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1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AI Literacy for Teachers: Understanding, Evaluating 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https://www.structural-learning.com/post/ai-literacy-for-teachers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