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Speech, Language and Communication Needs (SLCN)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https://www.structural-learning.com/post/slcn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