
<file path=[Content_Types].xml><?xml version="1.0" encoding="utf-8"?>
<Types xmlns="http://schemas.openxmlformats.org/package/2006/content-types">
  <Default Extension="xml" ContentType="application/vnd.openxmlformats-package.core-properties+xml"/>
  <Default Extension="rels" ContentType="application/vnd.openxmlformats-package.relationships+xml"/>
  <Override PartName="/docProps/app.xml" ContentType="application/vnd.openxmlformats-officedocument.extended-properties+xml"/>
  <Override PartName="/ppt/presentation.xml" ContentType="application/vnd.openxmlformats-officedocument.presentationml.presentation.main+xml"/>
  <Override PartName="/ppt/theme/theme1.xml" ContentType="application/vnd.openxmlformats-officedocument.theme+xml"/>
  <Override PartName="/ppt/slideMasters/slideMaster1.xml" ContentType="application/vnd.openxmlformats-officedocument.presentationml.slideMaster+xml"/>
  <Override PartName="/ppt/slideMasters/theme/theme2.xml" ContentType="application/vnd.openxmlformats-officedocument.theme+xml"/>
  <Override PartName="/ppt/slideLayouts/slideLayout1.xml" ContentType="application/vnd.openxmlformats-officedocument.presentationml.slideLayout+xml"/>
  <Override PartName="/ppt/notesMasters/notesMaster1.xml" ContentType="application/vnd.openxmlformats-officedocument.presentationml.notesMaster+xml"/>
  <Override PartName="/ppt/notesMasters/theme/theme3.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slides/slide1.xml" ContentType="application/vnd.openxmlformats-officedocument.presentationml.slide+xml"/>
  <Override PartName="/ppt/notesSlides/notesSlide1.xml" ContentType="application/vnd.openxmlformats-officedocument.presentationml.notes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Types>
</file>

<file path=_rels/.rels>&#65279;<?xml version="1.0" encoding="utf-8"?><Relationships xmlns="http://schemas.openxmlformats.org/package/2006/relationships"><Relationship Type="http://schemas.openxmlformats.org/package/2006/relationships/metadata/core-properties" Target="/docProps/core.xml" Id="Rb81dc7e8189347c2" /><Relationship Type="http://schemas.openxmlformats.org/officeDocument/2006/relationships/extended-properties" Target="/docProps/app.xml" Id="R3ea99ba4f87049ec" /><Relationship Type="http://schemas.openxmlformats.org/officeDocument/2006/relationships/officeDocument" Target="/ppt/presentation.xml" Id="R87c5aced71ae4c06" /></Relationships>
</file>

<file path=ppt/presentation.xml><?xml version="1.0" encoding="utf-8"?>
<p:presentation xmlns:p="http://schemas.openxmlformats.org/presentationml/2006/main">
  <p:sldMasterIdLst>
    <p:sldMasterId xmlns:r="http://schemas.openxmlformats.org/officeDocument/2006/relationships" id="2147483648" r:id="R5e8c85a6d26141a4"/>
  </p:sldMasterIdLst>
  <p:notesMasterIdLst>
    <p:notesMasterId xmlns:r="http://schemas.openxmlformats.org/officeDocument/2006/relationships" r:id="R9b8bd3d293934e03"/>
  </p:notesMasterIdLst>
  <p:sldIdLst>
    <p:sldId xmlns:r="http://schemas.openxmlformats.org/officeDocument/2006/relationships" id="256" r:id="R7bff435ed2394f80"/>
    <p:sldId xmlns:r="http://schemas.openxmlformats.org/officeDocument/2006/relationships" id="257" r:id="Rdee00edd23da4521"/>
    <p:sldId xmlns:r="http://schemas.openxmlformats.org/officeDocument/2006/relationships" id="258" r:id="Rcb0cc894c9cf4a6c"/>
    <p:sldId xmlns:r="http://schemas.openxmlformats.org/officeDocument/2006/relationships" id="259" r:id="R3a5c9073bfe34227"/>
    <p:sldId xmlns:r="http://schemas.openxmlformats.org/officeDocument/2006/relationships" id="260" r:id="R1b70fec291d04867"/>
    <p:sldId xmlns:r="http://schemas.openxmlformats.org/officeDocument/2006/relationships" id="261" r:id="R4c22f025d2014715"/>
    <p:sldId xmlns:r="http://schemas.openxmlformats.org/officeDocument/2006/relationships" id="262" r:id="Rf8aaea064d0549a1"/>
    <p:sldId xmlns:r="http://schemas.openxmlformats.org/officeDocument/2006/relationships" id="263" r:id="R79c23d3be231475d"/>
    <p:sldId xmlns:r="http://schemas.openxmlformats.org/officeDocument/2006/relationships" id="264" r:id="R2290e9ac708b49b6"/>
    <p:sldId xmlns:r="http://schemas.openxmlformats.org/officeDocument/2006/relationships" id="265" r:id="R3d7ff52421974899"/>
    <p:sldId xmlns:r="http://schemas.openxmlformats.org/officeDocument/2006/relationships" id="266" r:id="R5c650863267f4721"/>
    <p:sldId xmlns:r="http://schemas.openxmlformats.org/officeDocument/2006/relationships" id="267" r:id="R4541eb9436f44e43"/>
  </p:sldIdLst>
  <p:sldSz cx="12192000" cy="6858000"/>
  <p:notesSz cx="6858000" cy="9144000"/>
  <p:defaultTextStyle>
    <a:defPPr xmlns:a="http://schemas.openxmlformats.org/drawingml/2006/main">
      <a:defRPr lang="en-US"/>
    </a:defPPr>
    <a:lvl1pPr xmlns:a="http://schemas.openxmlformats.org/drawingml/2006/main" marL="0" indent="0" algn="l" defTabSz="914400">
      <a:defRPr sz="1800" kern="1200">
        <a:solidFill>
          <a:schemeClr val="tx1"/>
        </a:solidFill>
        <a:latin typeface="+mn-lt"/>
        <a:ea typeface="+mn-ea"/>
        <a:cs typeface="+mn-cs"/>
      </a:defRPr>
    </a:lvl1pPr>
    <a:lvl2pPr xmlns:a="http://schemas.openxmlformats.org/drawingml/2006/main" marL="457200" indent="0" algn="l" defTabSz="914400">
      <a:defRPr sz="1800" kern="1200">
        <a:solidFill>
          <a:schemeClr val="tx1"/>
        </a:solidFill>
        <a:latin typeface="+mn-lt"/>
        <a:ea typeface="+mn-ea"/>
        <a:cs typeface="+mn-cs"/>
      </a:defRPr>
    </a:lvl2pPr>
    <a:lvl3pPr xmlns:a="http://schemas.openxmlformats.org/drawingml/2006/main" marL="914400" indent="0" algn="l" defTabSz="914400">
      <a:defRPr sz="1800" kern="1200">
        <a:solidFill>
          <a:schemeClr val="tx1"/>
        </a:solidFill>
        <a:latin typeface="+mn-lt"/>
        <a:ea typeface="+mn-ea"/>
        <a:cs typeface="+mn-cs"/>
      </a:defRPr>
    </a:lvl3pPr>
    <a:lvl4pPr xmlns:a="http://schemas.openxmlformats.org/drawingml/2006/main" marL="1371600" indent="0" algn="l" defTabSz="914400">
      <a:defRPr sz="1800" kern="1200">
        <a:solidFill>
          <a:schemeClr val="tx1"/>
        </a:solidFill>
        <a:latin typeface="+mn-lt"/>
        <a:ea typeface="+mn-ea"/>
        <a:cs typeface="+mn-cs"/>
      </a:defRPr>
    </a:lvl4pPr>
    <a:lvl5pPr xmlns:a="http://schemas.openxmlformats.org/drawingml/2006/main" marL="1828800" indent="0" algn="l" defTabSz="914400">
      <a:defRPr sz="1800" kern="1200">
        <a:solidFill>
          <a:schemeClr val="tx1"/>
        </a:solidFill>
        <a:latin typeface="+mn-lt"/>
        <a:ea typeface="+mn-ea"/>
        <a:cs typeface="+mn-cs"/>
      </a:defRPr>
    </a:lvl5pPr>
    <a:lvl6pPr xmlns:a="http://schemas.openxmlformats.org/drawingml/2006/main" marL="2286000" indent="0" algn="l" defTabSz="914400">
      <a:defRPr sz="1800" kern="1200">
        <a:solidFill>
          <a:schemeClr val="tx1"/>
        </a:solidFill>
        <a:latin typeface="+mn-lt"/>
        <a:ea typeface="+mn-ea"/>
        <a:cs typeface="+mn-cs"/>
      </a:defRPr>
    </a:lvl6pPr>
    <a:lvl7pPr xmlns:a="http://schemas.openxmlformats.org/drawingml/2006/main" marL="2743200" indent="0" algn="l" defTabSz="914400">
      <a:defRPr sz="1800" kern="1200">
        <a:solidFill>
          <a:schemeClr val="tx1"/>
        </a:solidFill>
        <a:latin typeface="+mn-lt"/>
        <a:ea typeface="+mn-ea"/>
        <a:cs typeface="+mn-cs"/>
      </a:defRPr>
    </a:lvl7pPr>
    <a:lvl8pPr xmlns:a="http://schemas.openxmlformats.org/drawingml/2006/main" marL="3200400" indent="0" algn="l" defTabSz="914400">
      <a:defRPr sz="1800" kern="1200">
        <a:solidFill>
          <a:schemeClr val="tx1"/>
        </a:solidFill>
        <a:latin typeface="+mn-lt"/>
        <a:ea typeface="+mn-ea"/>
        <a:cs typeface="+mn-cs"/>
      </a:defRPr>
    </a:lvl8pPr>
    <a:lvl9pPr xmlns:a="http://schemas.openxmlformats.org/drawingml/2006/main" marL="3657600" indent="0" algn="l" defTabSz="914400">
      <a:defRPr sz="1800" kern="1200">
        <a:solidFill>
          <a:schemeClr val="tx1"/>
        </a:solidFill>
        <a:latin typeface="+mn-lt"/>
        <a:ea typeface="+mn-ea"/>
        <a:cs typeface="+mn-cs"/>
      </a:defRPr>
    </a:lvl9pPr>
  </p:defaultTextStyle>
</p:presentation>
</file>

<file path=ppt/presProps.xml><?xml version="1.0" encoding="utf-8"?>
<p:presentationPr xmlns:p="http://schemas.openxmlformats.org/presentationml/2006/main">
  <p:extLst>
    <p:ext xmlns:p14="http://schemas.microsoft.com/office/powerpoint/2010/main" uri="{E76CE94A-603C-4142-B9EB-6D1370010A27}">
      <p14:discardImageEditData val="0"/>
    </p:ext>
    <p:ext xmlns:p14="http://schemas.microsoft.com/office/powerpoint/2010/main" uri="{D31A062A-798A-4329-ABDD-BBA856620510}">
      <p14:defaultImageDpi val="32767"/>
    </p:ext>
    <p:ext xmlns:p15="http://schemas.microsoft.com/office/powerpoint/2012/main" uri="{FD5EFAAD-0ECE-453E-9831-46B23BE46B34}">
      <p15:chartTrackingRefBased val="1"/>
    </p:ext>
  </p:extLst>
</p:presentationPr>
</file>

<file path=ppt/tableStyles.xml><?xml version="1.0" encoding="utf-8"?>
<a:tblStyleLst xmlns:a="http://schemas.openxmlformats.org/drawingml/2006/main" def="{5C22544A-7EE6-4342-B048-85BDC9FD1C3A}"/>
</file>

<file path=ppt/_rels/presentation.xml.rels>&#65279;<?xml version="1.0" encoding="utf-8"?><Relationships xmlns="http://schemas.openxmlformats.org/package/2006/relationships"><Relationship Type="http://schemas.openxmlformats.org/officeDocument/2006/relationships/theme" Target="/ppt/theme/theme1.xml" Id="R4dc7ce62dad34838" /><Relationship Type="http://schemas.openxmlformats.org/officeDocument/2006/relationships/slideMaster" Target="/ppt/slideMasters/slideMaster1.xml" Id="R5e8c85a6d26141a4" /><Relationship Type="http://schemas.openxmlformats.org/officeDocument/2006/relationships/notesMaster" Target="/ppt/notesMasters/notesMaster1.xml" Id="R9b8bd3d293934e03" /><Relationship Type="http://schemas.openxmlformats.org/officeDocument/2006/relationships/presProps" Target="/ppt/presProps.xml" Id="Ra7bc331b8f0c4b86" /><Relationship Type="http://schemas.openxmlformats.org/officeDocument/2006/relationships/tableStyles" Target="/ppt/tableStyles.xml" Id="R527c392cfb6a4d01" /><Relationship Type="http://schemas.openxmlformats.org/officeDocument/2006/relationships/slide" Target="/ppt/slides/slide1.xml" Id="R7bff435ed2394f80" /><Relationship Type="http://schemas.openxmlformats.org/officeDocument/2006/relationships/slide" Target="/ppt/slides/slide2.xml" Id="Rdee00edd23da4521" /><Relationship Type="http://schemas.openxmlformats.org/officeDocument/2006/relationships/slide" Target="/ppt/slides/slide3.xml" Id="Rcb0cc894c9cf4a6c" /><Relationship Type="http://schemas.openxmlformats.org/officeDocument/2006/relationships/slide" Target="/ppt/slides/slide4.xml" Id="R3a5c9073bfe34227" /><Relationship Type="http://schemas.openxmlformats.org/officeDocument/2006/relationships/slide" Target="/ppt/slides/slide5.xml" Id="R1b70fec291d04867" /><Relationship Type="http://schemas.openxmlformats.org/officeDocument/2006/relationships/slide" Target="/ppt/slides/slide6.xml" Id="R4c22f025d2014715" /><Relationship Type="http://schemas.openxmlformats.org/officeDocument/2006/relationships/slide" Target="/ppt/slides/slide7.xml" Id="Rf8aaea064d0549a1" /><Relationship Type="http://schemas.openxmlformats.org/officeDocument/2006/relationships/slide" Target="/ppt/slides/slide8.xml" Id="R79c23d3be231475d" /><Relationship Type="http://schemas.openxmlformats.org/officeDocument/2006/relationships/slide" Target="/ppt/slides/slide9.xml" Id="R2290e9ac708b49b6" /><Relationship Type="http://schemas.openxmlformats.org/officeDocument/2006/relationships/slide" Target="/ppt/slides/slide10.xml" Id="R3d7ff52421974899" /><Relationship Type="http://schemas.openxmlformats.org/officeDocument/2006/relationships/slide" Target="/ppt/slides/slide11.xml" Id="R5c650863267f4721" /><Relationship Type="http://schemas.openxmlformats.org/officeDocument/2006/relationships/slide" Target="/ppt/slides/slide12.xml" Id="R4541eb9436f44e43" /></Relationships>
</file>

<file path=ppt/notesMasters/_rels/notesMaster1.xml.rels>&#65279;<?xml version="1.0" encoding="utf-8"?><Relationships xmlns="http://schemas.openxmlformats.org/package/2006/relationships"><Relationship Type="http://schemas.openxmlformats.org/officeDocument/2006/relationships/theme" Target="/ppt/notesMasters/theme/theme3.xml" Id="R50f69a3183b647a1" /></Relationships>
</file>

<file path=ppt/notesMasters/notesMaster1.xml><?xml version="1.0" encoding="utf-8"?>
<p:notesMaster xmlns:p="http://schemas.openxmlformats.org/presentationml/2006/main">
  <p:cSld>
    <p:bg>
      <p:bgRef idx="1001">
        <a:schemeClr xmlns:a="http://schemas.openxmlformats.org/drawingml/2006/main" val="bg1"/>
      </p:bgRef>
    </p:bg>
    <p:spTree>
      <p:nvGrpSpPr>
        <p:cNvPr id="1" name=""/>
        <p:cNvGrpSpPr/>
        <p:nvPr/>
      </p:nvGrpSpPr>
      <p:grpSpPr>
        <a:xfrm xmlns:a="http://schemas.openxmlformats.org/drawingml/2006/main"/>
      </p:grpSpPr>
      <p:sp>
        <p:nvSpPr>
          <p:cNvPr id="2" name="Header Placeholder"/>
          <p:cNvSpPr/>
          <p:nvPr>
            <p:ph type="hdr" sz="quarter"/>
          </p:nvPr>
        </p:nvSpPr>
        <p:spPr>
          <a:prstGeom xmlns:a="http://schemas.openxmlformats.org/drawingml/2006/main" prst="rect">
            <a:avLst/>
          </a:prstGeom>
        </p:spPr>
        <p:txBody>
          <a:bodyPr xmlns:a="http://schemas.openxmlformats.org/drawingml/2006/main"/>
          <a:lstStyle xmlns:a="http://schemas.openxmlformats.org/drawingml/2006/main"/>
          <a:p xmlns:a="http://schemas.openxmlformats.org/drawingml/2006/main"/>
        </p:txBody>
      </p:sp>
      <p:sp>
        <p:nvSpPr>
          <p:cNvPr id="3" name="Date Placeholder"/>
          <p:cNvSpPr/>
          <p:nvPr>
            <p:ph type="dt" sz="quarter" idx="1"/>
          </p:nvPr>
        </p:nvSpPr>
        <p:spPr>
          <a:prstGeom xmlns:a="http://schemas.openxmlformats.org/drawingml/2006/main" prst="rect">
            <a:avLst/>
          </a:prstGeom>
        </p:spPr>
        <p:txBody>
          <a:bodyPr xmlns:a="http://schemas.openxmlformats.org/drawingml/2006/main"/>
          <a:lstStyle xmlns:a="http://schemas.openxmlformats.org/drawingml/2006/main"/>
          <a:p xmlns:a="http://schemas.openxmlformats.org/drawingml/2006/main"/>
        </p:txBody>
      </p:sp>
      <p:sp>
        <p:nvSpPr>
          <p:cNvPr id="4" name="Slide Image Placeholder"/>
          <p:cNvSpPr/>
          <p:nvPr>
            <p:ph type="sldImg" idx="2"/>
          </p:nvPr>
        </p:nvSpPr>
        <p:spPr>
          <a:prstGeom xmlns:a="http://schemas.openxmlformats.org/drawingml/2006/main" prst="rect">
            <a:avLst/>
          </a:prstGeom>
        </p:spPr>
        <p:txBody>
          <a:bodyPr xmlns:a="http://schemas.openxmlformats.org/drawingml/2006/main"/>
          <a:lstStyle xmlns:a="http://schemas.openxmlformats.org/drawingml/2006/main"/>
          <a:p xmlns:a="http://schemas.openxmlformats.org/drawingml/2006/main"/>
        </p:txBody>
      </p:sp>
      <p:sp>
        <p:nvSpPr>
          <p:cNvPr id="5" name="Notes Placeholder"/>
          <p:cNvSpPr/>
          <p:nvPr>
            <p:ph type="body" sz="quarter" idx="3"/>
          </p:nvPr>
        </p:nvSpPr>
        <p:spPr>
          <a:prstGeom xmlns:a="http://schemas.openxmlformats.org/drawingml/2006/main" prst="rect">
            <a:avLst/>
          </a:prstGeom>
        </p:spPr>
        <p:txBody>
          <a:bodyPr xmlns:a="http://schemas.openxmlformats.org/drawingml/2006/main"/>
          <a:lstStyle xmlns:a="http://schemas.openxmlformats.org/drawingml/2006/main"/>
          <a:p xmlns:a="http://schemas.openxmlformats.org/drawingml/2006/main"/>
        </p:txBody>
      </p:sp>
      <p:sp>
        <p:nvSpPr>
          <p:cNvPr id="6" name="Footer Placeholder"/>
          <p:cNvSpPr/>
          <p:nvPr>
            <p:ph type="ftr" sz="quarter" idx="4"/>
          </p:nvPr>
        </p:nvSpPr>
        <p:spPr>
          <a:prstGeom xmlns:a="http://schemas.openxmlformats.org/drawingml/2006/main" prst="rect">
            <a:avLst/>
          </a:prstGeom>
        </p:spPr>
        <p:txBody>
          <a:bodyPr xmlns:a="http://schemas.openxmlformats.org/drawingml/2006/main"/>
          <a:lstStyle xmlns:a="http://schemas.openxmlformats.org/drawingml/2006/main"/>
          <a:p xmlns:a="http://schemas.openxmlformats.org/drawingml/2006/main"/>
        </p:txBody>
      </p:sp>
      <p:sp>
        <p:nvSpPr>
          <p:cNvPr id="7" name="Slide Number Placeholder"/>
          <p:cNvSpPr/>
          <p:nvPr>
            <p:ph type="sldNum" sz="quarter" idx="5"/>
          </p:nvPr>
        </p:nvSpPr>
        <p:spPr>
          <a:prstGeom xmlns:a="http://schemas.openxmlformats.org/drawingml/2006/main" prst="rect">
            <a:avLst/>
          </a:prstGeom>
        </p:spPr>
        <p:txBody>
          <a:bodyPr xmlns:a="http://schemas.openxmlformats.org/drawingml/2006/main"/>
          <a:lstStyle xmlns:a="http://schemas.openxmlformats.org/drawingml/2006/main"/>
          <a:p xmlns:a="http://schemas.openxmlformats.org/drawingml/2006/main"/>
        </p:txBody>
      </p:sp>
    </p:spTree>
  </p:cSld>
  <p:clrMap bg1="lt1" tx1="dk1" bg2="lt2" tx2="dk2" accent1="accent1" accent2="accent2" accent3="accent3" accent4="accent4" accent5="accent5" accent6="accent6" hlink="hlink" folHlink="folHlink"/>
  <p:notesStyle>
    <a:lvl1pPr xmlns:a="http://schemas.openxmlformats.org/drawingml/2006/main" marL="0" algn="l" defTabSz="914400" rtl="0" eaLnBrk="1" latinLnBrk="0" hangingPunct="1">
      <a:defRPr sz="1200" kern="1200"/>
    </a:lvl1pPr>
  </p:notesStyle>
</p:notesMaster>
</file>

<file path=ppt/notesMasters/theme/theme3.xml><?xml version="1.0" encoding="utf-8"?>
<a:theme xmlns:a="http://schemas.openxmlformats.org/drawingml/2006/main" name="ChatGPT">
  <a:themeElements>
    <a:clrScheme name="ChatGPT">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Calibri Light"/>
        <a:ea typeface="Calibri Light"/>
        <a:cs typeface="Calibri Light"/>
      </a:majorFont>
      <a:minorFont>
        <a:latin typeface="Calibri"/>
        <a:ea typeface="Calibri"/>
        <a:cs typeface="Calibri"/>
      </a:minorFont>
    </a:fontScheme>
    <a:fmtScheme name="ChatGPT">
      <a:fillStyleLst>
        <a:solidFill>
          <a:schemeClr val="phClr"/>
        </a:solidFill>
        <a:gradFill>
          <a:gsLst>
            <a:gs pos="0">
              <a:schemeClr val="phClr">
                <a:tint val="67000"/>
                <a:lumMod val="110000"/>
                <a:satMod val="105000"/>
              </a:schemeClr>
            </a:gs>
            <a:gs pos="50000">
              <a:schemeClr val="phClr">
                <a:tint val="73000"/>
                <a:lumMod val="105000"/>
                <a:satMod val="103000"/>
              </a:schemeClr>
            </a:gs>
            <a:gs pos="100000">
              <a:schemeClr val="phClr">
                <a:tint val="81000"/>
                <a:lumMod val="105000"/>
                <a:satMod val="109000"/>
              </a:schemeClr>
            </a:gs>
          </a:gsLst>
          <a:lin ang="5400000" scaled="0"/>
        </a:gradFill>
        <a:gradFill>
          <a:gsLst>
            <a:gs pos="0">
              <a:schemeClr val="phClr">
                <a:tint val="94000"/>
                <a:lumMod val="102000"/>
                <a:satMod val="103000"/>
              </a:schemeClr>
            </a:gs>
            <a:gs pos="50000">
              <a:schemeClr val="phClr">
                <a:shade val="100000"/>
                <a:lumMod val="100000"/>
                <a:satMod val="110000"/>
              </a:schemeClr>
            </a:gs>
            <a:gs pos="100000">
              <a:schemeClr val="phClr">
                <a:shade val="78000"/>
                <a:lumMod val="99000"/>
                <a:satMod val="120000"/>
              </a:schemeClr>
            </a:gs>
          </a:gsLst>
          <a:lin ang="5400000" scaled="0"/>
        </a:gradFill>
      </a:fillStyleLst>
      <a:lnStyleLst>
        <a:ln w="12700">
          <a:solidFill>
            <a:schemeClr val="phClr"/>
          </a:solidFill>
          <a:prstDash val="solid"/>
        </a:ln>
        <a:ln w="19050">
          <a:solidFill>
            <a:schemeClr val="phClr"/>
          </a:solidFill>
          <a:prstDash val="solid"/>
        </a:ln>
        <a:ln w="25400">
          <a:solidFill>
            <a:schemeClr val="phClr"/>
          </a:solidFill>
          <a:prstDash val="solid"/>
        </a:ln>
      </a:lnStyleLst>
      <a:effectStyleLst>
        <a:effectStyle>
          <a:effectLst/>
        </a:effectStyle>
        <a:effectStyle>
          <a:effectLst/>
        </a:effectStyle>
        <a:effectStyle>
          <a:effectLst>
            <a:outerShdw blurRad="57150" dist="19050" dir="5400000">
              <a:srgbClr val="000000">
                <a:alpha val="16000"/>
              </a:srgbClr>
            </a:outerShdw>
          </a:effectLst>
        </a:effectStyle>
        <a:effectStyle>
          <a:effectLst>
            <a:outerShdw blurRad="19050" dist="9525" dir="5400000">
              <a:srgbClr val="000000">
                <a:alpha val="6000"/>
              </a:srgbClr>
            </a:outerShdw>
          </a:effectLst>
        </a:effectStyle>
        <a:effectStyle>
          <a:effectLst>
            <a:outerShdw blurRad="28575" dist="9525" dir="5400000">
              <a:srgbClr val="000000">
                <a:alpha val="8000"/>
              </a:srgbClr>
            </a:outerShdw>
          </a:effectLst>
        </a:effectStyle>
        <a:effectStyle>
          <a:effectLst>
            <a:outerShdw blurRad="57150" dist="19050" dir="5400000">
              <a:srgbClr val="000000">
                <a:alpha val="10000"/>
              </a:srgbClr>
            </a:outerShdw>
          </a:effectLst>
        </a:effectStyle>
        <a:effectStyle>
          <a:effectLst>
            <a:outerShdw blurRad="114300" dist="38100" dir="5400000">
              <a:srgbClr val="000000">
                <a:alpha val="12000"/>
              </a:srgbClr>
            </a:outerShdw>
          </a:effectLst>
        </a:effectStyle>
        <a:effectStyle>
          <a:effectLst>
            <a:outerShdw blurRad="171450" dist="57150" dir="5400000">
              <a:srgbClr val="000000">
                <a:alpha val="16000"/>
              </a:srgbClr>
            </a:outerShdw>
          </a:effectLst>
        </a:effectStyle>
        <a:effectStyle>
          <a:effectLst>
            <a:outerShdw blurRad="266700" dist="95250" dir="5400000">
              <a:srgbClr val="000000">
                <a:alpha val="24000"/>
              </a:srgbClr>
            </a:outerShdw>
          </a:effectLst>
        </a:effectStyle>
      </a:effectStyleLst>
      <a:bgFillStyleLst>
        <a:solidFill>
          <a:schemeClr val="phClr"/>
        </a:solidFill>
        <a:solidFill>
          <a:schemeClr val="phClr">
            <a:tint val="95000"/>
            <a:satMod val="170000"/>
          </a:schemeClr>
        </a:solidFill>
        <a:gradFill>
          <a:gsLst>
            <a:gs pos="0">
              <a:schemeClr val="phClr">
                <a:tint val="93000"/>
                <a:shade val="98000"/>
                <a:lumMod val="102000"/>
                <a:satMod val="150000"/>
              </a:schemeClr>
            </a:gs>
            <a:gs pos="50000">
              <a:schemeClr val="phClr">
                <a:tint val="98000"/>
                <a:shade val="90000"/>
                <a:lumMod val="103000"/>
                <a:satMod val="130000"/>
              </a:schemeClr>
            </a:gs>
            <a:gs pos="100000">
              <a:schemeClr val="phClr">
                <a:shade val="63000"/>
                <a:satMod val="120000"/>
              </a:schemeClr>
            </a:gs>
          </a:gsLst>
          <a:lin ang="5400000" scaled="0"/>
        </a:gradFill>
      </a:bgFillStyleLst>
    </a:fmtScheme>
  </a:themeElements>
</a:theme>
</file>

<file path=ppt/notesSlides/_rels/notesSlide1.xml.rels>&#65279;<?xml version="1.0" encoding="utf-8"?><Relationships xmlns="http://schemas.openxmlformats.org/package/2006/relationships"><Relationship Type="http://schemas.openxmlformats.org/officeDocument/2006/relationships/slide" Target="/ppt/slides/slide1.xml" Id="R2ff57b9d009747f1" /><Relationship Type="http://schemas.openxmlformats.org/officeDocument/2006/relationships/notesMaster" Target="/ppt/notesMasters/notesMaster1.xml" Id="Rcaec7278c1d846a8" /></Relationships>
</file>

<file path=ppt/notesSlides/_rels/notesSlide10.xml.rels>&#65279;<?xml version="1.0" encoding="utf-8"?><Relationships xmlns="http://schemas.openxmlformats.org/package/2006/relationships"><Relationship Type="http://schemas.openxmlformats.org/officeDocument/2006/relationships/slide" Target="/ppt/slides/slide10.xml" Id="R894bcc6e119041c3" /><Relationship Type="http://schemas.openxmlformats.org/officeDocument/2006/relationships/notesMaster" Target="/ppt/notesMasters/notesMaster1.xml" Id="R75c6aa25f44e49da" /></Relationships>
</file>

<file path=ppt/notesSlides/_rels/notesSlide11.xml.rels>&#65279;<?xml version="1.0" encoding="utf-8"?><Relationships xmlns="http://schemas.openxmlformats.org/package/2006/relationships"><Relationship Type="http://schemas.openxmlformats.org/officeDocument/2006/relationships/slide" Target="/ppt/slides/slide11.xml" Id="Rb939857c75bf4dfd" /><Relationship Type="http://schemas.openxmlformats.org/officeDocument/2006/relationships/notesMaster" Target="/ppt/notesMasters/notesMaster1.xml" Id="Rd5780ec6c1ed4837" /></Relationships>
</file>

<file path=ppt/notesSlides/_rels/notesSlide12.xml.rels>&#65279;<?xml version="1.0" encoding="utf-8"?><Relationships xmlns="http://schemas.openxmlformats.org/package/2006/relationships"><Relationship Type="http://schemas.openxmlformats.org/officeDocument/2006/relationships/slide" Target="/ppt/slides/slide12.xml" Id="R160c5aa969fa4f0c" /><Relationship Type="http://schemas.openxmlformats.org/officeDocument/2006/relationships/notesMaster" Target="/ppt/notesMasters/notesMaster1.xml" Id="Re112d589b9114a17" /></Relationships>
</file>

<file path=ppt/notesSlides/_rels/notesSlide2.xml.rels>&#65279;<?xml version="1.0" encoding="utf-8"?><Relationships xmlns="http://schemas.openxmlformats.org/package/2006/relationships"><Relationship Type="http://schemas.openxmlformats.org/officeDocument/2006/relationships/slide" Target="/ppt/slides/slide2.xml" Id="Rdc443efb32d24748" /><Relationship Type="http://schemas.openxmlformats.org/officeDocument/2006/relationships/notesMaster" Target="/ppt/notesMasters/notesMaster1.xml" Id="Re9365665b1c64943" /></Relationships>
</file>

<file path=ppt/notesSlides/_rels/notesSlide3.xml.rels>&#65279;<?xml version="1.0" encoding="utf-8"?><Relationships xmlns="http://schemas.openxmlformats.org/package/2006/relationships"><Relationship Type="http://schemas.openxmlformats.org/officeDocument/2006/relationships/slide" Target="/ppt/slides/slide3.xml" Id="Ra2e83b71dd5f43b0" /><Relationship Type="http://schemas.openxmlformats.org/officeDocument/2006/relationships/notesMaster" Target="/ppt/notesMasters/notesMaster1.xml" Id="R52820fe2553140c9" /></Relationships>
</file>

<file path=ppt/notesSlides/_rels/notesSlide4.xml.rels>&#65279;<?xml version="1.0" encoding="utf-8"?><Relationships xmlns="http://schemas.openxmlformats.org/package/2006/relationships"><Relationship Type="http://schemas.openxmlformats.org/officeDocument/2006/relationships/slide" Target="/ppt/slides/slide4.xml" Id="R5a7461b63cbe4cb0" /><Relationship Type="http://schemas.openxmlformats.org/officeDocument/2006/relationships/notesMaster" Target="/ppt/notesMasters/notesMaster1.xml" Id="Rdf6deea863ef4590" /></Relationships>
</file>

<file path=ppt/notesSlides/_rels/notesSlide5.xml.rels>&#65279;<?xml version="1.0" encoding="utf-8"?><Relationships xmlns="http://schemas.openxmlformats.org/package/2006/relationships"><Relationship Type="http://schemas.openxmlformats.org/officeDocument/2006/relationships/slide" Target="/ppt/slides/slide5.xml" Id="Ra1ddf5a1308b4f2b" /><Relationship Type="http://schemas.openxmlformats.org/officeDocument/2006/relationships/notesMaster" Target="/ppt/notesMasters/notesMaster1.xml" Id="R5377c3b77f2f416f" /></Relationships>
</file>

<file path=ppt/notesSlides/_rels/notesSlide6.xml.rels>&#65279;<?xml version="1.0" encoding="utf-8"?><Relationships xmlns="http://schemas.openxmlformats.org/package/2006/relationships"><Relationship Type="http://schemas.openxmlformats.org/officeDocument/2006/relationships/slide" Target="/ppt/slides/slide6.xml" Id="R2b6374e0ba2a4ee6" /><Relationship Type="http://schemas.openxmlformats.org/officeDocument/2006/relationships/notesMaster" Target="/ppt/notesMasters/notesMaster1.xml" Id="R1daa75cdb08848b5" /></Relationships>
</file>

<file path=ppt/notesSlides/_rels/notesSlide7.xml.rels>&#65279;<?xml version="1.0" encoding="utf-8"?><Relationships xmlns="http://schemas.openxmlformats.org/package/2006/relationships"><Relationship Type="http://schemas.openxmlformats.org/officeDocument/2006/relationships/slide" Target="/ppt/slides/slide7.xml" Id="R113e954d3db84b5c" /><Relationship Type="http://schemas.openxmlformats.org/officeDocument/2006/relationships/notesMaster" Target="/ppt/notesMasters/notesMaster1.xml" Id="Re9ce8a164ee14f40" /></Relationships>
</file>

<file path=ppt/notesSlides/_rels/notesSlide8.xml.rels>&#65279;<?xml version="1.0" encoding="utf-8"?><Relationships xmlns="http://schemas.openxmlformats.org/package/2006/relationships"><Relationship Type="http://schemas.openxmlformats.org/officeDocument/2006/relationships/slide" Target="/ppt/slides/slide8.xml" Id="R3f061da2023d4494" /><Relationship Type="http://schemas.openxmlformats.org/officeDocument/2006/relationships/notesMaster" Target="/ppt/notesMasters/notesMaster1.xml" Id="R8fb63166c3ce49d6" /></Relationships>
</file>

<file path=ppt/notesSlides/_rels/notesSlide9.xml.rels>&#65279;<?xml version="1.0" encoding="utf-8"?><Relationships xmlns="http://schemas.openxmlformats.org/package/2006/relationships"><Relationship Type="http://schemas.openxmlformats.org/officeDocument/2006/relationships/slide" Target="/ppt/slides/slide9.xml" Id="R395b0bf1f2904a38" /><Relationship Type="http://schemas.openxmlformats.org/officeDocument/2006/relationships/notesMaster" Target="/ppt/notesMasters/notesMaster1.xml" Id="R5bf3f6ae27074fcc" /></Relationships>
</file>

<file path=ppt/notesSlides/notesSlide1.xml><?xml version="1.0" encoding="utf-8"?>
<p:notes xmlns:p="http://schemas.openxmlformats.org/presentationml/2006/main">
  <p:cSld>
    <p:spTree>
      <p:nvGrpSpPr>
        <p:cNvPr id="1" name=""/>
        <p:cNvGrpSpPr/>
        <p:nvPr/>
      </p:nvGrpSpPr>
      <p:grpSpPr>
        <a:xfrm xmlns:a="http://schemas.openxmlformats.org/drawingml/2006/main"/>
      </p:grpSpPr>
      <p:sp>
        <p:nvSpPr>
          <p:cNvPr id="2" name="Slide Image Placeholder 1"/>
          <p:cNvSpPr>
            <a:spLocks xmlns:a="http://schemas.openxmlformats.org/drawingml/2006/main" noGrp="1"/>
          </p:cNvSpPr>
          <p:nvPr>
            <p:ph type="sldImg" idx="0"/>
          </p:nvPr>
        </p:nvSpPr>
        <p:spPr/>
      </p:sp>
      <p:sp>
        <p:nvSpPr>
          <p:cNvPr id="3" name="Notes Placeholder 2"/>
          <p:cNvSpPr>
            <a:spLocks xmlns:a="http://schemas.openxmlformats.org/drawingml/2006/main" noGrp="1"/>
          </p:cNvSpPr>
          <p:nvPr>
            <p:ph type="body" idx="1"/>
          </p:nvPr>
        </p:nvSpPr>
        <p:spPr/>
        <p:txBody>
          <a:bodyPr xmlns:a="http://schemas.openxmlformats.org/drawingml/2006/main"/>
          <a:lstStyle xmlns:a="http://schemas.openxmlformats.org/drawingml/2006/main"/>
          <a:p xmlns:a="http://schemas.openxmlformats.org/drawingml/2006/main"/>
        </p:txBody>
      </p:sp>
      <p:sp>
        <p:nvSpPr>
          <p:cNvPr id="4" name="Slide Number Placeholder 3"/>
          <p:cNvSpPr>
            <a:spLocks xmlns:a="http://schemas.openxmlformats.org/drawingml/2006/main" noGrp="1"/>
          </p:cNvSpPr>
          <p:nvPr>
            <p:ph type="sldNum" idx="5"/>
          </p:nvPr>
        </p:nvSpPr>
        <p:spPr/>
        <p:txBody>
          <a:bodyPr xmlns:a="http://schemas.openxmlformats.org/drawingml/2006/main"/>
          <a:lstStyle xmlns:a="http://schemas.openxmlformats.org/drawingml/2006/main"/>
          <a:p xmlns:a="http://schemas.openxmlformats.org/drawingml/2006/main"/>
        </p:txBody>
      </p:sp>
    </p:spTree>
  </p:cSld>
  <p:clrMapOvr>
    <a:masterClrMapping xmlns:a="http://schemas.openxmlformats.org/drawingml/2006/main"/>
  </p:clrMapOvr>
</p:notes>
</file>

<file path=ppt/notesSlides/notesSlide10.xml><?xml version="1.0" encoding="utf-8"?>
<p:notes xmlns:p="http://schemas.openxmlformats.org/presentationml/2006/main">
  <p:cSld>
    <p:spTree>
      <p:nvGrpSpPr>
        <p:cNvPr id="1" name=""/>
        <p:cNvGrpSpPr/>
        <p:nvPr/>
      </p:nvGrpSpPr>
      <p:grpSpPr>
        <a:xfrm xmlns:a="http://schemas.openxmlformats.org/drawingml/2006/main"/>
      </p:grpSpPr>
      <p:sp>
        <p:nvSpPr>
          <p:cNvPr id="2" name="Slide Image Placeholder 1"/>
          <p:cNvSpPr>
            <a:spLocks xmlns:a="http://schemas.openxmlformats.org/drawingml/2006/main" noGrp="1"/>
          </p:cNvSpPr>
          <p:nvPr>
            <p:ph type="sldImg" idx="0"/>
          </p:nvPr>
        </p:nvSpPr>
        <p:spPr/>
      </p:sp>
      <p:sp>
        <p:nvSpPr>
          <p:cNvPr id="3" name="Notes Placeholder 2"/>
          <p:cNvSpPr>
            <a:spLocks xmlns:a="http://schemas.openxmlformats.org/drawingml/2006/main" noGrp="1"/>
          </p:cNvSpPr>
          <p:nvPr>
            <p:ph type="body" idx="1"/>
          </p:nvPr>
        </p:nvSpPr>
        <p:spPr/>
        <p:txBody>
          <a:bodyPr xmlns:a="http://schemas.openxmlformats.org/drawingml/2006/main"/>
          <a:lstStyle xmlns:a="http://schemas.openxmlformats.org/drawingml/2006/main"/>
          <a:p xmlns:a="http://schemas.openxmlformats.org/drawingml/2006/main"/>
        </p:txBody>
      </p:sp>
      <p:sp>
        <p:nvSpPr>
          <p:cNvPr id="4" name="Slide Number Placeholder 3"/>
          <p:cNvSpPr>
            <a:spLocks xmlns:a="http://schemas.openxmlformats.org/drawingml/2006/main" noGrp="1"/>
          </p:cNvSpPr>
          <p:nvPr>
            <p:ph type="sldNum" idx="5"/>
          </p:nvPr>
        </p:nvSpPr>
        <p:spPr/>
        <p:txBody>
          <a:bodyPr xmlns:a="http://schemas.openxmlformats.org/drawingml/2006/main"/>
          <a:lstStyle xmlns:a="http://schemas.openxmlformats.org/drawingml/2006/main"/>
          <a:p xmlns:a="http://schemas.openxmlformats.org/drawingml/2006/main"/>
        </p:txBody>
      </p:sp>
    </p:spTree>
  </p:cSld>
  <p:clrMapOvr>
    <a:masterClrMapping xmlns:a="http://schemas.openxmlformats.org/drawingml/2006/main"/>
  </p:clrMapOvr>
</p:notes>
</file>

<file path=ppt/notesSlides/notesSlide11.xml><?xml version="1.0" encoding="utf-8"?>
<p:notes xmlns:p="http://schemas.openxmlformats.org/presentationml/2006/main">
  <p:cSld>
    <p:spTree>
      <p:nvGrpSpPr>
        <p:cNvPr id="1" name=""/>
        <p:cNvGrpSpPr/>
        <p:nvPr/>
      </p:nvGrpSpPr>
      <p:grpSpPr>
        <a:xfrm xmlns:a="http://schemas.openxmlformats.org/drawingml/2006/main"/>
      </p:grpSpPr>
      <p:sp>
        <p:nvSpPr>
          <p:cNvPr id="2" name="Slide Image Placeholder 1"/>
          <p:cNvSpPr>
            <a:spLocks xmlns:a="http://schemas.openxmlformats.org/drawingml/2006/main" noGrp="1"/>
          </p:cNvSpPr>
          <p:nvPr>
            <p:ph type="sldImg" idx="0"/>
          </p:nvPr>
        </p:nvSpPr>
        <p:spPr/>
      </p:sp>
      <p:sp>
        <p:nvSpPr>
          <p:cNvPr id="3" name="Notes Placeholder 2"/>
          <p:cNvSpPr>
            <a:spLocks xmlns:a="http://schemas.openxmlformats.org/drawingml/2006/main" noGrp="1"/>
          </p:cNvSpPr>
          <p:nvPr>
            <p:ph type="body" idx="1"/>
          </p:nvPr>
        </p:nvSpPr>
        <p:spPr/>
        <p:txBody>
          <a:bodyPr xmlns:a="http://schemas.openxmlformats.org/drawingml/2006/main"/>
          <a:lstStyle xmlns:a="http://schemas.openxmlformats.org/drawingml/2006/main"/>
          <a:p xmlns:a="http://schemas.openxmlformats.org/drawingml/2006/main"/>
        </p:txBody>
      </p:sp>
      <p:sp>
        <p:nvSpPr>
          <p:cNvPr id="4" name="Slide Number Placeholder 3"/>
          <p:cNvSpPr>
            <a:spLocks xmlns:a="http://schemas.openxmlformats.org/drawingml/2006/main" noGrp="1"/>
          </p:cNvSpPr>
          <p:nvPr>
            <p:ph type="sldNum" idx="5"/>
          </p:nvPr>
        </p:nvSpPr>
        <p:spPr/>
        <p:txBody>
          <a:bodyPr xmlns:a="http://schemas.openxmlformats.org/drawingml/2006/main"/>
          <a:lstStyle xmlns:a="http://schemas.openxmlformats.org/drawingml/2006/main"/>
          <a:p xmlns:a="http://schemas.openxmlformats.org/drawingml/2006/main"/>
        </p:txBody>
      </p:sp>
    </p:spTree>
  </p:cSld>
  <p:clrMapOvr>
    <a:masterClrMapping xmlns:a="http://schemas.openxmlformats.org/drawingml/2006/main"/>
  </p:clrMapOvr>
</p:notes>
</file>

<file path=ppt/notesSlides/notesSlide12.xml><?xml version="1.0" encoding="utf-8"?>
<p:notes xmlns:p="http://schemas.openxmlformats.org/presentationml/2006/main">
  <p:cSld>
    <p:spTree>
      <p:nvGrpSpPr>
        <p:cNvPr id="1" name=""/>
        <p:cNvGrpSpPr/>
        <p:nvPr/>
      </p:nvGrpSpPr>
      <p:grpSpPr>
        <a:xfrm xmlns:a="http://schemas.openxmlformats.org/drawingml/2006/main"/>
      </p:grpSpPr>
      <p:sp>
        <p:nvSpPr>
          <p:cNvPr id="2" name="Slide Image Placeholder 1"/>
          <p:cNvSpPr>
            <a:spLocks xmlns:a="http://schemas.openxmlformats.org/drawingml/2006/main" noGrp="1"/>
          </p:cNvSpPr>
          <p:nvPr>
            <p:ph type="sldImg" idx="0"/>
          </p:nvPr>
        </p:nvSpPr>
        <p:spPr/>
      </p:sp>
      <p:sp>
        <p:nvSpPr>
          <p:cNvPr id="3" name="Notes Placeholder 2"/>
          <p:cNvSpPr>
            <a:spLocks xmlns:a="http://schemas.openxmlformats.org/drawingml/2006/main" noGrp="1"/>
          </p:cNvSpPr>
          <p:nvPr>
            <p:ph type="body" idx="1"/>
          </p:nvPr>
        </p:nvSpPr>
        <p:spPr/>
        <p:txBody>
          <a:bodyPr xmlns:a="http://schemas.openxmlformats.org/drawingml/2006/main"/>
          <a:lstStyle xmlns:a="http://schemas.openxmlformats.org/drawingml/2006/main"/>
          <a:p xmlns:a="http://schemas.openxmlformats.org/drawingml/2006/main"/>
        </p:txBody>
      </p:sp>
      <p:sp>
        <p:nvSpPr>
          <p:cNvPr id="4" name="Slide Number Placeholder 3"/>
          <p:cNvSpPr>
            <a:spLocks xmlns:a="http://schemas.openxmlformats.org/drawingml/2006/main" noGrp="1"/>
          </p:cNvSpPr>
          <p:nvPr>
            <p:ph type="sldNum" idx="5"/>
          </p:nvPr>
        </p:nvSpPr>
        <p:spPr/>
        <p:txBody>
          <a:bodyPr xmlns:a="http://schemas.openxmlformats.org/drawingml/2006/main"/>
          <a:lstStyle xmlns:a="http://schemas.openxmlformats.org/drawingml/2006/main"/>
          <a:p xmlns:a="http://schemas.openxmlformats.org/drawingml/2006/main"/>
        </p:txBody>
      </p:sp>
    </p:spTree>
  </p:cSld>
  <p:clrMapOvr>
    <a:masterClrMapping xmlns:a="http://schemas.openxmlformats.org/drawingml/2006/main"/>
  </p:clrMapOvr>
</p:notes>
</file>

<file path=ppt/notesSlides/notesSlide2.xml><?xml version="1.0" encoding="utf-8"?>
<p:notes xmlns:p="http://schemas.openxmlformats.org/presentationml/2006/main">
  <p:cSld>
    <p:spTree>
      <p:nvGrpSpPr>
        <p:cNvPr id="1" name=""/>
        <p:cNvGrpSpPr/>
        <p:nvPr/>
      </p:nvGrpSpPr>
      <p:grpSpPr>
        <a:xfrm xmlns:a="http://schemas.openxmlformats.org/drawingml/2006/main"/>
      </p:grpSpPr>
      <p:sp>
        <p:nvSpPr>
          <p:cNvPr id="2" name="Slide Image Placeholder 1"/>
          <p:cNvSpPr>
            <a:spLocks xmlns:a="http://schemas.openxmlformats.org/drawingml/2006/main" noGrp="1"/>
          </p:cNvSpPr>
          <p:nvPr>
            <p:ph type="sldImg" idx="0"/>
          </p:nvPr>
        </p:nvSpPr>
        <p:spPr/>
      </p:sp>
      <p:sp>
        <p:nvSpPr>
          <p:cNvPr id="3" name="Notes Placeholder 2"/>
          <p:cNvSpPr>
            <a:spLocks xmlns:a="http://schemas.openxmlformats.org/drawingml/2006/main" noGrp="1"/>
          </p:cNvSpPr>
          <p:nvPr>
            <p:ph type="body" idx="1"/>
          </p:nvPr>
        </p:nvSpPr>
        <p:spPr/>
        <p:txBody>
          <a:bodyPr xmlns:a="http://schemas.openxmlformats.org/drawingml/2006/main"/>
          <a:lstStyle xmlns:a="http://schemas.openxmlformats.org/drawingml/2006/main"/>
          <a:p xmlns:a="http://schemas.openxmlformats.org/drawingml/2006/main"/>
        </p:txBody>
      </p:sp>
      <p:sp>
        <p:nvSpPr>
          <p:cNvPr id="4" name="Slide Number Placeholder 3"/>
          <p:cNvSpPr>
            <a:spLocks xmlns:a="http://schemas.openxmlformats.org/drawingml/2006/main" noGrp="1"/>
          </p:cNvSpPr>
          <p:nvPr>
            <p:ph type="sldNum" idx="5"/>
          </p:nvPr>
        </p:nvSpPr>
        <p:spPr/>
        <p:txBody>
          <a:bodyPr xmlns:a="http://schemas.openxmlformats.org/drawingml/2006/main"/>
          <a:lstStyle xmlns:a="http://schemas.openxmlformats.org/drawingml/2006/main"/>
          <a:p xmlns:a="http://schemas.openxmlformats.org/drawingml/2006/main"/>
        </p:txBody>
      </p:sp>
    </p:spTree>
  </p:cSld>
  <p:clrMapOvr>
    <a:masterClrMapping xmlns:a="http://schemas.openxmlformats.org/drawingml/2006/main"/>
  </p:clrMapOvr>
</p:notes>
</file>

<file path=ppt/notesSlides/notesSlide3.xml><?xml version="1.0" encoding="utf-8"?>
<p:notes xmlns:p="http://schemas.openxmlformats.org/presentationml/2006/main">
  <p:cSld>
    <p:spTree>
      <p:nvGrpSpPr>
        <p:cNvPr id="1" name=""/>
        <p:cNvGrpSpPr/>
        <p:nvPr/>
      </p:nvGrpSpPr>
      <p:grpSpPr>
        <a:xfrm xmlns:a="http://schemas.openxmlformats.org/drawingml/2006/main"/>
      </p:grpSpPr>
      <p:sp>
        <p:nvSpPr>
          <p:cNvPr id="2" name="Slide Image Placeholder 1"/>
          <p:cNvSpPr>
            <a:spLocks xmlns:a="http://schemas.openxmlformats.org/drawingml/2006/main" noGrp="1"/>
          </p:cNvSpPr>
          <p:nvPr>
            <p:ph type="sldImg" idx="0"/>
          </p:nvPr>
        </p:nvSpPr>
        <p:spPr/>
      </p:sp>
      <p:sp>
        <p:nvSpPr>
          <p:cNvPr id="3" name="Notes Placeholder 2"/>
          <p:cNvSpPr>
            <a:spLocks xmlns:a="http://schemas.openxmlformats.org/drawingml/2006/main" noGrp="1"/>
          </p:cNvSpPr>
          <p:nvPr>
            <p:ph type="body" idx="1"/>
          </p:nvPr>
        </p:nvSpPr>
        <p:spPr/>
        <p:txBody>
          <a:bodyPr xmlns:a="http://schemas.openxmlformats.org/drawingml/2006/main"/>
          <a:lstStyle xmlns:a="http://schemas.openxmlformats.org/drawingml/2006/main"/>
          <a:p xmlns:a="http://schemas.openxmlformats.org/drawingml/2006/main"/>
        </p:txBody>
      </p:sp>
      <p:sp>
        <p:nvSpPr>
          <p:cNvPr id="4" name="Slide Number Placeholder 3"/>
          <p:cNvSpPr>
            <a:spLocks xmlns:a="http://schemas.openxmlformats.org/drawingml/2006/main" noGrp="1"/>
          </p:cNvSpPr>
          <p:nvPr>
            <p:ph type="sldNum" idx="5"/>
          </p:nvPr>
        </p:nvSpPr>
        <p:spPr/>
        <p:txBody>
          <a:bodyPr xmlns:a="http://schemas.openxmlformats.org/drawingml/2006/main"/>
          <a:lstStyle xmlns:a="http://schemas.openxmlformats.org/drawingml/2006/main"/>
          <a:p xmlns:a="http://schemas.openxmlformats.org/drawingml/2006/main"/>
        </p:txBody>
      </p:sp>
    </p:spTree>
  </p:cSld>
  <p:clrMapOvr>
    <a:masterClrMapping xmlns:a="http://schemas.openxmlformats.org/drawingml/2006/main"/>
  </p:clrMapOvr>
</p:notes>
</file>

<file path=ppt/notesSlides/notesSlide4.xml><?xml version="1.0" encoding="utf-8"?>
<p:notes xmlns:p="http://schemas.openxmlformats.org/presentationml/2006/main">
  <p:cSld>
    <p:spTree>
      <p:nvGrpSpPr>
        <p:cNvPr id="1" name=""/>
        <p:cNvGrpSpPr/>
        <p:nvPr/>
      </p:nvGrpSpPr>
      <p:grpSpPr>
        <a:xfrm xmlns:a="http://schemas.openxmlformats.org/drawingml/2006/main"/>
      </p:grpSpPr>
      <p:sp>
        <p:nvSpPr>
          <p:cNvPr id="2" name="Slide Image Placeholder 1"/>
          <p:cNvSpPr>
            <a:spLocks xmlns:a="http://schemas.openxmlformats.org/drawingml/2006/main" noGrp="1"/>
          </p:cNvSpPr>
          <p:nvPr>
            <p:ph type="sldImg" idx="0"/>
          </p:nvPr>
        </p:nvSpPr>
        <p:spPr/>
      </p:sp>
      <p:sp>
        <p:nvSpPr>
          <p:cNvPr id="3" name="Notes Placeholder 2"/>
          <p:cNvSpPr>
            <a:spLocks xmlns:a="http://schemas.openxmlformats.org/drawingml/2006/main" noGrp="1"/>
          </p:cNvSpPr>
          <p:nvPr>
            <p:ph type="body" idx="1"/>
          </p:nvPr>
        </p:nvSpPr>
        <p:spPr/>
        <p:txBody>
          <a:bodyPr xmlns:a="http://schemas.openxmlformats.org/drawingml/2006/main"/>
          <a:lstStyle xmlns:a="http://schemas.openxmlformats.org/drawingml/2006/main"/>
          <a:p xmlns:a="http://schemas.openxmlformats.org/drawingml/2006/main"/>
        </p:txBody>
      </p:sp>
      <p:sp>
        <p:nvSpPr>
          <p:cNvPr id="4" name="Slide Number Placeholder 3"/>
          <p:cNvSpPr>
            <a:spLocks xmlns:a="http://schemas.openxmlformats.org/drawingml/2006/main" noGrp="1"/>
          </p:cNvSpPr>
          <p:nvPr>
            <p:ph type="sldNum" idx="5"/>
          </p:nvPr>
        </p:nvSpPr>
        <p:spPr/>
        <p:txBody>
          <a:bodyPr xmlns:a="http://schemas.openxmlformats.org/drawingml/2006/main"/>
          <a:lstStyle xmlns:a="http://schemas.openxmlformats.org/drawingml/2006/main"/>
          <a:p xmlns:a="http://schemas.openxmlformats.org/drawingml/2006/main"/>
        </p:txBody>
      </p:sp>
    </p:spTree>
  </p:cSld>
  <p:clrMapOvr>
    <a:masterClrMapping xmlns:a="http://schemas.openxmlformats.org/drawingml/2006/main"/>
  </p:clrMapOvr>
</p:notes>
</file>

<file path=ppt/notesSlides/notesSlide5.xml><?xml version="1.0" encoding="utf-8"?>
<p:notes xmlns:p="http://schemas.openxmlformats.org/presentationml/2006/main">
  <p:cSld>
    <p:spTree>
      <p:nvGrpSpPr>
        <p:cNvPr id="1" name=""/>
        <p:cNvGrpSpPr/>
        <p:nvPr/>
      </p:nvGrpSpPr>
      <p:grpSpPr>
        <a:xfrm xmlns:a="http://schemas.openxmlformats.org/drawingml/2006/main"/>
      </p:grpSpPr>
      <p:sp>
        <p:nvSpPr>
          <p:cNvPr id="2" name="Slide Image Placeholder 1"/>
          <p:cNvSpPr>
            <a:spLocks xmlns:a="http://schemas.openxmlformats.org/drawingml/2006/main" noGrp="1"/>
          </p:cNvSpPr>
          <p:nvPr>
            <p:ph type="sldImg" idx="0"/>
          </p:nvPr>
        </p:nvSpPr>
        <p:spPr/>
      </p:sp>
      <p:sp>
        <p:nvSpPr>
          <p:cNvPr id="3" name="Notes Placeholder 2"/>
          <p:cNvSpPr>
            <a:spLocks xmlns:a="http://schemas.openxmlformats.org/drawingml/2006/main" noGrp="1"/>
          </p:cNvSpPr>
          <p:nvPr>
            <p:ph type="body" idx="1"/>
          </p:nvPr>
        </p:nvSpPr>
        <p:spPr/>
        <p:txBody>
          <a:bodyPr xmlns:a="http://schemas.openxmlformats.org/drawingml/2006/main"/>
          <a:lstStyle xmlns:a="http://schemas.openxmlformats.org/drawingml/2006/main"/>
          <a:p xmlns:a="http://schemas.openxmlformats.org/drawingml/2006/main"/>
        </p:txBody>
      </p:sp>
      <p:sp>
        <p:nvSpPr>
          <p:cNvPr id="4" name="Slide Number Placeholder 3"/>
          <p:cNvSpPr>
            <a:spLocks xmlns:a="http://schemas.openxmlformats.org/drawingml/2006/main" noGrp="1"/>
          </p:cNvSpPr>
          <p:nvPr>
            <p:ph type="sldNum" idx="5"/>
          </p:nvPr>
        </p:nvSpPr>
        <p:spPr/>
        <p:txBody>
          <a:bodyPr xmlns:a="http://schemas.openxmlformats.org/drawingml/2006/main"/>
          <a:lstStyle xmlns:a="http://schemas.openxmlformats.org/drawingml/2006/main"/>
          <a:p xmlns:a="http://schemas.openxmlformats.org/drawingml/2006/main"/>
        </p:txBody>
      </p:sp>
    </p:spTree>
  </p:cSld>
  <p:clrMapOvr>
    <a:masterClrMapping xmlns:a="http://schemas.openxmlformats.org/drawingml/2006/main"/>
  </p:clrMapOvr>
</p:notes>
</file>

<file path=ppt/notesSlides/notesSlide6.xml><?xml version="1.0" encoding="utf-8"?>
<p:notes xmlns:p="http://schemas.openxmlformats.org/presentationml/2006/main">
  <p:cSld>
    <p:spTree>
      <p:nvGrpSpPr>
        <p:cNvPr id="1" name=""/>
        <p:cNvGrpSpPr/>
        <p:nvPr/>
      </p:nvGrpSpPr>
      <p:grpSpPr>
        <a:xfrm xmlns:a="http://schemas.openxmlformats.org/drawingml/2006/main"/>
      </p:grpSpPr>
      <p:sp>
        <p:nvSpPr>
          <p:cNvPr id="2" name="Slide Image Placeholder 1"/>
          <p:cNvSpPr>
            <a:spLocks xmlns:a="http://schemas.openxmlformats.org/drawingml/2006/main" noGrp="1"/>
          </p:cNvSpPr>
          <p:nvPr>
            <p:ph type="sldImg" idx="0"/>
          </p:nvPr>
        </p:nvSpPr>
        <p:spPr/>
      </p:sp>
      <p:sp>
        <p:nvSpPr>
          <p:cNvPr id="3" name="Notes Placeholder 2"/>
          <p:cNvSpPr>
            <a:spLocks xmlns:a="http://schemas.openxmlformats.org/drawingml/2006/main" noGrp="1"/>
          </p:cNvSpPr>
          <p:nvPr>
            <p:ph type="body" idx="1"/>
          </p:nvPr>
        </p:nvSpPr>
        <p:spPr/>
        <p:txBody>
          <a:bodyPr xmlns:a="http://schemas.openxmlformats.org/drawingml/2006/main"/>
          <a:lstStyle xmlns:a="http://schemas.openxmlformats.org/drawingml/2006/main"/>
          <a:p xmlns:a="http://schemas.openxmlformats.org/drawingml/2006/main"/>
        </p:txBody>
      </p:sp>
      <p:sp>
        <p:nvSpPr>
          <p:cNvPr id="4" name="Slide Number Placeholder 3"/>
          <p:cNvSpPr>
            <a:spLocks xmlns:a="http://schemas.openxmlformats.org/drawingml/2006/main" noGrp="1"/>
          </p:cNvSpPr>
          <p:nvPr>
            <p:ph type="sldNum" idx="5"/>
          </p:nvPr>
        </p:nvSpPr>
        <p:spPr/>
        <p:txBody>
          <a:bodyPr xmlns:a="http://schemas.openxmlformats.org/drawingml/2006/main"/>
          <a:lstStyle xmlns:a="http://schemas.openxmlformats.org/drawingml/2006/main"/>
          <a:p xmlns:a="http://schemas.openxmlformats.org/drawingml/2006/main"/>
        </p:txBody>
      </p:sp>
    </p:spTree>
  </p:cSld>
  <p:clrMapOvr>
    <a:masterClrMapping xmlns:a="http://schemas.openxmlformats.org/drawingml/2006/main"/>
  </p:clrMapOvr>
</p:notes>
</file>

<file path=ppt/notesSlides/notesSlide7.xml><?xml version="1.0" encoding="utf-8"?>
<p:notes xmlns:p="http://schemas.openxmlformats.org/presentationml/2006/main">
  <p:cSld>
    <p:spTree>
      <p:nvGrpSpPr>
        <p:cNvPr id="1" name=""/>
        <p:cNvGrpSpPr/>
        <p:nvPr/>
      </p:nvGrpSpPr>
      <p:grpSpPr>
        <a:xfrm xmlns:a="http://schemas.openxmlformats.org/drawingml/2006/main"/>
      </p:grpSpPr>
      <p:sp>
        <p:nvSpPr>
          <p:cNvPr id="2" name="Slide Image Placeholder 1"/>
          <p:cNvSpPr>
            <a:spLocks xmlns:a="http://schemas.openxmlformats.org/drawingml/2006/main" noGrp="1"/>
          </p:cNvSpPr>
          <p:nvPr>
            <p:ph type="sldImg" idx="0"/>
          </p:nvPr>
        </p:nvSpPr>
        <p:spPr/>
      </p:sp>
      <p:sp>
        <p:nvSpPr>
          <p:cNvPr id="3" name="Notes Placeholder 2"/>
          <p:cNvSpPr>
            <a:spLocks xmlns:a="http://schemas.openxmlformats.org/drawingml/2006/main" noGrp="1"/>
          </p:cNvSpPr>
          <p:nvPr>
            <p:ph type="body" idx="1"/>
          </p:nvPr>
        </p:nvSpPr>
        <p:spPr/>
        <p:txBody>
          <a:bodyPr xmlns:a="http://schemas.openxmlformats.org/drawingml/2006/main"/>
          <a:lstStyle xmlns:a="http://schemas.openxmlformats.org/drawingml/2006/main"/>
          <a:p xmlns:a="http://schemas.openxmlformats.org/drawingml/2006/main"/>
        </p:txBody>
      </p:sp>
      <p:sp>
        <p:nvSpPr>
          <p:cNvPr id="4" name="Slide Number Placeholder 3"/>
          <p:cNvSpPr>
            <a:spLocks xmlns:a="http://schemas.openxmlformats.org/drawingml/2006/main" noGrp="1"/>
          </p:cNvSpPr>
          <p:nvPr>
            <p:ph type="sldNum" idx="5"/>
          </p:nvPr>
        </p:nvSpPr>
        <p:spPr/>
        <p:txBody>
          <a:bodyPr xmlns:a="http://schemas.openxmlformats.org/drawingml/2006/main"/>
          <a:lstStyle xmlns:a="http://schemas.openxmlformats.org/drawingml/2006/main"/>
          <a:p xmlns:a="http://schemas.openxmlformats.org/drawingml/2006/main"/>
        </p:txBody>
      </p:sp>
    </p:spTree>
  </p:cSld>
  <p:clrMapOvr>
    <a:masterClrMapping xmlns:a="http://schemas.openxmlformats.org/drawingml/2006/main"/>
  </p:clrMapOvr>
</p:notes>
</file>

<file path=ppt/notesSlides/notesSlide8.xml><?xml version="1.0" encoding="utf-8"?>
<p:notes xmlns:p="http://schemas.openxmlformats.org/presentationml/2006/main">
  <p:cSld>
    <p:spTree>
      <p:nvGrpSpPr>
        <p:cNvPr id="1" name=""/>
        <p:cNvGrpSpPr/>
        <p:nvPr/>
      </p:nvGrpSpPr>
      <p:grpSpPr>
        <a:xfrm xmlns:a="http://schemas.openxmlformats.org/drawingml/2006/main"/>
      </p:grpSpPr>
      <p:sp>
        <p:nvSpPr>
          <p:cNvPr id="2" name="Slide Image Placeholder 1"/>
          <p:cNvSpPr>
            <a:spLocks xmlns:a="http://schemas.openxmlformats.org/drawingml/2006/main" noGrp="1"/>
          </p:cNvSpPr>
          <p:nvPr>
            <p:ph type="sldImg" idx="0"/>
          </p:nvPr>
        </p:nvSpPr>
        <p:spPr/>
      </p:sp>
      <p:sp>
        <p:nvSpPr>
          <p:cNvPr id="3" name="Notes Placeholder 2"/>
          <p:cNvSpPr>
            <a:spLocks xmlns:a="http://schemas.openxmlformats.org/drawingml/2006/main" noGrp="1"/>
          </p:cNvSpPr>
          <p:nvPr>
            <p:ph type="body" idx="1"/>
          </p:nvPr>
        </p:nvSpPr>
        <p:spPr/>
        <p:txBody>
          <a:bodyPr xmlns:a="http://schemas.openxmlformats.org/drawingml/2006/main"/>
          <a:lstStyle xmlns:a="http://schemas.openxmlformats.org/drawingml/2006/main"/>
          <a:p xmlns:a="http://schemas.openxmlformats.org/drawingml/2006/main"/>
        </p:txBody>
      </p:sp>
      <p:sp>
        <p:nvSpPr>
          <p:cNvPr id="4" name="Slide Number Placeholder 3"/>
          <p:cNvSpPr>
            <a:spLocks xmlns:a="http://schemas.openxmlformats.org/drawingml/2006/main" noGrp="1"/>
          </p:cNvSpPr>
          <p:nvPr>
            <p:ph type="sldNum" idx="5"/>
          </p:nvPr>
        </p:nvSpPr>
        <p:spPr/>
        <p:txBody>
          <a:bodyPr xmlns:a="http://schemas.openxmlformats.org/drawingml/2006/main"/>
          <a:lstStyle xmlns:a="http://schemas.openxmlformats.org/drawingml/2006/main"/>
          <a:p xmlns:a="http://schemas.openxmlformats.org/drawingml/2006/main"/>
        </p:txBody>
      </p:sp>
    </p:spTree>
  </p:cSld>
  <p:clrMapOvr>
    <a:masterClrMapping xmlns:a="http://schemas.openxmlformats.org/drawingml/2006/main"/>
  </p:clrMapOvr>
</p:notes>
</file>

<file path=ppt/notesSlides/notesSlide9.xml><?xml version="1.0" encoding="utf-8"?>
<p:notes xmlns:p="http://schemas.openxmlformats.org/presentationml/2006/main">
  <p:cSld>
    <p:spTree>
      <p:nvGrpSpPr>
        <p:cNvPr id="1" name=""/>
        <p:cNvGrpSpPr/>
        <p:nvPr/>
      </p:nvGrpSpPr>
      <p:grpSpPr>
        <a:xfrm xmlns:a="http://schemas.openxmlformats.org/drawingml/2006/main"/>
      </p:grpSpPr>
      <p:sp>
        <p:nvSpPr>
          <p:cNvPr id="2" name="Slide Image Placeholder 1"/>
          <p:cNvSpPr>
            <a:spLocks xmlns:a="http://schemas.openxmlformats.org/drawingml/2006/main" noGrp="1"/>
          </p:cNvSpPr>
          <p:nvPr>
            <p:ph type="sldImg" idx="0"/>
          </p:nvPr>
        </p:nvSpPr>
        <p:spPr/>
      </p:sp>
      <p:sp>
        <p:nvSpPr>
          <p:cNvPr id="3" name="Notes Placeholder 2"/>
          <p:cNvSpPr>
            <a:spLocks xmlns:a="http://schemas.openxmlformats.org/drawingml/2006/main" noGrp="1"/>
          </p:cNvSpPr>
          <p:nvPr>
            <p:ph type="body" idx="1"/>
          </p:nvPr>
        </p:nvSpPr>
        <p:spPr/>
        <p:txBody>
          <a:bodyPr xmlns:a="http://schemas.openxmlformats.org/drawingml/2006/main"/>
          <a:lstStyle xmlns:a="http://schemas.openxmlformats.org/drawingml/2006/main"/>
          <a:p xmlns:a="http://schemas.openxmlformats.org/drawingml/2006/main"/>
        </p:txBody>
      </p:sp>
      <p:sp>
        <p:nvSpPr>
          <p:cNvPr id="4" name="Slide Number Placeholder 3"/>
          <p:cNvSpPr>
            <a:spLocks xmlns:a="http://schemas.openxmlformats.org/drawingml/2006/main" noGrp="1"/>
          </p:cNvSpPr>
          <p:nvPr>
            <p:ph type="sldNum" idx="5"/>
          </p:nvPr>
        </p:nvSpPr>
        <p:spPr/>
        <p:txBody>
          <a:bodyPr xmlns:a="http://schemas.openxmlformats.org/drawingml/2006/main"/>
          <a:lstStyle xmlns:a="http://schemas.openxmlformats.org/drawingml/2006/main"/>
          <a:p xmlns:a="http://schemas.openxmlformats.org/drawingml/2006/main"/>
        </p:txBody>
      </p:sp>
    </p:spTree>
  </p:cSld>
  <p:clrMapOvr>
    <a:masterClrMapping xmlns:a="http://schemas.openxmlformats.org/drawingml/2006/main"/>
  </p:clrMapOvr>
</p:notes>
</file>

<file path=ppt/slideLayouts/_rels/slideLayout1.xml.rels>&#65279;<?xml version="1.0" encoding="utf-8"?><Relationships xmlns="http://schemas.openxmlformats.org/package/2006/relationships"><Relationship Type="http://schemas.openxmlformats.org/officeDocument/2006/relationships/slideMaster" Target="/ppt/slideMasters/slideMaster1.xml" Id="R11aafaee688b46ce" /></Relationships>
</file>

<file path=ppt/slideLayouts/slideLayout1.xml><?xml version="1.0" encoding="utf-8"?>
<p:sldLayout xmlns:p="http://schemas.openxmlformats.org/presentationml/2006/main" type="title">
  <p:cSld name="Title Slide">
    <p:spTree>
      <p:nvGrpSpPr>
        <p:cNvPr id="1" name=""/>
        <p:cNvGrpSpPr/>
        <p:nvPr/>
      </p:nvGrpSpPr>
      <p:grpSpPr>
        <a:xfrm xmlns:a="http://schemas.openxmlformats.org/drawingml/2006/main"/>
      </p:grpSpPr>
    </p:spTree>
  </p:cSld>
</p:sldLayout>
</file>

<file path=ppt/slideMasters/_rels/slideMaster1.xml.rels>&#65279;<?xml version="1.0" encoding="utf-8"?><Relationships xmlns="http://schemas.openxmlformats.org/package/2006/relationships"><Relationship Type="http://schemas.openxmlformats.org/officeDocument/2006/relationships/theme" Target="/ppt/slideMasters/theme/theme2.xml" Id="Rc19a521a2fe749ec" /><Relationship Type="http://schemas.openxmlformats.org/officeDocument/2006/relationships/slideLayout" Target="/ppt/slideLayouts/slideLayout1.xml" Id="R9b6de7afb02143ab" /></Relationships>
</file>

<file path=ppt/slideMasters/slideMaster1.xml><?xml version="1.0" encoding="utf-8"?>
<p:sldMaster xmlns:p="http://schemas.openxmlformats.org/presentationml/2006/main">
  <p:cSld name="Master">
    <p:bg>
      <p:bgRef idx="1001">
        <a:schemeClr xmlns:a="http://schemas.openxmlformats.org/drawingml/2006/main" val="bg1"/>
      </p:bgRef>
    </p:bg>
    <p:spTree>
      <p:nvGrpSpPr>
        <p:cNvPr id="1" name=""/>
        <p:cNvGrpSpPr/>
        <p:nvPr/>
      </p:nvGrpSpPr>
      <p:grpSpPr>
        <a:xfrm xmlns:a="http://schemas.openxmlformats.org/drawingml/2006/main"/>
      </p:grpSpPr>
    </p:spTree>
  </p:cSld>
  <p:clrMap bg1="lt1" tx1="dk1" bg2="lt2" tx2="dk2" accent1="accent1" accent2="accent2" accent3="accent3" accent4="accent4" accent5="accent5" accent6="accent6" hlink="hlink" folHlink="folHlink"/>
  <p:sldLayoutIdLst>
    <p:sldLayoutId xmlns:r="http://schemas.openxmlformats.org/officeDocument/2006/relationships" id="2147483649" r:id="R9b6de7afb02143ab"/>
  </p:sldLayoutIdLst>
  <p:txStyles>
    <p:titleStyle>
      <a:lvl1pPr xmlns:a="http://schemas.openxmlformats.org/drawingml/2006/main" algn="l">
        <a:lnSpc>
          <a:spcPct val="90000"/>
        </a:lnSpc>
        <a:spcBef>
          <a:spcPts val="0"/>
        </a:spcBef>
        <a:buNone/>
        <a:defRPr sz="4400">
          <a:solidFill>
            <a:schemeClr val="tx1"/>
          </a:solidFill>
          <a:latin typeface="+mj-lt"/>
          <a:ea typeface="+mj-lt"/>
          <a:cs typeface="+mj-lt"/>
        </a:defRPr>
      </a:lvl1pPr>
    </p:titleStyle>
    <p:bodyStyle>
      <a:lvl1pPr xmlns:a="http://schemas.openxmlformats.org/drawingml/2006/main" marL="228600" indent="-228600" algn="l">
        <a:lnSpc>
          <a:spcPct val="90000"/>
        </a:lnSpc>
        <a:spcBef>
          <a:spcPts val="1000"/>
        </a:spcBef>
        <a:buChar char="•"/>
        <a:defRPr sz="2800">
          <a:solidFill>
            <a:schemeClr val="tx1"/>
          </a:solidFill>
          <a:latin typeface="+mn-lt"/>
          <a:ea typeface="+mn-lt"/>
          <a:cs typeface="+mn-lt"/>
        </a:defRPr>
      </a:lvl1pPr>
      <a:lvl2pPr xmlns:a="http://schemas.openxmlformats.org/drawingml/2006/main" marL="685800" indent="-228600" algn="l">
        <a:lnSpc>
          <a:spcPct val="90000"/>
        </a:lnSpc>
        <a:spcBef>
          <a:spcPts val="500"/>
        </a:spcBef>
        <a:buChar char="•"/>
        <a:defRPr sz="2400">
          <a:solidFill>
            <a:schemeClr val="tx1"/>
          </a:solidFill>
          <a:latin typeface="+mn-lt"/>
          <a:ea typeface="+mn-lt"/>
          <a:cs typeface="+mn-lt"/>
        </a:defRPr>
      </a:lvl2pPr>
      <a:lvl3pPr xmlns:a="http://schemas.openxmlformats.org/drawingml/2006/main" marL="1143000" indent="-228600" algn="l">
        <a:lnSpc>
          <a:spcPct val="90000"/>
        </a:lnSpc>
        <a:spcBef>
          <a:spcPts val="500"/>
        </a:spcBef>
        <a:buChar char="•"/>
        <a:defRPr sz="2000">
          <a:solidFill>
            <a:schemeClr val="tx1"/>
          </a:solidFill>
          <a:latin typeface="+mn-lt"/>
          <a:ea typeface="+mn-lt"/>
          <a:cs typeface="+mn-lt"/>
        </a:defRPr>
      </a:lvl3pPr>
      <a:lvl4pPr xmlns:a="http://schemas.openxmlformats.org/drawingml/2006/main" marL="1600200" indent="-228600" algn="l">
        <a:lnSpc>
          <a:spcPct val="90000"/>
        </a:lnSpc>
        <a:spcBef>
          <a:spcPts val="500"/>
        </a:spcBef>
        <a:buChar char="•"/>
        <a:defRPr sz="1800">
          <a:solidFill>
            <a:schemeClr val="tx1"/>
          </a:solidFill>
          <a:latin typeface="+mn-lt"/>
          <a:ea typeface="+mn-lt"/>
          <a:cs typeface="+mn-lt"/>
        </a:defRPr>
      </a:lvl4pPr>
      <a:lvl5pPr xmlns:a="http://schemas.openxmlformats.org/drawingml/2006/main" marL="2057400" indent="-228600" algn="l">
        <a:lnSpc>
          <a:spcPct val="90000"/>
        </a:lnSpc>
        <a:spcBef>
          <a:spcPts val="500"/>
        </a:spcBef>
        <a:buChar char="•"/>
        <a:defRPr sz="1800">
          <a:solidFill>
            <a:schemeClr val="tx1"/>
          </a:solidFill>
          <a:latin typeface="+mn-lt"/>
          <a:ea typeface="+mn-lt"/>
          <a:cs typeface="+mn-lt"/>
        </a:defRPr>
      </a:lvl5pPr>
      <a:lvl6pPr xmlns:a="http://schemas.openxmlformats.org/drawingml/2006/main" marL="2514600" indent="-228600" algn="l">
        <a:lnSpc>
          <a:spcPct val="90000"/>
        </a:lnSpc>
        <a:spcBef>
          <a:spcPts val="500"/>
        </a:spcBef>
        <a:buChar char="•"/>
        <a:defRPr sz="1800">
          <a:solidFill>
            <a:schemeClr val="tx1"/>
          </a:solidFill>
          <a:latin typeface="+mn-lt"/>
          <a:ea typeface="+mn-lt"/>
          <a:cs typeface="+mn-lt"/>
        </a:defRPr>
      </a:lvl6pPr>
      <a:lvl7pPr xmlns:a="http://schemas.openxmlformats.org/drawingml/2006/main" marL="2971800" indent="-228600" algn="l">
        <a:lnSpc>
          <a:spcPct val="90000"/>
        </a:lnSpc>
        <a:spcBef>
          <a:spcPts val="500"/>
        </a:spcBef>
        <a:buChar char="•"/>
        <a:defRPr sz="1800">
          <a:solidFill>
            <a:schemeClr val="tx1"/>
          </a:solidFill>
          <a:latin typeface="+mn-lt"/>
          <a:ea typeface="+mn-lt"/>
          <a:cs typeface="+mn-lt"/>
        </a:defRPr>
      </a:lvl7pPr>
      <a:lvl8pPr xmlns:a="http://schemas.openxmlformats.org/drawingml/2006/main" marL="3429000" indent="-228600" algn="l">
        <a:lnSpc>
          <a:spcPct val="90000"/>
        </a:lnSpc>
        <a:spcBef>
          <a:spcPts val="500"/>
        </a:spcBef>
        <a:buChar char="•"/>
        <a:defRPr sz="1800">
          <a:solidFill>
            <a:schemeClr val="tx1"/>
          </a:solidFill>
          <a:latin typeface="+mn-lt"/>
          <a:ea typeface="+mn-lt"/>
          <a:cs typeface="+mn-lt"/>
        </a:defRPr>
      </a:lvl8pPr>
      <a:lvl9pPr xmlns:a="http://schemas.openxmlformats.org/drawingml/2006/main" marL="3886200" indent="-228600" algn="l">
        <a:lnSpc>
          <a:spcPct val="90000"/>
        </a:lnSpc>
        <a:spcBef>
          <a:spcPts val="500"/>
        </a:spcBef>
        <a:buChar char="•"/>
        <a:defRPr sz="1800">
          <a:solidFill>
            <a:schemeClr val="tx1"/>
          </a:solidFill>
          <a:latin typeface="+mn-lt"/>
          <a:ea typeface="+mn-lt"/>
          <a:cs typeface="+mn-lt"/>
        </a:defRPr>
      </a:lvl9pPr>
    </p:bodyStyle>
    <p:otherStyle>
      <a:lvl1pPr xmlns:a="http://schemas.openxmlformats.org/drawingml/2006/main" marL="0" algn="l">
        <a:buNone/>
        <a:defRPr sz="1800">
          <a:solidFill>
            <a:schemeClr val="tx1"/>
          </a:solidFill>
          <a:latin typeface="+mn-lt"/>
          <a:ea typeface="+mn-lt"/>
          <a:cs typeface="+mn-lt"/>
        </a:defRPr>
      </a:lvl1pPr>
      <a:lvl2pPr xmlns:a="http://schemas.openxmlformats.org/drawingml/2006/main" marL="457200" algn="l">
        <a:buNone/>
        <a:defRPr sz="1800">
          <a:solidFill>
            <a:schemeClr val="tx1"/>
          </a:solidFill>
          <a:latin typeface="+mn-lt"/>
          <a:ea typeface="+mn-lt"/>
          <a:cs typeface="+mn-lt"/>
        </a:defRPr>
      </a:lvl2pPr>
      <a:lvl3pPr xmlns:a="http://schemas.openxmlformats.org/drawingml/2006/main" marL="914400" algn="l">
        <a:buNone/>
        <a:defRPr sz="1800">
          <a:solidFill>
            <a:schemeClr val="tx1"/>
          </a:solidFill>
          <a:latin typeface="+mn-lt"/>
          <a:ea typeface="+mn-lt"/>
          <a:cs typeface="+mn-lt"/>
        </a:defRPr>
      </a:lvl3pPr>
      <a:lvl4pPr xmlns:a="http://schemas.openxmlformats.org/drawingml/2006/main" marL="1371600" algn="l">
        <a:buNone/>
        <a:defRPr sz="1800">
          <a:solidFill>
            <a:schemeClr val="tx1"/>
          </a:solidFill>
          <a:latin typeface="+mn-lt"/>
          <a:ea typeface="+mn-lt"/>
          <a:cs typeface="+mn-lt"/>
        </a:defRPr>
      </a:lvl4pPr>
      <a:lvl5pPr xmlns:a="http://schemas.openxmlformats.org/drawingml/2006/main" marL="1828800" algn="l">
        <a:buNone/>
        <a:defRPr sz="1800">
          <a:solidFill>
            <a:schemeClr val="tx1"/>
          </a:solidFill>
          <a:latin typeface="+mn-lt"/>
          <a:ea typeface="+mn-lt"/>
          <a:cs typeface="+mn-lt"/>
        </a:defRPr>
      </a:lvl5pPr>
      <a:lvl6pPr xmlns:a="http://schemas.openxmlformats.org/drawingml/2006/main" marL="2286000" algn="l">
        <a:buNone/>
        <a:defRPr sz="1800">
          <a:solidFill>
            <a:schemeClr val="tx1"/>
          </a:solidFill>
          <a:latin typeface="+mn-lt"/>
          <a:ea typeface="+mn-lt"/>
          <a:cs typeface="+mn-lt"/>
        </a:defRPr>
      </a:lvl6pPr>
      <a:lvl7pPr xmlns:a="http://schemas.openxmlformats.org/drawingml/2006/main" marL="2743200" algn="l">
        <a:buNone/>
        <a:defRPr sz="1800">
          <a:solidFill>
            <a:schemeClr val="tx1"/>
          </a:solidFill>
          <a:latin typeface="+mn-lt"/>
          <a:ea typeface="+mn-lt"/>
          <a:cs typeface="+mn-lt"/>
        </a:defRPr>
      </a:lvl7pPr>
      <a:lvl8pPr xmlns:a="http://schemas.openxmlformats.org/drawingml/2006/main" marL="3200400" algn="l">
        <a:buNone/>
        <a:defRPr sz="1800">
          <a:solidFill>
            <a:schemeClr val="tx1"/>
          </a:solidFill>
          <a:latin typeface="+mn-lt"/>
          <a:ea typeface="+mn-lt"/>
          <a:cs typeface="+mn-lt"/>
        </a:defRPr>
      </a:lvl8pPr>
      <a:lvl9pPr xmlns:a="http://schemas.openxmlformats.org/drawingml/2006/main" marL="3657600" algn="l">
        <a:buNone/>
        <a:defRPr sz="1800">
          <a:solidFill>
            <a:schemeClr val="tx1"/>
          </a:solidFill>
          <a:latin typeface="+mn-lt"/>
          <a:ea typeface="+mn-lt"/>
          <a:cs typeface="+mn-lt"/>
        </a:defRPr>
      </a:lvl9pPr>
    </p:otherStyle>
  </p:txStyles>
</p:sldMaster>
</file>

<file path=ppt/slideMasters/theme/theme2.xml><?xml version="1.0" encoding="utf-8"?>
<a:theme xmlns:a="http://schemas.openxmlformats.org/drawingml/2006/main" name="ChatGPT">
  <a:themeElements>
    <a:clrScheme name="ChatGPT">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Calibri Light"/>
        <a:ea typeface="Calibri Light"/>
        <a:cs typeface="Calibri Light"/>
      </a:majorFont>
      <a:minorFont>
        <a:latin typeface="Calibri"/>
        <a:ea typeface="Calibri"/>
        <a:cs typeface="Calibri"/>
      </a:minorFont>
    </a:fontScheme>
    <a:fmtScheme name="ChatGPT">
      <a:fillStyleLst>
        <a:solidFill>
          <a:schemeClr val="phClr"/>
        </a:solidFill>
        <a:gradFill>
          <a:gsLst>
            <a:gs pos="0">
              <a:schemeClr val="phClr">
                <a:tint val="67000"/>
                <a:lumMod val="110000"/>
                <a:satMod val="105000"/>
              </a:schemeClr>
            </a:gs>
            <a:gs pos="50000">
              <a:schemeClr val="phClr">
                <a:tint val="73000"/>
                <a:lumMod val="105000"/>
                <a:satMod val="103000"/>
              </a:schemeClr>
            </a:gs>
            <a:gs pos="100000">
              <a:schemeClr val="phClr">
                <a:tint val="81000"/>
                <a:lumMod val="105000"/>
                <a:satMod val="109000"/>
              </a:schemeClr>
            </a:gs>
          </a:gsLst>
          <a:lin ang="5400000" scaled="0"/>
        </a:gradFill>
        <a:gradFill>
          <a:gsLst>
            <a:gs pos="0">
              <a:schemeClr val="phClr">
                <a:tint val="94000"/>
                <a:lumMod val="102000"/>
                <a:satMod val="103000"/>
              </a:schemeClr>
            </a:gs>
            <a:gs pos="50000">
              <a:schemeClr val="phClr">
                <a:shade val="100000"/>
                <a:lumMod val="100000"/>
                <a:satMod val="110000"/>
              </a:schemeClr>
            </a:gs>
            <a:gs pos="100000">
              <a:schemeClr val="phClr">
                <a:shade val="78000"/>
                <a:lumMod val="99000"/>
                <a:satMod val="120000"/>
              </a:schemeClr>
            </a:gs>
          </a:gsLst>
          <a:lin ang="5400000" scaled="0"/>
        </a:gradFill>
      </a:fillStyleLst>
      <a:lnStyleLst>
        <a:ln w="12700">
          <a:solidFill>
            <a:schemeClr val="phClr"/>
          </a:solidFill>
          <a:prstDash val="solid"/>
        </a:ln>
        <a:ln w="19050">
          <a:solidFill>
            <a:schemeClr val="phClr"/>
          </a:solidFill>
          <a:prstDash val="solid"/>
        </a:ln>
        <a:ln w="25400">
          <a:solidFill>
            <a:schemeClr val="phClr"/>
          </a:solidFill>
          <a:prstDash val="solid"/>
        </a:ln>
      </a:lnStyleLst>
      <a:effectStyleLst>
        <a:effectStyle>
          <a:effectLst/>
        </a:effectStyle>
        <a:effectStyle>
          <a:effectLst/>
        </a:effectStyle>
        <a:effectStyle>
          <a:effectLst>
            <a:outerShdw blurRad="57150" dist="19050" dir="5400000">
              <a:srgbClr val="000000">
                <a:alpha val="16000"/>
              </a:srgbClr>
            </a:outerShdw>
          </a:effectLst>
        </a:effectStyle>
        <a:effectStyle>
          <a:effectLst>
            <a:outerShdw blurRad="19050" dist="9525" dir="5400000">
              <a:srgbClr val="000000">
                <a:alpha val="6000"/>
              </a:srgbClr>
            </a:outerShdw>
          </a:effectLst>
        </a:effectStyle>
        <a:effectStyle>
          <a:effectLst>
            <a:outerShdw blurRad="28575" dist="9525" dir="5400000">
              <a:srgbClr val="000000">
                <a:alpha val="8000"/>
              </a:srgbClr>
            </a:outerShdw>
          </a:effectLst>
        </a:effectStyle>
        <a:effectStyle>
          <a:effectLst>
            <a:outerShdw blurRad="57150" dist="19050" dir="5400000">
              <a:srgbClr val="000000">
                <a:alpha val="10000"/>
              </a:srgbClr>
            </a:outerShdw>
          </a:effectLst>
        </a:effectStyle>
        <a:effectStyle>
          <a:effectLst>
            <a:outerShdw blurRad="114300" dist="38100" dir="5400000">
              <a:srgbClr val="000000">
                <a:alpha val="12000"/>
              </a:srgbClr>
            </a:outerShdw>
          </a:effectLst>
        </a:effectStyle>
        <a:effectStyle>
          <a:effectLst>
            <a:outerShdw blurRad="171450" dist="57150" dir="5400000">
              <a:srgbClr val="000000">
                <a:alpha val="16000"/>
              </a:srgbClr>
            </a:outerShdw>
          </a:effectLst>
        </a:effectStyle>
        <a:effectStyle>
          <a:effectLst>
            <a:outerShdw blurRad="266700" dist="95250" dir="5400000">
              <a:srgbClr val="000000">
                <a:alpha val="24000"/>
              </a:srgbClr>
            </a:outerShdw>
          </a:effectLst>
        </a:effectStyle>
      </a:effectStyleLst>
      <a:bgFillStyleLst>
        <a:solidFill>
          <a:schemeClr val="phClr"/>
        </a:solidFill>
        <a:solidFill>
          <a:schemeClr val="phClr">
            <a:tint val="95000"/>
            <a:satMod val="170000"/>
          </a:schemeClr>
        </a:solidFill>
        <a:gradFill>
          <a:gsLst>
            <a:gs pos="0">
              <a:schemeClr val="phClr">
                <a:tint val="93000"/>
                <a:shade val="98000"/>
                <a:lumMod val="102000"/>
                <a:satMod val="150000"/>
              </a:schemeClr>
            </a:gs>
            <a:gs pos="50000">
              <a:schemeClr val="phClr">
                <a:tint val="98000"/>
                <a:shade val="90000"/>
                <a:lumMod val="103000"/>
                <a:satMod val="130000"/>
              </a:schemeClr>
            </a:gs>
            <a:gs pos="100000">
              <a:schemeClr val="phClr">
                <a:shade val="63000"/>
                <a:satMod val="120000"/>
              </a:schemeClr>
            </a:gs>
          </a:gsLst>
          <a:lin ang="5400000" scaled="0"/>
        </a:gradFill>
      </a:bgFillStyleLst>
    </a:fmtScheme>
  </a:themeElements>
</a:theme>
</file>

<file path=ppt/slides/_rels/slide1.xml.rels>&#65279;<?xml version="1.0" encoding="utf-8"?><Relationships xmlns="http://schemas.openxmlformats.org/package/2006/relationships"><Relationship Type="http://schemas.openxmlformats.org/officeDocument/2006/relationships/slideLayout" Target="/ppt/slideLayouts/slideLayout1.xml" Id="Rbf85640870c74e60" /><Relationship Type="http://schemas.openxmlformats.org/officeDocument/2006/relationships/notesSlide" Target="/ppt/notesSlides/notesSlide1.xml" Id="Rc9464d263e904d5c" /></Relationships>
</file>

<file path=ppt/slides/_rels/slide10.xml.rels>&#65279;<?xml version="1.0" encoding="utf-8"?><Relationships xmlns="http://schemas.openxmlformats.org/package/2006/relationships"><Relationship Type="http://schemas.openxmlformats.org/officeDocument/2006/relationships/slideLayout" Target="/ppt/slideLayouts/slideLayout1.xml" Id="Rcc96809d520a45e8" /><Relationship Type="http://schemas.openxmlformats.org/officeDocument/2006/relationships/notesSlide" Target="/ppt/notesSlides/notesSlide10.xml" Id="R8be3edd7fa574069" /></Relationships>
</file>

<file path=ppt/slides/_rels/slide11.xml.rels>&#65279;<?xml version="1.0" encoding="utf-8"?><Relationships xmlns="http://schemas.openxmlformats.org/package/2006/relationships"><Relationship Type="http://schemas.openxmlformats.org/officeDocument/2006/relationships/slideLayout" Target="/ppt/slideLayouts/slideLayout1.xml" Id="R26e963a07e5c433c" /><Relationship Type="http://schemas.openxmlformats.org/officeDocument/2006/relationships/notesSlide" Target="/ppt/notesSlides/notesSlide11.xml" Id="Ra941fe0b234e40be" /></Relationships>
</file>

<file path=ppt/slides/_rels/slide12.xml.rels>&#65279;<?xml version="1.0" encoding="utf-8"?><Relationships xmlns="http://schemas.openxmlformats.org/package/2006/relationships"><Relationship Type="http://schemas.openxmlformats.org/officeDocument/2006/relationships/slideLayout" Target="/ppt/slideLayouts/slideLayout1.xml" Id="R2fa512e267784293" /><Relationship Type="http://schemas.openxmlformats.org/officeDocument/2006/relationships/notesSlide" Target="/ppt/notesSlides/notesSlide12.xml" Id="Rcb95bbf6277a4cce" /></Relationships>
</file>

<file path=ppt/slides/_rels/slide2.xml.rels>&#65279;<?xml version="1.0" encoding="utf-8"?><Relationships xmlns="http://schemas.openxmlformats.org/package/2006/relationships"><Relationship Type="http://schemas.openxmlformats.org/officeDocument/2006/relationships/slideLayout" Target="/ppt/slideLayouts/slideLayout1.xml" Id="R5e0dc9968aad41bd" /><Relationship Type="http://schemas.openxmlformats.org/officeDocument/2006/relationships/notesSlide" Target="/ppt/notesSlides/notesSlide2.xml" Id="Ra32cf919de544010" /></Relationships>
</file>

<file path=ppt/slides/_rels/slide3.xml.rels>&#65279;<?xml version="1.0" encoding="utf-8"?><Relationships xmlns="http://schemas.openxmlformats.org/package/2006/relationships"><Relationship Type="http://schemas.openxmlformats.org/officeDocument/2006/relationships/slideLayout" Target="/ppt/slideLayouts/slideLayout1.xml" Id="Rf8be3ecc235f4baf" /><Relationship Type="http://schemas.openxmlformats.org/officeDocument/2006/relationships/notesSlide" Target="/ppt/notesSlides/notesSlide3.xml" Id="Rd70c6e9c2a5942a9" /></Relationships>
</file>

<file path=ppt/slides/_rels/slide4.xml.rels>&#65279;<?xml version="1.0" encoding="utf-8"?><Relationships xmlns="http://schemas.openxmlformats.org/package/2006/relationships"><Relationship Type="http://schemas.openxmlformats.org/officeDocument/2006/relationships/slideLayout" Target="/ppt/slideLayouts/slideLayout1.xml" Id="Rf4bf317c55d644c6" /><Relationship Type="http://schemas.openxmlformats.org/officeDocument/2006/relationships/notesSlide" Target="/ppt/notesSlides/notesSlide4.xml" Id="R25eb4d7d0f994c77" /></Relationships>
</file>

<file path=ppt/slides/_rels/slide5.xml.rels>&#65279;<?xml version="1.0" encoding="utf-8"?><Relationships xmlns="http://schemas.openxmlformats.org/package/2006/relationships"><Relationship Type="http://schemas.openxmlformats.org/officeDocument/2006/relationships/slideLayout" Target="/ppt/slideLayouts/slideLayout1.xml" Id="Rd7869496a3264f61" /><Relationship Type="http://schemas.openxmlformats.org/officeDocument/2006/relationships/notesSlide" Target="/ppt/notesSlides/notesSlide5.xml" Id="R4d9cf342828a4f22" /></Relationships>
</file>

<file path=ppt/slides/_rels/slide6.xml.rels>&#65279;<?xml version="1.0" encoding="utf-8"?><Relationships xmlns="http://schemas.openxmlformats.org/package/2006/relationships"><Relationship Type="http://schemas.openxmlformats.org/officeDocument/2006/relationships/slideLayout" Target="/ppt/slideLayouts/slideLayout1.xml" Id="R7bb8b5ee647b4bf2" /><Relationship Type="http://schemas.openxmlformats.org/officeDocument/2006/relationships/notesSlide" Target="/ppt/notesSlides/notesSlide6.xml" Id="R715657d85b5142c5" /></Relationships>
</file>

<file path=ppt/slides/_rels/slide7.xml.rels>&#65279;<?xml version="1.0" encoding="utf-8"?><Relationships xmlns="http://schemas.openxmlformats.org/package/2006/relationships"><Relationship Type="http://schemas.openxmlformats.org/officeDocument/2006/relationships/slideLayout" Target="/ppt/slideLayouts/slideLayout1.xml" Id="Rb61d4c04f38d4d33" /><Relationship Type="http://schemas.openxmlformats.org/officeDocument/2006/relationships/notesSlide" Target="/ppt/notesSlides/notesSlide7.xml" Id="R8bf58137350a4088" /></Relationships>
</file>

<file path=ppt/slides/_rels/slide8.xml.rels>&#65279;<?xml version="1.0" encoding="utf-8"?><Relationships xmlns="http://schemas.openxmlformats.org/package/2006/relationships"><Relationship Type="http://schemas.openxmlformats.org/officeDocument/2006/relationships/slideLayout" Target="/ppt/slideLayouts/slideLayout1.xml" Id="R49cb4de8391647bd" /><Relationship Type="http://schemas.openxmlformats.org/officeDocument/2006/relationships/notesSlide" Target="/ppt/notesSlides/notesSlide8.xml" Id="R417be049317d4006" /></Relationships>
</file>

<file path=ppt/slides/_rels/slide9.xml.rels>&#65279;<?xml version="1.0" encoding="utf-8"?><Relationships xmlns="http://schemas.openxmlformats.org/package/2006/relationships"><Relationship Type="http://schemas.openxmlformats.org/officeDocument/2006/relationships/slideLayout" Target="/ppt/slideLayouts/slideLayout1.xml" Id="R11ceb9bc76f44e36" /><Relationship Type="http://schemas.openxmlformats.org/officeDocument/2006/relationships/notesSlide" Target="/ppt/notesSlides/notesSlide9.xml" Id="R9e7569b9ac2d4602" /></Relationships>
</file>

<file path=ppt/slides/slide1.xml><?xml version="1.0" encoding="utf-8"?>
<p:sld xmlns:p="http://schemas.openxmlformats.org/presentationml/2006/main">
  <p:cSld>
    <p:bg>
      <p:bgPr>
        <a:solidFill xmlns:a="http://schemas.openxmlformats.org/drawingml/2006/main">
          <a:srgbClr val="1F2C3D"/>
        </a:solidFill>
      </p:bgPr>
    </p:bg>
    <p:spTree>
      <p:nvGrpSpPr>
        <p:cNvPr id="1" name=""/>
        <p:cNvGrpSpPr/>
        <p:nvPr/>
      </p:nvGrpSpPr>
      <p:grpSpPr>
        <a:xfrm xmlns:a="http://schemas.openxmlformats.org/drawingml/2006/main"/>
      </p:grpSpPr>
      <p:sp>
        <p:nvSpPr>
          <p:cNvPr id="1" name="">
            <a:extLst xmlns:a="http://schemas.openxmlformats.org/drawingml/2006/main">
              <a:ext uri="{FF2B5EF4-FFF2-40B4-BE49-F238E27FC236}">
                <a16:creationId xmlns:a16="http://schemas.microsoft.com/office/drawing/2014/main" id="{3E1874F1-5FE7-4F29-BA20-42C7DF3ADDD5}"/>
              </a:ext>
            </a:extLst>
          </p:cNvPr>
          <p:cNvSpPr>
            <a:spLocks xmlns:a="http://schemas.openxmlformats.org/drawingml/2006/main" noGrp="1"/>
          </p:cNvSpPr>
          <p:nvPr/>
        </p:nvSpPr>
        <p:spPr>
          <a:xfrm xmlns:a="http://schemas.openxmlformats.org/drawingml/2006/main">
            <a:off x="0" y="0"/>
            <a:ext cx="12192000" cy="133350"/>
          </a:xfrm>
          <a:prstGeom xmlns:a="http://schemas.openxmlformats.org/drawingml/2006/main" prst="rect">
            <a:avLst/>
          </a:prstGeom>
          <a:solidFill xmlns:a="http://schemas.openxmlformats.org/drawingml/2006/main">
            <a:srgbClr val="128770"/>
          </a:solidFill>
          <a:ln xmlns:a="http://schemas.openxmlformats.org/drawingml/2006/main" w="0">
            <a:solidFill>
              <a:srgbClr val="128770"/>
            </a:solidFill>
            <a:prstDash val="solid"/>
          </a:ln>
        </p:spPr>
      </p:sp>
      <p:sp>
        <p:nvSpPr>
          <p:cNvPr id="2" name="">
            <a:extLst xmlns:a="http://schemas.openxmlformats.org/drawingml/2006/main">
              <a:ext uri="{FF2B5EF4-FFF2-40B4-BE49-F238E27FC236}">
                <a16:creationId xmlns:a16="http://schemas.microsoft.com/office/drawing/2014/main" id="{DC5CB8ED-683E-4FB7-B8F8-D00728D7A921}"/>
              </a:ext>
            </a:extLst>
          </p:cNvPr>
          <p:cNvSpPr>
            <a:spLocks xmlns:a="http://schemas.openxmlformats.org/drawingml/2006/main" noGrp="1"/>
          </p:cNvSpPr>
          <p:nvPr/>
        </p:nvSpPr>
        <p:spPr>
          <a:xfrm xmlns:a="http://schemas.openxmlformats.org/drawingml/2006/main">
            <a:off x="6705600" y="0"/>
            <a:ext cx="2514600" cy="133350"/>
          </a:xfrm>
          <a:prstGeom xmlns:a="http://schemas.openxmlformats.org/drawingml/2006/main" prst="rect">
            <a:avLst/>
          </a:prstGeom>
          <a:solidFill xmlns:a="http://schemas.openxmlformats.org/drawingml/2006/main">
            <a:srgbClr val="F1C206"/>
          </a:solidFill>
          <a:ln xmlns:a="http://schemas.openxmlformats.org/drawingml/2006/main" w="0">
            <a:solidFill>
              <a:srgbClr val="F1C206"/>
            </a:solidFill>
            <a:prstDash val="solid"/>
          </a:ln>
        </p:spPr>
      </p:sp>
      <p:sp>
        <p:nvSpPr>
          <p:cNvPr id="3" name="">
            <a:extLst xmlns:a="http://schemas.openxmlformats.org/drawingml/2006/main">
              <a:ext uri="{FF2B5EF4-FFF2-40B4-BE49-F238E27FC236}">
                <a16:creationId xmlns:a16="http://schemas.microsoft.com/office/drawing/2014/main" id="{4000A86B-7828-4D46-8FC0-BD856349FC12}"/>
              </a:ext>
            </a:extLst>
          </p:cNvPr>
          <p:cNvSpPr>
            <a:spLocks xmlns:a="http://schemas.openxmlformats.org/drawingml/2006/main" noGrp="1"/>
          </p:cNvSpPr>
          <p:nvPr/>
        </p:nvSpPr>
        <p:spPr>
          <a:xfrm xmlns:a="http://schemas.openxmlformats.org/drawingml/2006/main">
            <a:off x="9220200" y="0"/>
            <a:ext cx="2971800" cy="133350"/>
          </a:xfrm>
          <a:prstGeom xmlns:a="http://schemas.openxmlformats.org/drawingml/2006/main" prst="rect">
            <a:avLst/>
          </a:prstGeom>
          <a:solidFill xmlns:a="http://schemas.openxmlformats.org/drawingml/2006/main">
            <a:srgbClr val="D35400"/>
          </a:solidFill>
          <a:ln xmlns:a="http://schemas.openxmlformats.org/drawingml/2006/main" w="0">
            <a:solidFill>
              <a:srgbClr val="D35400"/>
            </a:solidFill>
            <a:prstDash val="solid"/>
          </a:ln>
        </p:spPr>
      </p:sp>
      <p:sp>
        <p:nvSpPr>
          <p:cNvPr id="4" name="">
            <a:extLst xmlns:a="http://schemas.openxmlformats.org/drawingml/2006/main">
              <a:ext uri="{FF2B5EF4-FFF2-40B4-BE49-F238E27FC236}">
                <a16:creationId xmlns:a16="http://schemas.microsoft.com/office/drawing/2014/main" id="{C080DE01-E804-47B9-AA25-31EAE3EC4760}"/>
              </a:ext>
            </a:extLst>
          </p:cNvPr>
          <p:cNvSpPr>
            <a:spLocks xmlns:a="http://schemas.openxmlformats.org/drawingml/2006/main" noGrp="1"/>
          </p:cNvSpPr>
          <p:nvPr/>
        </p:nvSpPr>
        <p:spPr>
          <a:xfrm xmlns:a="http://schemas.openxmlformats.org/drawingml/2006/main">
            <a:off x="781050" y="781050"/>
            <a:ext cx="4762500" cy="24765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a:lstStyle xmlns:a="http://schemas.openxmlformats.org/drawingml/2006/main"/>
          <a:p xmlns:a="http://schemas.openxmlformats.org/drawingml/2006/main">
            <a:pPr algn="l">
              <a:defRPr sz="975" b="1">
                <a:solidFill>
                  <a:srgbClr val="F1C206"/>
                </a:solidFill>
              </a:defRPr>
            </a:pPr>
            <a:r>
              <a:rPr sz="975" b="1">
                <a:solidFill>
                  <a:srgbClr val="F1C206"/>
                </a:solidFill>
              </a:rPr>
              <a:t>STRUCTURAL LEARNING CPD PACK</a:t>
            </a:r>
          </a:p>
        </p:txBody>
      </p:sp>
      <p:sp>
        <p:nvSpPr>
          <p:cNvPr id="5" name="">
            <a:extLst xmlns:a="http://schemas.openxmlformats.org/drawingml/2006/main">
              <a:ext uri="{FF2B5EF4-FFF2-40B4-BE49-F238E27FC236}">
                <a16:creationId xmlns:a16="http://schemas.microsoft.com/office/drawing/2014/main" id="{F75594E1-6529-446F-B5AE-1C81BDB39B28}"/>
              </a:ext>
            </a:extLst>
          </p:cNvPr>
          <p:cNvSpPr>
            <a:spLocks xmlns:a="http://schemas.openxmlformats.org/drawingml/2006/main" noGrp="1"/>
          </p:cNvSpPr>
          <p:nvPr/>
        </p:nvSpPr>
        <p:spPr>
          <a:xfrm xmlns:a="http://schemas.openxmlformats.org/drawingml/2006/main">
            <a:off x="781050" y="1504950"/>
            <a:ext cx="7239000" cy="14478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a:lstStyle xmlns:a="http://schemas.openxmlformats.org/drawingml/2006/main"/>
          <a:p xmlns:a="http://schemas.openxmlformats.org/drawingml/2006/main">
            <a:pPr algn="l">
              <a:defRPr sz="4350" b="1">
                <a:solidFill>
                  <a:srgbClr val="FFFFFF"/>
                </a:solidFill>
              </a:defRPr>
            </a:pPr>
            <a:r>
              <a:rPr sz="4350" b="1">
                <a:solidFill>
                  <a:srgbClr val="FFFFFF"/>
                </a:solidFill>
              </a:rPr>
              <a:t>DfE Guidance on AI in Schools</a:t>
            </a:r>
          </a:p>
        </p:txBody>
      </p:sp>
      <p:sp>
        <p:nvSpPr>
          <p:cNvPr id="6" name="">
            <a:extLst xmlns:a="http://schemas.openxmlformats.org/drawingml/2006/main">
              <a:ext uri="{FF2B5EF4-FFF2-40B4-BE49-F238E27FC236}">
                <a16:creationId xmlns:a16="http://schemas.microsoft.com/office/drawing/2014/main" id="{E0F61BD3-0133-4516-AE46-C110A1D8D42A}"/>
              </a:ext>
            </a:extLst>
          </p:cNvPr>
          <p:cNvSpPr>
            <a:spLocks xmlns:a="http://schemas.openxmlformats.org/drawingml/2006/main" noGrp="1"/>
          </p:cNvSpPr>
          <p:nvPr/>
        </p:nvSpPr>
        <p:spPr>
          <a:xfrm xmlns:a="http://schemas.openxmlformats.org/drawingml/2006/main">
            <a:off x="819150" y="3257550"/>
            <a:ext cx="6477000" cy="8763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a:lstStyle xmlns:a="http://schemas.openxmlformats.org/drawingml/2006/main"/>
          <a:p xmlns:a="http://schemas.openxmlformats.org/drawingml/2006/main">
            <a:pPr algn="l">
              <a:defRPr sz="1800" b="0">
                <a:solidFill>
                  <a:srgbClr val="FFFFFF"/>
                </a:solidFill>
              </a:defRPr>
            </a:pPr>
            <a:r>
              <a:rPr sz="1800" b="0">
                <a:solidFill>
                  <a:srgbClr val="FFFFFF"/>
                </a:solidFill>
              </a:rPr>
              <a:t>A practical staff briefing for safe, lawful and teacher-led use of generative AI.</a:t>
            </a:r>
          </a:p>
        </p:txBody>
      </p:sp>
      <p:sp>
        <p:nvSpPr>
          <p:cNvPr id="7" name="">
            <a:extLst xmlns:a="http://schemas.openxmlformats.org/drawingml/2006/main">
              <a:ext uri="{FF2B5EF4-FFF2-40B4-BE49-F238E27FC236}">
                <a16:creationId xmlns:a16="http://schemas.microsoft.com/office/drawing/2014/main" id="{D35A6165-3E62-44FA-9568-E348B36A9D4E}"/>
              </a:ext>
            </a:extLst>
          </p:cNvPr>
          <p:cNvSpPr>
            <a:spLocks xmlns:a="http://schemas.openxmlformats.org/drawingml/2006/main" noGrp="1"/>
          </p:cNvSpPr>
          <p:nvPr/>
        </p:nvSpPr>
        <p:spPr>
          <a:xfrm xmlns:a="http://schemas.openxmlformats.org/drawingml/2006/main">
            <a:off x="8096250" y="1428750"/>
            <a:ext cx="2952750" cy="2952750"/>
          </a:xfrm>
          <a:prstGeom xmlns:a="http://schemas.openxmlformats.org/drawingml/2006/main" prst="roundRect">
            <a:avLst>
              <a:gd name="adj" fmla="val 5161"/>
            </a:avLst>
          </a:prstGeom>
          <a:solidFill xmlns:a="http://schemas.openxmlformats.org/drawingml/2006/main">
            <a:srgbClr val="E6F5F2"/>
          </a:solidFill>
          <a:ln xmlns:a="http://schemas.openxmlformats.org/drawingml/2006/main" w="0">
            <a:solidFill>
              <a:srgbClr val="E6F5F2"/>
            </a:solidFill>
            <a:prstDash val="solid"/>
          </a:ln>
        </p:spPr>
      </p:sp>
      <p:sp>
        <p:nvSpPr>
          <p:cNvPr id="8" name="">
            <a:extLst xmlns:a="http://schemas.openxmlformats.org/drawingml/2006/main">
              <a:ext uri="{FF2B5EF4-FFF2-40B4-BE49-F238E27FC236}">
                <a16:creationId xmlns:a16="http://schemas.microsoft.com/office/drawing/2014/main" id="{4AF3A3AA-7F68-4751-9C05-D9585BFD858F}"/>
              </a:ext>
            </a:extLst>
          </p:cNvPr>
          <p:cNvSpPr>
            <a:spLocks xmlns:a="http://schemas.openxmlformats.org/drawingml/2006/main" noGrp="1"/>
          </p:cNvSpPr>
          <p:nvPr/>
        </p:nvSpPr>
        <p:spPr>
          <a:xfrm xmlns:a="http://schemas.openxmlformats.org/drawingml/2006/main">
            <a:off x="8572500" y="1952625"/>
            <a:ext cx="2000250" cy="8763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a:lstStyle xmlns:a="http://schemas.openxmlformats.org/drawingml/2006/main"/>
          <a:p xmlns:a="http://schemas.openxmlformats.org/drawingml/2006/main">
            <a:pPr algn="ctr">
              <a:defRPr sz="5700" b="1">
                <a:solidFill>
                  <a:srgbClr val="0E6D5C"/>
                </a:solidFill>
              </a:defRPr>
            </a:pPr>
            <a:r>
              <a:rPr sz="5700" b="1">
                <a:solidFill>
                  <a:srgbClr val="0E6D5C"/>
                </a:solidFill>
              </a:rPr>
              <a:t>AI</a:t>
            </a:r>
          </a:p>
        </p:txBody>
      </p:sp>
      <p:sp>
        <p:nvSpPr>
          <p:cNvPr id="9" name="">
            <a:extLst xmlns:a="http://schemas.openxmlformats.org/drawingml/2006/main">
              <a:ext uri="{FF2B5EF4-FFF2-40B4-BE49-F238E27FC236}">
                <a16:creationId xmlns:a16="http://schemas.microsoft.com/office/drawing/2014/main" id="{0816507D-ED46-4FB0-918B-FB30FE45D2AD}"/>
              </a:ext>
            </a:extLst>
          </p:cNvPr>
          <p:cNvSpPr>
            <a:spLocks xmlns:a="http://schemas.openxmlformats.org/drawingml/2006/main" noGrp="1"/>
          </p:cNvSpPr>
          <p:nvPr/>
        </p:nvSpPr>
        <p:spPr>
          <a:xfrm xmlns:a="http://schemas.openxmlformats.org/drawingml/2006/main">
            <a:off x="8524875" y="2971800"/>
            <a:ext cx="2095500" cy="11430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a:lstStyle xmlns:a="http://schemas.openxmlformats.org/drawingml/2006/main"/>
          <a:p xmlns:a="http://schemas.openxmlformats.org/drawingml/2006/main">
            <a:pPr algn="ctr">
              <a:defRPr sz="1875" b="1">
                <a:solidFill>
                  <a:srgbClr val="1F2C3D"/>
                </a:solidFill>
              </a:defRPr>
            </a:pPr>
            <a:r>
              <a:rPr sz="1875" b="1">
                <a:solidFill>
                  <a:srgbClr val="1F2C3D"/>
                </a:solidFill>
              </a:rPr>
              <a:t>Safety</a:t>
            </a:r>
          </a:p>
          <a:p xmlns:a="http://schemas.openxmlformats.org/drawingml/2006/main">
            <a:pPr algn="ctr">
              <a:defRPr sz="1875" b="1">
                <a:solidFill>
                  <a:srgbClr val="1F2C3D"/>
                </a:solidFill>
              </a:defRPr>
            </a:pPr>
            <a:r>
              <a:rPr sz="1875" b="1">
                <a:solidFill>
                  <a:srgbClr val="1F2C3D"/>
                </a:solidFill>
              </a:rPr>
              <a:t>Judgement</a:t>
            </a:r>
          </a:p>
          <a:p xmlns:a="http://schemas.openxmlformats.org/drawingml/2006/main">
            <a:pPr algn="ctr">
              <a:defRPr sz="1875" b="1">
                <a:solidFill>
                  <a:srgbClr val="1F2C3D"/>
                </a:solidFill>
              </a:defRPr>
            </a:pPr>
            <a:r>
              <a:rPr sz="1875" b="1">
                <a:solidFill>
                  <a:srgbClr val="1F2C3D"/>
                </a:solidFill>
              </a:rPr>
              <a:t>Learning</a:t>
            </a:r>
          </a:p>
        </p:txBody>
      </p:sp>
      <p:sp>
        <p:nvSpPr>
          <p:cNvPr id="10" name="">
            <a:extLst xmlns:a="http://schemas.openxmlformats.org/drawingml/2006/main">
              <a:ext uri="{FF2B5EF4-FFF2-40B4-BE49-F238E27FC236}">
                <a16:creationId xmlns:a16="http://schemas.microsoft.com/office/drawing/2014/main" id="{721ADA00-5870-4042-86D5-7152BD3AF8A2}"/>
              </a:ext>
            </a:extLst>
          </p:cNvPr>
          <p:cNvSpPr>
            <a:spLocks xmlns:a="http://schemas.openxmlformats.org/drawingml/2006/main" noGrp="1"/>
          </p:cNvSpPr>
          <p:nvPr/>
        </p:nvSpPr>
        <p:spPr>
          <a:xfrm xmlns:a="http://schemas.openxmlformats.org/drawingml/2006/main">
            <a:off x="819150" y="5810250"/>
            <a:ext cx="8763000" cy="3429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a:lstStyle xmlns:a="http://schemas.openxmlformats.org/drawingml/2006/main"/>
          <a:p xmlns:a="http://schemas.openxmlformats.org/drawingml/2006/main">
            <a:pPr algn="l">
              <a:defRPr sz="1125" b="0">
                <a:solidFill>
                  <a:srgbClr val="FFFFFF"/>
                </a:solidFill>
              </a:defRPr>
            </a:pPr>
            <a:r>
              <a:rPr sz="1125" b="0">
                <a:solidFill>
                  <a:srgbClr val="FFFFFF"/>
                </a:solidFill>
              </a:rPr>
              <a:t>Use this deck for a 35-45 minute staff meeting or a senior-leader implementation session.</a:t>
            </a:r>
          </a:p>
        </p:txBody>
      </p:sp>
    </p:spTree>
    <p:extLst>
      <p:ext uri="{BB962C8B-B14F-4D97-AF65-F5344CB8AC3E}">
        <p14:creationId xmlns:p14="http://schemas.microsoft.com/office/powerpoint/2010/main" val="664793467"/>
      </p:ext>
    </p:extLst>
  </p:cSld>
</p:sld>
</file>

<file path=ppt/slides/slide10.xml><?xml version="1.0" encoding="utf-8"?>
<p:sld xmlns:p="http://schemas.openxmlformats.org/presentationml/2006/main">
  <p:cSld>
    <p:bg>
      <p:bgPr>
        <a:solidFill xmlns:a="http://schemas.openxmlformats.org/drawingml/2006/main">
          <a:srgbClr val="FFFFFF"/>
        </a:solidFill>
      </p:bgPr>
    </p:bg>
    <p:spTree>
      <p:nvGrpSpPr>
        <p:cNvPr id="1" name=""/>
        <p:cNvGrpSpPr/>
        <p:nvPr/>
      </p:nvGrpSpPr>
      <p:grpSpPr>
        <a:xfrm xmlns:a="http://schemas.openxmlformats.org/drawingml/2006/main"/>
      </p:grpSpPr>
      <p:sp>
        <p:nvSpPr>
          <p:cNvPr id="1" name="">
            <a:extLst xmlns:a="http://schemas.openxmlformats.org/drawingml/2006/main">
              <a:ext uri="{FF2B5EF4-FFF2-40B4-BE49-F238E27FC236}">
                <a16:creationId xmlns:a16="http://schemas.microsoft.com/office/drawing/2014/main" id="{856FC9E7-7CFE-4A14-9D76-FD27EBB7875F}"/>
              </a:ext>
            </a:extLst>
          </p:cNvPr>
          <p:cNvSpPr>
            <a:spLocks xmlns:a="http://schemas.openxmlformats.org/drawingml/2006/main" noGrp="1"/>
          </p:cNvSpPr>
          <p:nvPr/>
        </p:nvSpPr>
        <p:spPr>
          <a:xfrm xmlns:a="http://schemas.openxmlformats.org/drawingml/2006/main">
            <a:off x="685800" y="514350"/>
            <a:ext cx="4953000" cy="2286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a:lstStyle xmlns:a="http://schemas.openxmlformats.org/drawingml/2006/main"/>
          <a:p xmlns:a="http://schemas.openxmlformats.org/drawingml/2006/main">
            <a:pPr algn="l">
              <a:defRPr sz="900" b="1">
                <a:solidFill>
                  <a:srgbClr val="128770"/>
                </a:solidFill>
              </a:defRPr>
            </a:pPr>
            <a:r>
              <a:rPr sz="900" b="1">
                <a:solidFill>
                  <a:srgbClr val="128770"/>
                </a:solidFill>
              </a:rPr>
              <a:t>POLICY TO PRACTICE</a:t>
            </a:r>
          </a:p>
        </p:txBody>
      </p:sp>
      <p:sp>
        <p:nvSpPr>
          <p:cNvPr id="2" name="">
            <a:extLst xmlns:a="http://schemas.openxmlformats.org/drawingml/2006/main">
              <a:ext uri="{FF2B5EF4-FFF2-40B4-BE49-F238E27FC236}">
                <a16:creationId xmlns:a16="http://schemas.microsoft.com/office/drawing/2014/main" id="{4AB372C5-4BBE-498A-A09A-BD8C6B02850E}"/>
              </a:ext>
            </a:extLst>
          </p:cNvPr>
          <p:cNvSpPr>
            <a:spLocks xmlns:a="http://schemas.openxmlformats.org/drawingml/2006/main" noGrp="1"/>
          </p:cNvSpPr>
          <p:nvPr/>
        </p:nvSpPr>
        <p:spPr>
          <a:xfrm xmlns:a="http://schemas.openxmlformats.org/drawingml/2006/main">
            <a:off x="685800" y="857250"/>
            <a:ext cx="8096250" cy="9144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a:lstStyle xmlns:a="http://schemas.openxmlformats.org/drawingml/2006/main"/>
          <a:p xmlns:a="http://schemas.openxmlformats.org/drawingml/2006/main">
            <a:pPr algn="l">
              <a:defRPr sz="2700" b="1">
                <a:solidFill>
                  <a:srgbClr val="1F2C3D"/>
                </a:solidFill>
              </a:defRPr>
            </a:pPr>
            <a:r>
              <a:rPr sz="2700" b="1">
                <a:solidFill>
                  <a:srgbClr val="1F2C3D"/>
                </a:solidFill>
              </a:rPr>
              <a:t>What leaders should put in place this term</a:t>
            </a:r>
          </a:p>
        </p:txBody>
      </p:sp>
      <p:sp>
        <p:nvSpPr>
          <p:cNvPr id="3" name="">
            <a:extLst xmlns:a="http://schemas.openxmlformats.org/drawingml/2006/main">
              <a:ext uri="{FF2B5EF4-FFF2-40B4-BE49-F238E27FC236}">
                <a16:creationId xmlns:a16="http://schemas.microsoft.com/office/drawing/2014/main" id="{ED6A861A-FFB2-43D2-9DAD-A652D26997B0}"/>
              </a:ext>
            </a:extLst>
          </p:cNvPr>
          <p:cNvSpPr>
            <a:spLocks xmlns:a="http://schemas.openxmlformats.org/drawingml/2006/main" noGrp="1"/>
          </p:cNvSpPr>
          <p:nvPr/>
        </p:nvSpPr>
        <p:spPr>
          <a:xfrm xmlns:a="http://schemas.openxmlformats.org/drawingml/2006/main">
            <a:off x="819150" y="2000250"/>
            <a:ext cx="4953000" cy="36195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a:lstStyle xmlns:a="http://schemas.openxmlformats.org/drawingml/2006/main"/>
          <a:p xmlns:a="http://schemas.openxmlformats.org/drawingml/2006/main">
            <a:pPr algn="l">
              <a:defRPr sz="1500" b="0">
                <a:solidFill>
                  <a:srgbClr val="1F2C3D"/>
                </a:solidFill>
              </a:defRPr>
            </a:pPr>
            <a:r>
              <a:rPr sz="1500" b="0">
                <a:solidFill>
                  <a:srgbClr val="1F2C3D"/>
                </a:solidFill>
              </a:rPr>
              <a:t>1. Name an AI lead or accountable senior leader.</a:t>
            </a:r>
          </a:p>
          <a:p xmlns:a="http://schemas.openxmlformats.org/drawingml/2006/main">
            <a:pPr algn="l">
              <a:defRPr sz="1500" b="0">
                <a:solidFill>
                  <a:srgbClr val="1F2C3D"/>
                </a:solidFill>
              </a:defRPr>
            </a:pPr>
            <a:r>
              <a:rPr sz="1500" b="0">
                <a:solidFill>
                  <a:srgbClr val="1F2C3D"/>
                </a:solidFill>
              </a:rPr>
              <a:t>2. Create an approved-tools list and review cycle.</a:t>
            </a:r>
          </a:p>
          <a:p xmlns:a="http://schemas.openxmlformats.org/drawingml/2006/main">
            <a:pPr algn="l">
              <a:defRPr sz="1500" b="0">
                <a:solidFill>
                  <a:srgbClr val="1F2C3D"/>
                </a:solidFill>
              </a:defRPr>
            </a:pPr>
            <a:r>
              <a:rPr sz="1500" b="0">
                <a:solidFill>
                  <a:srgbClr val="1F2C3D"/>
                </a:solidFill>
              </a:rPr>
              <a:t>3. Update safeguarding, data protection, homework and assessment policies.</a:t>
            </a:r>
          </a:p>
        </p:txBody>
      </p:sp>
      <p:sp>
        <p:nvSpPr>
          <p:cNvPr id="4" name="">
            <a:extLst xmlns:a="http://schemas.openxmlformats.org/drawingml/2006/main">
              <a:ext uri="{FF2B5EF4-FFF2-40B4-BE49-F238E27FC236}">
                <a16:creationId xmlns:a16="http://schemas.microsoft.com/office/drawing/2014/main" id="{3A009ABE-9DAE-4573-825C-AEBD9B73D572}"/>
              </a:ext>
            </a:extLst>
          </p:cNvPr>
          <p:cNvSpPr>
            <a:spLocks xmlns:a="http://schemas.openxmlformats.org/drawingml/2006/main" noGrp="1"/>
          </p:cNvSpPr>
          <p:nvPr/>
        </p:nvSpPr>
        <p:spPr>
          <a:xfrm xmlns:a="http://schemas.openxmlformats.org/drawingml/2006/main">
            <a:off x="6267450" y="2000250"/>
            <a:ext cx="4953000" cy="36195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a:lstStyle xmlns:a="http://schemas.openxmlformats.org/drawingml/2006/main"/>
          <a:p xmlns:a="http://schemas.openxmlformats.org/drawingml/2006/main">
            <a:pPr algn="l">
              <a:defRPr sz="1500" b="0">
                <a:solidFill>
                  <a:srgbClr val="1F2C3D"/>
                </a:solidFill>
              </a:defRPr>
            </a:pPr>
            <a:r>
              <a:rPr sz="1500" b="0">
                <a:solidFill>
                  <a:srgbClr val="1F2C3D"/>
                </a:solidFill>
              </a:rPr>
              <a:t>1. Agree staff scripts for learner questions and coursework concerns.</a:t>
            </a:r>
          </a:p>
          <a:p xmlns:a="http://schemas.openxmlformats.org/drawingml/2006/main">
            <a:pPr algn="l">
              <a:defRPr sz="1500" b="0">
                <a:solidFill>
                  <a:srgbClr val="1F2C3D"/>
                </a:solidFill>
              </a:defRPr>
            </a:pPr>
            <a:r>
              <a:rPr sz="1500" b="0">
                <a:solidFill>
                  <a:srgbClr val="1F2C3D"/>
                </a:solidFill>
              </a:rPr>
              <a:t>2. Train staff on prompt safety, output checking and escalation routes.</a:t>
            </a:r>
          </a:p>
          <a:p xmlns:a="http://schemas.openxmlformats.org/drawingml/2006/main">
            <a:pPr algn="l">
              <a:defRPr sz="1500" b="0">
                <a:solidFill>
                  <a:srgbClr val="1F2C3D"/>
                </a:solidFill>
              </a:defRPr>
            </a:pPr>
            <a:r>
              <a:rPr sz="1500" b="0">
                <a:solidFill>
                  <a:srgbClr val="1F2C3D"/>
                </a:solidFill>
              </a:rPr>
              <a:t>3. Review implementation through incidents, workload impact and learner outcomes.</a:t>
            </a:r>
          </a:p>
        </p:txBody>
      </p:sp>
      <p:sp>
        <p:nvSpPr>
          <p:cNvPr id="5" name="">
            <a:extLst xmlns:a="http://schemas.openxmlformats.org/drawingml/2006/main">
              <a:ext uri="{FF2B5EF4-FFF2-40B4-BE49-F238E27FC236}">
                <a16:creationId xmlns:a16="http://schemas.microsoft.com/office/drawing/2014/main" id="{65882CC6-D263-4ECC-89A2-96B8475DE20F}"/>
              </a:ext>
            </a:extLst>
          </p:cNvPr>
          <p:cNvSpPr>
            <a:spLocks xmlns:a="http://schemas.openxmlformats.org/drawingml/2006/main" noGrp="1"/>
          </p:cNvSpPr>
          <p:nvPr/>
        </p:nvSpPr>
        <p:spPr>
          <a:xfrm xmlns:a="http://schemas.openxmlformats.org/drawingml/2006/main">
            <a:off x="685800" y="6305550"/>
            <a:ext cx="10820400" cy="9525"/>
          </a:xfrm>
          <a:prstGeom xmlns:a="http://schemas.openxmlformats.org/drawingml/2006/main" prst="rect">
            <a:avLst/>
          </a:prstGeom>
          <a:solidFill xmlns:a="http://schemas.openxmlformats.org/drawingml/2006/main">
            <a:srgbClr val="D9E4E2"/>
          </a:solidFill>
          <a:ln xmlns:a="http://schemas.openxmlformats.org/drawingml/2006/main" w="0">
            <a:solidFill>
              <a:srgbClr val="D9E4E2"/>
            </a:solidFill>
            <a:prstDash val="solid"/>
          </a:ln>
        </p:spPr>
      </p:sp>
      <p:sp>
        <p:nvSpPr>
          <p:cNvPr id="6" name="">
            <a:extLst xmlns:a="http://schemas.openxmlformats.org/drawingml/2006/main">
              <a:ext uri="{FF2B5EF4-FFF2-40B4-BE49-F238E27FC236}">
                <a16:creationId xmlns:a16="http://schemas.microsoft.com/office/drawing/2014/main" id="{D6609C1A-B0A3-49FB-9554-0F09C80D9825}"/>
              </a:ext>
            </a:extLst>
          </p:cNvPr>
          <p:cNvSpPr>
            <a:spLocks xmlns:a="http://schemas.openxmlformats.org/drawingml/2006/main" noGrp="1"/>
          </p:cNvSpPr>
          <p:nvPr/>
        </p:nvSpPr>
        <p:spPr>
          <a:xfrm xmlns:a="http://schemas.openxmlformats.org/drawingml/2006/main">
            <a:off x="685800" y="6419850"/>
            <a:ext cx="2095500" cy="2286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a:lstStyle xmlns:a="http://schemas.openxmlformats.org/drawingml/2006/main"/>
          <a:p xmlns:a="http://schemas.openxmlformats.org/drawingml/2006/main">
            <a:pPr algn="l">
              <a:defRPr sz="900" b="1">
                <a:solidFill>
                  <a:srgbClr val="128770"/>
                </a:solidFill>
              </a:defRPr>
            </a:pPr>
            <a:r>
              <a:rPr sz="900" b="1">
                <a:solidFill>
                  <a:srgbClr val="128770"/>
                </a:solidFill>
              </a:rPr>
              <a:t>Structural Learning</a:t>
            </a:r>
          </a:p>
        </p:txBody>
      </p:sp>
      <p:sp>
        <p:nvSpPr>
          <p:cNvPr id="7" name="">
            <a:extLst xmlns:a="http://schemas.openxmlformats.org/drawingml/2006/main">
              <a:ext uri="{FF2B5EF4-FFF2-40B4-BE49-F238E27FC236}">
                <a16:creationId xmlns:a16="http://schemas.microsoft.com/office/drawing/2014/main" id="{B57A7D40-AEB0-48F3-B891-1396BBABE65E}"/>
              </a:ext>
            </a:extLst>
          </p:cNvPr>
          <p:cNvSpPr>
            <a:spLocks xmlns:a="http://schemas.openxmlformats.org/drawingml/2006/main" noGrp="1"/>
          </p:cNvSpPr>
          <p:nvPr/>
        </p:nvSpPr>
        <p:spPr>
          <a:xfrm xmlns:a="http://schemas.openxmlformats.org/drawingml/2006/main">
            <a:off x="3048000" y="6419850"/>
            <a:ext cx="8458200" cy="2667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a:lstStyle xmlns:a="http://schemas.openxmlformats.org/drawingml/2006/main"/>
          <a:p xmlns:a="http://schemas.openxmlformats.org/drawingml/2006/main">
            <a:pPr algn="r">
              <a:defRPr sz="750" b="0">
                <a:solidFill>
                  <a:srgbClr val="565E73"/>
                </a:solidFill>
              </a:defRPr>
            </a:pPr>
            <a:r>
              <a:rPr sz="750" b="0">
                <a:solidFill>
                  <a:srgbClr val="565E73"/>
                </a:solidFill>
              </a:rPr>
              <a:t>DfE and Ofqual implementation guidance</a:t>
            </a:r>
          </a:p>
        </p:txBody>
      </p:sp>
    </p:spTree>
    <p:extLst>
      <p:ext uri="{BB962C8B-B14F-4D97-AF65-F5344CB8AC3E}">
        <p14:creationId xmlns:p14="http://schemas.microsoft.com/office/powerpoint/2010/main" val="813827417"/>
      </p:ext>
    </p:extLst>
  </p:cSld>
</p:sld>
</file>

<file path=ppt/slides/slide11.xml><?xml version="1.0" encoding="utf-8"?>
<p:sld xmlns:p="http://schemas.openxmlformats.org/presentationml/2006/main">
  <p:cSld>
    <p:bg>
      <p:bgPr>
        <a:solidFill xmlns:a="http://schemas.openxmlformats.org/drawingml/2006/main">
          <a:srgbClr val="FFFFFF"/>
        </a:solidFill>
      </p:bgPr>
    </p:bg>
    <p:spTree>
      <p:nvGrpSpPr>
        <p:cNvPr id="1" name=""/>
        <p:cNvGrpSpPr/>
        <p:nvPr/>
      </p:nvGrpSpPr>
      <p:grpSpPr>
        <a:xfrm xmlns:a="http://schemas.openxmlformats.org/drawingml/2006/main"/>
      </p:grpSpPr>
      <p:sp>
        <p:nvSpPr>
          <p:cNvPr id="1" name="">
            <a:extLst xmlns:a="http://schemas.openxmlformats.org/drawingml/2006/main">
              <a:ext uri="{FF2B5EF4-FFF2-40B4-BE49-F238E27FC236}">
                <a16:creationId xmlns:a16="http://schemas.microsoft.com/office/drawing/2014/main" id="{CCD15294-3FE1-4461-B2B8-6BFF1563D29F}"/>
              </a:ext>
            </a:extLst>
          </p:cNvPr>
          <p:cNvSpPr>
            <a:spLocks xmlns:a="http://schemas.openxmlformats.org/drawingml/2006/main" noGrp="1"/>
          </p:cNvSpPr>
          <p:nvPr/>
        </p:nvSpPr>
        <p:spPr>
          <a:xfrm xmlns:a="http://schemas.openxmlformats.org/drawingml/2006/main">
            <a:off x="685800" y="514350"/>
            <a:ext cx="4953000" cy="2286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a:lstStyle xmlns:a="http://schemas.openxmlformats.org/drawingml/2006/main"/>
          <a:p xmlns:a="http://schemas.openxmlformats.org/drawingml/2006/main">
            <a:pPr algn="l">
              <a:defRPr sz="900" b="1">
                <a:solidFill>
                  <a:srgbClr val="128770"/>
                </a:solidFill>
              </a:defRPr>
            </a:pPr>
            <a:r>
              <a:rPr sz="900" b="1">
                <a:solidFill>
                  <a:srgbClr val="128770"/>
                </a:solidFill>
              </a:rPr>
              <a:t>STAFF DISCUSSION</a:t>
            </a:r>
          </a:p>
        </p:txBody>
      </p:sp>
      <p:sp>
        <p:nvSpPr>
          <p:cNvPr id="2" name="">
            <a:extLst xmlns:a="http://schemas.openxmlformats.org/drawingml/2006/main">
              <a:ext uri="{FF2B5EF4-FFF2-40B4-BE49-F238E27FC236}">
                <a16:creationId xmlns:a16="http://schemas.microsoft.com/office/drawing/2014/main" id="{48648470-A9F4-4B4E-AC48-9A47F5BA95CF}"/>
              </a:ext>
            </a:extLst>
          </p:cNvPr>
          <p:cNvSpPr>
            <a:spLocks xmlns:a="http://schemas.openxmlformats.org/drawingml/2006/main" noGrp="1"/>
          </p:cNvSpPr>
          <p:nvPr/>
        </p:nvSpPr>
        <p:spPr>
          <a:xfrm xmlns:a="http://schemas.openxmlformats.org/drawingml/2006/main">
            <a:off x="685800" y="857250"/>
            <a:ext cx="8096250" cy="9144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a:lstStyle xmlns:a="http://schemas.openxmlformats.org/drawingml/2006/main"/>
          <a:p xmlns:a="http://schemas.openxmlformats.org/drawingml/2006/main">
            <a:pPr algn="l">
              <a:defRPr sz="2700" b="1">
                <a:solidFill>
                  <a:srgbClr val="1F2C3D"/>
                </a:solidFill>
              </a:defRPr>
            </a:pPr>
            <a:r>
              <a:rPr sz="2700" b="1">
                <a:solidFill>
                  <a:srgbClr val="1F2C3D"/>
                </a:solidFill>
              </a:rPr>
              <a:t>Three scenarios for a staff meeting</a:t>
            </a:r>
          </a:p>
        </p:txBody>
      </p:sp>
      <p:sp>
        <p:nvSpPr>
          <p:cNvPr id="3" name="">
            <a:extLst xmlns:a="http://schemas.openxmlformats.org/drawingml/2006/main">
              <a:ext uri="{FF2B5EF4-FFF2-40B4-BE49-F238E27FC236}">
                <a16:creationId xmlns:a16="http://schemas.microsoft.com/office/drawing/2014/main" id="{DB52659D-B2F8-413E-A5D3-1749AF5CB5EC}"/>
              </a:ext>
            </a:extLst>
          </p:cNvPr>
          <p:cNvSpPr>
            <a:spLocks xmlns:a="http://schemas.openxmlformats.org/drawingml/2006/main" noGrp="1"/>
          </p:cNvSpPr>
          <p:nvPr/>
        </p:nvSpPr>
        <p:spPr>
          <a:xfrm xmlns:a="http://schemas.openxmlformats.org/drawingml/2006/main">
            <a:off x="819150" y="2095500"/>
            <a:ext cx="4953000" cy="1181100"/>
          </a:xfrm>
          <a:prstGeom xmlns:a="http://schemas.openxmlformats.org/drawingml/2006/main" prst="roundRect">
            <a:avLst>
              <a:gd name="adj" fmla="val 9677"/>
            </a:avLst>
          </a:prstGeom>
          <a:solidFill xmlns:a="http://schemas.openxmlformats.org/drawingml/2006/main">
            <a:srgbClr val="E6F5F2"/>
          </a:solidFill>
          <a:ln xmlns:a="http://schemas.openxmlformats.org/drawingml/2006/main" w="9525">
            <a:solidFill>
              <a:srgbClr val="D9E4E2"/>
            </a:solidFill>
            <a:prstDash val="solid"/>
          </a:ln>
        </p:spPr>
      </p:sp>
      <p:sp>
        <p:nvSpPr>
          <p:cNvPr id="4" name="">
            <a:extLst xmlns:a="http://schemas.openxmlformats.org/drawingml/2006/main">
              <a:ext uri="{FF2B5EF4-FFF2-40B4-BE49-F238E27FC236}">
                <a16:creationId xmlns:a16="http://schemas.microsoft.com/office/drawing/2014/main" id="{478AF6AA-2796-4D5A-AE28-62F20E2415E4}"/>
              </a:ext>
            </a:extLst>
          </p:cNvPr>
          <p:cNvSpPr>
            <a:spLocks xmlns:a="http://schemas.openxmlformats.org/drawingml/2006/main" noGrp="1"/>
          </p:cNvSpPr>
          <p:nvPr/>
        </p:nvSpPr>
        <p:spPr>
          <a:xfrm xmlns:a="http://schemas.openxmlformats.org/drawingml/2006/main">
            <a:off x="1047750" y="2286000"/>
            <a:ext cx="4381500" cy="32385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a:lstStyle xmlns:a="http://schemas.openxmlformats.org/drawingml/2006/main"/>
          <a:p xmlns:a="http://schemas.openxmlformats.org/drawingml/2006/main">
            <a:pPr algn="l">
              <a:defRPr sz="1650" b="1">
                <a:solidFill>
                  <a:srgbClr val="1F2C3D"/>
                </a:solidFill>
              </a:defRPr>
            </a:pPr>
            <a:r>
              <a:rPr sz="1650" b="1">
                <a:solidFill>
                  <a:srgbClr val="1F2C3D"/>
                </a:solidFill>
              </a:rPr>
              <a:t>A teacher uses AI to adapt a reading</a:t>
            </a:r>
          </a:p>
        </p:txBody>
      </p:sp>
      <p:sp>
        <p:nvSpPr>
          <p:cNvPr id="5" name="">
            <a:extLst xmlns:a="http://schemas.openxmlformats.org/drawingml/2006/main">
              <a:ext uri="{FF2B5EF4-FFF2-40B4-BE49-F238E27FC236}">
                <a16:creationId xmlns:a16="http://schemas.microsoft.com/office/drawing/2014/main" id="{68BCABA6-8454-455F-9E89-08E7BCCC1EEE}"/>
              </a:ext>
            </a:extLst>
          </p:cNvPr>
          <p:cNvSpPr>
            <a:spLocks xmlns:a="http://schemas.openxmlformats.org/drawingml/2006/main" noGrp="1"/>
          </p:cNvSpPr>
          <p:nvPr/>
        </p:nvSpPr>
        <p:spPr>
          <a:xfrm xmlns:a="http://schemas.openxmlformats.org/drawingml/2006/main">
            <a:off x="1047750" y="2686050"/>
            <a:ext cx="4381500" cy="43815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a:lstStyle xmlns:a="http://schemas.openxmlformats.org/drawingml/2006/main"/>
          <a:p xmlns:a="http://schemas.openxmlformats.org/drawingml/2006/main">
            <a:pPr algn="l">
              <a:defRPr sz="1275" b="0">
                <a:solidFill>
                  <a:srgbClr val="565E73"/>
                </a:solidFill>
              </a:defRPr>
            </a:pPr>
            <a:r>
              <a:rPr sz="1275" b="0">
                <a:solidFill>
                  <a:srgbClr val="565E73"/>
                </a:solidFill>
              </a:rPr>
              <a:t>What needs checking before it reaches learners?</a:t>
            </a:r>
          </a:p>
        </p:txBody>
      </p:sp>
      <p:sp>
        <p:nvSpPr>
          <p:cNvPr id="6" name="">
            <a:extLst xmlns:a="http://schemas.openxmlformats.org/drawingml/2006/main">
              <a:ext uri="{FF2B5EF4-FFF2-40B4-BE49-F238E27FC236}">
                <a16:creationId xmlns:a16="http://schemas.microsoft.com/office/drawing/2014/main" id="{9A57F7F7-F617-4909-A32A-534152D8A649}"/>
              </a:ext>
            </a:extLst>
          </p:cNvPr>
          <p:cNvSpPr>
            <a:spLocks xmlns:a="http://schemas.openxmlformats.org/drawingml/2006/main" noGrp="1"/>
          </p:cNvSpPr>
          <p:nvPr/>
        </p:nvSpPr>
        <p:spPr>
          <a:xfrm xmlns:a="http://schemas.openxmlformats.org/drawingml/2006/main">
            <a:off x="6248400" y="2095500"/>
            <a:ext cx="4953000" cy="1181100"/>
          </a:xfrm>
          <a:prstGeom xmlns:a="http://schemas.openxmlformats.org/drawingml/2006/main" prst="roundRect">
            <a:avLst>
              <a:gd name="adj" fmla="val 9677"/>
            </a:avLst>
          </a:prstGeom>
          <a:solidFill xmlns:a="http://schemas.openxmlformats.org/drawingml/2006/main">
            <a:srgbClr val="FDF8F0"/>
          </a:solidFill>
          <a:ln xmlns:a="http://schemas.openxmlformats.org/drawingml/2006/main" w="9525">
            <a:solidFill>
              <a:srgbClr val="D9E4E2"/>
            </a:solidFill>
            <a:prstDash val="solid"/>
          </a:ln>
        </p:spPr>
      </p:sp>
      <p:sp>
        <p:nvSpPr>
          <p:cNvPr id="7" name="">
            <a:extLst xmlns:a="http://schemas.openxmlformats.org/drawingml/2006/main">
              <a:ext uri="{FF2B5EF4-FFF2-40B4-BE49-F238E27FC236}">
                <a16:creationId xmlns:a16="http://schemas.microsoft.com/office/drawing/2014/main" id="{A8CDDEC7-6CCF-43A3-8047-164AAC834213}"/>
              </a:ext>
            </a:extLst>
          </p:cNvPr>
          <p:cNvSpPr>
            <a:spLocks xmlns:a="http://schemas.openxmlformats.org/drawingml/2006/main" noGrp="1"/>
          </p:cNvSpPr>
          <p:nvPr/>
        </p:nvSpPr>
        <p:spPr>
          <a:xfrm xmlns:a="http://schemas.openxmlformats.org/drawingml/2006/main">
            <a:off x="6477000" y="2286000"/>
            <a:ext cx="4381500" cy="32385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a:lstStyle xmlns:a="http://schemas.openxmlformats.org/drawingml/2006/main"/>
          <a:p xmlns:a="http://schemas.openxmlformats.org/drawingml/2006/main">
            <a:pPr algn="l">
              <a:defRPr sz="1650" b="1">
                <a:solidFill>
                  <a:srgbClr val="1F2C3D"/>
                </a:solidFill>
              </a:defRPr>
            </a:pPr>
            <a:r>
              <a:rPr sz="1650" b="1">
                <a:solidFill>
                  <a:srgbClr val="1F2C3D"/>
                </a:solidFill>
              </a:rPr>
              <a:t>A learner submits unusually polished coursework</a:t>
            </a:r>
          </a:p>
        </p:txBody>
      </p:sp>
      <p:sp>
        <p:nvSpPr>
          <p:cNvPr id="8" name="">
            <a:extLst xmlns:a="http://schemas.openxmlformats.org/drawingml/2006/main">
              <a:ext uri="{FF2B5EF4-FFF2-40B4-BE49-F238E27FC236}">
                <a16:creationId xmlns:a16="http://schemas.microsoft.com/office/drawing/2014/main" id="{CA652F81-B973-411D-B7A6-0D492EA955B0}"/>
              </a:ext>
            </a:extLst>
          </p:cNvPr>
          <p:cNvSpPr>
            <a:spLocks xmlns:a="http://schemas.openxmlformats.org/drawingml/2006/main" noGrp="1"/>
          </p:cNvSpPr>
          <p:nvPr/>
        </p:nvSpPr>
        <p:spPr>
          <a:xfrm xmlns:a="http://schemas.openxmlformats.org/drawingml/2006/main">
            <a:off x="6477000" y="2686050"/>
            <a:ext cx="4381500" cy="43815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a:lstStyle xmlns:a="http://schemas.openxmlformats.org/drawingml/2006/main"/>
          <a:p xmlns:a="http://schemas.openxmlformats.org/drawingml/2006/main">
            <a:pPr algn="l">
              <a:defRPr sz="1275" b="0">
                <a:solidFill>
                  <a:srgbClr val="565E73"/>
                </a:solidFill>
              </a:defRPr>
            </a:pPr>
            <a:r>
              <a:rPr sz="1275" b="0">
                <a:solidFill>
                  <a:srgbClr val="565E73"/>
                </a:solidFill>
              </a:rPr>
              <a:t>What evidence should the teacher gather before escalation?</a:t>
            </a:r>
          </a:p>
        </p:txBody>
      </p:sp>
      <p:sp>
        <p:nvSpPr>
          <p:cNvPr id="9" name="">
            <a:extLst xmlns:a="http://schemas.openxmlformats.org/drawingml/2006/main">
              <a:ext uri="{FF2B5EF4-FFF2-40B4-BE49-F238E27FC236}">
                <a16:creationId xmlns:a16="http://schemas.microsoft.com/office/drawing/2014/main" id="{AF52D58A-AB88-4BE7-9BEC-1D424621B373}"/>
              </a:ext>
            </a:extLst>
          </p:cNvPr>
          <p:cNvSpPr>
            <a:spLocks xmlns:a="http://schemas.openxmlformats.org/drawingml/2006/main" noGrp="1"/>
          </p:cNvSpPr>
          <p:nvPr/>
        </p:nvSpPr>
        <p:spPr>
          <a:xfrm xmlns:a="http://schemas.openxmlformats.org/drawingml/2006/main">
            <a:off x="819150" y="3619500"/>
            <a:ext cx="4953000" cy="1181100"/>
          </a:xfrm>
          <a:prstGeom xmlns:a="http://schemas.openxmlformats.org/drawingml/2006/main" prst="roundRect">
            <a:avLst>
              <a:gd name="adj" fmla="val 9677"/>
            </a:avLst>
          </a:prstGeom>
          <a:solidFill xmlns:a="http://schemas.openxmlformats.org/drawingml/2006/main">
            <a:srgbClr val="E6F5F2"/>
          </a:solidFill>
          <a:ln xmlns:a="http://schemas.openxmlformats.org/drawingml/2006/main" w="9525">
            <a:solidFill>
              <a:srgbClr val="D9E4E2"/>
            </a:solidFill>
            <a:prstDash val="solid"/>
          </a:ln>
        </p:spPr>
      </p:sp>
      <p:sp>
        <p:nvSpPr>
          <p:cNvPr id="10" name="">
            <a:extLst xmlns:a="http://schemas.openxmlformats.org/drawingml/2006/main">
              <a:ext uri="{FF2B5EF4-FFF2-40B4-BE49-F238E27FC236}">
                <a16:creationId xmlns:a16="http://schemas.microsoft.com/office/drawing/2014/main" id="{965C2554-3FF1-4F73-80FC-F09E32E922ED}"/>
              </a:ext>
            </a:extLst>
          </p:cNvPr>
          <p:cNvSpPr>
            <a:spLocks xmlns:a="http://schemas.openxmlformats.org/drawingml/2006/main" noGrp="1"/>
          </p:cNvSpPr>
          <p:nvPr/>
        </p:nvSpPr>
        <p:spPr>
          <a:xfrm xmlns:a="http://schemas.openxmlformats.org/drawingml/2006/main">
            <a:off x="1047750" y="3810000"/>
            <a:ext cx="4381500" cy="32385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a:lstStyle xmlns:a="http://schemas.openxmlformats.org/drawingml/2006/main"/>
          <a:p xmlns:a="http://schemas.openxmlformats.org/drawingml/2006/main">
            <a:pPr algn="l">
              <a:defRPr sz="1650" b="1">
                <a:solidFill>
                  <a:srgbClr val="1F2C3D"/>
                </a:solidFill>
              </a:defRPr>
            </a:pPr>
            <a:r>
              <a:rPr sz="1650" b="1">
                <a:solidFill>
                  <a:srgbClr val="1F2C3D"/>
                </a:solidFill>
              </a:rPr>
              <a:t>A department wants a new AI quiz tool</a:t>
            </a:r>
          </a:p>
        </p:txBody>
      </p:sp>
      <p:sp>
        <p:nvSpPr>
          <p:cNvPr id="11" name="">
            <a:extLst xmlns:a="http://schemas.openxmlformats.org/drawingml/2006/main">
              <a:ext uri="{FF2B5EF4-FFF2-40B4-BE49-F238E27FC236}">
                <a16:creationId xmlns:a16="http://schemas.microsoft.com/office/drawing/2014/main" id="{1F0C5D5D-C46D-4CD2-A6D6-09477D11BA50}"/>
              </a:ext>
            </a:extLst>
          </p:cNvPr>
          <p:cNvSpPr>
            <a:spLocks xmlns:a="http://schemas.openxmlformats.org/drawingml/2006/main" noGrp="1"/>
          </p:cNvSpPr>
          <p:nvPr/>
        </p:nvSpPr>
        <p:spPr>
          <a:xfrm xmlns:a="http://schemas.openxmlformats.org/drawingml/2006/main">
            <a:off x="1047750" y="4210050"/>
            <a:ext cx="4381500" cy="43815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a:lstStyle xmlns:a="http://schemas.openxmlformats.org/drawingml/2006/main"/>
          <a:p xmlns:a="http://schemas.openxmlformats.org/drawingml/2006/main">
            <a:pPr algn="l">
              <a:defRPr sz="1275" b="0">
                <a:solidFill>
                  <a:srgbClr val="565E73"/>
                </a:solidFill>
              </a:defRPr>
            </a:pPr>
            <a:r>
              <a:rPr sz="1275" b="0">
                <a:solidFill>
                  <a:srgbClr val="565E73"/>
                </a:solidFill>
              </a:rPr>
              <a:t>Which approval checks must happen before adoption?</a:t>
            </a:r>
          </a:p>
        </p:txBody>
      </p:sp>
      <p:sp>
        <p:nvSpPr>
          <p:cNvPr id="12" name="">
            <a:extLst xmlns:a="http://schemas.openxmlformats.org/drawingml/2006/main">
              <a:ext uri="{FF2B5EF4-FFF2-40B4-BE49-F238E27FC236}">
                <a16:creationId xmlns:a16="http://schemas.microsoft.com/office/drawing/2014/main" id="{59C766E2-191B-4704-935D-4DF430DD2A73}"/>
              </a:ext>
            </a:extLst>
          </p:cNvPr>
          <p:cNvSpPr>
            <a:spLocks xmlns:a="http://schemas.openxmlformats.org/drawingml/2006/main" noGrp="1"/>
          </p:cNvSpPr>
          <p:nvPr/>
        </p:nvSpPr>
        <p:spPr>
          <a:xfrm xmlns:a="http://schemas.openxmlformats.org/drawingml/2006/main">
            <a:off x="685800" y="6305550"/>
            <a:ext cx="10820400" cy="9525"/>
          </a:xfrm>
          <a:prstGeom xmlns:a="http://schemas.openxmlformats.org/drawingml/2006/main" prst="rect">
            <a:avLst/>
          </a:prstGeom>
          <a:solidFill xmlns:a="http://schemas.openxmlformats.org/drawingml/2006/main">
            <a:srgbClr val="D9E4E2"/>
          </a:solidFill>
          <a:ln xmlns:a="http://schemas.openxmlformats.org/drawingml/2006/main" w="0">
            <a:solidFill>
              <a:srgbClr val="D9E4E2"/>
            </a:solidFill>
            <a:prstDash val="solid"/>
          </a:ln>
        </p:spPr>
      </p:sp>
      <p:sp>
        <p:nvSpPr>
          <p:cNvPr id="13" name="">
            <a:extLst xmlns:a="http://schemas.openxmlformats.org/drawingml/2006/main">
              <a:ext uri="{FF2B5EF4-FFF2-40B4-BE49-F238E27FC236}">
                <a16:creationId xmlns:a16="http://schemas.microsoft.com/office/drawing/2014/main" id="{C64FB717-3ED5-40B1-9EBF-BEE01CF4F703}"/>
              </a:ext>
            </a:extLst>
          </p:cNvPr>
          <p:cNvSpPr>
            <a:spLocks xmlns:a="http://schemas.openxmlformats.org/drawingml/2006/main" noGrp="1"/>
          </p:cNvSpPr>
          <p:nvPr/>
        </p:nvSpPr>
        <p:spPr>
          <a:xfrm xmlns:a="http://schemas.openxmlformats.org/drawingml/2006/main">
            <a:off x="685800" y="6419850"/>
            <a:ext cx="2095500" cy="2286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a:lstStyle xmlns:a="http://schemas.openxmlformats.org/drawingml/2006/main"/>
          <a:p xmlns:a="http://schemas.openxmlformats.org/drawingml/2006/main">
            <a:pPr algn="l">
              <a:defRPr sz="900" b="1">
                <a:solidFill>
                  <a:srgbClr val="128770"/>
                </a:solidFill>
              </a:defRPr>
            </a:pPr>
            <a:r>
              <a:rPr sz="900" b="1">
                <a:solidFill>
                  <a:srgbClr val="128770"/>
                </a:solidFill>
              </a:rPr>
              <a:t>Structural Learning</a:t>
            </a:r>
          </a:p>
        </p:txBody>
      </p:sp>
      <p:sp>
        <p:nvSpPr>
          <p:cNvPr id="14" name="">
            <a:extLst xmlns:a="http://schemas.openxmlformats.org/drawingml/2006/main">
              <a:ext uri="{FF2B5EF4-FFF2-40B4-BE49-F238E27FC236}">
                <a16:creationId xmlns:a16="http://schemas.microsoft.com/office/drawing/2014/main" id="{2D5BE5C1-6C60-44E9-A07D-5FF03FE4101F}"/>
              </a:ext>
            </a:extLst>
          </p:cNvPr>
          <p:cNvSpPr>
            <a:spLocks xmlns:a="http://schemas.openxmlformats.org/drawingml/2006/main" noGrp="1"/>
          </p:cNvSpPr>
          <p:nvPr/>
        </p:nvSpPr>
        <p:spPr>
          <a:xfrm xmlns:a="http://schemas.openxmlformats.org/drawingml/2006/main">
            <a:off x="3048000" y="6419850"/>
            <a:ext cx="8458200" cy="2667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a:lstStyle xmlns:a="http://schemas.openxmlformats.org/drawingml/2006/main"/>
          <a:p xmlns:a="http://schemas.openxmlformats.org/drawingml/2006/main">
            <a:pPr algn="r">
              <a:defRPr sz="750" b="0">
                <a:solidFill>
                  <a:srgbClr val="565E73"/>
                </a:solidFill>
              </a:defRPr>
            </a:pPr>
            <a:r>
              <a:rPr sz="750" b="0">
                <a:solidFill>
                  <a:srgbClr val="565E73"/>
                </a:solidFill>
              </a:rPr>
              <a:t>Structural Learning synthesis of DfE and Ofqual guidance</a:t>
            </a:r>
          </a:p>
        </p:txBody>
      </p:sp>
    </p:spTree>
    <p:extLst>
      <p:ext uri="{BB962C8B-B14F-4D97-AF65-F5344CB8AC3E}">
        <p14:creationId xmlns:p14="http://schemas.microsoft.com/office/powerpoint/2010/main" val="1678543602"/>
      </p:ext>
    </p:extLst>
  </p:cSld>
</p:sld>
</file>

<file path=ppt/slides/slide12.xml><?xml version="1.0" encoding="utf-8"?>
<p:sld xmlns:p="http://schemas.openxmlformats.org/presentationml/2006/main">
  <p:cSld>
    <p:bg>
      <p:bgPr>
        <a:solidFill xmlns:a="http://schemas.openxmlformats.org/drawingml/2006/main">
          <a:srgbClr val="FFFFFF"/>
        </a:solidFill>
      </p:bgPr>
    </p:bg>
    <p:spTree>
      <p:nvGrpSpPr>
        <p:cNvPr id="1" name=""/>
        <p:cNvGrpSpPr/>
        <p:nvPr/>
      </p:nvGrpSpPr>
      <p:grpSpPr>
        <a:xfrm xmlns:a="http://schemas.openxmlformats.org/drawingml/2006/main"/>
      </p:grpSpPr>
      <p:sp>
        <p:nvSpPr>
          <p:cNvPr id="1" name="">
            <a:extLst xmlns:a="http://schemas.openxmlformats.org/drawingml/2006/main">
              <a:ext uri="{FF2B5EF4-FFF2-40B4-BE49-F238E27FC236}">
                <a16:creationId xmlns:a16="http://schemas.microsoft.com/office/drawing/2014/main" id="{1DBD6874-044C-4EE8-BCE3-1087C8D764F0}"/>
              </a:ext>
            </a:extLst>
          </p:cNvPr>
          <p:cNvSpPr>
            <a:spLocks xmlns:a="http://schemas.openxmlformats.org/drawingml/2006/main" noGrp="1"/>
          </p:cNvSpPr>
          <p:nvPr/>
        </p:nvSpPr>
        <p:spPr>
          <a:xfrm xmlns:a="http://schemas.openxmlformats.org/drawingml/2006/main">
            <a:off x="685800" y="514350"/>
            <a:ext cx="4953000" cy="2286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a:lstStyle xmlns:a="http://schemas.openxmlformats.org/drawingml/2006/main"/>
          <a:p xmlns:a="http://schemas.openxmlformats.org/drawingml/2006/main">
            <a:pPr algn="l">
              <a:defRPr sz="900" b="1">
                <a:solidFill>
                  <a:srgbClr val="128770"/>
                </a:solidFill>
              </a:defRPr>
            </a:pPr>
            <a:r>
              <a:rPr sz="900" b="1">
                <a:solidFill>
                  <a:srgbClr val="128770"/>
                </a:solidFill>
              </a:rPr>
              <a:t>SOURCES</a:t>
            </a:r>
          </a:p>
        </p:txBody>
      </p:sp>
      <p:sp>
        <p:nvSpPr>
          <p:cNvPr id="2" name="">
            <a:extLst xmlns:a="http://schemas.openxmlformats.org/drawingml/2006/main">
              <a:ext uri="{FF2B5EF4-FFF2-40B4-BE49-F238E27FC236}">
                <a16:creationId xmlns:a16="http://schemas.microsoft.com/office/drawing/2014/main" id="{BC21D64D-6957-4989-BC33-CC3F194A0B7A}"/>
              </a:ext>
            </a:extLst>
          </p:cNvPr>
          <p:cNvSpPr>
            <a:spLocks xmlns:a="http://schemas.openxmlformats.org/drawingml/2006/main" noGrp="1"/>
          </p:cNvSpPr>
          <p:nvPr/>
        </p:nvSpPr>
        <p:spPr>
          <a:xfrm xmlns:a="http://schemas.openxmlformats.org/drawingml/2006/main">
            <a:off x="685800" y="857250"/>
            <a:ext cx="8096250" cy="9144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a:lstStyle xmlns:a="http://schemas.openxmlformats.org/drawingml/2006/main"/>
          <a:p xmlns:a="http://schemas.openxmlformats.org/drawingml/2006/main">
            <a:pPr algn="l">
              <a:defRPr sz="2700" b="1">
                <a:solidFill>
                  <a:srgbClr val="1F2C3D"/>
                </a:solidFill>
              </a:defRPr>
            </a:pPr>
            <a:r>
              <a:rPr sz="2700" b="1">
                <a:solidFill>
                  <a:srgbClr val="1F2C3D"/>
                </a:solidFill>
              </a:rPr>
              <a:t>Official sources used in this deck</a:t>
            </a:r>
          </a:p>
        </p:txBody>
      </p:sp>
      <p:sp>
        <p:nvSpPr>
          <p:cNvPr id="3" name="">
            <a:extLst xmlns:a="http://schemas.openxmlformats.org/drawingml/2006/main">
              <a:ext uri="{FF2B5EF4-FFF2-40B4-BE49-F238E27FC236}">
                <a16:creationId xmlns:a16="http://schemas.microsoft.com/office/drawing/2014/main" id="{DB2EA3EA-E6CC-4853-A53C-6127DAD80970}"/>
              </a:ext>
            </a:extLst>
          </p:cNvPr>
          <p:cNvSpPr>
            <a:spLocks xmlns:a="http://schemas.openxmlformats.org/drawingml/2006/main" noGrp="1"/>
          </p:cNvSpPr>
          <p:nvPr/>
        </p:nvSpPr>
        <p:spPr>
          <a:xfrm xmlns:a="http://schemas.openxmlformats.org/drawingml/2006/main">
            <a:off x="876300" y="1952625"/>
            <a:ext cx="10096500" cy="371475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a:lstStyle xmlns:a="http://schemas.openxmlformats.org/drawingml/2006/main"/>
          <a:p xmlns:a="http://schemas.openxmlformats.org/drawingml/2006/main">
            <a:pPr algn="l">
              <a:defRPr sz="1125" b="0">
                <a:solidFill>
                  <a:srgbClr val="1F2C3D"/>
                </a:solidFill>
              </a:defRPr>
            </a:pPr>
            <a:r>
              <a:rPr sz="1125" b="0">
                <a:solidFill>
                  <a:srgbClr val="1F2C3D"/>
                </a:solidFill>
              </a:rPr>
              <a:t>• Department for Education. Generative artificial intelligence (AI) in education. https://www.gov.uk/government/publications/generative-artificial-intelligence-in-education/generative-artificial-intelligence-ai-in-education</a:t>
            </a:r>
          </a:p>
          <a:p xmlns:a="http://schemas.openxmlformats.org/drawingml/2006/main">
            <a:r>
              <a:t/>
            </a:r>
          </a:p>
          <a:p xmlns:a="http://schemas.openxmlformats.org/drawingml/2006/main">
            <a:pPr algn="l">
              <a:defRPr sz="1125" b="0">
                <a:solidFill>
                  <a:srgbClr val="1F2C3D"/>
                </a:solidFill>
              </a:defRPr>
            </a:pPr>
            <a:r>
              <a:rPr sz="1125" b="0">
                <a:solidFill>
                  <a:srgbClr val="1F2C3D"/>
                </a:solidFill>
              </a:rPr>
              <a:t>• Department for Education. Generative AI: product safety standards. https://www.gov.uk/government/publications/generative-ai-product-safety-standards/generative-ai-product-safety-standards</a:t>
            </a:r>
          </a:p>
          <a:p xmlns:a="http://schemas.openxmlformats.org/drawingml/2006/main">
            <a:r>
              <a:t/>
            </a:r>
          </a:p>
          <a:p xmlns:a="http://schemas.openxmlformats.org/drawingml/2006/main">
            <a:pPr algn="l">
              <a:defRPr sz="1125" b="0">
                <a:solidFill>
                  <a:srgbClr val="1F2C3D"/>
                </a:solidFill>
              </a:defRPr>
            </a:pPr>
            <a:r>
              <a:rPr sz="1125" b="0">
                <a:solidFill>
                  <a:srgbClr val="1F2C3D"/>
                </a:solidFill>
              </a:rPr>
              <a:t>• Ofqual. AI in coursework: resources for schools. https://www.gov.uk/government/publications/ai-in-coursework-resources-for-schools</a:t>
            </a:r>
          </a:p>
          <a:p xmlns:a="http://schemas.openxmlformats.org/drawingml/2006/main">
            <a:r>
              <a:t/>
            </a:r>
          </a:p>
          <a:p xmlns:a="http://schemas.openxmlformats.org/drawingml/2006/main">
            <a:pPr algn="l">
              <a:defRPr sz="1125" b="0">
                <a:solidFill>
                  <a:srgbClr val="1F2C3D"/>
                </a:solidFill>
              </a:defRPr>
            </a:pPr>
            <a:r>
              <a:rPr sz="1125" b="0">
                <a:solidFill>
                  <a:srgbClr val="1F2C3D"/>
                </a:solidFill>
              </a:rPr>
              <a:t>• Ofqual. Senior leadership team briefing pack: AI and coursework integrity. https://www.gov.uk/government/publications/ai-in-coursework-resources-for-schools/senior-leadership-team-briefing-pack-ai-and-coursework-integrity-accessible</a:t>
            </a:r>
          </a:p>
        </p:txBody>
      </p:sp>
      <p:sp>
        <p:nvSpPr>
          <p:cNvPr id="4" name="">
            <a:extLst xmlns:a="http://schemas.openxmlformats.org/drawingml/2006/main">
              <a:ext uri="{FF2B5EF4-FFF2-40B4-BE49-F238E27FC236}">
                <a16:creationId xmlns:a16="http://schemas.microsoft.com/office/drawing/2014/main" id="{DA400E53-4FAE-42E8-8F3F-33015F399DA5}"/>
              </a:ext>
            </a:extLst>
          </p:cNvPr>
          <p:cNvSpPr>
            <a:spLocks xmlns:a="http://schemas.openxmlformats.org/drawingml/2006/main" noGrp="1"/>
          </p:cNvSpPr>
          <p:nvPr/>
        </p:nvSpPr>
        <p:spPr>
          <a:xfrm xmlns:a="http://schemas.openxmlformats.org/drawingml/2006/main">
            <a:off x="685800" y="6305550"/>
            <a:ext cx="10820400" cy="9525"/>
          </a:xfrm>
          <a:prstGeom xmlns:a="http://schemas.openxmlformats.org/drawingml/2006/main" prst="rect">
            <a:avLst/>
          </a:prstGeom>
          <a:solidFill xmlns:a="http://schemas.openxmlformats.org/drawingml/2006/main">
            <a:srgbClr val="D9E4E2"/>
          </a:solidFill>
          <a:ln xmlns:a="http://schemas.openxmlformats.org/drawingml/2006/main" w="0">
            <a:solidFill>
              <a:srgbClr val="D9E4E2"/>
            </a:solidFill>
            <a:prstDash val="solid"/>
          </a:ln>
        </p:spPr>
      </p:sp>
      <p:sp>
        <p:nvSpPr>
          <p:cNvPr id="5" name="">
            <a:extLst xmlns:a="http://schemas.openxmlformats.org/drawingml/2006/main">
              <a:ext uri="{FF2B5EF4-FFF2-40B4-BE49-F238E27FC236}">
                <a16:creationId xmlns:a16="http://schemas.microsoft.com/office/drawing/2014/main" id="{5AE99F04-7BC8-4E4F-BA86-8D058968880A}"/>
              </a:ext>
            </a:extLst>
          </p:cNvPr>
          <p:cNvSpPr>
            <a:spLocks xmlns:a="http://schemas.openxmlformats.org/drawingml/2006/main" noGrp="1"/>
          </p:cNvSpPr>
          <p:nvPr/>
        </p:nvSpPr>
        <p:spPr>
          <a:xfrm xmlns:a="http://schemas.openxmlformats.org/drawingml/2006/main">
            <a:off x="685800" y="6419850"/>
            <a:ext cx="2095500" cy="2286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a:lstStyle xmlns:a="http://schemas.openxmlformats.org/drawingml/2006/main"/>
          <a:p xmlns:a="http://schemas.openxmlformats.org/drawingml/2006/main">
            <a:pPr algn="l">
              <a:defRPr sz="900" b="1">
                <a:solidFill>
                  <a:srgbClr val="128770"/>
                </a:solidFill>
              </a:defRPr>
            </a:pPr>
            <a:r>
              <a:rPr sz="900" b="1">
                <a:solidFill>
                  <a:srgbClr val="128770"/>
                </a:solidFill>
              </a:rPr>
              <a:t>Structural Learning</a:t>
            </a:r>
          </a:p>
        </p:txBody>
      </p:sp>
      <p:sp>
        <p:nvSpPr>
          <p:cNvPr id="6" name="">
            <a:extLst xmlns:a="http://schemas.openxmlformats.org/drawingml/2006/main">
              <a:ext uri="{FF2B5EF4-FFF2-40B4-BE49-F238E27FC236}">
                <a16:creationId xmlns:a16="http://schemas.microsoft.com/office/drawing/2014/main" id="{5B0F77D7-E73D-4ED2-9293-DD9772BCDC06}"/>
              </a:ext>
            </a:extLst>
          </p:cNvPr>
          <p:cNvSpPr>
            <a:spLocks xmlns:a="http://schemas.openxmlformats.org/drawingml/2006/main" noGrp="1"/>
          </p:cNvSpPr>
          <p:nvPr/>
        </p:nvSpPr>
        <p:spPr>
          <a:xfrm xmlns:a="http://schemas.openxmlformats.org/drawingml/2006/main">
            <a:off x="3048000" y="6419850"/>
            <a:ext cx="8458200" cy="2667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a:lstStyle xmlns:a="http://schemas.openxmlformats.org/drawingml/2006/main"/>
          <a:p xmlns:a="http://schemas.openxmlformats.org/drawingml/2006/main">
            <a:pPr algn="r">
              <a:defRPr sz="750" b="0">
                <a:solidFill>
                  <a:srgbClr val="565E73"/>
                </a:solidFill>
              </a:defRPr>
            </a:pPr>
            <a:r>
              <a:rPr sz="750" b="0">
                <a:solidFill>
                  <a:srgbClr val="565E73"/>
                </a:solidFill>
              </a:rPr>
              <a:t>Accessed 16 June 2026</a:t>
            </a:r>
          </a:p>
        </p:txBody>
      </p:sp>
    </p:spTree>
    <p:extLst>
      <p:ext uri="{BB962C8B-B14F-4D97-AF65-F5344CB8AC3E}">
        <p14:creationId xmlns:p14="http://schemas.microsoft.com/office/powerpoint/2010/main" val="1593003028"/>
      </p:ext>
    </p:extLst>
  </p:cSld>
</p:sld>
</file>

<file path=ppt/slides/slide2.xml><?xml version="1.0" encoding="utf-8"?>
<p:sld xmlns:p="http://schemas.openxmlformats.org/presentationml/2006/main">
  <p:cSld>
    <p:bg>
      <p:bgPr>
        <a:solidFill xmlns:a="http://schemas.openxmlformats.org/drawingml/2006/main">
          <a:srgbClr val="FFFFFF"/>
        </a:solidFill>
      </p:bgPr>
    </p:bg>
    <p:spTree>
      <p:nvGrpSpPr>
        <p:cNvPr id="1" name=""/>
        <p:cNvGrpSpPr/>
        <p:nvPr/>
      </p:nvGrpSpPr>
      <p:grpSpPr>
        <a:xfrm xmlns:a="http://schemas.openxmlformats.org/drawingml/2006/main"/>
      </p:grpSpPr>
      <p:sp>
        <p:nvSpPr>
          <p:cNvPr id="1" name="">
            <a:extLst xmlns:a="http://schemas.openxmlformats.org/drawingml/2006/main">
              <a:ext uri="{FF2B5EF4-FFF2-40B4-BE49-F238E27FC236}">
                <a16:creationId xmlns:a16="http://schemas.microsoft.com/office/drawing/2014/main" id="{A5A33023-1C37-4F3A-9638-2A47AAE0ECAD}"/>
              </a:ext>
            </a:extLst>
          </p:cNvPr>
          <p:cNvSpPr>
            <a:spLocks xmlns:a="http://schemas.openxmlformats.org/drawingml/2006/main" noGrp="1"/>
          </p:cNvSpPr>
          <p:nvPr/>
        </p:nvSpPr>
        <p:spPr>
          <a:xfrm xmlns:a="http://schemas.openxmlformats.org/drawingml/2006/main">
            <a:off x="685800" y="514350"/>
            <a:ext cx="4953000" cy="2286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a:lstStyle xmlns:a="http://schemas.openxmlformats.org/drawingml/2006/main"/>
          <a:p xmlns:a="http://schemas.openxmlformats.org/drawingml/2006/main">
            <a:pPr algn="l">
              <a:defRPr sz="900" b="1">
                <a:solidFill>
                  <a:srgbClr val="128770"/>
                </a:solidFill>
              </a:defRPr>
            </a:pPr>
            <a:r>
              <a:rPr sz="900" b="1">
                <a:solidFill>
                  <a:srgbClr val="128770"/>
                </a:solidFill>
              </a:rPr>
              <a:t>THE CORE POSITION</a:t>
            </a:r>
          </a:p>
        </p:txBody>
      </p:sp>
      <p:sp>
        <p:nvSpPr>
          <p:cNvPr id="2" name="">
            <a:extLst xmlns:a="http://schemas.openxmlformats.org/drawingml/2006/main">
              <a:ext uri="{FF2B5EF4-FFF2-40B4-BE49-F238E27FC236}">
                <a16:creationId xmlns:a16="http://schemas.microsoft.com/office/drawing/2014/main" id="{15997B6D-2218-4042-AC94-1755CB5F2B1B}"/>
              </a:ext>
            </a:extLst>
          </p:cNvPr>
          <p:cNvSpPr>
            <a:spLocks xmlns:a="http://schemas.openxmlformats.org/drawingml/2006/main" noGrp="1"/>
          </p:cNvSpPr>
          <p:nvPr/>
        </p:nvSpPr>
        <p:spPr>
          <a:xfrm xmlns:a="http://schemas.openxmlformats.org/drawingml/2006/main">
            <a:off x="685800" y="857250"/>
            <a:ext cx="8096250" cy="9144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a:lstStyle xmlns:a="http://schemas.openxmlformats.org/drawingml/2006/main"/>
          <a:p xmlns:a="http://schemas.openxmlformats.org/drawingml/2006/main">
            <a:pPr algn="l">
              <a:defRPr sz="2700" b="1">
                <a:solidFill>
                  <a:srgbClr val="1F2C3D"/>
                </a:solidFill>
              </a:defRPr>
            </a:pPr>
            <a:r>
              <a:rPr sz="2700" b="1">
                <a:solidFill>
                  <a:srgbClr val="1F2C3D"/>
                </a:solidFill>
              </a:rPr>
              <a:t>AI can support school work, but it cannot carry professional judgement</a:t>
            </a:r>
          </a:p>
        </p:txBody>
      </p:sp>
      <p:sp>
        <p:nvSpPr>
          <p:cNvPr id="3" name="">
            <a:extLst xmlns:a="http://schemas.openxmlformats.org/drawingml/2006/main">
              <a:ext uri="{FF2B5EF4-FFF2-40B4-BE49-F238E27FC236}">
                <a16:creationId xmlns:a16="http://schemas.microsoft.com/office/drawing/2014/main" id="{892B8708-ACBC-47DA-9321-8879EC7ACAAB}"/>
              </a:ext>
            </a:extLst>
          </p:cNvPr>
          <p:cNvSpPr>
            <a:spLocks xmlns:a="http://schemas.openxmlformats.org/drawingml/2006/main" noGrp="1"/>
          </p:cNvSpPr>
          <p:nvPr/>
        </p:nvSpPr>
        <p:spPr>
          <a:xfrm xmlns:a="http://schemas.openxmlformats.org/drawingml/2006/main">
            <a:off x="914400" y="2095500"/>
            <a:ext cx="9715500" cy="314325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a:lstStyle xmlns:a="http://schemas.openxmlformats.org/drawingml/2006/main"/>
          <a:p xmlns:a="http://schemas.openxmlformats.org/drawingml/2006/main">
            <a:pPr algn="l">
              <a:defRPr sz="1800" b="0">
                <a:solidFill>
                  <a:srgbClr val="1F2C3D"/>
                </a:solidFill>
              </a:defRPr>
            </a:pPr>
            <a:r>
              <a:rPr sz="1800" b="0">
                <a:solidFill>
                  <a:srgbClr val="1F2C3D"/>
                </a:solidFill>
              </a:rPr>
              <a:t>• Use AI only where the benefit is clear and the risks have been assessed.</a:t>
            </a:r>
          </a:p>
          <a:p xmlns:a="http://schemas.openxmlformats.org/drawingml/2006/main">
            <a:pPr algn="l">
              <a:defRPr sz="1800" b="0">
                <a:solidFill>
                  <a:srgbClr val="1F2C3D"/>
                </a:solidFill>
              </a:defRPr>
            </a:pPr>
            <a:r>
              <a:rPr sz="1800" b="0">
                <a:solidFill>
                  <a:srgbClr val="1F2C3D"/>
                </a:solidFill>
              </a:rPr>
              <a:t>• Keep human oversight over assessment, safeguarding, curriculum and feedback decisions.</a:t>
            </a:r>
          </a:p>
          <a:p xmlns:a="http://schemas.openxmlformats.org/drawingml/2006/main">
            <a:pPr algn="l">
              <a:defRPr sz="1800" b="0">
                <a:solidFill>
                  <a:srgbClr val="1F2C3D"/>
                </a:solidFill>
              </a:defRPr>
            </a:pPr>
            <a:r>
              <a:rPr sz="1800" b="0">
                <a:solidFill>
                  <a:srgbClr val="1F2C3D"/>
                </a:solidFill>
              </a:rPr>
              <a:t>• Do not treat AI output as evidence, truth or a final answer.</a:t>
            </a:r>
          </a:p>
          <a:p xmlns:a="http://schemas.openxmlformats.org/drawingml/2006/main">
            <a:pPr algn="l">
              <a:defRPr sz="1800" b="0">
                <a:solidFill>
                  <a:srgbClr val="1F2C3D"/>
                </a:solidFill>
              </a:defRPr>
            </a:pPr>
            <a:r>
              <a:rPr sz="1800" b="0">
                <a:solidFill>
                  <a:srgbClr val="1F2C3D"/>
                </a:solidFill>
              </a:rPr>
              <a:t>• Expect unauthorised use and plan how staff will respond.</a:t>
            </a:r>
          </a:p>
        </p:txBody>
      </p:sp>
      <p:sp>
        <p:nvSpPr>
          <p:cNvPr id="4" name="">
            <a:extLst xmlns:a="http://schemas.openxmlformats.org/drawingml/2006/main">
              <a:ext uri="{FF2B5EF4-FFF2-40B4-BE49-F238E27FC236}">
                <a16:creationId xmlns:a16="http://schemas.microsoft.com/office/drawing/2014/main" id="{B764A4D2-F15F-4910-8C53-CFF8DF8643BA}"/>
              </a:ext>
            </a:extLst>
          </p:cNvPr>
          <p:cNvSpPr>
            <a:spLocks xmlns:a="http://schemas.openxmlformats.org/drawingml/2006/main" noGrp="1"/>
          </p:cNvSpPr>
          <p:nvPr/>
        </p:nvSpPr>
        <p:spPr>
          <a:xfrm xmlns:a="http://schemas.openxmlformats.org/drawingml/2006/main">
            <a:off x="685800" y="6305550"/>
            <a:ext cx="10820400" cy="9525"/>
          </a:xfrm>
          <a:prstGeom xmlns:a="http://schemas.openxmlformats.org/drawingml/2006/main" prst="rect">
            <a:avLst/>
          </a:prstGeom>
          <a:solidFill xmlns:a="http://schemas.openxmlformats.org/drawingml/2006/main">
            <a:srgbClr val="D9E4E2"/>
          </a:solidFill>
          <a:ln xmlns:a="http://schemas.openxmlformats.org/drawingml/2006/main" w="0">
            <a:solidFill>
              <a:srgbClr val="D9E4E2"/>
            </a:solidFill>
            <a:prstDash val="solid"/>
          </a:ln>
        </p:spPr>
      </p:sp>
      <p:sp>
        <p:nvSpPr>
          <p:cNvPr id="5" name="">
            <a:extLst xmlns:a="http://schemas.openxmlformats.org/drawingml/2006/main">
              <a:ext uri="{FF2B5EF4-FFF2-40B4-BE49-F238E27FC236}">
                <a16:creationId xmlns:a16="http://schemas.microsoft.com/office/drawing/2014/main" id="{AA0D8710-3545-42ED-9022-B322E6A67E09}"/>
              </a:ext>
            </a:extLst>
          </p:cNvPr>
          <p:cNvSpPr>
            <a:spLocks xmlns:a="http://schemas.openxmlformats.org/drawingml/2006/main" noGrp="1"/>
          </p:cNvSpPr>
          <p:nvPr/>
        </p:nvSpPr>
        <p:spPr>
          <a:xfrm xmlns:a="http://schemas.openxmlformats.org/drawingml/2006/main">
            <a:off x="685800" y="6419850"/>
            <a:ext cx="2095500" cy="2286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a:lstStyle xmlns:a="http://schemas.openxmlformats.org/drawingml/2006/main"/>
          <a:p xmlns:a="http://schemas.openxmlformats.org/drawingml/2006/main">
            <a:pPr algn="l">
              <a:defRPr sz="900" b="1">
                <a:solidFill>
                  <a:srgbClr val="128770"/>
                </a:solidFill>
              </a:defRPr>
            </a:pPr>
            <a:r>
              <a:rPr sz="900" b="1">
                <a:solidFill>
                  <a:srgbClr val="128770"/>
                </a:solidFill>
              </a:rPr>
              <a:t>Structural Learning</a:t>
            </a:r>
          </a:p>
        </p:txBody>
      </p:sp>
      <p:sp>
        <p:nvSpPr>
          <p:cNvPr id="6" name="">
            <a:extLst xmlns:a="http://schemas.openxmlformats.org/drawingml/2006/main">
              <a:ext uri="{FF2B5EF4-FFF2-40B4-BE49-F238E27FC236}">
                <a16:creationId xmlns:a16="http://schemas.microsoft.com/office/drawing/2014/main" id="{700A7837-19F2-4BF7-A209-24F94293A008}"/>
              </a:ext>
            </a:extLst>
          </p:cNvPr>
          <p:cNvSpPr>
            <a:spLocks xmlns:a="http://schemas.openxmlformats.org/drawingml/2006/main" noGrp="1"/>
          </p:cNvSpPr>
          <p:nvPr/>
        </p:nvSpPr>
        <p:spPr>
          <a:xfrm xmlns:a="http://schemas.openxmlformats.org/drawingml/2006/main">
            <a:off x="3048000" y="6419850"/>
            <a:ext cx="8458200" cy="2667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a:lstStyle xmlns:a="http://schemas.openxmlformats.org/drawingml/2006/main"/>
          <a:p xmlns:a="http://schemas.openxmlformats.org/drawingml/2006/main">
            <a:pPr algn="r">
              <a:defRPr sz="750" b="0">
                <a:solidFill>
                  <a:srgbClr val="565E73"/>
                </a:solidFill>
              </a:defRPr>
            </a:pPr>
            <a:r>
              <a:rPr sz="750" b="0">
                <a:solidFill>
                  <a:srgbClr val="565E73"/>
                </a:solidFill>
              </a:rPr>
              <a:t>DfE: Generative artificial intelligence (AI) in education</a:t>
            </a:r>
          </a:p>
        </p:txBody>
      </p:sp>
    </p:spTree>
    <p:extLst>
      <p:ext uri="{BB962C8B-B14F-4D97-AF65-F5344CB8AC3E}">
        <p14:creationId xmlns:p14="http://schemas.microsoft.com/office/powerpoint/2010/main" val="1986206816"/>
      </p:ext>
    </p:extLst>
  </p:cSld>
</p:sld>
</file>

<file path=ppt/slides/slide3.xml><?xml version="1.0" encoding="utf-8"?>
<p:sld xmlns:p="http://schemas.openxmlformats.org/presentationml/2006/main">
  <p:cSld>
    <p:bg>
      <p:bgPr>
        <a:solidFill xmlns:a="http://schemas.openxmlformats.org/drawingml/2006/main">
          <a:srgbClr val="FFFFFF"/>
        </a:solidFill>
      </p:bgPr>
    </p:bg>
    <p:spTree>
      <p:nvGrpSpPr>
        <p:cNvPr id="1" name=""/>
        <p:cNvGrpSpPr/>
        <p:nvPr/>
      </p:nvGrpSpPr>
      <p:grpSpPr>
        <a:xfrm xmlns:a="http://schemas.openxmlformats.org/drawingml/2006/main"/>
      </p:grpSpPr>
      <p:sp>
        <p:nvSpPr>
          <p:cNvPr id="1" name="">
            <a:extLst xmlns:a="http://schemas.openxmlformats.org/drawingml/2006/main">
              <a:ext uri="{FF2B5EF4-FFF2-40B4-BE49-F238E27FC236}">
                <a16:creationId xmlns:a16="http://schemas.microsoft.com/office/drawing/2014/main" id="{B39880E5-31C4-4805-9FC1-C763D8AE9B05}"/>
              </a:ext>
            </a:extLst>
          </p:cNvPr>
          <p:cNvSpPr>
            <a:spLocks xmlns:a="http://schemas.openxmlformats.org/drawingml/2006/main" noGrp="1"/>
          </p:cNvSpPr>
          <p:nvPr/>
        </p:nvSpPr>
        <p:spPr>
          <a:xfrm xmlns:a="http://schemas.openxmlformats.org/drawingml/2006/main">
            <a:off x="685800" y="514350"/>
            <a:ext cx="4953000" cy="2286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a:lstStyle xmlns:a="http://schemas.openxmlformats.org/drawingml/2006/main"/>
          <a:p xmlns:a="http://schemas.openxmlformats.org/drawingml/2006/main">
            <a:pPr algn="l">
              <a:defRPr sz="900" b="1">
                <a:solidFill>
                  <a:srgbClr val="128770"/>
                </a:solidFill>
              </a:defRPr>
            </a:pPr>
            <a:r>
              <a:rPr sz="900" b="1">
                <a:solidFill>
                  <a:srgbClr val="128770"/>
                </a:solidFill>
              </a:rPr>
              <a:t>RULE SET</a:t>
            </a:r>
          </a:p>
        </p:txBody>
      </p:sp>
      <p:sp>
        <p:nvSpPr>
          <p:cNvPr id="2" name="">
            <a:extLst xmlns:a="http://schemas.openxmlformats.org/drawingml/2006/main">
              <a:ext uri="{FF2B5EF4-FFF2-40B4-BE49-F238E27FC236}">
                <a16:creationId xmlns:a16="http://schemas.microsoft.com/office/drawing/2014/main" id="{F4A668E4-055D-42B1-A425-5E0599DE0757}"/>
              </a:ext>
            </a:extLst>
          </p:cNvPr>
          <p:cNvSpPr>
            <a:spLocks xmlns:a="http://schemas.openxmlformats.org/drawingml/2006/main" noGrp="1"/>
          </p:cNvSpPr>
          <p:nvPr/>
        </p:nvSpPr>
        <p:spPr>
          <a:xfrm xmlns:a="http://schemas.openxmlformats.org/drawingml/2006/main">
            <a:off x="685800" y="857250"/>
            <a:ext cx="8096250" cy="9144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a:lstStyle xmlns:a="http://schemas.openxmlformats.org/drawingml/2006/main"/>
          <a:p xmlns:a="http://schemas.openxmlformats.org/drawingml/2006/main">
            <a:pPr algn="l">
              <a:defRPr sz="2700" b="1">
                <a:solidFill>
                  <a:srgbClr val="1F2C3D"/>
                </a:solidFill>
              </a:defRPr>
            </a:pPr>
            <a:r>
              <a:rPr sz="2700" b="1">
                <a:solidFill>
                  <a:srgbClr val="1F2C3D"/>
                </a:solidFill>
              </a:rPr>
              <a:t>Ten staff rules for safe generative AI use</a:t>
            </a:r>
          </a:p>
        </p:txBody>
      </p:sp>
      <p:sp>
        <p:nvSpPr>
          <p:cNvPr id="3" name="">
            <a:extLst xmlns:a="http://schemas.openxmlformats.org/drawingml/2006/main">
              <a:ext uri="{FF2B5EF4-FFF2-40B4-BE49-F238E27FC236}">
                <a16:creationId xmlns:a16="http://schemas.microsoft.com/office/drawing/2014/main" id="{79D96719-29B9-49A5-A39E-E61C224A3120}"/>
              </a:ext>
            </a:extLst>
          </p:cNvPr>
          <p:cNvSpPr>
            <a:spLocks xmlns:a="http://schemas.openxmlformats.org/drawingml/2006/main" noGrp="1"/>
          </p:cNvSpPr>
          <p:nvPr/>
        </p:nvSpPr>
        <p:spPr>
          <a:xfrm xmlns:a="http://schemas.openxmlformats.org/drawingml/2006/main">
            <a:off x="819150" y="2000250"/>
            <a:ext cx="4953000" cy="36195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a:lstStyle xmlns:a="http://schemas.openxmlformats.org/drawingml/2006/main"/>
          <a:p xmlns:a="http://schemas.openxmlformats.org/drawingml/2006/main">
            <a:pPr algn="l">
              <a:defRPr sz="1500" b="0">
                <a:solidFill>
                  <a:srgbClr val="1F2C3D"/>
                </a:solidFill>
              </a:defRPr>
            </a:pPr>
            <a:r>
              <a:rPr sz="1500" b="0">
                <a:solidFill>
                  <a:srgbClr val="1F2C3D"/>
                </a:solidFill>
              </a:rPr>
              <a:t>1. Check tool age restrictions and school approval before use.</a:t>
            </a:r>
          </a:p>
          <a:p xmlns:a="http://schemas.openxmlformats.org/drawingml/2006/main">
            <a:pPr algn="l">
              <a:defRPr sz="1500" b="0">
                <a:solidFill>
                  <a:srgbClr val="1F2C3D"/>
                </a:solidFill>
              </a:defRPr>
            </a:pPr>
            <a:r>
              <a:rPr sz="1500" b="0">
                <a:solidFill>
                  <a:srgbClr val="1F2C3D"/>
                </a:solidFill>
              </a:rPr>
              <a:t>2. Do not enter personal data into public AI tools.</a:t>
            </a:r>
          </a:p>
          <a:p xmlns:a="http://schemas.openxmlformats.org/drawingml/2006/main">
            <a:pPr algn="l">
              <a:defRPr sz="1500" b="0">
                <a:solidFill>
                  <a:srgbClr val="1F2C3D"/>
                </a:solidFill>
              </a:defRPr>
            </a:pPr>
            <a:r>
              <a:rPr sz="1500" b="0">
                <a:solidFill>
                  <a:srgbClr val="1F2C3D"/>
                </a:solidFill>
              </a:rPr>
              <a:t>3. Use school-controlled accounts where available.</a:t>
            </a:r>
          </a:p>
          <a:p xmlns:a="http://schemas.openxmlformats.org/drawingml/2006/main">
            <a:pPr algn="l">
              <a:defRPr sz="1500" b="0">
                <a:solidFill>
                  <a:srgbClr val="1F2C3D"/>
                </a:solidFill>
              </a:defRPr>
            </a:pPr>
            <a:r>
              <a:rPr sz="1500" b="0">
                <a:solidFill>
                  <a:srgbClr val="1F2C3D"/>
                </a:solidFill>
              </a:rPr>
              <a:t>4. Keep learners supervised when AI is used in school.</a:t>
            </a:r>
          </a:p>
          <a:p xmlns:a="http://schemas.openxmlformats.org/drawingml/2006/main">
            <a:pPr algn="l">
              <a:defRPr sz="1500" b="0">
                <a:solidFill>
                  <a:srgbClr val="1F2C3D"/>
                </a:solidFill>
              </a:defRPr>
            </a:pPr>
            <a:r>
              <a:rPr sz="1500" b="0">
                <a:solidFill>
                  <a:srgbClr val="1F2C3D"/>
                </a:solidFill>
              </a:rPr>
              <a:t>5. Review AI output before sharing it with learners.</a:t>
            </a:r>
          </a:p>
        </p:txBody>
      </p:sp>
      <p:sp>
        <p:nvSpPr>
          <p:cNvPr id="4" name="">
            <a:extLst xmlns:a="http://schemas.openxmlformats.org/drawingml/2006/main">
              <a:ext uri="{FF2B5EF4-FFF2-40B4-BE49-F238E27FC236}">
                <a16:creationId xmlns:a16="http://schemas.microsoft.com/office/drawing/2014/main" id="{1DFB3CE4-3EED-4C98-87BF-A94D3B717559}"/>
              </a:ext>
            </a:extLst>
          </p:cNvPr>
          <p:cNvSpPr>
            <a:spLocks xmlns:a="http://schemas.openxmlformats.org/drawingml/2006/main" noGrp="1"/>
          </p:cNvSpPr>
          <p:nvPr/>
        </p:nvSpPr>
        <p:spPr>
          <a:xfrm xmlns:a="http://schemas.openxmlformats.org/drawingml/2006/main">
            <a:off x="6267450" y="2000250"/>
            <a:ext cx="4953000" cy="36195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a:lstStyle xmlns:a="http://schemas.openxmlformats.org/drawingml/2006/main"/>
          <a:p xmlns:a="http://schemas.openxmlformats.org/drawingml/2006/main">
            <a:pPr algn="l">
              <a:defRPr sz="1500" b="0">
                <a:solidFill>
                  <a:srgbClr val="1F2C3D"/>
                </a:solidFill>
              </a:defRPr>
            </a:pPr>
            <a:r>
              <a:rPr sz="1500" b="0">
                <a:solidFill>
                  <a:srgbClr val="1F2C3D"/>
                </a:solidFill>
              </a:rPr>
              <a:t>1. Protect copyright and intellectual property.</a:t>
            </a:r>
          </a:p>
          <a:p xmlns:a="http://schemas.openxmlformats.org/drawingml/2006/main">
            <a:pPr algn="l">
              <a:defRPr sz="1500" b="0">
                <a:solidFill>
                  <a:srgbClr val="1F2C3D"/>
                </a:solidFill>
              </a:defRPr>
            </a:pPr>
            <a:r>
              <a:rPr sz="1500" b="0">
                <a:solidFill>
                  <a:srgbClr val="1F2C3D"/>
                </a:solidFill>
              </a:rPr>
              <a:t>2. Record approved use cases and known risks.</a:t>
            </a:r>
          </a:p>
          <a:p xmlns:a="http://schemas.openxmlformats.org/drawingml/2006/main">
            <a:pPr algn="l">
              <a:defRPr sz="1500" b="0">
                <a:solidFill>
                  <a:srgbClr val="1F2C3D"/>
                </a:solidFill>
              </a:defRPr>
            </a:pPr>
            <a:r>
              <a:rPr sz="1500" b="0">
                <a:solidFill>
                  <a:srgbClr val="1F2C3D"/>
                </a:solidFill>
              </a:rPr>
              <a:t>3. Do not use AI to make automated decisions about learners.</a:t>
            </a:r>
          </a:p>
          <a:p xmlns:a="http://schemas.openxmlformats.org/drawingml/2006/main">
            <a:pPr algn="l">
              <a:defRPr sz="1500" b="0">
                <a:solidFill>
                  <a:srgbClr val="1F2C3D"/>
                </a:solidFill>
              </a:defRPr>
            </a:pPr>
            <a:r>
              <a:rPr sz="1500" b="0">
                <a:solidFill>
                  <a:srgbClr val="1F2C3D"/>
                </a:solidFill>
              </a:rPr>
              <a:t>4. Escalate safeguarding or data concerns through normal school routes.</a:t>
            </a:r>
          </a:p>
          <a:p xmlns:a="http://schemas.openxmlformats.org/drawingml/2006/main">
            <a:pPr algn="l">
              <a:defRPr sz="1500" b="0">
                <a:solidFill>
                  <a:srgbClr val="1F2C3D"/>
                </a:solidFill>
              </a:defRPr>
            </a:pPr>
            <a:r>
              <a:rPr sz="1500" b="0">
                <a:solidFill>
                  <a:srgbClr val="1F2C3D"/>
                </a:solidFill>
              </a:rPr>
              <a:t>5. Teach learners when AI support is permitted and when it is malpractice.</a:t>
            </a:r>
          </a:p>
        </p:txBody>
      </p:sp>
      <p:sp>
        <p:nvSpPr>
          <p:cNvPr id="5" name="">
            <a:extLst xmlns:a="http://schemas.openxmlformats.org/drawingml/2006/main">
              <a:ext uri="{FF2B5EF4-FFF2-40B4-BE49-F238E27FC236}">
                <a16:creationId xmlns:a16="http://schemas.microsoft.com/office/drawing/2014/main" id="{2C0152D4-9CFF-45DA-B959-61C6E1FDCE74}"/>
              </a:ext>
            </a:extLst>
          </p:cNvPr>
          <p:cNvSpPr>
            <a:spLocks xmlns:a="http://schemas.openxmlformats.org/drawingml/2006/main" noGrp="1"/>
          </p:cNvSpPr>
          <p:nvPr/>
        </p:nvSpPr>
        <p:spPr>
          <a:xfrm xmlns:a="http://schemas.openxmlformats.org/drawingml/2006/main">
            <a:off x="685800" y="6305550"/>
            <a:ext cx="10820400" cy="9525"/>
          </a:xfrm>
          <a:prstGeom xmlns:a="http://schemas.openxmlformats.org/drawingml/2006/main" prst="rect">
            <a:avLst/>
          </a:prstGeom>
          <a:solidFill xmlns:a="http://schemas.openxmlformats.org/drawingml/2006/main">
            <a:srgbClr val="D9E4E2"/>
          </a:solidFill>
          <a:ln xmlns:a="http://schemas.openxmlformats.org/drawingml/2006/main" w="0">
            <a:solidFill>
              <a:srgbClr val="D9E4E2"/>
            </a:solidFill>
            <a:prstDash val="solid"/>
          </a:ln>
        </p:spPr>
      </p:sp>
      <p:sp>
        <p:nvSpPr>
          <p:cNvPr id="6" name="">
            <a:extLst xmlns:a="http://schemas.openxmlformats.org/drawingml/2006/main">
              <a:ext uri="{FF2B5EF4-FFF2-40B4-BE49-F238E27FC236}">
                <a16:creationId xmlns:a16="http://schemas.microsoft.com/office/drawing/2014/main" id="{8FCB390D-2F0D-42C1-9F1B-131584BE1B10}"/>
              </a:ext>
            </a:extLst>
          </p:cNvPr>
          <p:cNvSpPr>
            <a:spLocks xmlns:a="http://schemas.openxmlformats.org/drawingml/2006/main" noGrp="1"/>
          </p:cNvSpPr>
          <p:nvPr/>
        </p:nvSpPr>
        <p:spPr>
          <a:xfrm xmlns:a="http://schemas.openxmlformats.org/drawingml/2006/main">
            <a:off x="685800" y="6419850"/>
            <a:ext cx="2095500" cy="2286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a:lstStyle xmlns:a="http://schemas.openxmlformats.org/drawingml/2006/main"/>
          <a:p xmlns:a="http://schemas.openxmlformats.org/drawingml/2006/main">
            <a:pPr algn="l">
              <a:defRPr sz="900" b="1">
                <a:solidFill>
                  <a:srgbClr val="128770"/>
                </a:solidFill>
              </a:defRPr>
            </a:pPr>
            <a:r>
              <a:rPr sz="900" b="1">
                <a:solidFill>
                  <a:srgbClr val="128770"/>
                </a:solidFill>
              </a:rPr>
              <a:t>Structural Learning</a:t>
            </a:r>
          </a:p>
        </p:txBody>
      </p:sp>
      <p:sp>
        <p:nvSpPr>
          <p:cNvPr id="7" name="">
            <a:extLst xmlns:a="http://schemas.openxmlformats.org/drawingml/2006/main">
              <a:ext uri="{FF2B5EF4-FFF2-40B4-BE49-F238E27FC236}">
                <a16:creationId xmlns:a16="http://schemas.microsoft.com/office/drawing/2014/main" id="{6932F03D-2C94-4F30-9AC4-2B93509E4753}"/>
              </a:ext>
            </a:extLst>
          </p:cNvPr>
          <p:cNvSpPr>
            <a:spLocks xmlns:a="http://schemas.openxmlformats.org/drawingml/2006/main" noGrp="1"/>
          </p:cNvSpPr>
          <p:nvPr/>
        </p:nvSpPr>
        <p:spPr>
          <a:xfrm xmlns:a="http://schemas.openxmlformats.org/drawingml/2006/main">
            <a:off x="3048000" y="6419850"/>
            <a:ext cx="8458200" cy="2667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a:lstStyle xmlns:a="http://schemas.openxmlformats.org/drawingml/2006/main"/>
          <a:p xmlns:a="http://schemas.openxmlformats.org/drawingml/2006/main">
            <a:pPr algn="r">
              <a:defRPr sz="750" b="0">
                <a:solidFill>
                  <a:srgbClr val="565E73"/>
                </a:solidFill>
              </a:defRPr>
            </a:pPr>
            <a:r>
              <a:rPr sz="750" b="0">
                <a:solidFill>
                  <a:srgbClr val="565E73"/>
                </a:solidFill>
              </a:rPr>
              <a:t>DfE and Ofqual guidance</a:t>
            </a:r>
          </a:p>
        </p:txBody>
      </p:sp>
    </p:spTree>
    <p:extLst>
      <p:ext uri="{BB962C8B-B14F-4D97-AF65-F5344CB8AC3E}">
        <p14:creationId xmlns:p14="http://schemas.microsoft.com/office/powerpoint/2010/main" val="888825289"/>
      </p:ext>
    </p:extLst>
  </p:cSld>
</p:sld>
</file>

<file path=ppt/slides/slide4.xml><?xml version="1.0" encoding="utf-8"?>
<p:sld xmlns:p="http://schemas.openxmlformats.org/presentationml/2006/main">
  <p:cSld>
    <p:bg>
      <p:bgPr>
        <a:solidFill xmlns:a="http://schemas.openxmlformats.org/drawingml/2006/main">
          <a:srgbClr val="F6F8F7"/>
        </a:solidFill>
      </p:bgPr>
    </p:bg>
    <p:spTree>
      <p:nvGrpSpPr>
        <p:cNvPr id="1" name=""/>
        <p:cNvGrpSpPr/>
        <p:nvPr/>
      </p:nvGrpSpPr>
      <p:grpSpPr>
        <a:xfrm xmlns:a="http://schemas.openxmlformats.org/drawingml/2006/main"/>
      </p:grpSpPr>
      <p:sp>
        <p:nvSpPr>
          <p:cNvPr id="1" name="">
            <a:extLst xmlns:a="http://schemas.openxmlformats.org/drawingml/2006/main">
              <a:ext uri="{FF2B5EF4-FFF2-40B4-BE49-F238E27FC236}">
                <a16:creationId xmlns:a16="http://schemas.microsoft.com/office/drawing/2014/main" id="{16F1C17F-148B-40B3-944A-B49A933524CF}"/>
              </a:ext>
            </a:extLst>
          </p:cNvPr>
          <p:cNvSpPr>
            <a:spLocks xmlns:a="http://schemas.openxmlformats.org/drawingml/2006/main" noGrp="1"/>
          </p:cNvSpPr>
          <p:nvPr/>
        </p:nvSpPr>
        <p:spPr>
          <a:xfrm xmlns:a="http://schemas.openxmlformats.org/drawingml/2006/main">
            <a:off x="685800" y="514350"/>
            <a:ext cx="4953000" cy="2286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a:lstStyle xmlns:a="http://schemas.openxmlformats.org/drawingml/2006/main"/>
          <a:p xmlns:a="http://schemas.openxmlformats.org/drawingml/2006/main">
            <a:pPr algn="l">
              <a:defRPr sz="900" b="1">
                <a:solidFill>
                  <a:srgbClr val="128770"/>
                </a:solidFill>
              </a:defRPr>
            </a:pPr>
            <a:r>
              <a:rPr sz="900" b="1">
                <a:solidFill>
                  <a:srgbClr val="128770"/>
                </a:solidFill>
              </a:rPr>
              <a:t>DECISION FLOW</a:t>
            </a:r>
          </a:p>
        </p:txBody>
      </p:sp>
      <p:sp>
        <p:nvSpPr>
          <p:cNvPr id="2" name="">
            <a:extLst xmlns:a="http://schemas.openxmlformats.org/drawingml/2006/main">
              <a:ext uri="{FF2B5EF4-FFF2-40B4-BE49-F238E27FC236}">
                <a16:creationId xmlns:a16="http://schemas.microsoft.com/office/drawing/2014/main" id="{0BC35A20-8BCD-4F0D-9BCB-0717BC8E4038}"/>
              </a:ext>
            </a:extLst>
          </p:cNvPr>
          <p:cNvSpPr>
            <a:spLocks xmlns:a="http://schemas.openxmlformats.org/drawingml/2006/main" noGrp="1"/>
          </p:cNvSpPr>
          <p:nvPr/>
        </p:nvSpPr>
        <p:spPr>
          <a:xfrm xmlns:a="http://schemas.openxmlformats.org/drawingml/2006/main">
            <a:off x="685800" y="857250"/>
            <a:ext cx="8096250" cy="9144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a:lstStyle xmlns:a="http://schemas.openxmlformats.org/drawingml/2006/main"/>
          <a:p xmlns:a="http://schemas.openxmlformats.org/drawingml/2006/main">
            <a:pPr algn="l">
              <a:defRPr sz="2700" b="1">
                <a:solidFill>
                  <a:srgbClr val="1F2C3D"/>
                </a:solidFill>
              </a:defRPr>
            </a:pPr>
            <a:r>
              <a:rPr sz="2700" b="1">
                <a:solidFill>
                  <a:srgbClr val="1F2C3D"/>
                </a:solidFill>
              </a:rPr>
              <a:t>Need, read, proceed: a simple staff routine</a:t>
            </a:r>
          </a:p>
        </p:txBody>
      </p:sp>
      <p:sp>
        <p:nvSpPr>
          <p:cNvPr id="3" name="">
            <a:extLst xmlns:a="http://schemas.openxmlformats.org/drawingml/2006/main">
              <a:ext uri="{FF2B5EF4-FFF2-40B4-BE49-F238E27FC236}">
                <a16:creationId xmlns:a16="http://schemas.microsoft.com/office/drawing/2014/main" id="{B0AFBFFA-D5E8-4260-B11C-9A356D5B976A}"/>
              </a:ext>
            </a:extLst>
          </p:cNvPr>
          <p:cNvSpPr>
            <a:spLocks xmlns:a="http://schemas.openxmlformats.org/drawingml/2006/main" noGrp="1"/>
          </p:cNvSpPr>
          <p:nvPr/>
        </p:nvSpPr>
        <p:spPr>
          <a:xfrm xmlns:a="http://schemas.openxmlformats.org/drawingml/2006/main">
            <a:off x="876300" y="2381250"/>
            <a:ext cx="3048000" cy="2000250"/>
          </a:xfrm>
          <a:prstGeom xmlns:a="http://schemas.openxmlformats.org/drawingml/2006/main" prst="roundRect">
            <a:avLst>
              <a:gd name="adj" fmla="val 5714"/>
            </a:avLst>
          </a:prstGeom>
          <a:solidFill xmlns:a="http://schemas.openxmlformats.org/drawingml/2006/main">
            <a:srgbClr val="FFFFFF"/>
          </a:solidFill>
          <a:ln xmlns:a="http://schemas.openxmlformats.org/drawingml/2006/main" w="9525">
            <a:solidFill>
              <a:srgbClr val="D9E4E2"/>
            </a:solidFill>
            <a:prstDash val="solid"/>
          </a:ln>
        </p:spPr>
      </p:sp>
      <p:sp>
        <p:nvSpPr>
          <p:cNvPr id="4" name="">
            <a:extLst xmlns:a="http://schemas.openxmlformats.org/drawingml/2006/main">
              <a:ext uri="{FF2B5EF4-FFF2-40B4-BE49-F238E27FC236}">
                <a16:creationId xmlns:a16="http://schemas.microsoft.com/office/drawing/2014/main" id="{40DE1C72-8BB1-4640-ADF1-51EDFDB615E5}"/>
              </a:ext>
            </a:extLst>
          </p:cNvPr>
          <p:cNvSpPr>
            <a:spLocks xmlns:a="http://schemas.openxmlformats.org/drawingml/2006/main" noGrp="1"/>
          </p:cNvSpPr>
          <p:nvPr/>
        </p:nvSpPr>
        <p:spPr>
          <a:xfrm xmlns:a="http://schemas.openxmlformats.org/drawingml/2006/main">
            <a:off x="1104900" y="2686050"/>
            <a:ext cx="438150" cy="438150"/>
          </a:xfrm>
          <a:prstGeom xmlns:a="http://schemas.openxmlformats.org/drawingml/2006/main" prst="ellipse">
            <a:avLst/>
          </a:prstGeom>
          <a:solidFill xmlns:a="http://schemas.openxmlformats.org/drawingml/2006/main">
            <a:srgbClr val="128770"/>
          </a:solidFill>
          <a:ln xmlns:a="http://schemas.openxmlformats.org/drawingml/2006/main" w="0">
            <a:noFill/>
            <a:prstDash val="solid"/>
          </a:ln>
        </p:spPr>
      </p:sp>
      <p:sp>
        <p:nvSpPr>
          <p:cNvPr id="5" name="">
            <a:extLst xmlns:a="http://schemas.openxmlformats.org/drawingml/2006/main">
              <a:ext uri="{FF2B5EF4-FFF2-40B4-BE49-F238E27FC236}">
                <a16:creationId xmlns:a16="http://schemas.microsoft.com/office/drawing/2014/main" id="{98140ABA-4F4E-4409-8047-6081DA0B7BB2}"/>
              </a:ext>
            </a:extLst>
          </p:cNvPr>
          <p:cNvSpPr>
            <a:spLocks xmlns:a="http://schemas.openxmlformats.org/drawingml/2006/main" noGrp="1"/>
          </p:cNvSpPr>
          <p:nvPr/>
        </p:nvSpPr>
        <p:spPr>
          <a:xfrm xmlns:a="http://schemas.openxmlformats.org/drawingml/2006/main">
            <a:off x="1104900" y="2762250"/>
            <a:ext cx="438150" cy="3048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a:lstStyle xmlns:a="http://schemas.openxmlformats.org/drawingml/2006/main"/>
          <a:p xmlns:a="http://schemas.openxmlformats.org/drawingml/2006/main">
            <a:pPr algn="ctr">
              <a:defRPr sz="1650" b="1">
                <a:solidFill>
                  <a:srgbClr val="FFFFFF"/>
                </a:solidFill>
              </a:defRPr>
            </a:pPr>
            <a:r>
              <a:rPr sz="1650" b="1">
                <a:solidFill>
                  <a:srgbClr val="FFFFFF"/>
                </a:solidFill>
              </a:rPr>
              <a:t>1</a:t>
            </a:r>
          </a:p>
        </p:txBody>
      </p:sp>
      <p:sp>
        <p:nvSpPr>
          <p:cNvPr id="6" name="">
            <a:extLst xmlns:a="http://schemas.openxmlformats.org/drawingml/2006/main">
              <a:ext uri="{FF2B5EF4-FFF2-40B4-BE49-F238E27FC236}">
                <a16:creationId xmlns:a16="http://schemas.microsoft.com/office/drawing/2014/main" id="{B3821CD4-651C-4F0D-A7C7-507BFACE6BF7}"/>
              </a:ext>
            </a:extLst>
          </p:cNvPr>
          <p:cNvSpPr>
            <a:spLocks xmlns:a="http://schemas.openxmlformats.org/drawingml/2006/main" noGrp="1"/>
          </p:cNvSpPr>
          <p:nvPr/>
        </p:nvSpPr>
        <p:spPr>
          <a:xfrm xmlns:a="http://schemas.openxmlformats.org/drawingml/2006/main">
            <a:off x="1714500" y="2705100"/>
            <a:ext cx="1905000" cy="3429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a:lstStyle xmlns:a="http://schemas.openxmlformats.org/drawingml/2006/main"/>
          <a:p xmlns:a="http://schemas.openxmlformats.org/drawingml/2006/main">
            <a:pPr algn="l">
              <a:defRPr sz="1875" b="1">
                <a:solidFill>
                  <a:srgbClr val="1F2C3D"/>
                </a:solidFill>
              </a:defRPr>
            </a:pPr>
            <a:r>
              <a:rPr sz="1875" b="1">
                <a:solidFill>
                  <a:srgbClr val="1F2C3D"/>
                </a:solidFill>
              </a:rPr>
              <a:t>Need</a:t>
            </a:r>
          </a:p>
        </p:txBody>
      </p:sp>
      <p:sp>
        <p:nvSpPr>
          <p:cNvPr id="7" name="">
            <a:extLst xmlns:a="http://schemas.openxmlformats.org/drawingml/2006/main">
              <a:ext uri="{FF2B5EF4-FFF2-40B4-BE49-F238E27FC236}">
                <a16:creationId xmlns:a16="http://schemas.microsoft.com/office/drawing/2014/main" id="{2104D26A-3764-4B7F-80BD-22A9C746F731}"/>
              </a:ext>
            </a:extLst>
          </p:cNvPr>
          <p:cNvSpPr>
            <a:spLocks xmlns:a="http://schemas.openxmlformats.org/drawingml/2006/main" noGrp="1"/>
          </p:cNvSpPr>
          <p:nvPr/>
        </p:nvSpPr>
        <p:spPr>
          <a:xfrm xmlns:a="http://schemas.openxmlformats.org/drawingml/2006/main">
            <a:off x="1143000" y="3390900"/>
            <a:ext cx="2514600" cy="8001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a:lstStyle xmlns:a="http://schemas.openxmlformats.org/drawingml/2006/main"/>
          <a:p xmlns:a="http://schemas.openxmlformats.org/drawingml/2006/main">
            <a:pPr algn="l">
              <a:defRPr sz="1425" b="0">
                <a:solidFill>
                  <a:srgbClr val="565E73"/>
                </a:solidFill>
              </a:defRPr>
            </a:pPr>
            <a:r>
              <a:rPr sz="1425" b="0">
                <a:solidFill>
                  <a:srgbClr val="565E73"/>
                </a:solidFill>
              </a:rPr>
              <a:t>What problem are we solving, and is AI the right tool?</a:t>
            </a:r>
          </a:p>
        </p:txBody>
      </p:sp>
      <p:sp>
        <p:nvSpPr>
          <p:cNvPr id="8" name="">
            <a:extLst xmlns:a="http://schemas.openxmlformats.org/drawingml/2006/main">
              <a:ext uri="{FF2B5EF4-FFF2-40B4-BE49-F238E27FC236}">
                <a16:creationId xmlns:a16="http://schemas.microsoft.com/office/drawing/2014/main" id="{A6FE49C9-CB2C-49FF-9149-833674D83BB3}"/>
              </a:ext>
            </a:extLst>
          </p:cNvPr>
          <p:cNvSpPr>
            <a:spLocks xmlns:a="http://schemas.openxmlformats.org/drawingml/2006/main" noGrp="1"/>
          </p:cNvSpPr>
          <p:nvPr/>
        </p:nvSpPr>
        <p:spPr>
          <a:xfrm xmlns:a="http://schemas.openxmlformats.org/drawingml/2006/main">
            <a:off x="4552950" y="2381250"/>
            <a:ext cx="3048000" cy="2000250"/>
          </a:xfrm>
          <a:prstGeom xmlns:a="http://schemas.openxmlformats.org/drawingml/2006/main" prst="roundRect">
            <a:avLst>
              <a:gd name="adj" fmla="val 5714"/>
            </a:avLst>
          </a:prstGeom>
          <a:solidFill xmlns:a="http://schemas.openxmlformats.org/drawingml/2006/main">
            <a:srgbClr val="FFFFFF"/>
          </a:solidFill>
          <a:ln xmlns:a="http://schemas.openxmlformats.org/drawingml/2006/main" w="9525">
            <a:solidFill>
              <a:srgbClr val="D9E4E2"/>
            </a:solidFill>
            <a:prstDash val="solid"/>
          </a:ln>
        </p:spPr>
      </p:sp>
      <p:sp>
        <p:nvSpPr>
          <p:cNvPr id="9" name="">
            <a:extLst xmlns:a="http://schemas.openxmlformats.org/drawingml/2006/main">
              <a:ext uri="{FF2B5EF4-FFF2-40B4-BE49-F238E27FC236}">
                <a16:creationId xmlns:a16="http://schemas.microsoft.com/office/drawing/2014/main" id="{E4CACAE3-18A3-405F-BCB4-4CFEF699CCB9}"/>
              </a:ext>
            </a:extLst>
          </p:cNvPr>
          <p:cNvSpPr>
            <a:spLocks xmlns:a="http://schemas.openxmlformats.org/drawingml/2006/main" noGrp="1"/>
          </p:cNvSpPr>
          <p:nvPr/>
        </p:nvSpPr>
        <p:spPr>
          <a:xfrm xmlns:a="http://schemas.openxmlformats.org/drawingml/2006/main">
            <a:off x="4781550" y="2686050"/>
            <a:ext cx="438150" cy="438150"/>
          </a:xfrm>
          <a:prstGeom xmlns:a="http://schemas.openxmlformats.org/drawingml/2006/main" prst="ellipse">
            <a:avLst/>
          </a:prstGeom>
          <a:solidFill xmlns:a="http://schemas.openxmlformats.org/drawingml/2006/main">
            <a:srgbClr val="F1C206"/>
          </a:solidFill>
          <a:ln xmlns:a="http://schemas.openxmlformats.org/drawingml/2006/main" w="0">
            <a:noFill/>
            <a:prstDash val="solid"/>
          </a:ln>
        </p:spPr>
      </p:sp>
      <p:sp>
        <p:nvSpPr>
          <p:cNvPr id="10" name="">
            <a:extLst xmlns:a="http://schemas.openxmlformats.org/drawingml/2006/main">
              <a:ext uri="{FF2B5EF4-FFF2-40B4-BE49-F238E27FC236}">
                <a16:creationId xmlns:a16="http://schemas.microsoft.com/office/drawing/2014/main" id="{BEF4828D-5C94-461F-9C4F-D1688404A508}"/>
              </a:ext>
            </a:extLst>
          </p:cNvPr>
          <p:cNvSpPr>
            <a:spLocks xmlns:a="http://schemas.openxmlformats.org/drawingml/2006/main" noGrp="1"/>
          </p:cNvSpPr>
          <p:nvPr/>
        </p:nvSpPr>
        <p:spPr>
          <a:xfrm xmlns:a="http://schemas.openxmlformats.org/drawingml/2006/main">
            <a:off x="4781550" y="2762250"/>
            <a:ext cx="438150" cy="3048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a:lstStyle xmlns:a="http://schemas.openxmlformats.org/drawingml/2006/main"/>
          <a:p xmlns:a="http://schemas.openxmlformats.org/drawingml/2006/main">
            <a:pPr algn="ctr">
              <a:defRPr sz="1650" b="1">
                <a:solidFill>
                  <a:srgbClr val="1F2C3D"/>
                </a:solidFill>
              </a:defRPr>
            </a:pPr>
            <a:r>
              <a:rPr sz="1650" b="1">
                <a:solidFill>
                  <a:srgbClr val="1F2C3D"/>
                </a:solidFill>
              </a:rPr>
              <a:t>2</a:t>
            </a:r>
          </a:p>
        </p:txBody>
      </p:sp>
      <p:sp>
        <p:nvSpPr>
          <p:cNvPr id="11" name="">
            <a:extLst xmlns:a="http://schemas.openxmlformats.org/drawingml/2006/main">
              <a:ext uri="{FF2B5EF4-FFF2-40B4-BE49-F238E27FC236}">
                <a16:creationId xmlns:a16="http://schemas.microsoft.com/office/drawing/2014/main" id="{AB7B3713-02C7-4DF6-973D-102F98FEE7DC}"/>
              </a:ext>
            </a:extLst>
          </p:cNvPr>
          <p:cNvSpPr>
            <a:spLocks xmlns:a="http://schemas.openxmlformats.org/drawingml/2006/main" noGrp="1"/>
          </p:cNvSpPr>
          <p:nvPr/>
        </p:nvSpPr>
        <p:spPr>
          <a:xfrm xmlns:a="http://schemas.openxmlformats.org/drawingml/2006/main">
            <a:off x="5391150" y="2705100"/>
            <a:ext cx="1905000" cy="3429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a:lstStyle xmlns:a="http://schemas.openxmlformats.org/drawingml/2006/main"/>
          <a:p xmlns:a="http://schemas.openxmlformats.org/drawingml/2006/main">
            <a:pPr algn="l">
              <a:defRPr sz="1875" b="1">
                <a:solidFill>
                  <a:srgbClr val="1F2C3D"/>
                </a:solidFill>
              </a:defRPr>
            </a:pPr>
            <a:r>
              <a:rPr sz="1875" b="1">
                <a:solidFill>
                  <a:srgbClr val="1F2C3D"/>
                </a:solidFill>
              </a:rPr>
              <a:t>Read</a:t>
            </a:r>
          </a:p>
        </p:txBody>
      </p:sp>
      <p:sp>
        <p:nvSpPr>
          <p:cNvPr id="12" name="">
            <a:extLst xmlns:a="http://schemas.openxmlformats.org/drawingml/2006/main">
              <a:ext uri="{FF2B5EF4-FFF2-40B4-BE49-F238E27FC236}">
                <a16:creationId xmlns:a16="http://schemas.microsoft.com/office/drawing/2014/main" id="{5B32880A-6E23-41B8-BBFD-8BF28BB46CBD}"/>
              </a:ext>
            </a:extLst>
          </p:cNvPr>
          <p:cNvSpPr>
            <a:spLocks xmlns:a="http://schemas.openxmlformats.org/drawingml/2006/main" noGrp="1"/>
          </p:cNvSpPr>
          <p:nvPr/>
        </p:nvSpPr>
        <p:spPr>
          <a:xfrm xmlns:a="http://schemas.openxmlformats.org/drawingml/2006/main">
            <a:off x="4819650" y="3390900"/>
            <a:ext cx="2514600" cy="8001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a:lstStyle xmlns:a="http://schemas.openxmlformats.org/drawingml/2006/main"/>
          <a:p xmlns:a="http://schemas.openxmlformats.org/drawingml/2006/main">
            <a:pPr algn="l">
              <a:defRPr sz="1425" b="0">
                <a:solidFill>
                  <a:srgbClr val="565E73"/>
                </a:solidFill>
              </a:defRPr>
            </a:pPr>
            <a:r>
              <a:rPr sz="1425" b="0">
                <a:solidFill>
                  <a:srgbClr val="565E73"/>
                </a:solidFill>
              </a:rPr>
              <a:t>What data, copyright, safeguarding and accuracy risks are present?</a:t>
            </a:r>
          </a:p>
        </p:txBody>
      </p:sp>
      <p:sp>
        <p:nvSpPr>
          <p:cNvPr id="13" name="">
            <a:extLst xmlns:a="http://schemas.openxmlformats.org/drawingml/2006/main">
              <a:ext uri="{FF2B5EF4-FFF2-40B4-BE49-F238E27FC236}">
                <a16:creationId xmlns:a16="http://schemas.microsoft.com/office/drawing/2014/main" id="{CD6D228E-1441-4164-B949-BC973F20AA1E}"/>
              </a:ext>
            </a:extLst>
          </p:cNvPr>
          <p:cNvSpPr>
            <a:spLocks xmlns:a="http://schemas.openxmlformats.org/drawingml/2006/main" noGrp="1"/>
          </p:cNvSpPr>
          <p:nvPr/>
        </p:nvSpPr>
        <p:spPr>
          <a:xfrm xmlns:a="http://schemas.openxmlformats.org/drawingml/2006/main">
            <a:off x="8229600" y="2381250"/>
            <a:ext cx="3048000" cy="2000250"/>
          </a:xfrm>
          <a:prstGeom xmlns:a="http://schemas.openxmlformats.org/drawingml/2006/main" prst="roundRect">
            <a:avLst>
              <a:gd name="adj" fmla="val 5714"/>
            </a:avLst>
          </a:prstGeom>
          <a:solidFill xmlns:a="http://schemas.openxmlformats.org/drawingml/2006/main">
            <a:srgbClr val="FFFFFF"/>
          </a:solidFill>
          <a:ln xmlns:a="http://schemas.openxmlformats.org/drawingml/2006/main" w="9525">
            <a:solidFill>
              <a:srgbClr val="D9E4E2"/>
            </a:solidFill>
            <a:prstDash val="solid"/>
          </a:ln>
        </p:spPr>
      </p:sp>
      <p:sp>
        <p:nvSpPr>
          <p:cNvPr id="14" name="">
            <a:extLst xmlns:a="http://schemas.openxmlformats.org/drawingml/2006/main">
              <a:ext uri="{FF2B5EF4-FFF2-40B4-BE49-F238E27FC236}">
                <a16:creationId xmlns:a16="http://schemas.microsoft.com/office/drawing/2014/main" id="{D0C33735-3DFD-47DF-9877-A00EDB94F689}"/>
              </a:ext>
            </a:extLst>
          </p:cNvPr>
          <p:cNvSpPr>
            <a:spLocks xmlns:a="http://schemas.openxmlformats.org/drawingml/2006/main" noGrp="1"/>
          </p:cNvSpPr>
          <p:nvPr/>
        </p:nvSpPr>
        <p:spPr>
          <a:xfrm xmlns:a="http://schemas.openxmlformats.org/drawingml/2006/main">
            <a:off x="8458200" y="2686050"/>
            <a:ext cx="438150" cy="438150"/>
          </a:xfrm>
          <a:prstGeom xmlns:a="http://schemas.openxmlformats.org/drawingml/2006/main" prst="ellipse">
            <a:avLst/>
          </a:prstGeom>
          <a:solidFill xmlns:a="http://schemas.openxmlformats.org/drawingml/2006/main">
            <a:srgbClr val="D35400"/>
          </a:solidFill>
          <a:ln xmlns:a="http://schemas.openxmlformats.org/drawingml/2006/main" w="0">
            <a:noFill/>
            <a:prstDash val="solid"/>
          </a:ln>
        </p:spPr>
      </p:sp>
      <p:sp>
        <p:nvSpPr>
          <p:cNvPr id="15" name="">
            <a:extLst xmlns:a="http://schemas.openxmlformats.org/drawingml/2006/main">
              <a:ext uri="{FF2B5EF4-FFF2-40B4-BE49-F238E27FC236}">
                <a16:creationId xmlns:a16="http://schemas.microsoft.com/office/drawing/2014/main" id="{FA36EC15-C94C-444E-9B1D-FDD9BE3DDA29}"/>
              </a:ext>
            </a:extLst>
          </p:cNvPr>
          <p:cNvSpPr>
            <a:spLocks xmlns:a="http://schemas.openxmlformats.org/drawingml/2006/main" noGrp="1"/>
          </p:cNvSpPr>
          <p:nvPr/>
        </p:nvSpPr>
        <p:spPr>
          <a:xfrm xmlns:a="http://schemas.openxmlformats.org/drawingml/2006/main">
            <a:off x="8458200" y="2762250"/>
            <a:ext cx="438150" cy="3048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a:lstStyle xmlns:a="http://schemas.openxmlformats.org/drawingml/2006/main"/>
          <a:p xmlns:a="http://schemas.openxmlformats.org/drawingml/2006/main">
            <a:pPr algn="ctr">
              <a:defRPr sz="1650" b="1">
                <a:solidFill>
                  <a:srgbClr val="FFFFFF"/>
                </a:solidFill>
              </a:defRPr>
            </a:pPr>
            <a:r>
              <a:rPr sz="1650" b="1">
                <a:solidFill>
                  <a:srgbClr val="FFFFFF"/>
                </a:solidFill>
              </a:rPr>
              <a:t>3</a:t>
            </a:r>
          </a:p>
        </p:txBody>
      </p:sp>
      <p:sp>
        <p:nvSpPr>
          <p:cNvPr id="16" name="">
            <a:extLst xmlns:a="http://schemas.openxmlformats.org/drawingml/2006/main">
              <a:ext uri="{FF2B5EF4-FFF2-40B4-BE49-F238E27FC236}">
                <a16:creationId xmlns:a16="http://schemas.microsoft.com/office/drawing/2014/main" id="{6BB61D79-58E3-40CD-B290-F9DBD31F0C80}"/>
              </a:ext>
            </a:extLst>
          </p:cNvPr>
          <p:cNvSpPr>
            <a:spLocks xmlns:a="http://schemas.openxmlformats.org/drawingml/2006/main" noGrp="1"/>
          </p:cNvSpPr>
          <p:nvPr/>
        </p:nvSpPr>
        <p:spPr>
          <a:xfrm xmlns:a="http://schemas.openxmlformats.org/drawingml/2006/main">
            <a:off x="9067800" y="2705100"/>
            <a:ext cx="1905000" cy="3429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a:lstStyle xmlns:a="http://schemas.openxmlformats.org/drawingml/2006/main"/>
          <a:p xmlns:a="http://schemas.openxmlformats.org/drawingml/2006/main">
            <a:pPr algn="l">
              <a:defRPr sz="1875" b="1">
                <a:solidFill>
                  <a:srgbClr val="1F2C3D"/>
                </a:solidFill>
              </a:defRPr>
            </a:pPr>
            <a:r>
              <a:rPr sz="1875" b="1">
                <a:solidFill>
                  <a:srgbClr val="1F2C3D"/>
                </a:solidFill>
              </a:rPr>
              <a:t>Proceed</a:t>
            </a:r>
          </a:p>
        </p:txBody>
      </p:sp>
      <p:sp>
        <p:nvSpPr>
          <p:cNvPr id="17" name="">
            <a:extLst xmlns:a="http://schemas.openxmlformats.org/drawingml/2006/main">
              <a:ext uri="{FF2B5EF4-FFF2-40B4-BE49-F238E27FC236}">
                <a16:creationId xmlns:a16="http://schemas.microsoft.com/office/drawing/2014/main" id="{9F2684E1-BEBA-45AE-94CE-09FAFE1AC63D}"/>
              </a:ext>
            </a:extLst>
          </p:cNvPr>
          <p:cNvSpPr>
            <a:spLocks xmlns:a="http://schemas.openxmlformats.org/drawingml/2006/main" noGrp="1"/>
          </p:cNvSpPr>
          <p:nvPr/>
        </p:nvSpPr>
        <p:spPr>
          <a:xfrm xmlns:a="http://schemas.openxmlformats.org/drawingml/2006/main">
            <a:off x="8496300" y="3390900"/>
            <a:ext cx="2514600" cy="8001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a:lstStyle xmlns:a="http://schemas.openxmlformats.org/drawingml/2006/main"/>
          <a:p xmlns:a="http://schemas.openxmlformats.org/drawingml/2006/main">
            <a:pPr algn="l">
              <a:defRPr sz="1425" b="0">
                <a:solidFill>
                  <a:srgbClr val="565E73"/>
                </a:solidFill>
              </a:defRPr>
            </a:pPr>
            <a:r>
              <a:rPr sz="1425" b="0">
                <a:solidFill>
                  <a:srgbClr val="565E73"/>
                </a:solidFill>
              </a:rPr>
              <a:t>Use the tool only with approval, supervision and human review.</a:t>
            </a:r>
          </a:p>
        </p:txBody>
      </p:sp>
      <p:sp>
        <p:nvSpPr>
          <p:cNvPr id="18" name="">
            <a:extLst xmlns:a="http://schemas.openxmlformats.org/drawingml/2006/main">
              <a:ext uri="{FF2B5EF4-FFF2-40B4-BE49-F238E27FC236}">
                <a16:creationId xmlns:a16="http://schemas.microsoft.com/office/drawing/2014/main" id="{8E9D02F7-786C-4A67-A08C-08353FB66C7E}"/>
              </a:ext>
            </a:extLst>
          </p:cNvPr>
          <p:cNvSpPr>
            <a:spLocks xmlns:a="http://schemas.openxmlformats.org/drawingml/2006/main" noGrp="1"/>
          </p:cNvSpPr>
          <p:nvPr/>
        </p:nvSpPr>
        <p:spPr>
          <a:xfrm xmlns:a="http://schemas.openxmlformats.org/drawingml/2006/main">
            <a:off x="685800" y="6305550"/>
            <a:ext cx="10820400" cy="9525"/>
          </a:xfrm>
          <a:prstGeom xmlns:a="http://schemas.openxmlformats.org/drawingml/2006/main" prst="rect">
            <a:avLst/>
          </a:prstGeom>
          <a:solidFill xmlns:a="http://schemas.openxmlformats.org/drawingml/2006/main">
            <a:srgbClr val="D9E4E2"/>
          </a:solidFill>
          <a:ln xmlns:a="http://schemas.openxmlformats.org/drawingml/2006/main" w="0">
            <a:solidFill>
              <a:srgbClr val="D9E4E2"/>
            </a:solidFill>
            <a:prstDash val="solid"/>
          </a:ln>
        </p:spPr>
      </p:sp>
      <p:sp>
        <p:nvSpPr>
          <p:cNvPr id="19" name="">
            <a:extLst xmlns:a="http://schemas.openxmlformats.org/drawingml/2006/main">
              <a:ext uri="{FF2B5EF4-FFF2-40B4-BE49-F238E27FC236}">
                <a16:creationId xmlns:a16="http://schemas.microsoft.com/office/drawing/2014/main" id="{B6BD6F9B-8231-42FD-BE2D-90038D1DB8B2}"/>
              </a:ext>
            </a:extLst>
          </p:cNvPr>
          <p:cNvSpPr>
            <a:spLocks xmlns:a="http://schemas.openxmlformats.org/drawingml/2006/main" noGrp="1"/>
          </p:cNvSpPr>
          <p:nvPr/>
        </p:nvSpPr>
        <p:spPr>
          <a:xfrm xmlns:a="http://schemas.openxmlformats.org/drawingml/2006/main">
            <a:off x="685800" y="6419850"/>
            <a:ext cx="2095500" cy="2286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a:lstStyle xmlns:a="http://schemas.openxmlformats.org/drawingml/2006/main"/>
          <a:p xmlns:a="http://schemas.openxmlformats.org/drawingml/2006/main">
            <a:pPr algn="l">
              <a:defRPr sz="900" b="1">
                <a:solidFill>
                  <a:srgbClr val="128770"/>
                </a:solidFill>
              </a:defRPr>
            </a:pPr>
            <a:r>
              <a:rPr sz="900" b="1">
                <a:solidFill>
                  <a:srgbClr val="128770"/>
                </a:solidFill>
              </a:rPr>
              <a:t>Structural Learning</a:t>
            </a:r>
          </a:p>
        </p:txBody>
      </p:sp>
      <p:sp>
        <p:nvSpPr>
          <p:cNvPr id="20" name="">
            <a:extLst xmlns:a="http://schemas.openxmlformats.org/drawingml/2006/main">
              <a:ext uri="{FF2B5EF4-FFF2-40B4-BE49-F238E27FC236}">
                <a16:creationId xmlns:a16="http://schemas.microsoft.com/office/drawing/2014/main" id="{1BE190F2-2E9F-4C0A-A77D-F4F66E9DB94E}"/>
              </a:ext>
            </a:extLst>
          </p:cNvPr>
          <p:cNvSpPr>
            <a:spLocks xmlns:a="http://schemas.openxmlformats.org/drawingml/2006/main" noGrp="1"/>
          </p:cNvSpPr>
          <p:nvPr/>
        </p:nvSpPr>
        <p:spPr>
          <a:xfrm xmlns:a="http://schemas.openxmlformats.org/drawingml/2006/main">
            <a:off x="3048000" y="6419850"/>
            <a:ext cx="8458200" cy="2667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a:lstStyle xmlns:a="http://schemas.openxmlformats.org/drawingml/2006/main"/>
          <a:p xmlns:a="http://schemas.openxmlformats.org/drawingml/2006/main">
            <a:pPr algn="r">
              <a:defRPr sz="750" b="0">
                <a:solidFill>
                  <a:srgbClr val="565E73"/>
                </a:solidFill>
              </a:defRPr>
            </a:pPr>
            <a:r>
              <a:rPr sz="750" b="0">
                <a:solidFill>
                  <a:srgbClr val="565E73"/>
                </a:solidFill>
              </a:rPr>
              <a:t>DfE safe and effective use of AI resources</a:t>
            </a:r>
          </a:p>
        </p:txBody>
      </p:sp>
    </p:spTree>
    <p:extLst>
      <p:ext uri="{BB962C8B-B14F-4D97-AF65-F5344CB8AC3E}">
        <p14:creationId xmlns:p14="http://schemas.microsoft.com/office/powerpoint/2010/main" val="406285749"/>
      </p:ext>
    </p:extLst>
  </p:cSld>
</p:sld>
</file>

<file path=ppt/slides/slide5.xml><?xml version="1.0" encoding="utf-8"?>
<p:sld xmlns:p="http://schemas.openxmlformats.org/presentationml/2006/main">
  <p:cSld>
    <p:bg>
      <p:bgPr>
        <a:solidFill xmlns:a="http://schemas.openxmlformats.org/drawingml/2006/main">
          <a:srgbClr val="FFFFFF"/>
        </a:solidFill>
      </p:bgPr>
    </p:bg>
    <p:spTree>
      <p:nvGrpSpPr>
        <p:cNvPr id="1" name=""/>
        <p:cNvGrpSpPr/>
        <p:nvPr/>
      </p:nvGrpSpPr>
      <p:grpSpPr>
        <a:xfrm xmlns:a="http://schemas.openxmlformats.org/drawingml/2006/main"/>
      </p:grpSpPr>
      <p:sp>
        <p:nvSpPr>
          <p:cNvPr id="1" name="">
            <a:extLst xmlns:a="http://schemas.openxmlformats.org/drawingml/2006/main">
              <a:ext uri="{FF2B5EF4-FFF2-40B4-BE49-F238E27FC236}">
                <a16:creationId xmlns:a16="http://schemas.microsoft.com/office/drawing/2014/main" id="{483549F3-CEF5-42D6-85FA-8A9AF06040CD}"/>
              </a:ext>
            </a:extLst>
          </p:cNvPr>
          <p:cNvSpPr>
            <a:spLocks xmlns:a="http://schemas.openxmlformats.org/drawingml/2006/main" noGrp="1"/>
          </p:cNvSpPr>
          <p:nvPr/>
        </p:nvSpPr>
        <p:spPr>
          <a:xfrm xmlns:a="http://schemas.openxmlformats.org/drawingml/2006/main">
            <a:off x="685800" y="514350"/>
            <a:ext cx="4953000" cy="2286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a:lstStyle xmlns:a="http://schemas.openxmlformats.org/drawingml/2006/main"/>
          <a:p xmlns:a="http://schemas.openxmlformats.org/drawingml/2006/main">
            <a:pPr algn="l">
              <a:defRPr sz="900" b="1">
                <a:solidFill>
                  <a:srgbClr val="128770"/>
                </a:solidFill>
              </a:defRPr>
            </a:pPr>
            <a:r>
              <a:rPr sz="900" b="1">
                <a:solidFill>
                  <a:srgbClr val="128770"/>
                </a:solidFill>
              </a:rPr>
              <a:t>DATA PROTECTION</a:t>
            </a:r>
          </a:p>
        </p:txBody>
      </p:sp>
      <p:sp>
        <p:nvSpPr>
          <p:cNvPr id="2" name="">
            <a:extLst xmlns:a="http://schemas.openxmlformats.org/drawingml/2006/main">
              <a:ext uri="{FF2B5EF4-FFF2-40B4-BE49-F238E27FC236}">
                <a16:creationId xmlns:a16="http://schemas.microsoft.com/office/drawing/2014/main" id="{25BDA1F3-8339-44CF-B5C2-E11304EDF286}"/>
              </a:ext>
            </a:extLst>
          </p:cNvPr>
          <p:cNvSpPr>
            <a:spLocks xmlns:a="http://schemas.openxmlformats.org/drawingml/2006/main" noGrp="1"/>
          </p:cNvSpPr>
          <p:nvPr/>
        </p:nvSpPr>
        <p:spPr>
          <a:xfrm xmlns:a="http://schemas.openxmlformats.org/drawingml/2006/main">
            <a:off x="685800" y="857250"/>
            <a:ext cx="8096250" cy="9144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a:lstStyle xmlns:a="http://schemas.openxmlformats.org/drawingml/2006/main"/>
          <a:p xmlns:a="http://schemas.openxmlformats.org/drawingml/2006/main">
            <a:pPr algn="l">
              <a:defRPr sz="2700" b="1">
                <a:solidFill>
                  <a:srgbClr val="1F2C3D"/>
                </a:solidFill>
              </a:defRPr>
            </a:pPr>
            <a:r>
              <a:rPr sz="2700" b="1">
                <a:solidFill>
                  <a:srgbClr val="1F2C3D"/>
                </a:solidFill>
              </a:rPr>
              <a:t>Personal data is the red line</a:t>
            </a:r>
          </a:p>
        </p:txBody>
      </p:sp>
      <p:sp>
        <p:nvSpPr>
          <p:cNvPr id="3" name="">
            <a:extLst xmlns:a="http://schemas.openxmlformats.org/drawingml/2006/main">
              <a:ext uri="{FF2B5EF4-FFF2-40B4-BE49-F238E27FC236}">
                <a16:creationId xmlns:a16="http://schemas.microsoft.com/office/drawing/2014/main" id="{C6C0A4F5-FECB-4041-9966-E8F2D9FD0EE3}"/>
              </a:ext>
            </a:extLst>
          </p:cNvPr>
          <p:cNvSpPr>
            <a:spLocks xmlns:a="http://schemas.openxmlformats.org/drawingml/2006/main" noGrp="1"/>
          </p:cNvSpPr>
          <p:nvPr/>
        </p:nvSpPr>
        <p:spPr>
          <a:xfrm xmlns:a="http://schemas.openxmlformats.org/drawingml/2006/main">
            <a:off x="914400" y="2095500"/>
            <a:ext cx="9715500" cy="314325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a:lstStyle xmlns:a="http://schemas.openxmlformats.org/drawingml/2006/main"/>
          <a:p xmlns:a="http://schemas.openxmlformats.org/drawingml/2006/main">
            <a:pPr algn="l">
              <a:defRPr sz="1800" b="0">
                <a:solidFill>
                  <a:srgbClr val="1F2C3D"/>
                </a:solidFill>
              </a:defRPr>
            </a:pPr>
            <a:r>
              <a:rPr sz="1800" b="0">
                <a:solidFill>
                  <a:srgbClr val="1F2C3D"/>
                </a:solidFill>
              </a:rPr>
              <a:t>• Public AI tools may store, reuse or learn from prompts.</a:t>
            </a:r>
          </a:p>
          <a:p xmlns:a="http://schemas.openxmlformats.org/drawingml/2006/main">
            <a:pPr algn="l">
              <a:defRPr sz="1800" b="0">
                <a:solidFill>
                  <a:srgbClr val="1F2C3D"/>
                </a:solidFill>
              </a:defRPr>
            </a:pPr>
            <a:r>
              <a:rPr sz="1800" b="0">
                <a:solidFill>
                  <a:srgbClr val="1F2C3D"/>
                </a:solidFill>
              </a:rPr>
              <a:t>• Staff should avoid putting learner names, work, SEND details or family information into public tools.</a:t>
            </a:r>
          </a:p>
          <a:p xmlns:a="http://schemas.openxmlformats.org/drawingml/2006/main">
            <a:pPr algn="l">
              <a:defRPr sz="1800" b="0">
                <a:solidFill>
                  <a:srgbClr val="1F2C3D"/>
                </a:solidFill>
              </a:defRPr>
            </a:pPr>
            <a:r>
              <a:rPr sz="1800" b="0">
                <a:solidFill>
                  <a:srgbClr val="1F2C3D"/>
                </a:solidFill>
              </a:rPr>
              <a:t>• If personal data is strictly necessary, the school must establish lawful basis, transparency and protection.</a:t>
            </a:r>
          </a:p>
          <a:p xmlns:a="http://schemas.openxmlformats.org/drawingml/2006/main">
            <a:pPr algn="l">
              <a:defRPr sz="1800" b="0">
                <a:solidFill>
                  <a:srgbClr val="1F2C3D"/>
                </a:solidFill>
              </a:defRPr>
            </a:pPr>
            <a:r>
              <a:rPr sz="1800" b="0">
                <a:solidFill>
                  <a:srgbClr val="1F2C3D"/>
                </a:solidFill>
              </a:rPr>
              <a:t>• Parents and learners should understand when AI processing is being considered.</a:t>
            </a:r>
          </a:p>
        </p:txBody>
      </p:sp>
      <p:sp>
        <p:nvSpPr>
          <p:cNvPr id="4" name="">
            <a:extLst xmlns:a="http://schemas.openxmlformats.org/drawingml/2006/main">
              <a:ext uri="{FF2B5EF4-FFF2-40B4-BE49-F238E27FC236}">
                <a16:creationId xmlns:a16="http://schemas.microsoft.com/office/drawing/2014/main" id="{61F0A369-E3C0-4A4A-8FDD-54F0310C531E}"/>
              </a:ext>
            </a:extLst>
          </p:cNvPr>
          <p:cNvSpPr>
            <a:spLocks xmlns:a="http://schemas.openxmlformats.org/drawingml/2006/main" noGrp="1"/>
          </p:cNvSpPr>
          <p:nvPr/>
        </p:nvSpPr>
        <p:spPr>
          <a:xfrm xmlns:a="http://schemas.openxmlformats.org/drawingml/2006/main">
            <a:off x="685800" y="6305550"/>
            <a:ext cx="10820400" cy="9525"/>
          </a:xfrm>
          <a:prstGeom xmlns:a="http://schemas.openxmlformats.org/drawingml/2006/main" prst="rect">
            <a:avLst/>
          </a:prstGeom>
          <a:solidFill xmlns:a="http://schemas.openxmlformats.org/drawingml/2006/main">
            <a:srgbClr val="D9E4E2"/>
          </a:solidFill>
          <a:ln xmlns:a="http://schemas.openxmlformats.org/drawingml/2006/main" w="0">
            <a:solidFill>
              <a:srgbClr val="D9E4E2"/>
            </a:solidFill>
            <a:prstDash val="solid"/>
          </a:ln>
        </p:spPr>
      </p:sp>
      <p:sp>
        <p:nvSpPr>
          <p:cNvPr id="5" name="">
            <a:extLst xmlns:a="http://schemas.openxmlformats.org/drawingml/2006/main">
              <a:ext uri="{FF2B5EF4-FFF2-40B4-BE49-F238E27FC236}">
                <a16:creationId xmlns:a16="http://schemas.microsoft.com/office/drawing/2014/main" id="{08CA9179-A4CB-4CFC-BA33-756996A4395B}"/>
              </a:ext>
            </a:extLst>
          </p:cNvPr>
          <p:cNvSpPr>
            <a:spLocks xmlns:a="http://schemas.openxmlformats.org/drawingml/2006/main" noGrp="1"/>
          </p:cNvSpPr>
          <p:nvPr/>
        </p:nvSpPr>
        <p:spPr>
          <a:xfrm xmlns:a="http://schemas.openxmlformats.org/drawingml/2006/main">
            <a:off x="685800" y="6419850"/>
            <a:ext cx="2095500" cy="2286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a:lstStyle xmlns:a="http://schemas.openxmlformats.org/drawingml/2006/main"/>
          <a:p xmlns:a="http://schemas.openxmlformats.org/drawingml/2006/main">
            <a:pPr algn="l">
              <a:defRPr sz="900" b="1">
                <a:solidFill>
                  <a:srgbClr val="128770"/>
                </a:solidFill>
              </a:defRPr>
            </a:pPr>
            <a:r>
              <a:rPr sz="900" b="1">
                <a:solidFill>
                  <a:srgbClr val="128770"/>
                </a:solidFill>
              </a:rPr>
              <a:t>Structural Learning</a:t>
            </a:r>
          </a:p>
        </p:txBody>
      </p:sp>
      <p:sp>
        <p:nvSpPr>
          <p:cNvPr id="6" name="">
            <a:extLst xmlns:a="http://schemas.openxmlformats.org/drawingml/2006/main">
              <a:ext uri="{FF2B5EF4-FFF2-40B4-BE49-F238E27FC236}">
                <a16:creationId xmlns:a16="http://schemas.microsoft.com/office/drawing/2014/main" id="{EC620F08-20A4-40FF-AFBE-C9DE5A7BA76A}"/>
              </a:ext>
            </a:extLst>
          </p:cNvPr>
          <p:cNvSpPr>
            <a:spLocks xmlns:a="http://schemas.openxmlformats.org/drawingml/2006/main" noGrp="1"/>
          </p:cNvSpPr>
          <p:nvPr/>
        </p:nvSpPr>
        <p:spPr>
          <a:xfrm xmlns:a="http://schemas.openxmlformats.org/drawingml/2006/main">
            <a:off x="3048000" y="6419850"/>
            <a:ext cx="8458200" cy="2667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a:lstStyle xmlns:a="http://schemas.openxmlformats.org/drawingml/2006/main"/>
          <a:p xmlns:a="http://schemas.openxmlformats.org/drawingml/2006/main">
            <a:pPr algn="r">
              <a:defRPr sz="750" b="0">
                <a:solidFill>
                  <a:srgbClr val="565E73"/>
                </a:solidFill>
              </a:defRPr>
            </a:pPr>
            <a:r>
              <a:rPr sz="750" b="0">
                <a:solidFill>
                  <a:srgbClr val="565E73"/>
                </a:solidFill>
              </a:rPr>
              <a:t>DfE: Generative artificial intelligence (AI) in education</a:t>
            </a:r>
          </a:p>
        </p:txBody>
      </p:sp>
    </p:spTree>
    <p:extLst>
      <p:ext uri="{BB962C8B-B14F-4D97-AF65-F5344CB8AC3E}">
        <p14:creationId xmlns:p14="http://schemas.microsoft.com/office/powerpoint/2010/main" val="874529073"/>
      </p:ext>
    </p:extLst>
  </p:cSld>
</p:sld>
</file>

<file path=ppt/slides/slide6.xml><?xml version="1.0" encoding="utf-8"?>
<p:sld xmlns:p="http://schemas.openxmlformats.org/presentationml/2006/main">
  <p:cSld>
    <p:bg>
      <p:bgPr>
        <a:solidFill xmlns:a="http://schemas.openxmlformats.org/drawingml/2006/main">
          <a:srgbClr val="FFFFFF"/>
        </a:solidFill>
      </p:bgPr>
    </p:bg>
    <p:spTree>
      <p:nvGrpSpPr>
        <p:cNvPr id="1" name=""/>
        <p:cNvGrpSpPr/>
        <p:nvPr/>
      </p:nvGrpSpPr>
      <p:grpSpPr>
        <a:xfrm xmlns:a="http://schemas.openxmlformats.org/drawingml/2006/main"/>
      </p:grpSpPr>
      <p:sp>
        <p:nvSpPr>
          <p:cNvPr id="1" name="">
            <a:extLst xmlns:a="http://schemas.openxmlformats.org/drawingml/2006/main">
              <a:ext uri="{FF2B5EF4-FFF2-40B4-BE49-F238E27FC236}">
                <a16:creationId xmlns:a16="http://schemas.microsoft.com/office/drawing/2014/main" id="{4A754C74-849D-4E2D-87E8-1F2EB636E1DB}"/>
              </a:ext>
            </a:extLst>
          </p:cNvPr>
          <p:cNvSpPr>
            <a:spLocks xmlns:a="http://schemas.openxmlformats.org/drawingml/2006/main" noGrp="1"/>
          </p:cNvSpPr>
          <p:nvPr/>
        </p:nvSpPr>
        <p:spPr>
          <a:xfrm xmlns:a="http://schemas.openxmlformats.org/drawingml/2006/main">
            <a:off x="685800" y="514350"/>
            <a:ext cx="4953000" cy="2286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a:lstStyle xmlns:a="http://schemas.openxmlformats.org/drawingml/2006/main"/>
          <a:p xmlns:a="http://schemas.openxmlformats.org/drawingml/2006/main">
            <a:pPr algn="l">
              <a:defRPr sz="900" b="1">
                <a:solidFill>
                  <a:srgbClr val="128770"/>
                </a:solidFill>
              </a:defRPr>
            </a:pPr>
            <a:r>
              <a:rPr sz="900" b="1">
                <a:solidFill>
                  <a:srgbClr val="128770"/>
                </a:solidFill>
              </a:rPr>
              <a:t>PRODUCT SAFETY</a:t>
            </a:r>
          </a:p>
        </p:txBody>
      </p:sp>
      <p:sp>
        <p:nvSpPr>
          <p:cNvPr id="2" name="">
            <a:extLst xmlns:a="http://schemas.openxmlformats.org/drawingml/2006/main">
              <a:ext uri="{FF2B5EF4-FFF2-40B4-BE49-F238E27FC236}">
                <a16:creationId xmlns:a16="http://schemas.microsoft.com/office/drawing/2014/main" id="{1D76C113-9B48-4EAF-A720-125369561A57}"/>
              </a:ext>
            </a:extLst>
          </p:cNvPr>
          <p:cNvSpPr>
            <a:spLocks xmlns:a="http://schemas.openxmlformats.org/drawingml/2006/main" noGrp="1"/>
          </p:cNvSpPr>
          <p:nvPr/>
        </p:nvSpPr>
        <p:spPr>
          <a:xfrm xmlns:a="http://schemas.openxmlformats.org/drawingml/2006/main">
            <a:off x="685800" y="857250"/>
            <a:ext cx="8096250" cy="9144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a:lstStyle xmlns:a="http://schemas.openxmlformats.org/drawingml/2006/main"/>
          <a:p xmlns:a="http://schemas.openxmlformats.org/drawingml/2006/main">
            <a:pPr algn="l">
              <a:defRPr sz="2700" b="1">
                <a:solidFill>
                  <a:srgbClr val="1F2C3D"/>
                </a:solidFill>
              </a:defRPr>
            </a:pPr>
            <a:r>
              <a:rPr sz="2700" b="1">
                <a:solidFill>
                  <a:srgbClr val="1F2C3D"/>
                </a:solidFill>
              </a:rPr>
              <a:t>What safe AI products should provide</a:t>
            </a:r>
          </a:p>
        </p:txBody>
      </p:sp>
      <p:sp>
        <p:nvSpPr>
          <p:cNvPr id="3" name="">
            <a:extLst xmlns:a="http://schemas.openxmlformats.org/drawingml/2006/main">
              <a:ext uri="{FF2B5EF4-FFF2-40B4-BE49-F238E27FC236}">
                <a16:creationId xmlns:a16="http://schemas.microsoft.com/office/drawing/2014/main" id="{25CC3772-1E0A-4920-B7B0-5D4BE834B141}"/>
              </a:ext>
            </a:extLst>
          </p:cNvPr>
          <p:cNvSpPr>
            <a:spLocks xmlns:a="http://schemas.openxmlformats.org/drawingml/2006/main" noGrp="1"/>
          </p:cNvSpPr>
          <p:nvPr/>
        </p:nvSpPr>
        <p:spPr>
          <a:xfrm xmlns:a="http://schemas.openxmlformats.org/drawingml/2006/main">
            <a:off x="819150" y="2095500"/>
            <a:ext cx="4953000" cy="1181100"/>
          </a:xfrm>
          <a:prstGeom xmlns:a="http://schemas.openxmlformats.org/drawingml/2006/main" prst="roundRect">
            <a:avLst>
              <a:gd name="adj" fmla="val 9677"/>
            </a:avLst>
          </a:prstGeom>
          <a:solidFill xmlns:a="http://schemas.openxmlformats.org/drawingml/2006/main">
            <a:srgbClr val="E6F5F2"/>
          </a:solidFill>
          <a:ln xmlns:a="http://schemas.openxmlformats.org/drawingml/2006/main" w="9525">
            <a:solidFill>
              <a:srgbClr val="D9E4E2"/>
            </a:solidFill>
            <a:prstDash val="solid"/>
          </a:ln>
        </p:spPr>
      </p:sp>
      <p:sp>
        <p:nvSpPr>
          <p:cNvPr id="4" name="">
            <a:extLst xmlns:a="http://schemas.openxmlformats.org/drawingml/2006/main">
              <a:ext uri="{FF2B5EF4-FFF2-40B4-BE49-F238E27FC236}">
                <a16:creationId xmlns:a16="http://schemas.microsoft.com/office/drawing/2014/main" id="{6CA6A023-8114-4763-AA22-CB4B3119E2B5}"/>
              </a:ext>
            </a:extLst>
          </p:cNvPr>
          <p:cNvSpPr>
            <a:spLocks xmlns:a="http://schemas.openxmlformats.org/drawingml/2006/main" noGrp="1"/>
          </p:cNvSpPr>
          <p:nvPr/>
        </p:nvSpPr>
        <p:spPr>
          <a:xfrm xmlns:a="http://schemas.openxmlformats.org/drawingml/2006/main">
            <a:off x="1047750" y="2286000"/>
            <a:ext cx="4381500" cy="32385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a:lstStyle xmlns:a="http://schemas.openxmlformats.org/drawingml/2006/main"/>
          <a:p xmlns:a="http://schemas.openxmlformats.org/drawingml/2006/main">
            <a:pPr algn="l">
              <a:defRPr sz="1650" b="1">
                <a:solidFill>
                  <a:srgbClr val="1F2C3D"/>
                </a:solidFill>
              </a:defRPr>
            </a:pPr>
            <a:r>
              <a:rPr sz="1650" b="1">
                <a:solidFill>
                  <a:srgbClr val="1F2C3D"/>
                </a:solidFill>
              </a:rPr>
              <a:t>Purpose</a:t>
            </a:r>
          </a:p>
        </p:txBody>
      </p:sp>
      <p:sp>
        <p:nvSpPr>
          <p:cNvPr id="5" name="">
            <a:extLst xmlns:a="http://schemas.openxmlformats.org/drawingml/2006/main">
              <a:ext uri="{FF2B5EF4-FFF2-40B4-BE49-F238E27FC236}">
                <a16:creationId xmlns:a16="http://schemas.microsoft.com/office/drawing/2014/main" id="{8DA6B693-9DB4-4947-B49A-A069C057FB8D}"/>
              </a:ext>
            </a:extLst>
          </p:cNvPr>
          <p:cNvSpPr>
            <a:spLocks xmlns:a="http://schemas.openxmlformats.org/drawingml/2006/main" noGrp="1"/>
          </p:cNvSpPr>
          <p:nvPr/>
        </p:nvSpPr>
        <p:spPr>
          <a:xfrm xmlns:a="http://schemas.openxmlformats.org/drawingml/2006/main">
            <a:off x="1047750" y="2686050"/>
            <a:ext cx="4381500" cy="43815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a:lstStyle xmlns:a="http://schemas.openxmlformats.org/drawingml/2006/main"/>
          <a:p xmlns:a="http://schemas.openxmlformats.org/drawingml/2006/main">
            <a:pPr algn="l">
              <a:defRPr sz="1275" b="0">
                <a:solidFill>
                  <a:srgbClr val="565E73"/>
                </a:solidFill>
              </a:defRPr>
            </a:pPr>
            <a:r>
              <a:rPr sz="1275" b="0">
                <a:solidFill>
                  <a:srgbClr val="565E73"/>
                </a:solidFill>
              </a:rPr>
              <a:t>Clear intended use, age range, learner group and subject context.</a:t>
            </a:r>
          </a:p>
        </p:txBody>
      </p:sp>
      <p:sp>
        <p:nvSpPr>
          <p:cNvPr id="6" name="">
            <a:extLst xmlns:a="http://schemas.openxmlformats.org/drawingml/2006/main">
              <a:ext uri="{FF2B5EF4-FFF2-40B4-BE49-F238E27FC236}">
                <a16:creationId xmlns:a16="http://schemas.microsoft.com/office/drawing/2014/main" id="{07F4547B-22FD-4838-A093-F331C45FA5CC}"/>
              </a:ext>
            </a:extLst>
          </p:cNvPr>
          <p:cNvSpPr>
            <a:spLocks xmlns:a="http://schemas.openxmlformats.org/drawingml/2006/main" noGrp="1"/>
          </p:cNvSpPr>
          <p:nvPr/>
        </p:nvSpPr>
        <p:spPr>
          <a:xfrm xmlns:a="http://schemas.openxmlformats.org/drawingml/2006/main">
            <a:off x="6248400" y="2095500"/>
            <a:ext cx="4953000" cy="1181100"/>
          </a:xfrm>
          <a:prstGeom xmlns:a="http://schemas.openxmlformats.org/drawingml/2006/main" prst="roundRect">
            <a:avLst>
              <a:gd name="adj" fmla="val 9677"/>
            </a:avLst>
          </a:prstGeom>
          <a:solidFill xmlns:a="http://schemas.openxmlformats.org/drawingml/2006/main">
            <a:srgbClr val="FDF8F0"/>
          </a:solidFill>
          <a:ln xmlns:a="http://schemas.openxmlformats.org/drawingml/2006/main" w="9525">
            <a:solidFill>
              <a:srgbClr val="D9E4E2"/>
            </a:solidFill>
            <a:prstDash val="solid"/>
          </a:ln>
        </p:spPr>
      </p:sp>
      <p:sp>
        <p:nvSpPr>
          <p:cNvPr id="7" name="">
            <a:extLst xmlns:a="http://schemas.openxmlformats.org/drawingml/2006/main">
              <a:ext uri="{FF2B5EF4-FFF2-40B4-BE49-F238E27FC236}">
                <a16:creationId xmlns:a16="http://schemas.microsoft.com/office/drawing/2014/main" id="{EF13E56D-C775-4AC9-84C1-AB9B141678BF}"/>
              </a:ext>
            </a:extLst>
          </p:cNvPr>
          <p:cNvSpPr>
            <a:spLocks xmlns:a="http://schemas.openxmlformats.org/drawingml/2006/main" noGrp="1"/>
          </p:cNvSpPr>
          <p:nvPr/>
        </p:nvSpPr>
        <p:spPr>
          <a:xfrm xmlns:a="http://schemas.openxmlformats.org/drawingml/2006/main">
            <a:off x="6477000" y="2286000"/>
            <a:ext cx="4381500" cy="32385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a:lstStyle xmlns:a="http://schemas.openxmlformats.org/drawingml/2006/main"/>
          <a:p xmlns:a="http://schemas.openxmlformats.org/drawingml/2006/main">
            <a:pPr algn="l">
              <a:defRPr sz="1650" b="1">
                <a:solidFill>
                  <a:srgbClr val="1F2C3D"/>
                </a:solidFill>
              </a:defRPr>
            </a:pPr>
            <a:r>
              <a:rPr sz="1650" b="1">
                <a:solidFill>
                  <a:srgbClr val="1F2C3D"/>
                </a:solidFill>
              </a:rPr>
              <a:t>Filtering</a:t>
            </a:r>
          </a:p>
        </p:txBody>
      </p:sp>
      <p:sp>
        <p:nvSpPr>
          <p:cNvPr id="8" name="">
            <a:extLst xmlns:a="http://schemas.openxmlformats.org/drawingml/2006/main">
              <a:ext uri="{FF2B5EF4-FFF2-40B4-BE49-F238E27FC236}">
                <a16:creationId xmlns:a16="http://schemas.microsoft.com/office/drawing/2014/main" id="{87B8BC8A-F778-4DE4-8AF9-CF753E4705ED}"/>
              </a:ext>
            </a:extLst>
          </p:cNvPr>
          <p:cNvSpPr>
            <a:spLocks xmlns:a="http://schemas.openxmlformats.org/drawingml/2006/main" noGrp="1"/>
          </p:cNvSpPr>
          <p:nvPr/>
        </p:nvSpPr>
        <p:spPr>
          <a:xfrm xmlns:a="http://schemas.openxmlformats.org/drawingml/2006/main">
            <a:off x="6477000" y="2686050"/>
            <a:ext cx="4381500" cy="43815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a:lstStyle xmlns:a="http://schemas.openxmlformats.org/drawingml/2006/main"/>
          <a:p xmlns:a="http://schemas.openxmlformats.org/drawingml/2006/main">
            <a:pPr algn="l">
              <a:defRPr sz="1275" b="0">
                <a:solidFill>
                  <a:srgbClr val="565E73"/>
                </a:solidFill>
              </a:defRPr>
            </a:pPr>
            <a:r>
              <a:rPr sz="1275" b="0">
                <a:solidFill>
                  <a:srgbClr val="565E73"/>
                </a:solidFill>
              </a:rPr>
              <a:t>Built-in controls for harmful, unsafe or inappropriate content.</a:t>
            </a:r>
          </a:p>
        </p:txBody>
      </p:sp>
      <p:sp>
        <p:nvSpPr>
          <p:cNvPr id="9" name="">
            <a:extLst xmlns:a="http://schemas.openxmlformats.org/drawingml/2006/main">
              <a:ext uri="{FF2B5EF4-FFF2-40B4-BE49-F238E27FC236}">
                <a16:creationId xmlns:a16="http://schemas.microsoft.com/office/drawing/2014/main" id="{56016304-08BC-4363-A2E6-A7EE01ACE257}"/>
              </a:ext>
            </a:extLst>
          </p:cNvPr>
          <p:cNvSpPr>
            <a:spLocks xmlns:a="http://schemas.openxmlformats.org/drawingml/2006/main" noGrp="1"/>
          </p:cNvSpPr>
          <p:nvPr/>
        </p:nvSpPr>
        <p:spPr>
          <a:xfrm xmlns:a="http://schemas.openxmlformats.org/drawingml/2006/main">
            <a:off x="819150" y="3619500"/>
            <a:ext cx="4953000" cy="1181100"/>
          </a:xfrm>
          <a:prstGeom xmlns:a="http://schemas.openxmlformats.org/drawingml/2006/main" prst="roundRect">
            <a:avLst>
              <a:gd name="adj" fmla="val 9677"/>
            </a:avLst>
          </a:prstGeom>
          <a:solidFill xmlns:a="http://schemas.openxmlformats.org/drawingml/2006/main">
            <a:srgbClr val="E6F5F2"/>
          </a:solidFill>
          <a:ln xmlns:a="http://schemas.openxmlformats.org/drawingml/2006/main" w="9525">
            <a:solidFill>
              <a:srgbClr val="D9E4E2"/>
            </a:solidFill>
            <a:prstDash val="solid"/>
          </a:ln>
        </p:spPr>
      </p:sp>
      <p:sp>
        <p:nvSpPr>
          <p:cNvPr id="10" name="">
            <a:extLst xmlns:a="http://schemas.openxmlformats.org/drawingml/2006/main">
              <a:ext uri="{FF2B5EF4-FFF2-40B4-BE49-F238E27FC236}">
                <a16:creationId xmlns:a16="http://schemas.microsoft.com/office/drawing/2014/main" id="{F7C000C8-F1E0-4B29-A3B7-18F700DB9DC6}"/>
              </a:ext>
            </a:extLst>
          </p:cNvPr>
          <p:cNvSpPr>
            <a:spLocks xmlns:a="http://schemas.openxmlformats.org/drawingml/2006/main" noGrp="1"/>
          </p:cNvSpPr>
          <p:nvPr/>
        </p:nvSpPr>
        <p:spPr>
          <a:xfrm xmlns:a="http://schemas.openxmlformats.org/drawingml/2006/main">
            <a:off x="1047750" y="3810000"/>
            <a:ext cx="4381500" cy="32385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a:lstStyle xmlns:a="http://schemas.openxmlformats.org/drawingml/2006/main"/>
          <a:p xmlns:a="http://schemas.openxmlformats.org/drawingml/2006/main">
            <a:pPr algn="l">
              <a:defRPr sz="1650" b="1">
                <a:solidFill>
                  <a:srgbClr val="1F2C3D"/>
                </a:solidFill>
              </a:defRPr>
            </a:pPr>
            <a:r>
              <a:rPr sz="1650" b="1">
                <a:solidFill>
                  <a:srgbClr val="1F2C3D"/>
                </a:solidFill>
              </a:rPr>
              <a:t>Oversight</a:t>
            </a:r>
          </a:p>
        </p:txBody>
      </p:sp>
      <p:sp>
        <p:nvSpPr>
          <p:cNvPr id="11" name="">
            <a:extLst xmlns:a="http://schemas.openxmlformats.org/drawingml/2006/main">
              <a:ext uri="{FF2B5EF4-FFF2-40B4-BE49-F238E27FC236}">
                <a16:creationId xmlns:a16="http://schemas.microsoft.com/office/drawing/2014/main" id="{20EE1F49-FBD8-480A-AB0D-490341632CA2}"/>
              </a:ext>
            </a:extLst>
          </p:cNvPr>
          <p:cNvSpPr>
            <a:spLocks xmlns:a="http://schemas.openxmlformats.org/drawingml/2006/main" noGrp="1"/>
          </p:cNvSpPr>
          <p:nvPr/>
        </p:nvSpPr>
        <p:spPr>
          <a:xfrm xmlns:a="http://schemas.openxmlformats.org/drawingml/2006/main">
            <a:off x="1047750" y="4210050"/>
            <a:ext cx="4381500" cy="43815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a:lstStyle xmlns:a="http://schemas.openxmlformats.org/drawingml/2006/main"/>
          <a:p xmlns:a="http://schemas.openxmlformats.org/drawingml/2006/main">
            <a:pPr algn="l">
              <a:defRPr sz="1275" b="0">
                <a:solidFill>
                  <a:srgbClr val="565E73"/>
                </a:solidFill>
              </a:defRPr>
            </a:pPr>
            <a:r>
              <a:rPr sz="1275" b="0">
                <a:solidFill>
                  <a:srgbClr val="565E73"/>
                </a:solidFill>
              </a:rPr>
              <a:t>School-level controls, monitoring and routes for teacher intervention.</a:t>
            </a:r>
          </a:p>
        </p:txBody>
      </p:sp>
      <p:sp>
        <p:nvSpPr>
          <p:cNvPr id="12" name="">
            <a:extLst xmlns:a="http://schemas.openxmlformats.org/drawingml/2006/main">
              <a:ext uri="{FF2B5EF4-FFF2-40B4-BE49-F238E27FC236}">
                <a16:creationId xmlns:a16="http://schemas.microsoft.com/office/drawing/2014/main" id="{3F279018-3D7A-4842-A252-5CB6F29D3021}"/>
              </a:ext>
            </a:extLst>
          </p:cNvPr>
          <p:cNvSpPr>
            <a:spLocks xmlns:a="http://schemas.openxmlformats.org/drawingml/2006/main" noGrp="1"/>
          </p:cNvSpPr>
          <p:nvPr/>
        </p:nvSpPr>
        <p:spPr>
          <a:xfrm xmlns:a="http://schemas.openxmlformats.org/drawingml/2006/main">
            <a:off x="6248400" y="3619500"/>
            <a:ext cx="4953000" cy="1181100"/>
          </a:xfrm>
          <a:prstGeom xmlns:a="http://schemas.openxmlformats.org/drawingml/2006/main" prst="roundRect">
            <a:avLst>
              <a:gd name="adj" fmla="val 9677"/>
            </a:avLst>
          </a:prstGeom>
          <a:solidFill xmlns:a="http://schemas.openxmlformats.org/drawingml/2006/main">
            <a:srgbClr val="E6F5F2"/>
          </a:solidFill>
          <a:ln xmlns:a="http://schemas.openxmlformats.org/drawingml/2006/main" w="9525">
            <a:solidFill>
              <a:srgbClr val="D9E4E2"/>
            </a:solidFill>
            <a:prstDash val="solid"/>
          </a:ln>
        </p:spPr>
      </p:sp>
      <p:sp>
        <p:nvSpPr>
          <p:cNvPr id="13" name="">
            <a:extLst xmlns:a="http://schemas.openxmlformats.org/drawingml/2006/main">
              <a:ext uri="{FF2B5EF4-FFF2-40B4-BE49-F238E27FC236}">
                <a16:creationId xmlns:a16="http://schemas.microsoft.com/office/drawing/2014/main" id="{6C5623E1-E1DB-4523-9CBC-BCE88F8015A2}"/>
              </a:ext>
            </a:extLst>
          </p:cNvPr>
          <p:cNvSpPr>
            <a:spLocks xmlns:a="http://schemas.openxmlformats.org/drawingml/2006/main" noGrp="1"/>
          </p:cNvSpPr>
          <p:nvPr/>
        </p:nvSpPr>
        <p:spPr>
          <a:xfrm xmlns:a="http://schemas.openxmlformats.org/drawingml/2006/main">
            <a:off x="6477000" y="3810000"/>
            <a:ext cx="4381500" cy="32385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a:lstStyle xmlns:a="http://schemas.openxmlformats.org/drawingml/2006/main"/>
          <a:p xmlns:a="http://schemas.openxmlformats.org/drawingml/2006/main">
            <a:pPr algn="l">
              <a:defRPr sz="1650" b="1">
                <a:solidFill>
                  <a:srgbClr val="1F2C3D"/>
                </a:solidFill>
              </a:defRPr>
            </a:pPr>
            <a:r>
              <a:rPr sz="1650" b="1">
                <a:solidFill>
                  <a:srgbClr val="1F2C3D"/>
                </a:solidFill>
              </a:rPr>
              <a:t>Development</a:t>
            </a:r>
          </a:p>
        </p:txBody>
      </p:sp>
      <p:sp>
        <p:nvSpPr>
          <p:cNvPr id="14" name="">
            <a:extLst xmlns:a="http://schemas.openxmlformats.org/drawingml/2006/main">
              <a:ext uri="{FF2B5EF4-FFF2-40B4-BE49-F238E27FC236}">
                <a16:creationId xmlns:a16="http://schemas.microsoft.com/office/drawing/2014/main" id="{0B67BB60-A283-47FD-810D-9D11DA7AF4B4}"/>
              </a:ext>
            </a:extLst>
          </p:cNvPr>
          <p:cNvSpPr>
            <a:spLocks xmlns:a="http://schemas.openxmlformats.org/drawingml/2006/main" noGrp="1"/>
          </p:cNvSpPr>
          <p:nvPr/>
        </p:nvSpPr>
        <p:spPr>
          <a:xfrm xmlns:a="http://schemas.openxmlformats.org/drawingml/2006/main">
            <a:off x="6477000" y="4210050"/>
            <a:ext cx="4381500" cy="43815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a:lstStyle xmlns:a="http://schemas.openxmlformats.org/drawingml/2006/main"/>
          <a:p xmlns:a="http://schemas.openxmlformats.org/drawingml/2006/main">
            <a:pPr algn="l">
              <a:defRPr sz="1275" b="0">
                <a:solidFill>
                  <a:srgbClr val="565E73"/>
                </a:solidFill>
              </a:defRPr>
            </a:pPr>
            <a:r>
              <a:rPr sz="1275" b="0">
                <a:solidFill>
                  <a:srgbClr val="565E73"/>
                </a:solidFill>
              </a:rPr>
              <a:t>Design that protects cognitive, social, emotional and mental health.</a:t>
            </a:r>
          </a:p>
        </p:txBody>
      </p:sp>
      <p:sp>
        <p:nvSpPr>
          <p:cNvPr id="15" name="">
            <a:extLst xmlns:a="http://schemas.openxmlformats.org/drawingml/2006/main">
              <a:ext uri="{FF2B5EF4-FFF2-40B4-BE49-F238E27FC236}">
                <a16:creationId xmlns:a16="http://schemas.microsoft.com/office/drawing/2014/main" id="{A4F0811F-4978-4A4D-BA81-02F400862A1F}"/>
              </a:ext>
            </a:extLst>
          </p:cNvPr>
          <p:cNvSpPr>
            <a:spLocks xmlns:a="http://schemas.openxmlformats.org/drawingml/2006/main" noGrp="1"/>
          </p:cNvSpPr>
          <p:nvPr/>
        </p:nvSpPr>
        <p:spPr>
          <a:xfrm xmlns:a="http://schemas.openxmlformats.org/drawingml/2006/main">
            <a:off x="685800" y="6305550"/>
            <a:ext cx="10820400" cy="9525"/>
          </a:xfrm>
          <a:prstGeom xmlns:a="http://schemas.openxmlformats.org/drawingml/2006/main" prst="rect">
            <a:avLst/>
          </a:prstGeom>
          <a:solidFill xmlns:a="http://schemas.openxmlformats.org/drawingml/2006/main">
            <a:srgbClr val="D9E4E2"/>
          </a:solidFill>
          <a:ln xmlns:a="http://schemas.openxmlformats.org/drawingml/2006/main" w="0">
            <a:solidFill>
              <a:srgbClr val="D9E4E2"/>
            </a:solidFill>
            <a:prstDash val="solid"/>
          </a:ln>
        </p:spPr>
      </p:sp>
      <p:sp>
        <p:nvSpPr>
          <p:cNvPr id="16" name="">
            <a:extLst xmlns:a="http://schemas.openxmlformats.org/drawingml/2006/main">
              <a:ext uri="{FF2B5EF4-FFF2-40B4-BE49-F238E27FC236}">
                <a16:creationId xmlns:a16="http://schemas.microsoft.com/office/drawing/2014/main" id="{025A3E66-AB10-43DB-B537-F3A3ED2BAFBA}"/>
              </a:ext>
            </a:extLst>
          </p:cNvPr>
          <p:cNvSpPr>
            <a:spLocks xmlns:a="http://schemas.openxmlformats.org/drawingml/2006/main" noGrp="1"/>
          </p:cNvSpPr>
          <p:nvPr/>
        </p:nvSpPr>
        <p:spPr>
          <a:xfrm xmlns:a="http://schemas.openxmlformats.org/drawingml/2006/main">
            <a:off x="685800" y="6419850"/>
            <a:ext cx="2095500" cy="2286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a:lstStyle xmlns:a="http://schemas.openxmlformats.org/drawingml/2006/main"/>
          <a:p xmlns:a="http://schemas.openxmlformats.org/drawingml/2006/main">
            <a:pPr algn="l">
              <a:defRPr sz="900" b="1">
                <a:solidFill>
                  <a:srgbClr val="128770"/>
                </a:solidFill>
              </a:defRPr>
            </a:pPr>
            <a:r>
              <a:rPr sz="900" b="1">
                <a:solidFill>
                  <a:srgbClr val="128770"/>
                </a:solidFill>
              </a:rPr>
              <a:t>Structural Learning</a:t>
            </a:r>
          </a:p>
        </p:txBody>
      </p:sp>
      <p:sp>
        <p:nvSpPr>
          <p:cNvPr id="17" name="">
            <a:extLst xmlns:a="http://schemas.openxmlformats.org/drawingml/2006/main">
              <a:ext uri="{FF2B5EF4-FFF2-40B4-BE49-F238E27FC236}">
                <a16:creationId xmlns:a16="http://schemas.microsoft.com/office/drawing/2014/main" id="{0AA76DCE-60D5-439D-83F1-5550080EFCE7}"/>
              </a:ext>
            </a:extLst>
          </p:cNvPr>
          <p:cNvSpPr>
            <a:spLocks xmlns:a="http://schemas.openxmlformats.org/drawingml/2006/main" noGrp="1"/>
          </p:cNvSpPr>
          <p:nvPr/>
        </p:nvSpPr>
        <p:spPr>
          <a:xfrm xmlns:a="http://schemas.openxmlformats.org/drawingml/2006/main">
            <a:off x="3048000" y="6419850"/>
            <a:ext cx="8458200" cy="2667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a:lstStyle xmlns:a="http://schemas.openxmlformats.org/drawingml/2006/main"/>
          <a:p xmlns:a="http://schemas.openxmlformats.org/drawingml/2006/main">
            <a:pPr algn="r">
              <a:defRPr sz="750" b="0">
                <a:solidFill>
                  <a:srgbClr val="565E73"/>
                </a:solidFill>
              </a:defRPr>
            </a:pPr>
            <a:r>
              <a:rPr sz="750" b="0">
                <a:solidFill>
                  <a:srgbClr val="565E73"/>
                </a:solidFill>
              </a:rPr>
              <a:t>DfE: Generative AI product safety standards</a:t>
            </a:r>
          </a:p>
        </p:txBody>
      </p:sp>
    </p:spTree>
    <p:extLst>
      <p:ext uri="{BB962C8B-B14F-4D97-AF65-F5344CB8AC3E}">
        <p14:creationId xmlns:p14="http://schemas.microsoft.com/office/powerpoint/2010/main" val="75585617"/>
      </p:ext>
    </p:extLst>
  </p:cSld>
</p:sld>
</file>

<file path=ppt/slides/slide7.xml><?xml version="1.0" encoding="utf-8"?>
<p:sld xmlns:p="http://schemas.openxmlformats.org/presentationml/2006/main">
  <p:cSld>
    <p:bg>
      <p:bgPr>
        <a:solidFill xmlns:a="http://schemas.openxmlformats.org/drawingml/2006/main">
          <a:srgbClr val="FFFFFF"/>
        </a:solidFill>
      </p:bgPr>
    </p:bg>
    <p:spTree>
      <p:nvGrpSpPr>
        <p:cNvPr id="1" name=""/>
        <p:cNvGrpSpPr/>
        <p:nvPr/>
      </p:nvGrpSpPr>
      <p:grpSpPr>
        <a:xfrm xmlns:a="http://schemas.openxmlformats.org/drawingml/2006/main"/>
      </p:grpSpPr>
      <p:sp>
        <p:nvSpPr>
          <p:cNvPr id="1" name="">
            <a:extLst xmlns:a="http://schemas.openxmlformats.org/drawingml/2006/main">
              <a:ext uri="{FF2B5EF4-FFF2-40B4-BE49-F238E27FC236}">
                <a16:creationId xmlns:a16="http://schemas.microsoft.com/office/drawing/2014/main" id="{D4DF1660-E266-4F30-99E2-275459BC4276}"/>
              </a:ext>
            </a:extLst>
          </p:cNvPr>
          <p:cNvSpPr>
            <a:spLocks xmlns:a="http://schemas.openxmlformats.org/drawingml/2006/main" noGrp="1"/>
          </p:cNvSpPr>
          <p:nvPr/>
        </p:nvSpPr>
        <p:spPr>
          <a:xfrm xmlns:a="http://schemas.openxmlformats.org/drawingml/2006/main">
            <a:off x="685800" y="514350"/>
            <a:ext cx="4953000" cy="2286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a:lstStyle xmlns:a="http://schemas.openxmlformats.org/drawingml/2006/main"/>
          <a:p xmlns:a="http://schemas.openxmlformats.org/drawingml/2006/main">
            <a:pPr algn="l">
              <a:defRPr sz="900" b="1">
                <a:solidFill>
                  <a:srgbClr val="128770"/>
                </a:solidFill>
              </a:defRPr>
            </a:pPr>
            <a:r>
              <a:rPr sz="900" b="1">
                <a:solidFill>
                  <a:srgbClr val="128770"/>
                </a:solidFill>
              </a:rPr>
              <a:t>TOOL APPROVAL CHECKLIST</a:t>
            </a:r>
          </a:p>
        </p:txBody>
      </p:sp>
      <p:sp>
        <p:nvSpPr>
          <p:cNvPr id="2" name="">
            <a:extLst xmlns:a="http://schemas.openxmlformats.org/drawingml/2006/main">
              <a:ext uri="{FF2B5EF4-FFF2-40B4-BE49-F238E27FC236}">
                <a16:creationId xmlns:a16="http://schemas.microsoft.com/office/drawing/2014/main" id="{BF9D41A0-69F5-49B8-ABE6-89052189CCC2}"/>
              </a:ext>
            </a:extLst>
          </p:cNvPr>
          <p:cNvSpPr>
            <a:spLocks xmlns:a="http://schemas.openxmlformats.org/drawingml/2006/main" noGrp="1"/>
          </p:cNvSpPr>
          <p:nvPr/>
        </p:nvSpPr>
        <p:spPr>
          <a:xfrm xmlns:a="http://schemas.openxmlformats.org/drawingml/2006/main">
            <a:off x="685800" y="857250"/>
            <a:ext cx="8096250" cy="9144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a:lstStyle xmlns:a="http://schemas.openxmlformats.org/drawingml/2006/main"/>
          <a:p xmlns:a="http://schemas.openxmlformats.org/drawingml/2006/main">
            <a:pPr algn="l">
              <a:defRPr sz="2700" b="1">
                <a:solidFill>
                  <a:srgbClr val="1F2C3D"/>
                </a:solidFill>
              </a:defRPr>
            </a:pPr>
            <a:r>
              <a:rPr sz="2700" b="1">
                <a:solidFill>
                  <a:srgbClr val="1F2C3D"/>
                </a:solidFill>
              </a:rPr>
              <a:t>Before a school approves an AI tool</a:t>
            </a:r>
          </a:p>
        </p:txBody>
      </p:sp>
      <p:sp>
        <p:nvSpPr>
          <p:cNvPr id="3" name="">
            <a:extLst xmlns:a="http://schemas.openxmlformats.org/drawingml/2006/main">
              <a:ext uri="{FF2B5EF4-FFF2-40B4-BE49-F238E27FC236}">
                <a16:creationId xmlns:a16="http://schemas.microsoft.com/office/drawing/2014/main" id="{807FFBE8-215D-41A9-9188-0539571FCDF7}"/>
              </a:ext>
            </a:extLst>
          </p:cNvPr>
          <p:cNvSpPr>
            <a:spLocks xmlns:a="http://schemas.openxmlformats.org/drawingml/2006/main" noGrp="1"/>
          </p:cNvSpPr>
          <p:nvPr/>
        </p:nvSpPr>
        <p:spPr>
          <a:xfrm xmlns:a="http://schemas.openxmlformats.org/drawingml/2006/main">
            <a:off x="876300" y="2019300"/>
            <a:ext cx="209550" cy="209550"/>
          </a:xfrm>
          <a:prstGeom xmlns:a="http://schemas.openxmlformats.org/drawingml/2006/main" prst="rect">
            <a:avLst/>
          </a:prstGeom>
          <a:solidFill xmlns:a="http://schemas.openxmlformats.org/drawingml/2006/main">
            <a:srgbClr val="FFFFFF"/>
          </a:solidFill>
          <a:ln xmlns:a="http://schemas.openxmlformats.org/drawingml/2006/main" w="19050">
            <a:solidFill>
              <a:srgbClr val="128770"/>
            </a:solidFill>
            <a:prstDash val="solid"/>
          </a:ln>
        </p:spPr>
      </p:sp>
      <p:sp>
        <p:nvSpPr>
          <p:cNvPr id="4" name="">
            <a:extLst xmlns:a="http://schemas.openxmlformats.org/drawingml/2006/main">
              <a:ext uri="{FF2B5EF4-FFF2-40B4-BE49-F238E27FC236}">
                <a16:creationId xmlns:a16="http://schemas.microsoft.com/office/drawing/2014/main" id="{F6B51BE4-DE8B-429B-AEA9-ED0C961139DD}"/>
              </a:ext>
            </a:extLst>
          </p:cNvPr>
          <p:cNvSpPr>
            <a:spLocks xmlns:a="http://schemas.openxmlformats.org/drawingml/2006/main" noGrp="1"/>
          </p:cNvSpPr>
          <p:nvPr/>
        </p:nvSpPr>
        <p:spPr>
          <a:xfrm xmlns:a="http://schemas.openxmlformats.org/drawingml/2006/main">
            <a:off x="1276350" y="1981200"/>
            <a:ext cx="4381500" cy="5715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a:lstStyle xmlns:a="http://schemas.openxmlformats.org/drawingml/2006/main"/>
          <a:p xmlns:a="http://schemas.openxmlformats.org/drawingml/2006/main">
            <a:pPr algn="l">
              <a:defRPr sz="1500" b="0">
                <a:solidFill>
                  <a:srgbClr val="1F2C3D"/>
                </a:solidFill>
              </a:defRPr>
            </a:pPr>
            <a:r>
              <a:rPr sz="1500" b="0">
                <a:solidFill>
                  <a:srgbClr val="1F2C3D"/>
                </a:solidFill>
              </a:rPr>
              <a:t>Who will use it: staff, learners, or both?</a:t>
            </a:r>
          </a:p>
        </p:txBody>
      </p:sp>
      <p:sp>
        <p:nvSpPr>
          <p:cNvPr id="5" name="">
            <a:extLst xmlns:a="http://schemas.openxmlformats.org/drawingml/2006/main">
              <a:ext uri="{FF2B5EF4-FFF2-40B4-BE49-F238E27FC236}">
                <a16:creationId xmlns:a16="http://schemas.microsoft.com/office/drawing/2014/main" id="{948D5061-0E07-4D0C-864B-BEA5B107D64D}"/>
              </a:ext>
            </a:extLst>
          </p:cNvPr>
          <p:cNvSpPr>
            <a:spLocks xmlns:a="http://schemas.openxmlformats.org/drawingml/2006/main" noGrp="1"/>
          </p:cNvSpPr>
          <p:nvPr/>
        </p:nvSpPr>
        <p:spPr>
          <a:xfrm xmlns:a="http://schemas.openxmlformats.org/drawingml/2006/main">
            <a:off x="876300" y="2838450"/>
            <a:ext cx="209550" cy="209550"/>
          </a:xfrm>
          <a:prstGeom xmlns:a="http://schemas.openxmlformats.org/drawingml/2006/main" prst="rect">
            <a:avLst/>
          </a:prstGeom>
          <a:solidFill xmlns:a="http://schemas.openxmlformats.org/drawingml/2006/main">
            <a:srgbClr val="FFFFFF"/>
          </a:solidFill>
          <a:ln xmlns:a="http://schemas.openxmlformats.org/drawingml/2006/main" w="19050">
            <a:solidFill>
              <a:srgbClr val="128770"/>
            </a:solidFill>
            <a:prstDash val="solid"/>
          </a:ln>
        </p:spPr>
      </p:sp>
      <p:sp>
        <p:nvSpPr>
          <p:cNvPr id="6" name="">
            <a:extLst xmlns:a="http://schemas.openxmlformats.org/drawingml/2006/main">
              <a:ext uri="{FF2B5EF4-FFF2-40B4-BE49-F238E27FC236}">
                <a16:creationId xmlns:a16="http://schemas.microsoft.com/office/drawing/2014/main" id="{1CA09073-E86B-4F8F-9466-1534B8BA57F6}"/>
              </a:ext>
            </a:extLst>
          </p:cNvPr>
          <p:cNvSpPr>
            <a:spLocks xmlns:a="http://schemas.openxmlformats.org/drawingml/2006/main" noGrp="1"/>
          </p:cNvSpPr>
          <p:nvPr/>
        </p:nvSpPr>
        <p:spPr>
          <a:xfrm xmlns:a="http://schemas.openxmlformats.org/drawingml/2006/main">
            <a:off x="1276350" y="2800350"/>
            <a:ext cx="4381500" cy="5715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a:lstStyle xmlns:a="http://schemas.openxmlformats.org/drawingml/2006/main"/>
          <a:p xmlns:a="http://schemas.openxmlformats.org/drawingml/2006/main">
            <a:pPr algn="l">
              <a:defRPr sz="1500" b="0">
                <a:solidFill>
                  <a:srgbClr val="1F2C3D"/>
                </a:solidFill>
              </a:defRPr>
            </a:pPr>
            <a:r>
              <a:rPr sz="1500" b="0">
                <a:solidFill>
                  <a:srgbClr val="1F2C3D"/>
                </a:solidFill>
              </a:rPr>
              <a:t>What data will be entered, stored or processed?</a:t>
            </a:r>
          </a:p>
        </p:txBody>
      </p:sp>
      <p:sp>
        <p:nvSpPr>
          <p:cNvPr id="7" name="">
            <a:extLst xmlns:a="http://schemas.openxmlformats.org/drawingml/2006/main">
              <a:ext uri="{FF2B5EF4-FFF2-40B4-BE49-F238E27FC236}">
                <a16:creationId xmlns:a16="http://schemas.microsoft.com/office/drawing/2014/main" id="{15E136CA-9325-4885-BB9F-D1497931A15A}"/>
              </a:ext>
            </a:extLst>
          </p:cNvPr>
          <p:cNvSpPr>
            <a:spLocks xmlns:a="http://schemas.openxmlformats.org/drawingml/2006/main" noGrp="1"/>
          </p:cNvSpPr>
          <p:nvPr/>
        </p:nvSpPr>
        <p:spPr>
          <a:xfrm xmlns:a="http://schemas.openxmlformats.org/drawingml/2006/main">
            <a:off x="876300" y="3657600"/>
            <a:ext cx="209550" cy="209550"/>
          </a:xfrm>
          <a:prstGeom xmlns:a="http://schemas.openxmlformats.org/drawingml/2006/main" prst="rect">
            <a:avLst/>
          </a:prstGeom>
          <a:solidFill xmlns:a="http://schemas.openxmlformats.org/drawingml/2006/main">
            <a:srgbClr val="FFFFFF"/>
          </a:solidFill>
          <a:ln xmlns:a="http://schemas.openxmlformats.org/drawingml/2006/main" w="19050">
            <a:solidFill>
              <a:srgbClr val="128770"/>
            </a:solidFill>
            <a:prstDash val="solid"/>
          </a:ln>
        </p:spPr>
      </p:sp>
      <p:sp>
        <p:nvSpPr>
          <p:cNvPr id="8" name="">
            <a:extLst xmlns:a="http://schemas.openxmlformats.org/drawingml/2006/main">
              <a:ext uri="{FF2B5EF4-FFF2-40B4-BE49-F238E27FC236}">
                <a16:creationId xmlns:a16="http://schemas.microsoft.com/office/drawing/2014/main" id="{FC36355F-82D8-43CA-83E8-BBA0741B5246}"/>
              </a:ext>
            </a:extLst>
          </p:cNvPr>
          <p:cNvSpPr>
            <a:spLocks xmlns:a="http://schemas.openxmlformats.org/drawingml/2006/main" noGrp="1"/>
          </p:cNvSpPr>
          <p:nvPr/>
        </p:nvSpPr>
        <p:spPr>
          <a:xfrm xmlns:a="http://schemas.openxmlformats.org/drawingml/2006/main">
            <a:off x="1276350" y="3619500"/>
            <a:ext cx="4381500" cy="5715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a:lstStyle xmlns:a="http://schemas.openxmlformats.org/drawingml/2006/main"/>
          <a:p xmlns:a="http://schemas.openxmlformats.org/drawingml/2006/main">
            <a:pPr algn="l">
              <a:defRPr sz="1500" b="0">
                <a:solidFill>
                  <a:srgbClr val="1F2C3D"/>
                </a:solidFill>
              </a:defRPr>
            </a:pPr>
            <a:r>
              <a:rPr sz="1500" b="0">
                <a:solidFill>
                  <a:srgbClr val="1F2C3D"/>
                </a:solidFill>
              </a:rPr>
              <a:t>Does it meet age, safeguarding, filtering and monitoring expectations?</a:t>
            </a:r>
          </a:p>
        </p:txBody>
      </p:sp>
      <p:sp>
        <p:nvSpPr>
          <p:cNvPr id="9" name="">
            <a:extLst xmlns:a="http://schemas.openxmlformats.org/drawingml/2006/main">
              <a:ext uri="{FF2B5EF4-FFF2-40B4-BE49-F238E27FC236}">
                <a16:creationId xmlns:a16="http://schemas.microsoft.com/office/drawing/2014/main" id="{B82656C8-1183-4D77-AA2F-BBC301C76689}"/>
              </a:ext>
            </a:extLst>
          </p:cNvPr>
          <p:cNvSpPr>
            <a:spLocks xmlns:a="http://schemas.openxmlformats.org/drawingml/2006/main" noGrp="1"/>
          </p:cNvSpPr>
          <p:nvPr/>
        </p:nvSpPr>
        <p:spPr>
          <a:xfrm xmlns:a="http://schemas.openxmlformats.org/drawingml/2006/main">
            <a:off x="876300" y="4476750"/>
            <a:ext cx="209550" cy="209550"/>
          </a:xfrm>
          <a:prstGeom xmlns:a="http://schemas.openxmlformats.org/drawingml/2006/main" prst="rect">
            <a:avLst/>
          </a:prstGeom>
          <a:solidFill xmlns:a="http://schemas.openxmlformats.org/drawingml/2006/main">
            <a:srgbClr val="FFFFFF"/>
          </a:solidFill>
          <a:ln xmlns:a="http://schemas.openxmlformats.org/drawingml/2006/main" w="19050">
            <a:solidFill>
              <a:srgbClr val="128770"/>
            </a:solidFill>
            <a:prstDash val="solid"/>
          </a:ln>
        </p:spPr>
      </p:sp>
      <p:sp>
        <p:nvSpPr>
          <p:cNvPr id="10" name="">
            <a:extLst xmlns:a="http://schemas.openxmlformats.org/drawingml/2006/main">
              <a:ext uri="{FF2B5EF4-FFF2-40B4-BE49-F238E27FC236}">
                <a16:creationId xmlns:a16="http://schemas.microsoft.com/office/drawing/2014/main" id="{9D394083-7D35-4FA9-B474-B079A137B6E3}"/>
              </a:ext>
            </a:extLst>
          </p:cNvPr>
          <p:cNvSpPr>
            <a:spLocks xmlns:a="http://schemas.openxmlformats.org/drawingml/2006/main" noGrp="1"/>
          </p:cNvSpPr>
          <p:nvPr/>
        </p:nvSpPr>
        <p:spPr>
          <a:xfrm xmlns:a="http://schemas.openxmlformats.org/drawingml/2006/main">
            <a:off x="1276350" y="4438650"/>
            <a:ext cx="4381500" cy="5715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a:lstStyle xmlns:a="http://schemas.openxmlformats.org/drawingml/2006/main"/>
          <a:p xmlns:a="http://schemas.openxmlformats.org/drawingml/2006/main">
            <a:pPr algn="l">
              <a:defRPr sz="1500" b="0">
                <a:solidFill>
                  <a:srgbClr val="1F2C3D"/>
                </a:solidFill>
              </a:defRPr>
            </a:pPr>
            <a:r>
              <a:rPr sz="1500" b="0">
                <a:solidFill>
                  <a:srgbClr val="1F2C3D"/>
                </a:solidFill>
              </a:rPr>
              <a:t>Can school leaders control access, logs and settings?</a:t>
            </a:r>
          </a:p>
        </p:txBody>
      </p:sp>
      <p:sp>
        <p:nvSpPr>
          <p:cNvPr id="11" name="">
            <a:extLst xmlns:a="http://schemas.openxmlformats.org/drawingml/2006/main">
              <a:ext uri="{FF2B5EF4-FFF2-40B4-BE49-F238E27FC236}">
                <a16:creationId xmlns:a16="http://schemas.microsoft.com/office/drawing/2014/main" id="{E9150EEE-B7B2-40D7-A812-B985476F535A}"/>
              </a:ext>
            </a:extLst>
          </p:cNvPr>
          <p:cNvSpPr>
            <a:spLocks xmlns:a="http://schemas.openxmlformats.org/drawingml/2006/main" noGrp="1"/>
          </p:cNvSpPr>
          <p:nvPr/>
        </p:nvSpPr>
        <p:spPr>
          <a:xfrm xmlns:a="http://schemas.openxmlformats.org/drawingml/2006/main">
            <a:off x="6343650" y="2019300"/>
            <a:ext cx="209550" cy="209550"/>
          </a:xfrm>
          <a:prstGeom xmlns:a="http://schemas.openxmlformats.org/drawingml/2006/main" prst="rect">
            <a:avLst/>
          </a:prstGeom>
          <a:solidFill xmlns:a="http://schemas.openxmlformats.org/drawingml/2006/main">
            <a:srgbClr val="FFFFFF"/>
          </a:solidFill>
          <a:ln xmlns:a="http://schemas.openxmlformats.org/drawingml/2006/main" w="19050">
            <a:solidFill>
              <a:srgbClr val="128770"/>
            </a:solidFill>
            <a:prstDash val="solid"/>
          </a:ln>
        </p:spPr>
      </p:sp>
      <p:sp>
        <p:nvSpPr>
          <p:cNvPr id="12" name="">
            <a:extLst xmlns:a="http://schemas.openxmlformats.org/drawingml/2006/main">
              <a:ext uri="{FF2B5EF4-FFF2-40B4-BE49-F238E27FC236}">
                <a16:creationId xmlns:a16="http://schemas.microsoft.com/office/drawing/2014/main" id="{361A84CD-A498-44F8-9C66-71969EBC749F}"/>
              </a:ext>
            </a:extLst>
          </p:cNvPr>
          <p:cNvSpPr>
            <a:spLocks xmlns:a="http://schemas.openxmlformats.org/drawingml/2006/main" noGrp="1"/>
          </p:cNvSpPr>
          <p:nvPr/>
        </p:nvSpPr>
        <p:spPr>
          <a:xfrm xmlns:a="http://schemas.openxmlformats.org/drawingml/2006/main">
            <a:off x="6743700" y="1981200"/>
            <a:ext cx="4381500" cy="5715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a:lstStyle xmlns:a="http://schemas.openxmlformats.org/drawingml/2006/main"/>
          <a:p xmlns:a="http://schemas.openxmlformats.org/drawingml/2006/main">
            <a:pPr algn="l">
              <a:defRPr sz="1500" b="0">
                <a:solidFill>
                  <a:srgbClr val="1F2C3D"/>
                </a:solidFill>
              </a:defRPr>
            </a:pPr>
            <a:r>
              <a:rPr sz="1500" b="0">
                <a:solidFill>
                  <a:srgbClr val="1F2C3D"/>
                </a:solidFill>
              </a:rPr>
              <a:t>Does it protect intellectual property and copyright?</a:t>
            </a:r>
          </a:p>
        </p:txBody>
      </p:sp>
      <p:sp>
        <p:nvSpPr>
          <p:cNvPr id="13" name="">
            <a:extLst xmlns:a="http://schemas.openxmlformats.org/drawingml/2006/main">
              <a:ext uri="{FF2B5EF4-FFF2-40B4-BE49-F238E27FC236}">
                <a16:creationId xmlns:a16="http://schemas.microsoft.com/office/drawing/2014/main" id="{4DF623B5-BD5A-4F7E-9A24-564B4FF3CC37}"/>
              </a:ext>
            </a:extLst>
          </p:cNvPr>
          <p:cNvSpPr>
            <a:spLocks xmlns:a="http://schemas.openxmlformats.org/drawingml/2006/main" noGrp="1"/>
          </p:cNvSpPr>
          <p:nvPr/>
        </p:nvSpPr>
        <p:spPr>
          <a:xfrm xmlns:a="http://schemas.openxmlformats.org/drawingml/2006/main">
            <a:off x="6343650" y="2838450"/>
            <a:ext cx="209550" cy="209550"/>
          </a:xfrm>
          <a:prstGeom xmlns:a="http://schemas.openxmlformats.org/drawingml/2006/main" prst="rect">
            <a:avLst/>
          </a:prstGeom>
          <a:solidFill xmlns:a="http://schemas.openxmlformats.org/drawingml/2006/main">
            <a:srgbClr val="FFFFFF"/>
          </a:solidFill>
          <a:ln xmlns:a="http://schemas.openxmlformats.org/drawingml/2006/main" w="19050">
            <a:solidFill>
              <a:srgbClr val="128770"/>
            </a:solidFill>
            <a:prstDash val="solid"/>
          </a:ln>
        </p:spPr>
      </p:sp>
      <p:sp>
        <p:nvSpPr>
          <p:cNvPr id="14" name="">
            <a:extLst xmlns:a="http://schemas.openxmlformats.org/drawingml/2006/main">
              <a:ext uri="{FF2B5EF4-FFF2-40B4-BE49-F238E27FC236}">
                <a16:creationId xmlns:a16="http://schemas.microsoft.com/office/drawing/2014/main" id="{680AC0DE-7AED-43C1-833C-CCC2816C0869}"/>
              </a:ext>
            </a:extLst>
          </p:cNvPr>
          <p:cNvSpPr>
            <a:spLocks xmlns:a="http://schemas.openxmlformats.org/drawingml/2006/main" noGrp="1"/>
          </p:cNvSpPr>
          <p:nvPr/>
        </p:nvSpPr>
        <p:spPr>
          <a:xfrm xmlns:a="http://schemas.openxmlformats.org/drawingml/2006/main">
            <a:off x="6743700" y="2800350"/>
            <a:ext cx="4381500" cy="5715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a:lstStyle xmlns:a="http://schemas.openxmlformats.org/drawingml/2006/main"/>
          <a:p xmlns:a="http://schemas.openxmlformats.org/drawingml/2006/main">
            <a:pPr algn="l">
              <a:defRPr sz="1500" b="0">
                <a:solidFill>
                  <a:srgbClr val="1F2C3D"/>
                </a:solidFill>
              </a:defRPr>
            </a:pPr>
            <a:r>
              <a:rPr sz="1500" b="0">
                <a:solidFill>
                  <a:srgbClr val="1F2C3D"/>
                </a:solidFill>
              </a:rPr>
              <a:t>How will teachers review outputs before use?</a:t>
            </a:r>
          </a:p>
        </p:txBody>
      </p:sp>
      <p:sp>
        <p:nvSpPr>
          <p:cNvPr id="15" name="">
            <a:extLst xmlns:a="http://schemas.openxmlformats.org/drawingml/2006/main">
              <a:ext uri="{FF2B5EF4-FFF2-40B4-BE49-F238E27FC236}">
                <a16:creationId xmlns:a16="http://schemas.microsoft.com/office/drawing/2014/main" id="{AC6F83B0-3BEC-4F3D-B8C0-A38E12838AE5}"/>
              </a:ext>
            </a:extLst>
          </p:cNvPr>
          <p:cNvSpPr>
            <a:spLocks xmlns:a="http://schemas.openxmlformats.org/drawingml/2006/main" noGrp="1"/>
          </p:cNvSpPr>
          <p:nvPr/>
        </p:nvSpPr>
        <p:spPr>
          <a:xfrm xmlns:a="http://schemas.openxmlformats.org/drawingml/2006/main">
            <a:off x="6343650" y="3657600"/>
            <a:ext cx="209550" cy="209550"/>
          </a:xfrm>
          <a:prstGeom xmlns:a="http://schemas.openxmlformats.org/drawingml/2006/main" prst="rect">
            <a:avLst/>
          </a:prstGeom>
          <a:solidFill xmlns:a="http://schemas.openxmlformats.org/drawingml/2006/main">
            <a:srgbClr val="FFFFFF"/>
          </a:solidFill>
          <a:ln xmlns:a="http://schemas.openxmlformats.org/drawingml/2006/main" w="19050">
            <a:solidFill>
              <a:srgbClr val="128770"/>
            </a:solidFill>
            <a:prstDash val="solid"/>
          </a:ln>
        </p:spPr>
      </p:sp>
      <p:sp>
        <p:nvSpPr>
          <p:cNvPr id="16" name="">
            <a:extLst xmlns:a="http://schemas.openxmlformats.org/drawingml/2006/main">
              <a:ext uri="{FF2B5EF4-FFF2-40B4-BE49-F238E27FC236}">
                <a16:creationId xmlns:a16="http://schemas.microsoft.com/office/drawing/2014/main" id="{524946F6-F910-40F1-BB7B-D7473EC8BDCF}"/>
              </a:ext>
            </a:extLst>
          </p:cNvPr>
          <p:cNvSpPr>
            <a:spLocks xmlns:a="http://schemas.openxmlformats.org/drawingml/2006/main" noGrp="1"/>
          </p:cNvSpPr>
          <p:nvPr/>
        </p:nvSpPr>
        <p:spPr>
          <a:xfrm xmlns:a="http://schemas.openxmlformats.org/drawingml/2006/main">
            <a:off x="6743700" y="3619500"/>
            <a:ext cx="4381500" cy="5715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a:lstStyle xmlns:a="http://schemas.openxmlformats.org/drawingml/2006/main"/>
          <a:p xmlns:a="http://schemas.openxmlformats.org/drawingml/2006/main">
            <a:pPr algn="l">
              <a:defRPr sz="1500" b="0">
                <a:solidFill>
                  <a:srgbClr val="1F2C3D"/>
                </a:solidFill>
              </a:defRPr>
            </a:pPr>
            <a:r>
              <a:rPr sz="1500" b="0">
                <a:solidFill>
                  <a:srgbClr val="1F2C3D"/>
                </a:solidFill>
              </a:rPr>
              <a:t>What is the exit plan if the tool becomes unsafe or unsuitable?</a:t>
            </a:r>
          </a:p>
        </p:txBody>
      </p:sp>
      <p:sp>
        <p:nvSpPr>
          <p:cNvPr id="17" name="">
            <a:extLst xmlns:a="http://schemas.openxmlformats.org/drawingml/2006/main">
              <a:ext uri="{FF2B5EF4-FFF2-40B4-BE49-F238E27FC236}">
                <a16:creationId xmlns:a16="http://schemas.microsoft.com/office/drawing/2014/main" id="{E57A7F42-13EB-466A-9CA8-1F2295254BEB}"/>
              </a:ext>
            </a:extLst>
          </p:cNvPr>
          <p:cNvSpPr>
            <a:spLocks xmlns:a="http://schemas.openxmlformats.org/drawingml/2006/main" noGrp="1"/>
          </p:cNvSpPr>
          <p:nvPr/>
        </p:nvSpPr>
        <p:spPr>
          <a:xfrm xmlns:a="http://schemas.openxmlformats.org/drawingml/2006/main">
            <a:off x="685800" y="6305550"/>
            <a:ext cx="10820400" cy="9525"/>
          </a:xfrm>
          <a:prstGeom xmlns:a="http://schemas.openxmlformats.org/drawingml/2006/main" prst="rect">
            <a:avLst/>
          </a:prstGeom>
          <a:solidFill xmlns:a="http://schemas.openxmlformats.org/drawingml/2006/main">
            <a:srgbClr val="D9E4E2"/>
          </a:solidFill>
          <a:ln xmlns:a="http://schemas.openxmlformats.org/drawingml/2006/main" w="0">
            <a:solidFill>
              <a:srgbClr val="D9E4E2"/>
            </a:solidFill>
            <a:prstDash val="solid"/>
          </a:ln>
        </p:spPr>
      </p:sp>
      <p:sp>
        <p:nvSpPr>
          <p:cNvPr id="18" name="">
            <a:extLst xmlns:a="http://schemas.openxmlformats.org/drawingml/2006/main">
              <a:ext uri="{FF2B5EF4-FFF2-40B4-BE49-F238E27FC236}">
                <a16:creationId xmlns:a16="http://schemas.microsoft.com/office/drawing/2014/main" id="{522CCFCF-B4C8-4D8C-8FDB-D63B9D385E2D}"/>
              </a:ext>
            </a:extLst>
          </p:cNvPr>
          <p:cNvSpPr>
            <a:spLocks xmlns:a="http://schemas.openxmlformats.org/drawingml/2006/main" noGrp="1"/>
          </p:cNvSpPr>
          <p:nvPr/>
        </p:nvSpPr>
        <p:spPr>
          <a:xfrm xmlns:a="http://schemas.openxmlformats.org/drawingml/2006/main">
            <a:off x="685800" y="6419850"/>
            <a:ext cx="2095500" cy="2286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a:lstStyle xmlns:a="http://schemas.openxmlformats.org/drawingml/2006/main"/>
          <a:p xmlns:a="http://schemas.openxmlformats.org/drawingml/2006/main">
            <a:pPr algn="l">
              <a:defRPr sz="900" b="1">
                <a:solidFill>
                  <a:srgbClr val="128770"/>
                </a:solidFill>
              </a:defRPr>
            </a:pPr>
            <a:r>
              <a:rPr sz="900" b="1">
                <a:solidFill>
                  <a:srgbClr val="128770"/>
                </a:solidFill>
              </a:rPr>
              <a:t>Structural Learning</a:t>
            </a:r>
          </a:p>
        </p:txBody>
      </p:sp>
      <p:sp>
        <p:nvSpPr>
          <p:cNvPr id="19" name="">
            <a:extLst xmlns:a="http://schemas.openxmlformats.org/drawingml/2006/main">
              <a:ext uri="{FF2B5EF4-FFF2-40B4-BE49-F238E27FC236}">
                <a16:creationId xmlns:a16="http://schemas.microsoft.com/office/drawing/2014/main" id="{0A7D8F13-E826-4344-A3F3-3339087144DE}"/>
              </a:ext>
            </a:extLst>
          </p:cNvPr>
          <p:cNvSpPr>
            <a:spLocks xmlns:a="http://schemas.openxmlformats.org/drawingml/2006/main" noGrp="1"/>
          </p:cNvSpPr>
          <p:nvPr/>
        </p:nvSpPr>
        <p:spPr>
          <a:xfrm xmlns:a="http://schemas.openxmlformats.org/drawingml/2006/main">
            <a:off x="3048000" y="6419850"/>
            <a:ext cx="8458200" cy="2667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a:lstStyle xmlns:a="http://schemas.openxmlformats.org/drawingml/2006/main"/>
          <a:p xmlns:a="http://schemas.openxmlformats.org/drawingml/2006/main">
            <a:pPr algn="r">
              <a:defRPr sz="750" b="0">
                <a:solidFill>
                  <a:srgbClr val="565E73"/>
                </a:solidFill>
              </a:defRPr>
            </a:pPr>
            <a:r>
              <a:rPr sz="750" b="0">
                <a:solidFill>
                  <a:srgbClr val="565E73"/>
                </a:solidFill>
              </a:rPr>
              <a:t>DfE product safety standards and DfE education guidance</a:t>
            </a:r>
          </a:p>
        </p:txBody>
      </p:sp>
    </p:spTree>
    <p:extLst>
      <p:ext uri="{BB962C8B-B14F-4D97-AF65-F5344CB8AC3E}">
        <p14:creationId xmlns:p14="http://schemas.microsoft.com/office/powerpoint/2010/main" val="2035628946"/>
      </p:ext>
    </p:extLst>
  </p:cSld>
</p:sld>
</file>

<file path=ppt/slides/slide8.xml><?xml version="1.0" encoding="utf-8"?>
<p:sld xmlns:p="http://schemas.openxmlformats.org/presentationml/2006/main">
  <p:cSld>
    <p:bg>
      <p:bgPr>
        <a:solidFill xmlns:a="http://schemas.openxmlformats.org/drawingml/2006/main">
          <a:srgbClr val="FFFFFF"/>
        </a:solidFill>
      </p:bgPr>
    </p:bg>
    <p:spTree>
      <p:nvGrpSpPr>
        <p:cNvPr id="1" name=""/>
        <p:cNvGrpSpPr/>
        <p:nvPr/>
      </p:nvGrpSpPr>
      <p:grpSpPr>
        <a:xfrm xmlns:a="http://schemas.openxmlformats.org/drawingml/2006/main"/>
      </p:grpSpPr>
      <p:sp>
        <p:nvSpPr>
          <p:cNvPr id="1" name="">
            <a:extLst xmlns:a="http://schemas.openxmlformats.org/drawingml/2006/main">
              <a:ext uri="{FF2B5EF4-FFF2-40B4-BE49-F238E27FC236}">
                <a16:creationId xmlns:a16="http://schemas.microsoft.com/office/drawing/2014/main" id="{2D8F4A2A-58E8-4A5A-B186-8DD8230217BD}"/>
              </a:ext>
            </a:extLst>
          </p:cNvPr>
          <p:cNvSpPr>
            <a:spLocks xmlns:a="http://schemas.openxmlformats.org/drawingml/2006/main" noGrp="1"/>
          </p:cNvSpPr>
          <p:nvPr/>
        </p:nvSpPr>
        <p:spPr>
          <a:xfrm xmlns:a="http://schemas.openxmlformats.org/drawingml/2006/main">
            <a:off x="685800" y="514350"/>
            <a:ext cx="4953000" cy="2286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a:lstStyle xmlns:a="http://schemas.openxmlformats.org/drawingml/2006/main"/>
          <a:p xmlns:a="http://schemas.openxmlformats.org/drawingml/2006/main">
            <a:pPr algn="l">
              <a:defRPr sz="900" b="1">
                <a:solidFill>
                  <a:srgbClr val="128770"/>
                </a:solidFill>
              </a:defRPr>
            </a:pPr>
            <a:r>
              <a:rPr sz="900" b="1">
                <a:solidFill>
                  <a:srgbClr val="128770"/>
                </a:solidFill>
              </a:rPr>
              <a:t>ASSESSMENT INTEGRITY</a:t>
            </a:r>
          </a:p>
        </p:txBody>
      </p:sp>
      <p:sp>
        <p:nvSpPr>
          <p:cNvPr id="2" name="">
            <a:extLst xmlns:a="http://schemas.openxmlformats.org/drawingml/2006/main">
              <a:ext uri="{FF2B5EF4-FFF2-40B4-BE49-F238E27FC236}">
                <a16:creationId xmlns:a16="http://schemas.microsoft.com/office/drawing/2014/main" id="{32B3BBA9-F281-481B-9436-E0AC1F8D7AA1}"/>
              </a:ext>
            </a:extLst>
          </p:cNvPr>
          <p:cNvSpPr>
            <a:spLocks xmlns:a="http://schemas.openxmlformats.org/drawingml/2006/main" noGrp="1"/>
          </p:cNvSpPr>
          <p:nvPr/>
        </p:nvSpPr>
        <p:spPr>
          <a:xfrm xmlns:a="http://schemas.openxmlformats.org/drawingml/2006/main">
            <a:off x="685800" y="857250"/>
            <a:ext cx="8096250" cy="9144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a:lstStyle xmlns:a="http://schemas.openxmlformats.org/drawingml/2006/main"/>
          <a:p xmlns:a="http://schemas.openxmlformats.org/drawingml/2006/main">
            <a:pPr algn="l">
              <a:defRPr sz="2700" b="1">
                <a:solidFill>
                  <a:srgbClr val="1F2C3D"/>
                </a:solidFill>
              </a:defRPr>
            </a:pPr>
            <a:r>
              <a:rPr sz="2700" b="1">
                <a:solidFill>
                  <a:srgbClr val="1F2C3D"/>
                </a:solidFill>
              </a:rPr>
              <a:t>AI-generated coursework submitted as a learner’s own work is malpractice</a:t>
            </a:r>
          </a:p>
        </p:txBody>
      </p:sp>
      <p:sp>
        <p:nvSpPr>
          <p:cNvPr id="3" name="">
            <a:extLst xmlns:a="http://schemas.openxmlformats.org/drawingml/2006/main">
              <a:ext uri="{FF2B5EF4-FFF2-40B4-BE49-F238E27FC236}">
                <a16:creationId xmlns:a16="http://schemas.microsoft.com/office/drawing/2014/main" id="{43F59BDF-F9D3-4557-9E48-1627858A05EF}"/>
              </a:ext>
            </a:extLst>
          </p:cNvPr>
          <p:cNvSpPr>
            <a:spLocks xmlns:a="http://schemas.openxmlformats.org/drawingml/2006/main" noGrp="1"/>
          </p:cNvSpPr>
          <p:nvPr/>
        </p:nvSpPr>
        <p:spPr>
          <a:xfrm xmlns:a="http://schemas.openxmlformats.org/drawingml/2006/main">
            <a:off x="914400" y="2095500"/>
            <a:ext cx="9715500" cy="314325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a:lstStyle xmlns:a="http://schemas.openxmlformats.org/drawingml/2006/main"/>
          <a:p xmlns:a="http://schemas.openxmlformats.org/drawingml/2006/main">
            <a:pPr algn="l">
              <a:defRPr sz="1800" b="0">
                <a:solidFill>
                  <a:srgbClr val="1F2C3D"/>
                </a:solidFill>
              </a:defRPr>
            </a:pPr>
            <a:r>
              <a:rPr sz="1800" b="0">
                <a:solidFill>
                  <a:srgbClr val="1F2C3D"/>
                </a:solidFill>
              </a:rPr>
              <a:t>• The issue is not whether AI exists; the issue is whether submitted work represents the learner’s own knowledge and skill.</a:t>
            </a:r>
          </a:p>
          <a:p xmlns:a="http://schemas.openxmlformats.org/drawingml/2006/main">
            <a:pPr algn="l">
              <a:defRPr sz="1800" b="0">
                <a:solidFill>
                  <a:srgbClr val="1F2C3D"/>
                </a:solidFill>
              </a:defRPr>
            </a:pPr>
            <a:r>
              <a:rPr sz="1800" b="0">
                <a:solidFill>
                  <a:srgbClr val="1F2C3D"/>
                </a:solidFill>
              </a:rPr>
              <a:t>• AI detection tools cannot carry the policy. Staff need process evidence, drafting history and conversations.</a:t>
            </a:r>
          </a:p>
          <a:p xmlns:a="http://schemas.openxmlformats.org/drawingml/2006/main">
            <a:pPr algn="l">
              <a:defRPr sz="1800" b="0">
                <a:solidFill>
                  <a:srgbClr val="1F2C3D"/>
                </a:solidFill>
              </a:defRPr>
            </a:pPr>
            <a:r>
              <a:rPr sz="1800" b="0">
                <a:solidFill>
                  <a:srgbClr val="1F2C3D"/>
                </a:solidFill>
              </a:rPr>
              <a:t>• Teachers should be supported when work does not sound like the learner.</a:t>
            </a:r>
          </a:p>
          <a:p xmlns:a="http://schemas.openxmlformats.org/drawingml/2006/main">
            <a:pPr algn="l">
              <a:defRPr sz="1800" b="0">
                <a:solidFill>
                  <a:srgbClr val="1F2C3D"/>
                </a:solidFill>
              </a:defRPr>
            </a:pPr>
            <a:r>
              <a:rPr sz="1800" b="0">
                <a:solidFill>
                  <a:srgbClr val="1F2C3D"/>
                </a:solidFill>
              </a:rPr>
              <a:t>• Clear whole-school messages reduce inconsistent advice and late disputes.</a:t>
            </a:r>
          </a:p>
        </p:txBody>
      </p:sp>
      <p:sp>
        <p:nvSpPr>
          <p:cNvPr id="4" name="">
            <a:extLst xmlns:a="http://schemas.openxmlformats.org/drawingml/2006/main">
              <a:ext uri="{FF2B5EF4-FFF2-40B4-BE49-F238E27FC236}">
                <a16:creationId xmlns:a16="http://schemas.microsoft.com/office/drawing/2014/main" id="{47A5DC6D-E923-4F5D-8619-BAEF98366EC2}"/>
              </a:ext>
            </a:extLst>
          </p:cNvPr>
          <p:cNvSpPr>
            <a:spLocks xmlns:a="http://schemas.openxmlformats.org/drawingml/2006/main" noGrp="1"/>
          </p:cNvSpPr>
          <p:nvPr/>
        </p:nvSpPr>
        <p:spPr>
          <a:xfrm xmlns:a="http://schemas.openxmlformats.org/drawingml/2006/main">
            <a:off x="685800" y="6305550"/>
            <a:ext cx="10820400" cy="9525"/>
          </a:xfrm>
          <a:prstGeom xmlns:a="http://schemas.openxmlformats.org/drawingml/2006/main" prst="rect">
            <a:avLst/>
          </a:prstGeom>
          <a:solidFill xmlns:a="http://schemas.openxmlformats.org/drawingml/2006/main">
            <a:srgbClr val="D9E4E2"/>
          </a:solidFill>
          <a:ln xmlns:a="http://schemas.openxmlformats.org/drawingml/2006/main" w="0">
            <a:solidFill>
              <a:srgbClr val="D9E4E2"/>
            </a:solidFill>
            <a:prstDash val="solid"/>
          </a:ln>
        </p:spPr>
      </p:sp>
      <p:sp>
        <p:nvSpPr>
          <p:cNvPr id="5" name="">
            <a:extLst xmlns:a="http://schemas.openxmlformats.org/drawingml/2006/main">
              <a:ext uri="{FF2B5EF4-FFF2-40B4-BE49-F238E27FC236}">
                <a16:creationId xmlns:a16="http://schemas.microsoft.com/office/drawing/2014/main" id="{582CA34B-EFB2-401F-85A9-E3A68F6C87A4}"/>
              </a:ext>
            </a:extLst>
          </p:cNvPr>
          <p:cNvSpPr>
            <a:spLocks xmlns:a="http://schemas.openxmlformats.org/drawingml/2006/main" noGrp="1"/>
          </p:cNvSpPr>
          <p:nvPr/>
        </p:nvSpPr>
        <p:spPr>
          <a:xfrm xmlns:a="http://schemas.openxmlformats.org/drawingml/2006/main">
            <a:off x="685800" y="6419850"/>
            <a:ext cx="2095500" cy="2286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a:lstStyle xmlns:a="http://schemas.openxmlformats.org/drawingml/2006/main"/>
          <a:p xmlns:a="http://schemas.openxmlformats.org/drawingml/2006/main">
            <a:pPr algn="l">
              <a:defRPr sz="900" b="1">
                <a:solidFill>
                  <a:srgbClr val="128770"/>
                </a:solidFill>
              </a:defRPr>
            </a:pPr>
            <a:r>
              <a:rPr sz="900" b="1">
                <a:solidFill>
                  <a:srgbClr val="128770"/>
                </a:solidFill>
              </a:rPr>
              <a:t>Structural Learning</a:t>
            </a:r>
          </a:p>
        </p:txBody>
      </p:sp>
      <p:sp>
        <p:nvSpPr>
          <p:cNvPr id="6" name="">
            <a:extLst xmlns:a="http://schemas.openxmlformats.org/drawingml/2006/main">
              <a:ext uri="{FF2B5EF4-FFF2-40B4-BE49-F238E27FC236}">
                <a16:creationId xmlns:a16="http://schemas.microsoft.com/office/drawing/2014/main" id="{E2F01949-92EB-42E7-BB47-FF8E464725DB}"/>
              </a:ext>
            </a:extLst>
          </p:cNvPr>
          <p:cNvSpPr>
            <a:spLocks xmlns:a="http://schemas.openxmlformats.org/drawingml/2006/main" noGrp="1"/>
          </p:cNvSpPr>
          <p:nvPr/>
        </p:nvSpPr>
        <p:spPr>
          <a:xfrm xmlns:a="http://schemas.openxmlformats.org/drawingml/2006/main">
            <a:off x="3048000" y="6419850"/>
            <a:ext cx="8458200" cy="2667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a:lstStyle xmlns:a="http://schemas.openxmlformats.org/drawingml/2006/main"/>
          <a:p xmlns:a="http://schemas.openxmlformats.org/drawingml/2006/main">
            <a:pPr algn="r">
              <a:defRPr sz="750" b="0">
                <a:solidFill>
                  <a:srgbClr val="565E73"/>
                </a:solidFill>
              </a:defRPr>
            </a:pPr>
            <a:r>
              <a:rPr sz="750" b="0">
                <a:solidFill>
                  <a:srgbClr val="565E73"/>
                </a:solidFill>
              </a:rPr>
              <a:t>Ofqual: AI in coursework resources for schools</a:t>
            </a:r>
          </a:p>
        </p:txBody>
      </p:sp>
    </p:spTree>
    <p:extLst>
      <p:ext uri="{BB962C8B-B14F-4D97-AF65-F5344CB8AC3E}">
        <p14:creationId xmlns:p14="http://schemas.microsoft.com/office/powerpoint/2010/main" val="815337370"/>
      </p:ext>
    </p:extLst>
  </p:cSld>
</p:sld>
</file>

<file path=ppt/slides/slide9.xml><?xml version="1.0" encoding="utf-8"?>
<p:sld xmlns:p="http://schemas.openxmlformats.org/presentationml/2006/main">
  <p:cSld>
    <p:bg>
      <p:bgPr>
        <a:solidFill xmlns:a="http://schemas.openxmlformats.org/drawingml/2006/main">
          <a:srgbClr val="FDF8F0"/>
        </a:solidFill>
      </p:bgPr>
    </p:bg>
    <p:spTree>
      <p:nvGrpSpPr>
        <p:cNvPr id="1" name=""/>
        <p:cNvGrpSpPr/>
        <p:nvPr/>
      </p:nvGrpSpPr>
      <p:grpSpPr>
        <a:xfrm xmlns:a="http://schemas.openxmlformats.org/drawingml/2006/main"/>
      </p:grpSpPr>
      <p:sp>
        <p:nvSpPr>
          <p:cNvPr id="1" name="">
            <a:extLst xmlns:a="http://schemas.openxmlformats.org/drawingml/2006/main">
              <a:ext uri="{FF2B5EF4-FFF2-40B4-BE49-F238E27FC236}">
                <a16:creationId xmlns:a16="http://schemas.microsoft.com/office/drawing/2014/main" id="{53E21BB9-2EA1-4C83-9972-A173D0B516CF}"/>
              </a:ext>
            </a:extLst>
          </p:cNvPr>
          <p:cNvSpPr>
            <a:spLocks xmlns:a="http://schemas.openxmlformats.org/drawingml/2006/main" noGrp="1"/>
          </p:cNvSpPr>
          <p:nvPr/>
        </p:nvSpPr>
        <p:spPr>
          <a:xfrm xmlns:a="http://schemas.openxmlformats.org/drawingml/2006/main">
            <a:off x="685800" y="514350"/>
            <a:ext cx="4953000" cy="2286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a:lstStyle xmlns:a="http://schemas.openxmlformats.org/drawingml/2006/main"/>
          <a:p xmlns:a="http://schemas.openxmlformats.org/drawingml/2006/main">
            <a:pPr algn="l">
              <a:defRPr sz="900" b="1">
                <a:solidFill>
                  <a:srgbClr val="128770"/>
                </a:solidFill>
              </a:defRPr>
            </a:pPr>
            <a:r>
              <a:rPr sz="900" b="1">
                <a:solidFill>
                  <a:srgbClr val="128770"/>
                </a:solidFill>
              </a:rPr>
              <a:t>LEARNER SCRIPT</a:t>
            </a:r>
          </a:p>
        </p:txBody>
      </p:sp>
      <p:sp>
        <p:nvSpPr>
          <p:cNvPr id="2" name="">
            <a:extLst xmlns:a="http://schemas.openxmlformats.org/drawingml/2006/main">
              <a:ext uri="{FF2B5EF4-FFF2-40B4-BE49-F238E27FC236}">
                <a16:creationId xmlns:a16="http://schemas.microsoft.com/office/drawing/2014/main" id="{3916A71B-EF9D-4201-85A9-21BFB027A1E9}"/>
              </a:ext>
            </a:extLst>
          </p:cNvPr>
          <p:cNvSpPr>
            <a:spLocks xmlns:a="http://schemas.openxmlformats.org/drawingml/2006/main" noGrp="1"/>
          </p:cNvSpPr>
          <p:nvPr/>
        </p:nvSpPr>
        <p:spPr>
          <a:xfrm xmlns:a="http://schemas.openxmlformats.org/drawingml/2006/main">
            <a:off x="685800" y="857250"/>
            <a:ext cx="8096250" cy="9144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a:lstStyle xmlns:a="http://schemas.openxmlformats.org/drawingml/2006/main"/>
          <a:p xmlns:a="http://schemas.openxmlformats.org/drawingml/2006/main">
            <a:pPr algn="l">
              <a:defRPr sz="2700" b="1">
                <a:solidFill>
                  <a:srgbClr val="1F2C3D"/>
                </a:solidFill>
              </a:defRPr>
            </a:pPr>
            <a:r>
              <a:rPr sz="2700" b="1">
                <a:solidFill>
                  <a:srgbClr val="1F2C3D"/>
                </a:solidFill>
              </a:rPr>
              <a:t>A clear message for learners</a:t>
            </a:r>
          </a:p>
        </p:txBody>
      </p:sp>
      <p:sp>
        <p:nvSpPr>
          <p:cNvPr id="3" name="">
            <a:extLst xmlns:a="http://schemas.openxmlformats.org/drawingml/2006/main">
              <a:ext uri="{FF2B5EF4-FFF2-40B4-BE49-F238E27FC236}">
                <a16:creationId xmlns:a16="http://schemas.microsoft.com/office/drawing/2014/main" id="{ABE6139C-058F-4BF9-BCD2-E2ADDABA138C}"/>
              </a:ext>
            </a:extLst>
          </p:cNvPr>
          <p:cNvSpPr>
            <a:spLocks xmlns:a="http://schemas.openxmlformats.org/drawingml/2006/main" noGrp="1"/>
          </p:cNvSpPr>
          <p:nvPr/>
        </p:nvSpPr>
        <p:spPr>
          <a:xfrm xmlns:a="http://schemas.openxmlformats.org/drawingml/2006/main">
            <a:off x="1047750" y="2076450"/>
            <a:ext cx="9906000" cy="1619250"/>
          </a:xfrm>
          <a:prstGeom xmlns:a="http://schemas.openxmlformats.org/drawingml/2006/main" prst="roundRect">
            <a:avLst>
              <a:gd name="adj" fmla="val 9412"/>
            </a:avLst>
          </a:prstGeom>
          <a:solidFill xmlns:a="http://schemas.openxmlformats.org/drawingml/2006/main">
            <a:srgbClr val="FFFFFF"/>
          </a:solidFill>
          <a:ln xmlns:a="http://schemas.openxmlformats.org/drawingml/2006/main" w="9525">
            <a:solidFill>
              <a:srgbClr val="D9E4E2"/>
            </a:solidFill>
            <a:prstDash val="solid"/>
          </a:ln>
        </p:spPr>
      </p:sp>
      <p:sp>
        <p:nvSpPr>
          <p:cNvPr id="4" name="">
            <a:extLst xmlns:a="http://schemas.openxmlformats.org/drawingml/2006/main">
              <a:ext uri="{FF2B5EF4-FFF2-40B4-BE49-F238E27FC236}">
                <a16:creationId xmlns:a16="http://schemas.microsoft.com/office/drawing/2014/main" id="{C0DC3832-A3B0-420E-AB69-4BD95C168254}"/>
              </a:ext>
            </a:extLst>
          </p:cNvPr>
          <p:cNvSpPr>
            <a:spLocks xmlns:a="http://schemas.openxmlformats.org/drawingml/2006/main" noGrp="1"/>
          </p:cNvSpPr>
          <p:nvPr/>
        </p:nvSpPr>
        <p:spPr>
          <a:xfrm xmlns:a="http://schemas.openxmlformats.org/drawingml/2006/main">
            <a:off x="1428750" y="2362200"/>
            <a:ext cx="9144000" cy="10668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a:lstStyle xmlns:a="http://schemas.openxmlformats.org/drawingml/2006/main"/>
          <a:p xmlns:a="http://schemas.openxmlformats.org/drawingml/2006/main">
            <a:pPr algn="l">
              <a:defRPr sz="1875" b="1">
                <a:solidFill>
                  <a:srgbClr val="1F2C3D"/>
                </a:solidFill>
              </a:defRPr>
            </a:pPr>
            <a:r>
              <a:rPr sz="1875" b="1">
                <a:solidFill>
                  <a:srgbClr val="1F2C3D"/>
                </a:solidFill>
              </a:rPr>
              <a:t>“Using AI to generate work you submit as your own is cheating. The consequences are serious. If AI support is allowed, your teacher will tell you what kind of support is acceptable and how to acknowledge it.”</a:t>
            </a:r>
          </a:p>
        </p:txBody>
      </p:sp>
      <p:sp>
        <p:nvSpPr>
          <p:cNvPr id="5" name="">
            <a:extLst xmlns:a="http://schemas.openxmlformats.org/drawingml/2006/main">
              <a:ext uri="{FF2B5EF4-FFF2-40B4-BE49-F238E27FC236}">
                <a16:creationId xmlns:a16="http://schemas.microsoft.com/office/drawing/2014/main" id="{ACAA77CB-5B71-4251-875C-19A8414B09A7}"/>
              </a:ext>
            </a:extLst>
          </p:cNvPr>
          <p:cNvSpPr>
            <a:spLocks xmlns:a="http://schemas.openxmlformats.org/drawingml/2006/main" noGrp="1"/>
          </p:cNvSpPr>
          <p:nvPr/>
        </p:nvSpPr>
        <p:spPr>
          <a:xfrm xmlns:a="http://schemas.openxmlformats.org/drawingml/2006/main">
            <a:off x="1333500" y="4095750"/>
            <a:ext cx="9334500" cy="12573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a:lstStyle xmlns:a="http://schemas.openxmlformats.org/drawingml/2006/main"/>
          <a:p xmlns:a="http://schemas.openxmlformats.org/drawingml/2006/main">
            <a:pPr algn="l">
              <a:defRPr sz="1575" b="0">
                <a:solidFill>
                  <a:srgbClr val="1F2C3D"/>
                </a:solidFill>
              </a:defRPr>
            </a:pPr>
            <a:r>
              <a:rPr sz="1575" b="0">
                <a:solidFill>
                  <a:srgbClr val="1F2C3D"/>
                </a:solidFill>
              </a:rPr>
              <a:t>• Allowed: planning prompts, teacher-approved practice, feedback on drafts where permitted.</a:t>
            </a:r>
          </a:p>
          <a:p xmlns:a="http://schemas.openxmlformats.org/drawingml/2006/main">
            <a:pPr algn="l">
              <a:defRPr sz="1575" b="0">
                <a:solidFill>
                  <a:srgbClr val="1F2C3D"/>
                </a:solidFill>
              </a:defRPr>
            </a:pPr>
            <a:r>
              <a:rPr sz="1575" b="0">
                <a:solidFill>
                  <a:srgbClr val="1F2C3D"/>
                </a:solidFill>
              </a:rPr>
              <a:t>• Not allowed: submitting AI-generated coursework, hiding AI use, fabricating sources or bypassing assessment rules.</a:t>
            </a:r>
          </a:p>
        </p:txBody>
      </p:sp>
      <p:sp>
        <p:nvSpPr>
          <p:cNvPr id="6" name="">
            <a:extLst xmlns:a="http://schemas.openxmlformats.org/drawingml/2006/main">
              <a:ext uri="{FF2B5EF4-FFF2-40B4-BE49-F238E27FC236}">
                <a16:creationId xmlns:a16="http://schemas.microsoft.com/office/drawing/2014/main" id="{CF33505E-C486-4DAA-9BCB-F50F2A892C8F}"/>
              </a:ext>
            </a:extLst>
          </p:cNvPr>
          <p:cNvSpPr>
            <a:spLocks xmlns:a="http://schemas.openxmlformats.org/drawingml/2006/main" noGrp="1"/>
          </p:cNvSpPr>
          <p:nvPr/>
        </p:nvSpPr>
        <p:spPr>
          <a:xfrm xmlns:a="http://schemas.openxmlformats.org/drawingml/2006/main">
            <a:off x="685800" y="6305550"/>
            <a:ext cx="10820400" cy="9525"/>
          </a:xfrm>
          <a:prstGeom xmlns:a="http://schemas.openxmlformats.org/drawingml/2006/main" prst="rect">
            <a:avLst/>
          </a:prstGeom>
          <a:solidFill xmlns:a="http://schemas.openxmlformats.org/drawingml/2006/main">
            <a:srgbClr val="D9E4E2"/>
          </a:solidFill>
          <a:ln xmlns:a="http://schemas.openxmlformats.org/drawingml/2006/main" w="0">
            <a:solidFill>
              <a:srgbClr val="D9E4E2"/>
            </a:solidFill>
            <a:prstDash val="solid"/>
          </a:ln>
        </p:spPr>
      </p:sp>
      <p:sp>
        <p:nvSpPr>
          <p:cNvPr id="7" name="">
            <a:extLst xmlns:a="http://schemas.openxmlformats.org/drawingml/2006/main">
              <a:ext uri="{FF2B5EF4-FFF2-40B4-BE49-F238E27FC236}">
                <a16:creationId xmlns:a16="http://schemas.microsoft.com/office/drawing/2014/main" id="{56D9F5D4-24F5-4EDE-B455-EFB55E1A7F42}"/>
              </a:ext>
            </a:extLst>
          </p:cNvPr>
          <p:cNvSpPr>
            <a:spLocks xmlns:a="http://schemas.openxmlformats.org/drawingml/2006/main" noGrp="1"/>
          </p:cNvSpPr>
          <p:nvPr/>
        </p:nvSpPr>
        <p:spPr>
          <a:xfrm xmlns:a="http://schemas.openxmlformats.org/drawingml/2006/main">
            <a:off x="685800" y="6419850"/>
            <a:ext cx="2095500" cy="2286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a:lstStyle xmlns:a="http://schemas.openxmlformats.org/drawingml/2006/main"/>
          <a:p xmlns:a="http://schemas.openxmlformats.org/drawingml/2006/main">
            <a:pPr algn="l">
              <a:defRPr sz="900" b="1">
                <a:solidFill>
                  <a:srgbClr val="128770"/>
                </a:solidFill>
              </a:defRPr>
            </a:pPr>
            <a:r>
              <a:rPr sz="900" b="1">
                <a:solidFill>
                  <a:srgbClr val="128770"/>
                </a:solidFill>
              </a:rPr>
              <a:t>Structural Learning</a:t>
            </a:r>
          </a:p>
        </p:txBody>
      </p:sp>
      <p:sp>
        <p:nvSpPr>
          <p:cNvPr id="8" name="">
            <a:extLst xmlns:a="http://schemas.openxmlformats.org/drawingml/2006/main">
              <a:ext uri="{FF2B5EF4-FFF2-40B4-BE49-F238E27FC236}">
                <a16:creationId xmlns:a16="http://schemas.microsoft.com/office/drawing/2014/main" id="{864BD358-C1B2-405A-81F4-A644B5C4876A}"/>
              </a:ext>
            </a:extLst>
          </p:cNvPr>
          <p:cNvSpPr>
            <a:spLocks xmlns:a="http://schemas.openxmlformats.org/drawingml/2006/main" noGrp="1"/>
          </p:cNvSpPr>
          <p:nvPr/>
        </p:nvSpPr>
        <p:spPr>
          <a:xfrm xmlns:a="http://schemas.openxmlformats.org/drawingml/2006/main">
            <a:off x="3048000" y="6419850"/>
            <a:ext cx="8458200" cy="266700"/>
          </a:xfrm>
          <a:prstGeom xmlns:a="http://schemas.openxmlformats.org/drawingml/2006/main" prst="rect">
            <a:avLst/>
          </a:prstGeom>
          <a:noFill xmlns:a="http://schemas.openxmlformats.org/drawingml/2006/main"/>
          <a:ln xmlns:a="http://schemas.openxmlformats.org/drawingml/2006/main" w="0">
            <a:noFill/>
            <a:prstDash val="solid"/>
          </a:ln>
        </p:spPr>
        <p:txBody>
          <a:bodyPr xmlns:a="http://schemas.openxmlformats.org/drawingml/2006/main"/>
          <a:lstStyle xmlns:a="http://schemas.openxmlformats.org/drawingml/2006/main"/>
          <a:p xmlns:a="http://schemas.openxmlformats.org/drawingml/2006/main">
            <a:pPr algn="r">
              <a:defRPr sz="750" b="0">
                <a:solidFill>
                  <a:srgbClr val="565E73"/>
                </a:solidFill>
              </a:defRPr>
            </a:pPr>
            <a:r>
              <a:rPr sz="750" b="0">
                <a:solidFill>
                  <a:srgbClr val="565E73"/>
                </a:solidFill>
              </a:rPr>
              <a:t>Ofqual senior leadership briefing pack</a:t>
            </a:r>
          </a:p>
        </p:txBody>
      </p:sp>
    </p:spTree>
    <p:extLst>
      <p:ext uri="{BB962C8B-B14F-4D97-AF65-F5344CB8AC3E}">
        <p14:creationId xmlns:p14="http://schemas.microsoft.com/office/powerpoint/2010/main" val="756679113"/>
      </p:ext>
    </p:extLst>
  </p:cSld>
</p:sld>
</file>

<file path=ppt/theme/theme1.xml><?xml version="1.0" encoding="utf-8"?>
<a:theme xmlns:a="http://schemas.openxmlformats.org/drawingml/2006/main" name="ChatGPT">
  <a:themeElements>
    <a:clrScheme name="ChatGPT">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Calibri Light"/>
        <a:ea typeface="Calibri Light"/>
        <a:cs typeface="Calibri Light"/>
      </a:majorFont>
      <a:minorFont>
        <a:latin typeface="Calibri"/>
        <a:ea typeface="Calibri"/>
        <a:cs typeface="Calibri"/>
      </a:minorFont>
    </a:fontScheme>
    <a:fmtScheme name="ChatGPT">
      <a:fillStyleLst>
        <a:solidFill>
          <a:schemeClr val="phClr"/>
        </a:solidFill>
        <a:gradFill>
          <a:gsLst>
            <a:gs pos="0">
              <a:schemeClr val="phClr">
                <a:tint val="67000"/>
                <a:lumMod val="110000"/>
                <a:satMod val="105000"/>
              </a:schemeClr>
            </a:gs>
            <a:gs pos="50000">
              <a:schemeClr val="phClr">
                <a:tint val="73000"/>
                <a:lumMod val="105000"/>
                <a:satMod val="103000"/>
              </a:schemeClr>
            </a:gs>
            <a:gs pos="100000">
              <a:schemeClr val="phClr">
                <a:tint val="81000"/>
                <a:lumMod val="105000"/>
                <a:satMod val="109000"/>
              </a:schemeClr>
            </a:gs>
          </a:gsLst>
          <a:lin ang="5400000" scaled="0"/>
        </a:gradFill>
        <a:gradFill>
          <a:gsLst>
            <a:gs pos="0">
              <a:schemeClr val="phClr">
                <a:tint val="94000"/>
                <a:lumMod val="102000"/>
                <a:satMod val="103000"/>
              </a:schemeClr>
            </a:gs>
            <a:gs pos="50000">
              <a:schemeClr val="phClr">
                <a:shade val="100000"/>
                <a:lumMod val="100000"/>
                <a:satMod val="110000"/>
              </a:schemeClr>
            </a:gs>
            <a:gs pos="100000">
              <a:schemeClr val="phClr">
                <a:shade val="78000"/>
                <a:lumMod val="99000"/>
                <a:satMod val="120000"/>
              </a:schemeClr>
            </a:gs>
          </a:gsLst>
          <a:lin ang="5400000" scaled="0"/>
        </a:gradFill>
      </a:fillStyleLst>
      <a:lnStyleLst>
        <a:ln w="12700">
          <a:solidFill>
            <a:schemeClr val="phClr"/>
          </a:solidFill>
          <a:prstDash val="solid"/>
        </a:ln>
        <a:ln w="19050">
          <a:solidFill>
            <a:schemeClr val="phClr"/>
          </a:solidFill>
          <a:prstDash val="solid"/>
        </a:ln>
        <a:ln w="25400">
          <a:solidFill>
            <a:schemeClr val="phClr"/>
          </a:solidFill>
          <a:prstDash val="solid"/>
        </a:ln>
      </a:lnStyleLst>
      <a:effectStyleLst>
        <a:effectStyle>
          <a:effectLst/>
        </a:effectStyle>
        <a:effectStyle>
          <a:effectLst/>
        </a:effectStyle>
        <a:effectStyle>
          <a:effectLst>
            <a:outerShdw blurRad="57150" dist="19050" dir="5400000">
              <a:srgbClr val="000000">
                <a:alpha val="16000"/>
              </a:srgbClr>
            </a:outerShdw>
          </a:effectLst>
        </a:effectStyle>
        <a:effectStyle>
          <a:effectLst>
            <a:outerShdw blurRad="19050" dist="9525" dir="5400000">
              <a:srgbClr val="000000">
                <a:alpha val="6000"/>
              </a:srgbClr>
            </a:outerShdw>
          </a:effectLst>
        </a:effectStyle>
        <a:effectStyle>
          <a:effectLst>
            <a:outerShdw blurRad="28575" dist="9525" dir="5400000">
              <a:srgbClr val="000000">
                <a:alpha val="8000"/>
              </a:srgbClr>
            </a:outerShdw>
          </a:effectLst>
        </a:effectStyle>
        <a:effectStyle>
          <a:effectLst>
            <a:outerShdw blurRad="57150" dist="19050" dir="5400000">
              <a:srgbClr val="000000">
                <a:alpha val="10000"/>
              </a:srgbClr>
            </a:outerShdw>
          </a:effectLst>
        </a:effectStyle>
        <a:effectStyle>
          <a:effectLst>
            <a:outerShdw blurRad="114300" dist="38100" dir="5400000">
              <a:srgbClr val="000000">
                <a:alpha val="12000"/>
              </a:srgbClr>
            </a:outerShdw>
          </a:effectLst>
        </a:effectStyle>
        <a:effectStyle>
          <a:effectLst>
            <a:outerShdw blurRad="171450" dist="57150" dir="5400000">
              <a:srgbClr val="000000">
                <a:alpha val="16000"/>
              </a:srgbClr>
            </a:outerShdw>
          </a:effectLst>
        </a:effectStyle>
        <a:effectStyle>
          <a:effectLst>
            <a:outerShdw blurRad="266700" dist="95250" dir="5400000">
              <a:srgbClr val="000000">
                <a:alpha val="24000"/>
              </a:srgbClr>
            </a:outerShdw>
          </a:effectLst>
        </a:effectStyle>
      </a:effectStyleLst>
      <a:bgFillStyleLst>
        <a:solidFill>
          <a:schemeClr val="phClr"/>
        </a:solidFill>
        <a:solidFill>
          <a:schemeClr val="phClr">
            <a:tint val="95000"/>
            <a:satMod val="170000"/>
          </a:schemeClr>
        </a:solidFill>
        <a:gradFill>
          <a:gsLst>
            <a:gs pos="0">
              <a:schemeClr val="phClr">
                <a:tint val="93000"/>
                <a:shade val="98000"/>
                <a:lumMod val="102000"/>
                <a:satMod val="150000"/>
              </a:schemeClr>
            </a:gs>
            <a:gs pos="50000">
              <a:schemeClr val="phClr">
                <a:tint val="98000"/>
                <a:shade val="90000"/>
                <a:lumMod val="103000"/>
                <a:satMod val="130000"/>
              </a:schemeClr>
            </a:gs>
            <a:gs pos="100000">
              <a:schemeClr val="phClr">
                <a:shade val="63000"/>
                <a:satMod val="120000"/>
              </a:schemeClr>
            </a:gs>
          </a:gsLst>
          <a:lin ang="5400000" scaled="0"/>
        </a:gradFill>
      </a:bgFillStyleLst>
    </a:fmtScheme>
  </a:themeElements>
</a:theme>
</file>

<file path=docProps/app.xml><?xml version="1.0" encoding="utf-8"?>
<ap:Properties xmlns:ap="http://schemas.openxmlformats.org/officeDocument/2006/extended-properties">
  <ap:Application>Walnut Exporter</ap:Application>
  <ap:PresentationFormat>Converted Presentation</ap:PresentationFormat>
  <ap:Slides>0</ap:Slides>
  <ap:Notes>0</ap:Notes>
  <ap:HiddenSlides>0</ap:HiddenSlides>
  <ap:SharedDoc>false</ap:SharedDoc>
  <ap:DocSecurity>0</ap:DocSecurity>
</ap:Properties>
</file>

<file path=docProps/core.xml><?xml version="1.0" encoding="utf-8"?>
<coreProperties xmlns:dc="http://purl.org/dc/elements/1.1/" xmlns:dcterms="http://purl.org/dc/terms/" xmlns:xsi="http://www.w3.org/2001/XMLSchema-instance" xmlns="http://schemas.openxmlformats.org/package/2006/metadata/core-properties">
  <dc:creator>Walnut Exporter</dc:creator>
  <lastModifiedBy>Walnut Exporter</lastModifiedBy>
  <dc:title>Presentation</dc:title>
  <dcterms:created xsi:type="dcterms:W3CDTF">2026-06-16T15:42:01.8500000Z</dcterms:created>
  <dcterms:modified xsi:type="dcterms:W3CDTF">2026-06-16T15:42:01.8500000Z</dcterms:modified>
</coreProperties>
</file>