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Self-Directed Learning: A school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https://www.structural-learning.com/post/self-directed-learning-a-school-guide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