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Theories of Attachment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https://www.structural-learning.com/post/theories-of-attachment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