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Interoception in the Classroom: The Hidden Eighth Sense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https://www.structural-learning.com/post/interoception-classroom-hidden-eighth-sense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