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Implementing a Knowledge-Rich Curriculum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https://www.structural-learning.com/post/knowledge-rich-curriculum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