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 SENCO Annual Calendar: Month-by-Month Planning Guide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https://www.structural-learning.com/post/senco-annual-calendar-month-by-month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