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2026 Guide to EHCPs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https://www.structural-learning.com/post/ehcps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