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Enhancing Critical Thinking Through Classroom Talk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https://www.structural-learning.com/post/enhancing-critical-thinking-through-classroom-talk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