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Cognitive Load 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https://www.structural-learning.com/post/a-parents-guide-to-cognitive-load-theory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