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Science of Reading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https://www.structural-learning.com/post/the-science-of-reading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