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Trauma-Informed Teaching: A Practical Guide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https://www.structural-learning.com/post/trauma-informed-teaching-practical-guide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