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CPD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https://www.structural-learning.com/post/cpd-for-teachers-time-for-a-rethink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