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Declarative Memory: How Facts and Events Are Stored and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https://www.structural-learning.com/post/declarative-memory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