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Speaking and Listening Topics: Building Oracy Skills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https://www.structural-learning.com/post/topics-for-speaking-and-listening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