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Research-Informed Teaching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https://www.structural-learning.com/post/research-informed-teaching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