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078229401f47a0" /><Relationship Type="http://schemas.openxmlformats.org/officeDocument/2006/relationships/extended-properties" Target="/docProps/app.xml" Id="R5428b5beebf34252" /><Relationship Type="http://schemas.openxmlformats.org/officeDocument/2006/relationships/officeDocument" Target="/ppt/presentation.xml" Id="R3ffd1c23511440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aeb554053c4eae"/>
  </p:sldMasterIdLst>
  <p:notesMasterIdLst>
    <p:notesMasterId xmlns:r="http://schemas.openxmlformats.org/officeDocument/2006/relationships" r:id="R07db14c107cc435e"/>
  </p:notesMasterIdLst>
  <p:sldIdLst>
    <p:sldId xmlns:r="http://schemas.openxmlformats.org/officeDocument/2006/relationships" id="256" r:id="Rf8cc05a91e9145a5"/>
    <p:sldId xmlns:r="http://schemas.openxmlformats.org/officeDocument/2006/relationships" id="257" r:id="R046d42ec2f964e76"/>
    <p:sldId xmlns:r="http://schemas.openxmlformats.org/officeDocument/2006/relationships" id="258" r:id="R31e006c469684f6f"/>
    <p:sldId xmlns:r="http://schemas.openxmlformats.org/officeDocument/2006/relationships" id="259" r:id="Ra040da5d79e34e09"/>
    <p:sldId xmlns:r="http://schemas.openxmlformats.org/officeDocument/2006/relationships" id="260" r:id="R5dcc247266224c7a"/>
    <p:sldId xmlns:r="http://schemas.openxmlformats.org/officeDocument/2006/relationships" id="261" r:id="R190b6d6877704aa3"/>
    <p:sldId xmlns:r="http://schemas.openxmlformats.org/officeDocument/2006/relationships" id="262" r:id="R8e0ac1a988194582"/>
    <p:sldId xmlns:r="http://schemas.openxmlformats.org/officeDocument/2006/relationships" id="263" r:id="Rc72c7e831d7f4b78"/>
    <p:sldId xmlns:r="http://schemas.openxmlformats.org/officeDocument/2006/relationships" id="264" r:id="Rf2f14f0f0cc04147"/>
    <p:sldId xmlns:r="http://schemas.openxmlformats.org/officeDocument/2006/relationships" id="265" r:id="R6fd063032b57443d"/>
    <p:sldId xmlns:r="http://schemas.openxmlformats.org/officeDocument/2006/relationships" id="266" r:id="R15a08d7eb5804dc4"/>
    <p:sldId xmlns:r="http://schemas.openxmlformats.org/officeDocument/2006/relationships" id="267" r:id="R235ae20bf0254bad"/>
  </p:sldIdLst>
  <p:sldSz cx="16256000" cy="914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d2a2a1618c46ec" /><Relationship Type="http://schemas.openxmlformats.org/officeDocument/2006/relationships/slideMaster" Target="/ppt/slideMasters/slideMaster1.xml" Id="Rc7aeb554053c4eae" /><Relationship Type="http://schemas.openxmlformats.org/officeDocument/2006/relationships/notesMaster" Target="/ppt/notesMasters/notesMaster1.xml" Id="R07db14c107cc435e" /><Relationship Type="http://schemas.openxmlformats.org/officeDocument/2006/relationships/presProps" Target="/ppt/presProps.xml" Id="R8ddb11cb299246b3" /><Relationship Type="http://schemas.openxmlformats.org/officeDocument/2006/relationships/viewProps" Target="/ppt/viewProps.xml" Id="R6b56e65fd0d04542" /><Relationship Type="http://schemas.openxmlformats.org/officeDocument/2006/relationships/tableStyles" Target="/ppt/tableStyles.xml" Id="Re4770e9370334fd3" /><Relationship Type="http://schemas.openxmlformats.org/officeDocument/2006/relationships/slide" Target="/ppt/slides/slide1.xml" Id="Rf8cc05a91e9145a5" /><Relationship Type="http://schemas.openxmlformats.org/officeDocument/2006/relationships/slide" Target="/ppt/slides/slide2.xml" Id="R046d42ec2f964e76" /><Relationship Type="http://schemas.openxmlformats.org/officeDocument/2006/relationships/slide" Target="/ppt/slides/slide3.xml" Id="R31e006c469684f6f" /><Relationship Type="http://schemas.openxmlformats.org/officeDocument/2006/relationships/slide" Target="/ppt/slides/slide4.xml" Id="Ra040da5d79e34e09" /><Relationship Type="http://schemas.openxmlformats.org/officeDocument/2006/relationships/slide" Target="/ppt/slides/slide5.xml" Id="R5dcc247266224c7a" /><Relationship Type="http://schemas.openxmlformats.org/officeDocument/2006/relationships/slide" Target="/ppt/slides/slide6.xml" Id="R190b6d6877704aa3" /><Relationship Type="http://schemas.openxmlformats.org/officeDocument/2006/relationships/slide" Target="/ppt/slides/slide7.xml" Id="R8e0ac1a988194582" /><Relationship Type="http://schemas.openxmlformats.org/officeDocument/2006/relationships/slide" Target="/ppt/slides/slide8.xml" Id="Rc72c7e831d7f4b78" /><Relationship Type="http://schemas.openxmlformats.org/officeDocument/2006/relationships/slide" Target="/ppt/slides/slide9.xml" Id="Rf2f14f0f0cc04147" /><Relationship Type="http://schemas.openxmlformats.org/officeDocument/2006/relationships/slide" Target="/ppt/slides/slide10.xml" Id="R6fd063032b57443d" /><Relationship Type="http://schemas.openxmlformats.org/officeDocument/2006/relationships/slide" Target="/ppt/slides/slide11.xml" Id="R15a08d7eb5804dc4" /><Relationship Type="http://schemas.openxmlformats.org/officeDocument/2006/relationships/slide" Target="/ppt/slides/slide12.xml" Id="R235ae20bf0254b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5bbf22729440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Structural Learning">
      <a:dk1>
        <a:srgbClr val="24262D"/>
      </a:dk1>
      <a:lt1>
        <a:srgbClr val="FFFFFF"/>
      </a:lt1>
      <a:dk2>
        <a:srgbClr val="24262D"/>
      </a:dk2>
      <a:lt2>
        <a:srgbClr val="F4F7F8"/>
      </a:lt2>
      <a:accent1>
        <a:srgbClr val="128770"/>
      </a:accent1>
      <a:accent2>
        <a:srgbClr val="D35400"/>
      </a:accent2>
      <a:accent3>
        <a:srgbClr val="F1C206"/>
      </a:accent3>
      <a:accent4>
        <a:srgbClr val="5BB8A8"/>
      </a:accent4>
      <a:accent5>
        <a:srgbClr val="24262D"/>
      </a:accent5>
      <a:accent6>
        <a:srgbClr val="565E73"/>
      </a:accent6>
      <a:hlink>
        <a:srgbClr val="128770"/>
      </a:hlink>
      <a:folHlink>
        <a:srgbClr val="0D5C4D"/>
      </a:folHlink>
    </a:clrScheme>
    <a:fontScheme name="Structural Learning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Structural Learn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247bbe2c56e4cd2" /><Relationship Type="http://schemas.openxmlformats.org/officeDocument/2006/relationships/notesMaster" Target="/ppt/notesMasters/notesMaster1.xml" Id="Rdbb0f006c2384c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d99c88d5b9482a" /><Relationship Type="http://schemas.openxmlformats.org/officeDocument/2006/relationships/notesMaster" Target="/ppt/notesMasters/notesMaster1.xml" Id="R14f7012d6c2744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bd89265ab94b26" /><Relationship Type="http://schemas.openxmlformats.org/officeDocument/2006/relationships/notesMaster" Target="/ppt/notesMasters/notesMaster1.xml" Id="R425f2289b0474b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05ca154d5d4093" /><Relationship Type="http://schemas.openxmlformats.org/officeDocument/2006/relationships/notesMaster" Target="/ppt/notesMasters/notesMaster1.xml" Id="Rf19e6d42ffea43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3b78cd2b3544d5" /><Relationship Type="http://schemas.openxmlformats.org/officeDocument/2006/relationships/notesMaster" Target="/ppt/notesMasters/notesMaster1.xml" Id="R5bc24fb2cef647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67464c96c4483f" /><Relationship Type="http://schemas.openxmlformats.org/officeDocument/2006/relationships/notesMaster" Target="/ppt/notesMasters/notesMaster1.xml" Id="R5f12bec5eb3841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09048fcad94f92" /><Relationship Type="http://schemas.openxmlformats.org/officeDocument/2006/relationships/notesMaster" Target="/ppt/notesMasters/notesMaster1.xml" Id="Ree2e0fa42b9b40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da787233ce44d8" /><Relationship Type="http://schemas.openxmlformats.org/officeDocument/2006/relationships/notesMaster" Target="/ppt/notesMasters/notesMaster1.xml" Id="Rc438560bd3ed46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1cd7627927d4232" /><Relationship Type="http://schemas.openxmlformats.org/officeDocument/2006/relationships/notesMaster" Target="/ppt/notesMasters/notesMaster1.xml" Id="R8257df14464244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b2f6ed5b714042" /><Relationship Type="http://schemas.openxmlformats.org/officeDocument/2006/relationships/notesMaster" Target="/ppt/notesMasters/notesMaster1.xml" Id="R8fa05765bca646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657b7b21574331" /><Relationship Type="http://schemas.openxmlformats.org/officeDocument/2006/relationships/notesMaster" Target="/ppt/notesMasters/notesMaster1.xml" Id="R3efeca365ac74c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9dc6e8259dc407e" /><Relationship Type="http://schemas.openxmlformats.org/officeDocument/2006/relationships/notesMaster" Target="/ppt/notesMasters/notesMaster1.xml" Id="R38473c611e6e4d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https://www.ibo.org/programmes/diploma-programme/curriculum/dp-core/theory-of-knowledge/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https://www.ibo.org/programmes/diploma-programme/curriculum/dp-core/theory-of-knowledge/</a:t>
            </a:r>
          </a:p>
          <a:p xmlns:a="http://schemas.openxmlformats.org/drawingml/2006/main">
            <a:r>
              <a:t>- https://www.ibo.org/programmes/diploma-programme/curriculum/dp-core/theory-of-knowledge/what-is-tok/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https://www.ibo.org/programmes/diploma-programme/curriculum/dp-core/theory-of-knowledge/what-is-tok/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https://www.ibo.org/globalassets/new-structure/university-admission/pdfs/subject-guides/theory-of-knowledge-tok-guide.pdf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https://www.ibo.org/programmes/diploma-programme/curriculum/dp-core/theory-of-knowledge/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45cd533357470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68a703b5e94cc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64857269794d2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9a4192a72243a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730e7d910e46c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69fc2e67434cfe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0a06822fcf43f4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672f188a7f4499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196139a13342e9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7a53e0707543c4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c89a6f5c8b489d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D018EE4-3138-47BB-B1E9-0164F4F34890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49211573-01C2-46F5-9BC4-DE666BD5400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0505C9F-1B01-4CE2-AD13-4A48C15F97B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7797C12-004C-49D7-BB31-3BDAF9C007D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A0B136C-7E47-4E20-9678-6D6B2D4F5A3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2400E9B-4AD2-4F5E-8558-BD25AA56B8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2921F80-BD49-4991-98DC-FC244B64869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A02EF1F-E349-4B37-B182-29A1AC88304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3B2A5E-DCDB-4CFE-8F90-AED4E80A752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756B2CC-8A50-4FB5-BED6-FEED58B1E33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3BB0CE3-AD94-410B-A724-D7ADACBA8D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3174A6B-9254-4F02-80F0-61BA6F5DD32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E64CC5A-3CB6-45FC-AA9F-BA198612E6C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1F1113A-B9D1-495B-81D5-5D2B87D0CAA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DDADEC-7267-456B-9953-1773289948F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0BC8015-CF59-445B-A9F7-EF1AE134E0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3E8BE9D-B3B0-4E03-8CE3-DDEE14BF90B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7D8E9CD-D1A8-42C9-8383-73B1B17F036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A967CB6-E5FF-4AFB-93ED-9AA250BFA16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37C9EC8-FFF8-4C71-8A1C-216895105D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374C41E-C188-464C-B6F2-A97AF181470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5C3E956-EA6B-4489-A51D-7F74D734A0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F4A42B1-9CE4-4406-BE48-EE3CD16C1A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D3741ED-AD28-4421-B784-D8FF0CF6F96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5213CFA-AE20-44B4-94CB-4DD40A54C3F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9CA1E1B7-20D8-4812-BCEA-384AB33E8B1A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02A971CD-6584-4747-A154-118EA166D9E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753A5F2D-7CD3-420E-AF7A-87A27966603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8197774B-7E54-4793-AFC2-9F70AEF4CB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01FF48-960D-46D8-9388-5D611F3D3C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F2DF6AA-E5C3-4E34-85BE-3C0669F8A76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B64B0C28-1CF9-4F9D-A49B-9D2FE94B682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08116994-B571-4D33-9EBF-0278E02CB1B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F388065-6026-43DD-9CE7-E9D8A3B39A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0D8C4023-6DC7-41E5-B466-0EF398511F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733D7EB1-F11C-4317-AA53-B75400584FD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7876A1D-1347-4546-AF52-F352C1C9EB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9D310FF-3BBA-420C-823D-1510F740F8B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9B8A992-4CDC-482C-B98C-31E1EE7D592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457C21F-1AB1-43D3-A19B-4FB81A3E362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242AC90-6116-4D0B-BF7F-DC1874810E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E763CCF-12CB-4B8A-BD69-82C5D178435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D3E6CF8-CFD6-4E0B-AD9E-046ED29EE8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1397071-5729-4D5F-8F42-85C83CD50A66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CC08A23-865E-48E6-936B-5A65BD1FADA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A4E82C33-DF9B-4965-A6BC-6C82B62C25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A27F6E2-A1D6-4D95-8472-FA89ACEE206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FCE11BB-E90B-47BB-AB66-F1C20AD7F4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06F1A97-8B92-49DF-9EF1-2A505DE58E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7EB7EE3-D565-48A7-867D-C692B6D312D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FC9B61E-7533-4932-9BF4-3447D70250C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F56384D-B6E0-4B2F-BDE2-DFD66879BCB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47FD18F-8B79-4042-8B55-2E25FFF006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54C392A3-4F1C-4324-8B8B-4204298321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BAF9AFD-ED15-4F63-9268-66648C116F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F66CCA0-34B9-40E3-AE86-E03FAC9FC65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DB2B7A1-F5D0-4A10-B301-65172DB4A9E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31C88DB-024C-46D2-8C21-D2F7BEE5F7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415046aef04d57" /><Relationship Type="http://schemas.openxmlformats.org/officeDocument/2006/relationships/slideLayout" Target="/ppt/slideLayouts/slideLayout1.xml" Id="Raadd4bd0f19f477d" /><Relationship Type="http://schemas.openxmlformats.org/officeDocument/2006/relationships/slideLayout" Target="/ppt/slideLayouts/slideLayout2.xml" Id="Rd393f8a42e8c4176" /><Relationship Type="http://schemas.openxmlformats.org/officeDocument/2006/relationships/slideLayout" Target="/ppt/slideLayouts/slideLayout3.xml" Id="Rdb85650d775447d8" /><Relationship Type="http://schemas.openxmlformats.org/officeDocument/2006/relationships/slideLayout" Target="/ppt/slideLayouts/slideLayout4.xml" Id="Re1211515453d4d11" /><Relationship Type="http://schemas.openxmlformats.org/officeDocument/2006/relationships/slideLayout" Target="/ppt/slideLayouts/slideLayout5.xml" Id="Rad85dd29e49d4a76" /><Relationship Type="http://schemas.openxmlformats.org/officeDocument/2006/relationships/slideLayout" Target="/ppt/slideLayouts/slideLayout6.xml" Id="Rb97cdff8b83e4622" /><Relationship Type="http://schemas.openxmlformats.org/officeDocument/2006/relationships/slideLayout" Target="/ppt/slideLayouts/slideLayout7.xml" Id="R718cd5654cf44d4a" /><Relationship Type="http://schemas.openxmlformats.org/officeDocument/2006/relationships/slideLayout" Target="/ppt/slideLayouts/slideLayout8.xml" Id="R35c507a9f27b480c" /><Relationship Type="http://schemas.openxmlformats.org/officeDocument/2006/relationships/slideLayout" Target="/ppt/slideLayouts/slideLayout9.xml" Id="R855240cf808e49ae" /><Relationship Type="http://schemas.openxmlformats.org/officeDocument/2006/relationships/slideLayout" Target="/ppt/slideLayouts/slideLayout10.xml" Id="R529c13be12b24d18" /><Relationship Type="http://schemas.openxmlformats.org/officeDocument/2006/relationships/slideLayout" Target="/ppt/slideLayouts/slideLayout11.xml" Id="R3525e0c47abb41cf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B1342CEE-FC92-40B0-A9C2-4F83EA6E85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AE83C08-BE82-4EB2-9BE6-FF14A092A9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6865DCE-C60E-4456-B4DC-9A49586037AB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EDBCA15-F750-48C5-8825-0BC6A2CDB5C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8C3E745-9321-42B6-89DA-A92AEFB6FC87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dd4bd0f19f477d"/>
    <p:sldLayoutId xmlns:r="http://schemas.openxmlformats.org/officeDocument/2006/relationships" id="2147483650" r:id="Rd393f8a42e8c4176"/>
    <p:sldLayoutId xmlns:r="http://schemas.openxmlformats.org/officeDocument/2006/relationships" id="2147483651" r:id="Rdb85650d775447d8"/>
    <p:sldLayoutId xmlns:r="http://schemas.openxmlformats.org/officeDocument/2006/relationships" id="2147483652" r:id="Re1211515453d4d11"/>
    <p:sldLayoutId xmlns:r="http://schemas.openxmlformats.org/officeDocument/2006/relationships" id="2147483653" r:id="Rad85dd29e49d4a76"/>
    <p:sldLayoutId xmlns:r="http://schemas.openxmlformats.org/officeDocument/2006/relationships" id="2147483654" r:id="Rb97cdff8b83e4622"/>
    <p:sldLayoutId xmlns:r="http://schemas.openxmlformats.org/officeDocument/2006/relationships" id="2147483655" r:id="R718cd5654cf44d4a"/>
    <p:sldLayoutId xmlns:r="http://schemas.openxmlformats.org/officeDocument/2006/relationships" id="2147483656" r:id="R35c507a9f27b480c"/>
    <p:sldLayoutId xmlns:r="http://schemas.openxmlformats.org/officeDocument/2006/relationships" id="2147483657" r:id="R855240cf808e49ae"/>
    <p:sldLayoutId xmlns:r="http://schemas.openxmlformats.org/officeDocument/2006/relationships" id="2147483658" r:id="R529c13be12b24d18"/>
    <p:sldLayoutId xmlns:r="http://schemas.openxmlformats.org/officeDocument/2006/relationships" id="2147483659" r:id="R3525e0c47abb41cf"/>
  </p:sldLayoutIdLst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Structural Learning">
      <a:dk1>
        <a:srgbClr val="24262D"/>
      </a:dk1>
      <a:lt1>
        <a:srgbClr val="FFFFFF"/>
      </a:lt1>
      <a:dk2>
        <a:srgbClr val="24262D"/>
      </a:dk2>
      <a:lt2>
        <a:srgbClr val="F4F7F8"/>
      </a:lt2>
      <a:accent1>
        <a:srgbClr val="128770"/>
      </a:accent1>
      <a:accent2>
        <a:srgbClr val="D35400"/>
      </a:accent2>
      <a:accent3>
        <a:srgbClr val="F1C206"/>
      </a:accent3>
      <a:accent4>
        <a:srgbClr val="5BB8A8"/>
      </a:accent4>
      <a:accent5>
        <a:srgbClr val="24262D"/>
      </a:accent5>
      <a:accent6>
        <a:srgbClr val="565E73"/>
      </a:accent6>
      <a:hlink>
        <a:srgbClr val="128770"/>
      </a:hlink>
      <a:folHlink>
        <a:srgbClr val="0D5C4D"/>
      </a:folHlink>
    </a:clrScheme>
    <a:fontScheme name="Structural Learning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Structural Learn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4f2eb366fed4a66" /><Relationship Type="http://schemas.openxmlformats.org/officeDocument/2006/relationships/image" Target="/ppt/media/image.png" Id="Rb429d97237d9416f" /><Relationship Type="http://schemas.openxmlformats.org/officeDocument/2006/relationships/notesSlide" Target="/ppt/notesSlides/notesSlide1.xml" Id="Rf4ba725ff07240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c53058106d04897" /><Relationship Type="http://schemas.openxmlformats.org/officeDocument/2006/relationships/image" Target="/ppt/media/image2.png" Id="Ra3e7fbda52244235" /><Relationship Type="http://schemas.openxmlformats.org/officeDocument/2006/relationships/notesSlide" Target="/ppt/notesSlides/notesSlide2.xml" Id="R07681138589f4c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765d77d33334337" /><Relationship Type="http://schemas.openxmlformats.org/officeDocument/2006/relationships/image" Target="/ppt/media/image3.png" Id="Ra4fd1a51104a4e33" /><Relationship Type="http://schemas.openxmlformats.org/officeDocument/2006/relationships/notesSlide" Target="/ppt/notesSlides/notesSlide3.xml" Id="R24bbf0a8ba8c49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02a01619a9c4b20" /><Relationship Type="http://schemas.openxmlformats.org/officeDocument/2006/relationships/image" Target="/ppt/media/image4.png" Id="R3b1a5618155747c0" /><Relationship Type="http://schemas.openxmlformats.org/officeDocument/2006/relationships/notesSlide" Target="/ppt/notesSlides/notesSlide4.xml" Id="R2d077fae6e9b48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e0512800c44333" /><Relationship Type="http://schemas.openxmlformats.org/officeDocument/2006/relationships/image" Target="/ppt/media/image5.png" Id="R817a6d44d6344106" /><Relationship Type="http://schemas.openxmlformats.org/officeDocument/2006/relationships/notesSlide" Target="/ppt/notesSlides/notesSlide5.xml" Id="R5941b28425d848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c962b0c1f7f4f31" /><Relationship Type="http://schemas.openxmlformats.org/officeDocument/2006/relationships/image" Target="/ppt/media/image6.png" Id="R6456d4b0f6e2413c" /><Relationship Type="http://schemas.openxmlformats.org/officeDocument/2006/relationships/notesSlide" Target="/ppt/notesSlides/notesSlide6.xml" Id="R63d1e9a5b30547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0d211d24a2c4732" /><Relationship Type="http://schemas.openxmlformats.org/officeDocument/2006/relationships/image" Target="/ppt/media/image7.png" Id="R032d91a3b25e4015" /><Relationship Type="http://schemas.openxmlformats.org/officeDocument/2006/relationships/notesSlide" Target="/ppt/notesSlides/notesSlide7.xml" Id="Rf7d09b54d9d942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693fa21473148fe" /><Relationship Type="http://schemas.openxmlformats.org/officeDocument/2006/relationships/image" Target="/ppt/media/image8.png" Id="R1cb0119e07854404" /><Relationship Type="http://schemas.openxmlformats.org/officeDocument/2006/relationships/notesSlide" Target="/ppt/notesSlides/notesSlide8.xml" Id="Ra3adce92d0c64b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3784b6d28ce40d0" /><Relationship Type="http://schemas.openxmlformats.org/officeDocument/2006/relationships/image" Target="/ppt/media/image9.png" Id="Rd10c24654fb24500" /><Relationship Type="http://schemas.openxmlformats.org/officeDocument/2006/relationships/notesSlide" Target="/ppt/notesSlides/notesSlide9.xml" Id="Ra7d969ee8d7c47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1d87fa521ca456f" /><Relationship Type="http://schemas.openxmlformats.org/officeDocument/2006/relationships/image" Target="/ppt/media/image10.png" Id="R41d9900c78b74f17" /><Relationship Type="http://schemas.openxmlformats.org/officeDocument/2006/relationships/notesSlide" Target="/ppt/notesSlides/notesSlide10.xml" Id="R7b4e1d24f81842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e9d00f325c447b4" /><Relationship Type="http://schemas.openxmlformats.org/officeDocument/2006/relationships/image" Target="/ppt/media/image11.png" Id="R3395e148db6a468c" /><Relationship Type="http://schemas.openxmlformats.org/officeDocument/2006/relationships/notesSlide" Target="/ppt/notesSlides/notesSlide11.xml" Id="R6f2bc645b29f41b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5aab0af86e34e87" /><Relationship Type="http://schemas.openxmlformats.org/officeDocument/2006/relationships/image" Target="/ppt/media/image.png" Id="Ra754ec88e43e4b56" /><Relationship Type="http://schemas.openxmlformats.org/officeDocument/2006/relationships/notesSlide" Target="/ppt/notesSlides/notesSlide12.xml" Id="Rdd385a48055245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877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9d97237d9416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30720" y="731520"/>
            <a:ext cx="1965960" cy="109728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B4D3B9E-0E7B-40CD-977B-7C84FD92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377440"/>
            <a:ext cx="14792960" cy="1828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3400" b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10 TOK Moments for DP Maths and Science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575D2EE-C012-413E-8E46-32B2EE30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6400" y="4297680"/>
            <a:ext cx="2743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540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A78B89F-FECE-414B-B50A-EF12C584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572000"/>
            <a:ext cx="1479296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Five-minute prompts for existing lessons</a:t>
            </a:r>
          </a:p>
        </p:txBody>
      </p:sp>
    </p:spTree>
    <p:extLst>
      <p:ext uri="{BB962C8B-B14F-4D97-AF65-F5344CB8AC3E}">
        <p14:creationId xmlns:p14="http://schemas.microsoft.com/office/powerpoint/2010/main" val="7359877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7fbda522442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6B055524-4BB3-4F7D-972D-DA856E72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117690244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fd1a51104a4e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D93E59C-67DB-4B1F-AFC9-D28001FB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189359728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1a5618155747c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57BD20B-EA37-401E-9CD3-FEB8E63A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97325954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7a6d44d634410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03396971-27A7-4654-9DF0-3B22379B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124830694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6d4b0f6e2413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D66F6A5-0026-4F60-8C25-B9A66DE1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53482415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2d91a3b25e401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595DD22-96E8-42B1-AFC5-2915C312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74200241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b0119e078544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190A7C4-F0B1-4FA1-94B9-43FB609A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208556841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c24654fb2450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00719F0B-239F-477C-B8B1-0DA84CCD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178811070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9900c78b74f1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59966AF4-FAD7-4CC2-B27B-C3418A9F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65975357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5e148db6a468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F5F998DD-79E3-4571-B5B0-83E62BBC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55800" y="8823960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700" b="0">
                <a:solidFill>
                  <a:srgbClr val="B0B0B0"/>
                </a:solidFill>
                <a:latin typeface="Open Sans"/>
                <a:ea typeface="Open Sans"/>
                <a:cs typeface="Open Sans"/>
              </a:rPr>
              <a:t>Structural Learning</a:t>
            </a:r>
          </a:p>
        </p:txBody>
      </p:sp>
    </p:spTree>
    <p:extLst>
      <p:ext uri="{BB962C8B-B14F-4D97-AF65-F5344CB8AC3E}">
        <p14:creationId xmlns:p14="http://schemas.microsoft.com/office/powerpoint/2010/main" val="16224958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877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54ec88e43e4b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30720" y="914400"/>
            <a:ext cx="1965960" cy="109728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22A2346-C09E-4276-838C-8231CC31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60320"/>
            <a:ext cx="1442720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3200" b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Choose one prompt for next week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A368C5A-E7E9-4502-A141-A7E2FE29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74720"/>
            <a:ext cx="144272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/>
          <a:lstStyle xmlns:a="http://schemas.openxmlformats.org/drawingml/2006/main"/>
          <a:p xmlns:a="http://schemas.openxmlformats.org/drawingml/2006/main"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rgbClr val="F1C206"/>
                </a:solidFill>
                <a:latin typeface="Open Sans"/>
                <a:ea typeface="Open Sans"/>
                <a:cs typeface="Open Sans"/>
              </a:rPr>
              <a:t>structural-learning.com/post/tok-not-a-subject-embed-ways-of-knowing-stem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94BB763-1A9E-4523-B2F9-AFBEB117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6400" y="3337560"/>
            <a:ext cx="2743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5400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</p:spTree>
    <p:extLst>
      <p:ext uri="{BB962C8B-B14F-4D97-AF65-F5344CB8AC3E}">
        <p14:creationId xmlns:p14="http://schemas.microsoft.com/office/powerpoint/2010/main" val="2078573943"/>
      </p:ext>
    </p:extLst>
  </p:cSld>
</p:sld>
</file>

<file path=ppt/theme/theme1.xml><?xml version="1.0" encoding="utf-8"?>
<a:theme xmlns:a="http://schemas.openxmlformats.org/drawingml/2006/main" name="Office Theme">
  <a:themeElements>
    <a:clrScheme name="Structural Learning">
      <a:dk1>
        <a:srgbClr val="24262D"/>
      </a:dk1>
      <a:lt1>
        <a:srgbClr val="FFFFFF"/>
      </a:lt1>
      <a:dk2>
        <a:srgbClr val="24262D"/>
      </a:dk2>
      <a:lt2>
        <a:srgbClr val="F4F7F8"/>
      </a:lt2>
      <a:accent1>
        <a:srgbClr val="128770"/>
      </a:accent1>
      <a:accent2>
        <a:srgbClr val="D35400"/>
      </a:accent2>
      <a:accent3>
        <a:srgbClr val="F1C206"/>
      </a:accent3>
      <a:accent4>
        <a:srgbClr val="5BB8A8"/>
      </a:accent4>
      <a:accent5>
        <a:srgbClr val="24262D"/>
      </a:accent5>
      <a:accent6>
        <a:srgbClr val="565E73"/>
      </a:accent6>
      <a:hlink>
        <a:srgbClr val="128770"/>
      </a:hlink>
      <a:folHlink>
        <a:srgbClr val="0D5C4D"/>
      </a:folHlink>
    </a:clrScheme>
    <a:fontScheme name="Structural Learning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Structural Learn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2026-08-21T13:12:58.6910000Z</dcterms:created>
  <dcterms:modified xsi:type="dcterms:W3CDTF">2026-08-21T13:12:58.6910000Z</dcterms:modified>
</coreProperties>
</file>