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7"/>
  </p:notesMasterIdLst>
  <p:sldIdLst>
    <p:sldId id="423" r:id="rId2"/>
    <p:sldId id="424" r:id="rId3"/>
    <p:sldId id="425" r:id="rId4"/>
    <p:sldId id="426" r:id="rId5"/>
    <p:sldId id="427" r:id="rId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43" d="100"/>
          <a:sy n="43" d="100"/>
        </p:scale>
        <p:origin x="58" y="30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notesMaster" Target="notesMasters/notesMaster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C13D52E-6C37-4C3C-A8FF-65225EBB216A}" type="datetimeFigureOut">
              <a:rPr lang="en-GB" smtClean="0"/>
              <a:t>17/12/2020</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E649883-2D0A-4219-B9FD-E32796F83925}" type="slidenum">
              <a:rPr lang="en-GB" smtClean="0"/>
              <a:t>‹#›</a:t>
            </a:fld>
            <a:endParaRPr lang="en-GB"/>
          </a:p>
        </p:txBody>
      </p:sp>
    </p:spTree>
    <p:extLst>
      <p:ext uri="{BB962C8B-B14F-4D97-AF65-F5344CB8AC3E}">
        <p14:creationId xmlns:p14="http://schemas.microsoft.com/office/powerpoint/2010/main" val="166617215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FD72CD4-4EE3-4D65-BEAB-8B5FC3947D7A}"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3608135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FD72CD4-4EE3-4D65-BEAB-8B5FC3947D7A}"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6239201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FD72CD4-4EE3-4D65-BEAB-8B5FC3947D7A}"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8702238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FD72CD4-4EE3-4D65-BEAB-8B5FC3947D7A}"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5392669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FD72CD4-4EE3-4D65-BEAB-8B5FC3947D7A}"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758252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A948DD-6767-4527-9E6A-0D802434DC02}"/>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AD023DDB-87ED-4B1C-84F0-A7A279CC054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B0888672-6D52-465F-8572-D5FAD391DC57}"/>
              </a:ext>
            </a:extLst>
          </p:cNvPr>
          <p:cNvSpPr>
            <a:spLocks noGrp="1"/>
          </p:cNvSpPr>
          <p:nvPr>
            <p:ph type="dt" sz="half" idx="10"/>
          </p:nvPr>
        </p:nvSpPr>
        <p:spPr/>
        <p:txBody>
          <a:bodyPr/>
          <a:lstStyle/>
          <a:p>
            <a:fld id="{A99F198B-7A63-4170-BD39-BDF600AE9392}" type="datetimeFigureOut">
              <a:rPr lang="en-GB" smtClean="0"/>
              <a:t>17/12/2020</a:t>
            </a:fld>
            <a:endParaRPr lang="en-GB" dirty="0"/>
          </a:p>
        </p:txBody>
      </p:sp>
      <p:sp>
        <p:nvSpPr>
          <p:cNvPr id="5" name="Footer Placeholder 4">
            <a:extLst>
              <a:ext uri="{FF2B5EF4-FFF2-40B4-BE49-F238E27FC236}">
                <a16:creationId xmlns:a16="http://schemas.microsoft.com/office/drawing/2014/main" id="{48F2A1D3-EF51-4919-8150-5E80BE8CBDD8}"/>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551D6BED-DCA4-4108-BE1F-B74016E17761}"/>
              </a:ext>
            </a:extLst>
          </p:cNvPr>
          <p:cNvSpPr>
            <a:spLocks noGrp="1"/>
          </p:cNvSpPr>
          <p:nvPr>
            <p:ph type="sldNum" sz="quarter" idx="12"/>
          </p:nvPr>
        </p:nvSpPr>
        <p:spPr/>
        <p:txBody>
          <a:bodyPr/>
          <a:lstStyle/>
          <a:p>
            <a:fld id="{25A6519B-1FFA-4C8E-99FB-3E7E8EFDE0EE}" type="slidenum">
              <a:rPr lang="en-GB" smtClean="0"/>
              <a:t>‹#›</a:t>
            </a:fld>
            <a:endParaRPr lang="en-GB" dirty="0"/>
          </a:p>
        </p:txBody>
      </p:sp>
    </p:spTree>
    <p:extLst>
      <p:ext uri="{BB962C8B-B14F-4D97-AF65-F5344CB8AC3E}">
        <p14:creationId xmlns:p14="http://schemas.microsoft.com/office/powerpoint/2010/main" val="326130262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662057-0912-43CB-B5FD-F592E38D5C18}"/>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1F327617-5A0F-441D-8BCD-F0EFA30107E6}"/>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61B0BA5D-FDC7-4E69-A762-4EA160FA7A76}"/>
              </a:ext>
            </a:extLst>
          </p:cNvPr>
          <p:cNvSpPr>
            <a:spLocks noGrp="1"/>
          </p:cNvSpPr>
          <p:nvPr>
            <p:ph type="dt" sz="half" idx="10"/>
          </p:nvPr>
        </p:nvSpPr>
        <p:spPr/>
        <p:txBody>
          <a:bodyPr/>
          <a:lstStyle/>
          <a:p>
            <a:fld id="{A99F198B-7A63-4170-BD39-BDF600AE9392}" type="datetimeFigureOut">
              <a:rPr lang="en-GB" smtClean="0"/>
              <a:t>17/12/2020</a:t>
            </a:fld>
            <a:endParaRPr lang="en-GB" dirty="0"/>
          </a:p>
        </p:txBody>
      </p:sp>
      <p:sp>
        <p:nvSpPr>
          <p:cNvPr id="5" name="Footer Placeholder 4">
            <a:extLst>
              <a:ext uri="{FF2B5EF4-FFF2-40B4-BE49-F238E27FC236}">
                <a16:creationId xmlns:a16="http://schemas.microsoft.com/office/drawing/2014/main" id="{FD48347B-31E0-4655-A1E5-350F691ADA35}"/>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51BA622E-E170-48F1-9813-37C5E54266BE}"/>
              </a:ext>
            </a:extLst>
          </p:cNvPr>
          <p:cNvSpPr>
            <a:spLocks noGrp="1"/>
          </p:cNvSpPr>
          <p:nvPr>
            <p:ph type="sldNum" sz="quarter" idx="12"/>
          </p:nvPr>
        </p:nvSpPr>
        <p:spPr/>
        <p:txBody>
          <a:bodyPr/>
          <a:lstStyle/>
          <a:p>
            <a:fld id="{25A6519B-1FFA-4C8E-99FB-3E7E8EFDE0EE}" type="slidenum">
              <a:rPr lang="en-GB" smtClean="0"/>
              <a:t>‹#›</a:t>
            </a:fld>
            <a:endParaRPr lang="en-GB" dirty="0"/>
          </a:p>
        </p:txBody>
      </p:sp>
    </p:spTree>
    <p:extLst>
      <p:ext uri="{BB962C8B-B14F-4D97-AF65-F5344CB8AC3E}">
        <p14:creationId xmlns:p14="http://schemas.microsoft.com/office/powerpoint/2010/main" val="272463798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D7ACB23-2F6D-4222-A0A9-EF4B19FE70B1}"/>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15A2D458-3363-407B-98FE-69702715E2FB}"/>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594E679F-D020-480C-A0FE-7FB71E42FFF3}"/>
              </a:ext>
            </a:extLst>
          </p:cNvPr>
          <p:cNvSpPr>
            <a:spLocks noGrp="1"/>
          </p:cNvSpPr>
          <p:nvPr>
            <p:ph type="dt" sz="half" idx="10"/>
          </p:nvPr>
        </p:nvSpPr>
        <p:spPr/>
        <p:txBody>
          <a:bodyPr/>
          <a:lstStyle/>
          <a:p>
            <a:fld id="{A99F198B-7A63-4170-BD39-BDF600AE9392}" type="datetimeFigureOut">
              <a:rPr lang="en-GB" smtClean="0"/>
              <a:t>17/12/2020</a:t>
            </a:fld>
            <a:endParaRPr lang="en-GB" dirty="0"/>
          </a:p>
        </p:txBody>
      </p:sp>
      <p:sp>
        <p:nvSpPr>
          <p:cNvPr id="5" name="Footer Placeholder 4">
            <a:extLst>
              <a:ext uri="{FF2B5EF4-FFF2-40B4-BE49-F238E27FC236}">
                <a16:creationId xmlns:a16="http://schemas.microsoft.com/office/drawing/2014/main" id="{5500434C-FAA2-441C-9102-38C7A9A9B437}"/>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5537CD4A-9F10-422B-B168-C963CAF38C96}"/>
              </a:ext>
            </a:extLst>
          </p:cNvPr>
          <p:cNvSpPr>
            <a:spLocks noGrp="1"/>
          </p:cNvSpPr>
          <p:nvPr>
            <p:ph type="sldNum" sz="quarter" idx="12"/>
          </p:nvPr>
        </p:nvSpPr>
        <p:spPr/>
        <p:txBody>
          <a:bodyPr/>
          <a:lstStyle/>
          <a:p>
            <a:fld id="{25A6519B-1FFA-4C8E-99FB-3E7E8EFDE0EE}" type="slidenum">
              <a:rPr lang="en-GB" smtClean="0"/>
              <a:t>‹#›</a:t>
            </a:fld>
            <a:endParaRPr lang="en-GB" dirty="0"/>
          </a:p>
        </p:txBody>
      </p:sp>
    </p:spTree>
    <p:extLst>
      <p:ext uri="{BB962C8B-B14F-4D97-AF65-F5344CB8AC3E}">
        <p14:creationId xmlns:p14="http://schemas.microsoft.com/office/powerpoint/2010/main" val="378933554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E1C762-D594-467C-9068-2DA05EDCB30B}"/>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3F0F1A39-0CF1-4A35-AD5D-866F02C91BFB}"/>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B3D32128-0FCD-4405-8DF4-135DAEF3D204}"/>
              </a:ext>
            </a:extLst>
          </p:cNvPr>
          <p:cNvSpPr>
            <a:spLocks noGrp="1"/>
          </p:cNvSpPr>
          <p:nvPr>
            <p:ph type="dt" sz="half" idx="10"/>
          </p:nvPr>
        </p:nvSpPr>
        <p:spPr/>
        <p:txBody>
          <a:bodyPr/>
          <a:lstStyle/>
          <a:p>
            <a:fld id="{A99F198B-7A63-4170-BD39-BDF600AE9392}" type="datetimeFigureOut">
              <a:rPr lang="en-GB" smtClean="0"/>
              <a:t>17/12/2020</a:t>
            </a:fld>
            <a:endParaRPr lang="en-GB" dirty="0"/>
          </a:p>
        </p:txBody>
      </p:sp>
      <p:sp>
        <p:nvSpPr>
          <p:cNvPr id="5" name="Footer Placeholder 4">
            <a:extLst>
              <a:ext uri="{FF2B5EF4-FFF2-40B4-BE49-F238E27FC236}">
                <a16:creationId xmlns:a16="http://schemas.microsoft.com/office/drawing/2014/main" id="{2FE84A44-A45E-4133-B690-E3E4F1178D1E}"/>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8155DB31-16E4-41AA-8952-B9D9F3D6BB8C}"/>
              </a:ext>
            </a:extLst>
          </p:cNvPr>
          <p:cNvSpPr>
            <a:spLocks noGrp="1"/>
          </p:cNvSpPr>
          <p:nvPr>
            <p:ph type="sldNum" sz="quarter" idx="12"/>
          </p:nvPr>
        </p:nvSpPr>
        <p:spPr/>
        <p:txBody>
          <a:bodyPr/>
          <a:lstStyle/>
          <a:p>
            <a:fld id="{25A6519B-1FFA-4C8E-99FB-3E7E8EFDE0EE}" type="slidenum">
              <a:rPr lang="en-GB" smtClean="0"/>
              <a:t>‹#›</a:t>
            </a:fld>
            <a:endParaRPr lang="en-GB" dirty="0"/>
          </a:p>
        </p:txBody>
      </p:sp>
    </p:spTree>
    <p:extLst>
      <p:ext uri="{BB962C8B-B14F-4D97-AF65-F5344CB8AC3E}">
        <p14:creationId xmlns:p14="http://schemas.microsoft.com/office/powerpoint/2010/main" val="328188592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5746B4-D087-42EC-9B4F-A4DCA8C1A911}"/>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22A9383A-2068-4552-A670-BF815C4979D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F2D71157-E057-4BAC-A265-3D36675F543C}"/>
              </a:ext>
            </a:extLst>
          </p:cNvPr>
          <p:cNvSpPr>
            <a:spLocks noGrp="1"/>
          </p:cNvSpPr>
          <p:nvPr>
            <p:ph type="dt" sz="half" idx="10"/>
          </p:nvPr>
        </p:nvSpPr>
        <p:spPr/>
        <p:txBody>
          <a:bodyPr/>
          <a:lstStyle/>
          <a:p>
            <a:fld id="{A99F198B-7A63-4170-BD39-BDF600AE9392}" type="datetimeFigureOut">
              <a:rPr lang="en-GB" smtClean="0"/>
              <a:t>17/12/2020</a:t>
            </a:fld>
            <a:endParaRPr lang="en-GB" dirty="0"/>
          </a:p>
        </p:txBody>
      </p:sp>
      <p:sp>
        <p:nvSpPr>
          <p:cNvPr id="5" name="Footer Placeholder 4">
            <a:extLst>
              <a:ext uri="{FF2B5EF4-FFF2-40B4-BE49-F238E27FC236}">
                <a16:creationId xmlns:a16="http://schemas.microsoft.com/office/drawing/2014/main" id="{A92B8C13-808A-43AA-9205-70C09880B0D0}"/>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FBAB36AB-B488-432F-8088-0A9A1953C4F1}"/>
              </a:ext>
            </a:extLst>
          </p:cNvPr>
          <p:cNvSpPr>
            <a:spLocks noGrp="1"/>
          </p:cNvSpPr>
          <p:nvPr>
            <p:ph type="sldNum" sz="quarter" idx="12"/>
          </p:nvPr>
        </p:nvSpPr>
        <p:spPr/>
        <p:txBody>
          <a:bodyPr/>
          <a:lstStyle/>
          <a:p>
            <a:fld id="{25A6519B-1FFA-4C8E-99FB-3E7E8EFDE0EE}" type="slidenum">
              <a:rPr lang="en-GB" smtClean="0"/>
              <a:t>‹#›</a:t>
            </a:fld>
            <a:endParaRPr lang="en-GB" dirty="0"/>
          </a:p>
        </p:txBody>
      </p:sp>
    </p:spTree>
    <p:extLst>
      <p:ext uri="{BB962C8B-B14F-4D97-AF65-F5344CB8AC3E}">
        <p14:creationId xmlns:p14="http://schemas.microsoft.com/office/powerpoint/2010/main" val="27477540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BC63F9-87F7-4833-B8B2-110898BA6C15}"/>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327C50A7-3AE2-4852-8CBD-96C5994A0A72}"/>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A42F8A86-9B70-42DC-AE57-4FDEBF5B00DD}"/>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6D679BF0-92F1-4B0D-84B8-DDE98E9EDFF2}"/>
              </a:ext>
            </a:extLst>
          </p:cNvPr>
          <p:cNvSpPr>
            <a:spLocks noGrp="1"/>
          </p:cNvSpPr>
          <p:nvPr>
            <p:ph type="dt" sz="half" idx="10"/>
          </p:nvPr>
        </p:nvSpPr>
        <p:spPr/>
        <p:txBody>
          <a:bodyPr/>
          <a:lstStyle/>
          <a:p>
            <a:fld id="{A99F198B-7A63-4170-BD39-BDF600AE9392}" type="datetimeFigureOut">
              <a:rPr lang="en-GB" smtClean="0"/>
              <a:t>17/12/2020</a:t>
            </a:fld>
            <a:endParaRPr lang="en-GB" dirty="0"/>
          </a:p>
        </p:txBody>
      </p:sp>
      <p:sp>
        <p:nvSpPr>
          <p:cNvPr id="6" name="Footer Placeholder 5">
            <a:extLst>
              <a:ext uri="{FF2B5EF4-FFF2-40B4-BE49-F238E27FC236}">
                <a16:creationId xmlns:a16="http://schemas.microsoft.com/office/drawing/2014/main" id="{3507160A-25C6-4FC3-96FA-B9BBFF2B3136}"/>
              </a:ext>
            </a:extLst>
          </p:cNvPr>
          <p:cNvSpPr>
            <a:spLocks noGrp="1"/>
          </p:cNvSpPr>
          <p:nvPr>
            <p:ph type="ftr" sz="quarter" idx="11"/>
          </p:nvPr>
        </p:nvSpPr>
        <p:spPr/>
        <p:txBody>
          <a:bodyPr/>
          <a:lstStyle/>
          <a:p>
            <a:endParaRPr lang="en-GB" dirty="0"/>
          </a:p>
        </p:txBody>
      </p:sp>
      <p:sp>
        <p:nvSpPr>
          <p:cNvPr id="7" name="Slide Number Placeholder 6">
            <a:extLst>
              <a:ext uri="{FF2B5EF4-FFF2-40B4-BE49-F238E27FC236}">
                <a16:creationId xmlns:a16="http://schemas.microsoft.com/office/drawing/2014/main" id="{25AD2DE1-A33B-4D33-B557-527D141AAE85}"/>
              </a:ext>
            </a:extLst>
          </p:cNvPr>
          <p:cNvSpPr>
            <a:spLocks noGrp="1"/>
          </p:cNvSpPr>
          <p:nvPr>
            <p:ph type="sldNum" sz="quarter" idx="12"/>
          </p:nvPr>
        </p:nvSpPr>
        <p:spPr/>
        <p:txBody>
          <a:bodyPr/>
          <a:lstStyle/>
          <a:p>
            <a:fld id="{25A6519B-1FFA-4C8E-99FB-3E7E8EFDE0EE}" type="slidenum">
              <a:rPr lang="en-GB" smtClean="0"/>
              <a:t>‹#›</a:t>
            </a:fld>
            <a:endParaRPr lang="en-GB" dirty="0"/>
          </a:p>
        </p:txBody>
      </p:sp>
    </p:spTree>
    <p:extLst>
      <p:ext uri="{BB962C8B-B14F-4D97-AF65-F5344CB8AC3E}">
        <p14:creationId xmlns:p14="http://schemas.microsoft.com/office/powerpoint/2010/main" val="399527795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96832F-9CDD-43A6-B239-BF02DABD569D}"/>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3FB2D1FE-B9DF-47B7-83F8-19F01667F7A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3884655A-5B4C-491E-BBD4-9C3754F3C2E8}"/>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0EC2713A-6A41-4F77-8BA4-8145ECEF096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D3DA6A68-3BF5-4D55-BF01-83B39BB2B3B2}"/>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FC5DF2E3-805E-4A81-8460-EF8E5B6B1875}"/>
              </a:ext>
            </a:extLst>
          </p:cNvPr>
          <p:cNvSpPr>
            <a:spLocks noGrp="1"/>
          </p:cNvSpPr>
          <p:nvPr>
            <p:ph type="dt" sz="half" idx="10"/>
          </p:nvPr>
        </p:nvSpPr>
        <p:spPr/>
        <p:txBody>
          <a:bodyPr/>
          <a:lstStyle/>
          <a:p>
            <a:fld id="{A99F198B-7A63-4170-BD39-BDF600AE9392}" type="datetimeFigureOut">
              <a:rPr lang="en-GB" smtClean="0"/>
              <a:t>17/12/2020</a:t>
            </a:fld>
            <a:endParaRPr lang="en-GB" dirty="0"/>
          </a:p>
        </p:txBody>
      </p:sp>
      <p:sp>
        <p:nvSpPr>
          <p:cNvPr id="8" name="Footer Placeholder 7">
            <a:extLst>
              <a:ext uri="{FF2B5EF4-FFF2-40B4-BE49-F238E27FC236}">
                <a16:creationId xmlns:a16="http://schemas.microsoft.com/office/drawing/2014/main" id="{1BB7AF0B-C15F-4D38-8068-79C4E6308DA7}"/>
              </a:ext>
            </a:extLst>
          </p:cNvPr>
          <p:cNvSpPr>
            <a:spLocks noGrp="1"/>
          </p:cNvSpPr>
          <p:nvPr>
            <p:ph type="ftr" sz="quarter" idx="11"/>
          </p:nvPr>
        </p:nvSpPr>
        <p:spPr/>
        <p:txBody>
          <a:bodyPr/>
          <a:lstStyle/>
          <a:p>
            <a:endParaRPr lang="en-GB" dirty="0"/>
          </a:p>
        </p:txBody>
      </p:sp>
      <p:sp>
        <p:nvSpPr>
          <p:cNvPr id="9" name="Slide Number Placeholder 8">
            <a:extLst>
              <a:ext uri="{FF2B5EF4-FFF2-40B4-BE49-F238E27FC236}">
                <a16:creationId xmlns:a16="http://schemas.microsoft.com/office/drawing/2014/main" id="{6713F70D-0D1B-4641-8C90-0CB822D17245}"/>
              </a:ext>
            </a:extLst>
          </p:cNvPr>
          <p:cNvSpPr>
            <a:spLocks noGrp="1"/>
          </p:cNvSpPr>
          <p:nvPr>
            <p:ph type="sldNum" sz="quarter" idx="12"/>
          </p:nvPr>
        </p:nvSpPr>
        <p:spPr/>
        <p:txBody>
          <a:bodyPr/>
          <a:lstStyle/>
          <a:p>
            <a:fld id="{25A6519B-1FFA-4C8E-99FB-3E7E8EFDE0EE}" type="slidenum">
              <a:rPr lang="en-GB" smtClean="0"/>
              <a:t>‹#›</a:t>
            </a:fld>
            <a:endParaRPr lang="en-GB" dirty="0"/>
          </a:p>
        </p:txBody>
      </p:sp>
    </p:spTree>
    <p:extLst>
      <p:ext uri="{BB962C8B-B14F-4D97-AF65-F5344CB8AC3E}">
        <p14:creationId xmlns:p14="http://schemas.microsoft.com/office/powerpoint/2010/main" val="79175912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E0FC87-F1D6-44EB-88FD-E70C39356709}"/>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FD77C385-E7D6-4259-833F-CD62D60FB73F}"/>
              </a:ext>
            </a:extLst>
          </p:cNvPr>
          <p:cNvSpPr>
            <a:spLocks noGrp="1"/>
          </p:cNvSpPr>
          <p:nvPr>
            <p:ph type="dt" sz="half" idx="10"/>
          </p:nvPr>
        </p:nvSpPr>
        <p:spPr/>
        <p:txBody>
          <a:bodyPr/>
          <a:lstStyle/>
          <a:p>
            <a:fld id="{A99F198B-7A63-4170-BD39-BDF600AE9392}" type="datetimeFigureOut">
              <a:rPr lang="en-GB" smtClean="0"/>
              <a:t>17/12/2020</a:t>
            </a:fld>
            <a:endParaRPr lang="en-GB" dirty="0"/>
          </a:p>
        </p:txBody>
      </p:sp>
      <p:sp>
        <p:nvSpPr>
          <p:cNvPr id="4" name="Footer Placeholder 3">
            <a:extLst>
              <a:ext uri="{FF2B5EF4-FFF2-40B4-BE49-F238E27FC236}">
                <a16:creationId xmlns:a16="http://schemas.microsoft.com/office/drawing/2014/main" id="{F9612E09-D6BB-4DFF-922C-403D3DF45259}"/>
              </a:ext>
            </a:extLst>
          </p:cNvPr>
          <p:cNvSpPr>
            <a:spLocks noGrp="1"/>
          </p:cNvSpPr>
          <p:nvPr>
            <p:ph type="ftr" sz="quarter" idx="11"/>
          </p:nvPr>
        </p:nvSpPr>
        <p:spPr/>
        <p:txBody>
          <a:bodyPr/>
          <a:lstStyle/>
          <a:p>
            <a:endParaRPr lang="en-GB" dirty="0"/>
          </a:p>
        </p:txBody>
      </p:sp>
      <p:sp>
        <p:nvSpPr>
          <p:cNvPr id="5" name="Slide Number Placeholder 4">
            <a:extLst>
              <a:ext uri="{FF2B5EF4-FFF2-40B4-BE49-F238E27FC236}">
                <a16:creationId xmlns:a16="http://schemas.microsoft.com/office/drawing/2014/main" id="{CD7D2620-7C43-48C7-8AE7-8351674C7B5B}"/>
              </a:ext>
            </a:extLst>
          </p:cNvPr>
          <p:cNvSpPr>
            <a:spLocks noGrp="1"/>
          </p:cNvSpPr>
          <p:nvPr>
            <p:ph type="sldNum" sz="quarter" idx="12"/>
          </p:nvPr>
        </p:nvSpPr>
        <p:spPr/>
        <p:txBody>
          <a:bodyPr/>
          <a:lstStyle/>
          <a:p>
            <a:fld id="{25A6519B-1FFA-4C8E-99FB-3E7E8EFDE0EE}" type="slidenum">
              <a:rPr lang="en-GB" smtClean="0"/>
              <a:t>‹#›</a:t>
            </a:fld>
            <a:endParaRPr lang="en-GB" dirty="0"/>
          </a:p>
        </p:txBody>
      </p:sp>
    </p:spTree>
    <p:extLst>
      <p:ext uri="{BB962C8B-B14F-4D97-AF65-F5344CB8AC3E}">
        <p14:creationId xmlns:p14="http://schemas.microsoft.com/office/powerpoint/2010/main" val="290272381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C2ED580-5A79-4D50-A748-66FFA3729F9E}"/>
              </a:ext>
            </a:extLst>
          </p:cNvPr>
          <p:cNvSpPr>
            <a:spLocks noGrp="1"/>
          </p:cNvSpPr>
          <p:nvPr>
            <p:ph type="dt" sz="half" idx="10"/>
          </p:nvPr>
        </p:nvSpPr>
        <p:spPr/>
        <p:txBody>
          <a:bodyPr/>
          <a:lstStyle/>
          <a:p>
            <a:fld id="{A99F198B-7A63-4170-BD39-BDF600AE9392}" type="datetimeFigureOut">
              <a:rPr lang="en-GB" smtClean="0"/>
              <a:t>17/12/2020</a:t>
            </a:fld>
            <a:endParaRPr lang="en-GB" dirty="0"/>
          </a:p>
        </p:txBody>
      </p:sp>
      <p:sp>
        <p:nvSpPr>
          <p:cNvPr id="3" name="Footer Placeholder 2">
            <a:extLst>
              <a:ext uri="{FF2B5EF4-FFF2-40B4-BE49-F238E27FC236}">
                <a16:creationId xmlns:a16="http://schemas.microsoft.com/office/drawing/2014/main" id="{D000B5E0-651A-435F-BCC8-3F2A52CF7D5E}"/>
              </a:ext>
            </a:extLst>
          </p:cNvPr>
          <p:cNvSpPr>
            <a:spLocks noGrp="1"/>
          </p:cNvSpPr>
          <p:nvPr>
            <p:ph type="ftr" sz="quarter" idx="11"/>
          </p:nvPr>
        </p:nvSpPr>
        <p:spPr/>
        <p:txBody>
          <a:bodyPr/>
          <a:lstStyle/>
          <a:p>
            <a:endParaRPr lang="en-GB" dirty="0"/>
          </a:p>
        </p:txBody>
      </p:sp>
      <p:sp>
        <p:nvSpPr>
          <p:cNvPr id="4" name="Slide Number Placeholder 3">
            <a:extLst>
              <a:ext uri="{FF2B5EF4-FFF2-40B4-BE49-F238E27FC236}">
                <a16:creationId xmlns:a16="http://schemas.microsoft.com/office/drawing/2014/main" id="{E90EFBB3-9E75-4F0C-992C-1AFB4F327F4F}"/>
              </a:ext>
            </a:extLst>
          </p:cNvPr>
          <p:cNvSpPr>
            <a:spLocks noGrp="1"/>
          </p:cNvSpPr>
          <p:nvPr>
            <p:ph type="sldNum" sz="quarter" idx="12"/>
          </p:nvPr>
        </p:nvSpPr>
        <p:spPr/>
        <p:txBody>
          <a:bodyPr/>
          <a:lstStyle/>
          <a:p>
            <a:fld id="{25A6519B-1FFA-4C8E-99FB-3E7E8EFDE0EE}" type="slidenum">
              <a:rPr lang="en-GB" smtClean="0"/>
              <a:t>‹#›</a:t>
            </a:fld>
            <a:endParaRPr lang="en-GB" dirty="0"/>
          </a:p>
        </p:txBody>
      </p:sp>
    </p:spTree>
    <p:extLst>
      <p:ext uri="{BB962C8B-B14F-4D97-AF65-F5344CB8AC3E}">
        <p14:creationId xmlns:p14="http://schemas.microsoft.com/office/powerpoint/2010/main" val="371198304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FC9651-EDD5-4291-B7EF-24D410B10E1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95DB6149-136F-47CB-A0A0-816953569A9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FA06B19C-37B7-489F-9C8E-2E63130DA96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DB0FB4EE-8BFC-4404-9497-F8520C90C8F1}"/>
              </a:ext>
            </a:extLst>
          </p:cNvPr>
          <p:cNvSpPr>
            <a:spLocks noGrp="1"/>
          </p:cNvSpPr>
          <p:nvPr>
            <p:ph type="dt" sz="half" idx="10"/>
          </p:nvPr>
        </p:nvSpPr>
        <p:spPr/>
        <p:txBody>
          <a:bodyPr/>
          <a:lstStyle/>
          <a:p>
            <a:fld id="{A99F198B-7A63-4170-BD39-BDF600AE9392}" type="datetimeFigureOut">
              <a:rPr lang="en-GB" smtClean="0"/>
              <a:t>17/12/2020</a:t>
            </a:fld>
            <a:endParaRPr lang="en-GB" dirty="0"/>
          </a:p>
        </p:txBody>
      </p:sp>
      <p:sp>
        <p:nvSpPr>
          <p:cNvPr id="6" name="Footer Placeholder 5">
            <a:extLst>
              <a:ext uri="{FF2B5EF4-FFF2-40B4-BE49-F238E27FC236}">
                <a16:creationId xmlns:a16="http://schemas.microsoft.com/office/drawing/2014/main" id="{A2620B6E-B150-4202-BE50-9642B31DD302}"/>
              </a:ext>
            </a:extLst>
          </p:cNvPr>
          <p:cNvSpPr>
            <a:spLocks noGrp="1"/>
          </p:cNvSpPr>
          <p:nvPr>
            <p:ph type="ftr" sz="quarter" idx="11"/>
          </p:nvPr>
        </p:nvSpPr>
        <p:spPr/>
        <p:txBody>
          <a:bodyPr/>
          <a:lstStyle/>
          <a:p>
            <a:endParaRPr lang="en-GB" dirty="0"/>
          </a:p>
        </p:txBody>
      </p:sp>
      <p:sp>
        <p:nvSpPr>
          <p:cNvPr id="7" name="Slide Number Placeholder 6">
            <a:extLst>
              <a:ext uri="{FF2B5EF4-FFF2-40B4-BE49-F238E27FC236}">
                <a16:creationId xmlns:a16="http://schemas.microsoft.com/office/drawing/2014/main" id="{9D949227-EDF0-4CE1-A6D4-350F86A63ED9}"/>
              </a:ext>
            </a:extLst>
          </p:cNvPr>
          <p:cNvSpPr>
            <a:spLocks noGrp="1"/>
          </p:cNvSpPr>
          <p:nvPr>
            <p:ph type="sldNum" sz="quarter" idx="12"/>
          </p:nvPr>
        </p:nvSpPr>
        <p:spPr/>
        <p:txBody>
          <a:bodyPr/>
          <a:lstStyle/>
          <a:p>
            <a:fld id="{25A6519B-1FFA-4C8E-99FB-3E7E8EFDE0EE}" type="slidenum">
              <a:rPr lang="en-GB" smtClean="0"/>
              <a:t>‹#›</a:t>
            </a:fld>
            <a:endParaRPr lang="en-GB" dirty="0"/>
          </a:p>
        </p:txBody>
      </p:sp>
    </p:spTree>
    <p:extLst>
      <p:ext uri="{BB962C8B-B14F-4D97-AF65-F5344CB8AC3E}">
        <p14:creationId xmlns:p14="http://schemas.microsoft.com/office/powerpoint/2010/main" val="308529836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89E396-3408-468E-A078-2D2F554B3E8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2360CD45-459B-4058-A70B-329F5DD041B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dirty="0"/>
          </a:p>
        </p:txBody>
      </p:sp>
      <p:sp>
        <p:nvSpPr>
          <p:cNvPr id="4" name="Text Placeholder 3">
            <a:extLst>
              <a:ext uri="{FF2B5EF4-FFF2-40B4-BE49-F238E27FC236}">
                <a16:creationId xmlns:a16="http://schemas.microsoft.com/office/drawing/2014/main" id="{509420AD-2CA0-47EB-AB9C-4BB3D8F14F5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6211AACC-3B33-4D39-B836-19A3982BC5ED}"/>
              </a:ext>
            </a:extLst>
          </p:cNvPr>
          <p:cNvSpPr>
            <a:spLocks noGrp="1"/>
          </p:cNvSpPr>
          <p:nvPr>
            <p:ph type="dt" sz="half" idx="10"/>
          </p:nvPr>
        </p:nvSpPr>
        <p:spPr/>
        <p:txBody>
          <a:bodyPr/>
          <a:lstStyle/>
          <a:p>
            <a:fld id="{A99F198B-7A63-4170-BD39-BDF600AE9392}" type="datetimeFigureOut">
              <a:rPr lang="en-GB" smtClean="0"/>
              <a:t>17/12/2020</a:t>
            </a:fld>
            <a:endParaRPr lang="en-GB" dirty="0"/>
          </a:p>
        </p:txBody>
      </p:sp>
      <p:sp>
        <p:nvSpPr>
          <p:cNvPr id="6" name="Footer Placeholder 5">
            <a:extLst>
              <a:ext uri="{FF2B5EF4-FFF2-40B4-BE49-F238E27FC236}">
                <a16:creationId xmlns:a16="http://schemas.microsoft.com/office/drawing/2014/main" id="{2DEE8A7F-18BC-4147-AF01-3AEA400629AB}"/>
              </a:ext>
            </a:extLst>
          </p:cNvPr>
          <p:cNvSpPr>
            <a:spLocks noGrp="1"/>
          </p:cNvSpPr>
          <p:nvPr>
            <p:ph type="ftr" sz="quarter" idx="11"/>
          </p:nvPr>
        </p:nvSpPr>
        <p:spPr/>
        <p:txBody>
          <a:bodyPr/>
          <a:lstStyle/>
          <a:p>
            <a:endParaRPr lang="en-GB" dirty="0"/>
          </a:p>
        </p:txBody>
      </p:sp>
      <p:sp>
        <p:nvSpPr>
          <p:cNvPr id="7" name="Slide Number Placeholder 6">
            <a:extLst>
              <a:ext uri="{FF2B5EF4-FFF2-40B4-BE49-F238E27FC236}">
                <a16:creationId xmlns:a16="http://schemas.microsoft.com/office/drawing/2014/main" id="{8338D125-D4EE-42EF-AA91-F9C90310626C}"/>
              </a:ext>
            </a:extLst>
          </p:cNvPr>
          <p:cNvSpPr>
            <a:spLocks noGrp="1"/>
          </p:cNvSpPr>
          <p:nvPr>
            <p:ph type="sldNum" sz="quarter" idx="12"/>
          </p:nvPr>
        </p:nvSpPr>
        <p:spPr/>
        <p:txBody>
          <a:bodyPr/>
          <a:lstStyle/>
          <a:p>
            <a:fld id="{25A6519B-1FFA-4C8E-99FB-3E7E8EFDE0EE}" type="slidenum">
              <a:rPr lang="en-GB" smtClean="0"/>
              <a:t>‹#›</a:t>
            </a:fld>
            <a:endParaRPr lang="en-GB" dirty="0"/>
          </a:p>
        </p:txBody>
      </p:sp>
    </p:spTree>
    <p:extLst>
      <p:ext uri="{BB962C8B-B14F-4D97-AF65-F5344CB8AC3E}">
        <p14:creationId xmlns:p14="http://schemas.microsoft.com/office/powerpoint/2010/main" val="51208020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6D0A691-29E8-4B90-A7CC-176789D0FA8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BA8F37C5-3EB6-447A-8782-86CC93EA307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0DB5952C-EF46-46E5-B292-463FACDF5F4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99F198B-7A63-4170-BD39-BDF600AE9392}" type="datetimeFigureOut">
              <a:rPr lang="en-GB" smtClean="0"/>
              <a:t>17/12/2020</a:t>
            </a:fld>
            <a:endParaRPr lang="en-GB" dirty="0"/>
          </a:p>
        </p:txBody>
      </p:sp>
      <p:sp>
        <p:nvSpPr>
          <p:cNvPr id="5" name="Footer Placeholder 4">
            <a:extLst>
              <a:ext uri="{FF2B5EF4-FFF2-40B4-BE49-F238E27FC236}">
                <a16:creationId xmlns:a16="http://schemas.microsoft.com/office/drawing/2014/main" id="{8DFE2FA9-41ED-4A8E-A128-3948B8ED1B4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dirty="0"/>
          </a:p>
        </p:txBody>
      </p:sp>
      <p:sp>
        <p:nvSpPr>
          <p:cNvPr id="6" name="Slide Number Placeholder 5">
            <a:extLst>
              <a:ext uri="{FF2B5EF4-FFF2-40B4-BE49-F238E27FC236}">
                <a16:creationId xmlns:a16="http://schemas.microsoft.com/office/drawing/2014/main" id="{A182B756-C11E-403D-87C6-357B6395E79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5A6519B-1FFA-4C8E-99FB-3E7E8EFDE0EE}" type="slidenum">
              <a:rPr lang="en-GB" smtClean="0"/>
              <a:t>‹#›</a:t>
            </a:fld>
            <a:endParaRPr lang="en-GB" dirty="0"/>
          </a:p>
        </p:txBody>
      </p:sp>
    </p:spTree>
    <p:extLst>
      <p:ext uri="{BB962C8B-B14F-4D97-AF65-F5344CB8AC3E}">
        <p14:creationId xmlns:p14="http://schemas.microsoft.com/office/powerpoint/2010/main" val="224902971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1.xml"/><Relationship Id="rId5" Type="http://schemas.openxmlformats.org/officeDocument/2006/relationships/image" Target="../media/image3.jpeg"/><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1.xml"/><Relationship Id="rId5" Type="http://schemas.openxmlformats.org/officeDocument/2006/relationships/image" Target="../media/image4.jpeg"/><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0C3BE"/>
        </a:solidFill>
        <a:effectLst/>
      </p:bgPr>
    </p:bg>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27B574EE-DF24-4954-859A-ECF791B4A087}"/>
              </a:ext>
            </a:extLst>
          </p:cNvPr>
          <p:cNvSpPr txBox="1"/>
          <p:nvPr/>
        </p:nvSpPr>
        <p:spPr>
          <a:xfrm>
            <a:off x="358622" y="1178572"/>
            <a:ext cx="5849344" cy="930146"/>
          </a:xfrm>
          <a:prstGeom prst="rect">
            <a:avLst/>
          </a:prstGeom>
        </p:spPr>
        <p:txBody>
          <a:bodyPr vert="horz" lIns="91440" tIns="45720" rIns="91440" bIns="45720" rtlCol="0" anchor="b">
            <a:normAutofit/>
          </a:bodyPr>
          <a:lstStyle/>
          <a:p>
            <a:pPr marL="0" marR="0" lvl="0" indent="0" algn="l" defTabSz="914400" rtl="0" eaLnBrk="1" fontAlgn="auto" latinLnBrk="0" hangingPunct="1">
              <a:lnSpc>
                <a:spcPct val="90000"/>
              </a:lnSpc>
              <a:spcBef>
                <a:spcPct val="0"/>
              </a:spcBef>
              <a:spcAft>
                <a:spcPts val="600"/>
              </a:spcAft>
              <a:buClrTx/>
              <a:buSzTx/>
              <a:buFontTx/>
              <a:buNone/>
              <a:tabLst/>
              <a:defRPr/>
            </a:pPr>
            <a:endParaRPr kumimoji="0" lang="en-US" sz="2800" b="1" i="0" u="none" strike="noStrike" kern="1200" cap="none" spc="0" normalizeH="0" baseline="0" noProof="0" dirty="0">
              <a:ln>
                <a:noFill/>
              </a:ln>
              <a:solidFill>
                <a:prstClr val="white"/>
              </a:solidFill>
              <a:effectLst/>
              <a:uLnTx/>
              <a:uFillTx/>
              <a:latin typeface="ONE YOU SANS" panose="00000500000000000000"/>
              <a:ea typeface="+mn-ea"/>
              <a:cs typeface="+mn-cs"/>
            </a:endParaRPr>
          </a:p>
          <a:p>
            <a:pPr marL="0" marR="0" lvl="0" indent="0" algn="l" defTabSz="914400" rtl="0" eaLnBrk="1" fontAlgn="auto" latinLnBrk="0" hangingPunct="1">
              <a:lnSpc>
                <a:spcPct val="90000"/>
              </a:lnSpc>
              <a:spcBef>
                <a:spcPct val="0"/>
              </a:spcBef>
              <a:spcAft>
                <a:spcPts val="600"/>
              </a:spcAft>
              <a:buClrTx/>
              <a:buSzTx/>
              <a:buFontTx/>
              <a:buNone/>
              <a:tabLst/>
              <a:defRPr/>
            </a:pPr>
            <a:endParaRPr kumimoji="0" lang="en-US" sz="2800" b="1" i="0" u="none" strike="noStrike" kern="1200" cap="none" spc="0" normalizeH="0" baseline="0" noProof="0" dirty="0">
              <a:ln>
                <a:noFill/>
              </a:ln>
              <a:solidFill>
                <a:prstClr val="white"/>
              </a:solidFill>
              <a:effectLst/>
              <a:uLnTx/>
              <a:uFillTx/>
              <a:latin typeface="ONE YOU SANS" panose="00000500000000000000"/>
              <a:ea typeface="+mn-ea"/>
              <a:cs typeface="+mn-cs"/>
            </a:endParaRPr>
          </a:p>
        </p:txBody>
      </p:sp>
      <p:sp>
        <p:nvSpPr>
          <p:cNvPr id="3" name="TextBox 2">
            <a:extLst>
              <a:ext uri="{FF2B5EF4-FFF2-40B4-BE49-F238E27FC236}">
                <a16:creationId xmlns:a16="http://schemas.microsoft.com/office/drawing/2014/main" id="{09F27FDC-194D-4609-91F8-AA2DCF001E95}"/>
              </a:ext>
            </a:extLst>
          </p:cNvPr>
          <p:cNvSpPr txBox="1"/>
          <p:nvPr/>
        </p:nvSpPr>
        <p:spPr>
          <a:xfrm>
            <a:off x="470587" y="495097"/>
            <a:ext cx="8268059" cy="3261534"/>
          </a:xfrm>
          <a:prstGeom prst="rect">
            <a:avLst/>
          </a:prstGeom>
          <a:noFill/>
        </p:spPr>
        <p:txBody>
          <a:bodyPr wrap="square" rtlCol="0">
            <a:spAutoFit/>
          </a:bodyPr>
          <a:lstStyle/>
          <a:p>
            <a:pPr marL="0" marR="0" lvl="0" indent="0" algn="l" defTabSz="914400" rtl="0" eaLnBrk="1" fontAlgn="auto" latinLnBrk="0" hangingPunct="1">
              <a:lnSpc>
                <a:spcPct val="90000"/>
              </a:lnSpc>
              <a:spcBef>
                <a:spcPct val="0"/>
              </a:spcBef>
              <a:spcAft>
                <a:spcPts val="600"/>
              </a:spcAft>
              <a:buClrTx/>
              <a:buSzTx/>
              <a:buFontTx/>
              <a:buNone/>
              <a:tabLst/>
              <a:defRPr/>
            </a:pPr>
            <a:r>
              <a:rPr kumimoji="0" lang="en-US" sz="2800" b="1" i="0" u="none" strike="noStrike" kern="1200" cap="none" spc="0" normalizeH="0" baseline="0" noProof="0" dirty="0">
                <a:ln>
                  <a:noFill/>
                </a:ln>
                <a:solidFill>
                  <a:prstClr val="white"/>
                </a:solidFill>
                <a:effectLst/>
                <a:uLnTx/>
                <a:uFillTx/>
                <a:latin typeface="ONE YOU SANS" panose="00000500000000000000"/>
                <a:ea typeface="+mn-ea"/>
                <a:cs typeface="+mn-cs"/>
              </a:rPr>
              <a:t>OYES TT VALUE AWARD WINNER; BE BIG HEARTED</a:t>
            </a:r>
          </a:p>
          <a:p>
            <a:pPr marL="342900" marR="0" lvl="0" indent="-342900" algn="l" defTabSz="914400" rtl="0" eaLnBrk="1" fontAlgn="auto" latinLnBrk="0" hangingPunct="1">
              <a:lnSpc>
                <a:spcPct val="90000"/>
              </a:lnSpc>
              <a:spcBef>
                <a:spcPct val="0"/>
              </a:spcBef>
              <a:spcAft>
                <a:spcPts val="600"/>
              </a:spcAft>
              <a:buClrTx/>
              <a:buSzTx/>
              <a:buFontTx/>
              <a:buAutoNum type="arabicPeriod" startAt="2"/>
              <a:tabLst/>
              <a:defRPr/>
            </a:pPr>
            <a:endParaRPr kumimoji="0" lang="en-US" sz="2000" b="1" i="0" u="none" strike="noStrike" kern="1200" cap="none" spc="0" normalizeH="0" baseline="0" noProof="0" dirty="0">
              <a:ln>
                <a:noFill/>
              </a:ln>
              <a:solidFill>
                <a:prstClr val="white"/>
              </a:solidFill>
              <a:effectLst/>
              <a:uLnTx/>
              <a:uFillTx/>
              <a:latin typeface="ONE YOU SANS" panose="00000500000000000000"/>
              <a:ea typeface="+mn-ea"/>
              <a:cs typeface="+mn-cs"/>
            </a:endParaRPr>
          </a:p>
          <a:p>
            <a:pPr marL="342900" marR="0" lvl="0" indent="-342900" algn="l" defTabSz="914400" rtl="0" eaLnBrk="1" fontAlgn="auto" latinLnBrk="0" hangingPunct="1">
              <a:lnSpc>
                <a:spcPct val="90000"/>
              </a:lnSpc>
              <a:spcBef>
                <a:spcPct val="0"/>
              </a:spcBef>
              <a:spcAft>
                <a:spcPts val="600"/>
              </a:spcAft>
              <a:buClrTx/>
              <a:buSzTx/>
              <a:buFontTx/>
              <a:buAutoNum type="arabicPeriod" startAt="2"/>
              <a:tabLst/>
              <a:defRPr/>
            </a:pPr>
            <a:endParaRPr kumimoji="0" lang="en-US" sz="2000" b="1" i="0" u="none" strike="noStrike" kern="1200" cap="none" spc="0" normalizeH="0" baseline="0" noProof="0" dirty="0">
              <a:ln>
                <a:noFill/>
              </a:ln>
              <a:solidFill>
                <a:prstClr val="white"/>
              </a:solidFill>
              <a:effectLst/>
              <a:uLnTx/>
              <a:uFillTx/>
              <a:latin typeface="ONE YOU SANS" panose="00000500000000000000"/>
              <a:ea typeface="+mn-ea"/>
              <a:cs typeface="+mn-cs"/>
            </a:endParaRPr>
          </a:p>
          <a:p>
            <a:pPr marL="342900" marR="0" lvl="0" indent="-342900" algn="l" defTabSz="914400" rtl="0" eaLnBrk="1" fontAlgn="auto" latinLnBrk="0" hangingPunct="1">
              <a:lnSpc>
                <a:spcPct val="90000"/>
              </a:lnSpc>
              <a:spcBef>
                <a:spcPct val="0"/>
              </a:spcBef>
              <a:spcAft>
                <a:spcPts val="600"/>
              </a:spcAft>
              <a:buClrTx/>
              <a:buSzTx/>
              <a:buFontTx/>
              <a:buAutoNum type="arabicPeriod" startAt="2"/>
              <a:tabLst/>
              <a:defRPr/>
            </a:pPr>
            <a:endParaRPr kumimoji="0" lang="en-US" sz="2000" b="1" i="0" u="none" strike="noStrike" kern="1200" cap="none" spc="0" normalizeH="0" baseline="0" noProof="0" dirty="0">
              <a:ln>
                <a:noFill/>
              </a:ln>
              <a:solidFill>
                <a:prstClr val="white"/>
              </a:solidFill>
              <a:effectLst/>
              <a:uLnTx/>
              <a:uFillTx/>
              <a:latin typeface="ONE YOU SANS" panose="00000500000000000000"/>
              <a:ea typeface="+mn-ea"/>
              <a:cs typeface="+mn-cs"/>
            </a:endParaRPr>
          </a:p>
          <a:p>
            <a:pPr marL="342900" marR="0" lvl="0" indent="-342900" algn="l" defTabSz="914400" rtl="0" eaLnBrk="1" fontAlgn="auto" latinLnBrk="0" hangingPunct="1">
              <a:lnSpc>
                <a:spcPct val="90000"/>
              </a:lnSpc>
              <a:spcBef>
                <a:spcPct val="0"/>
              </a:spcBef>
              <a:spcAft>
                <a:spcPts val="600"/>
              </a:spcAft>
              <a:buClrTx/>
              <a:buSzTx/>
              <a:buFontTx/>
              <a:buAutoNum type="arabicPeriod" startAt="2"/>
              <a:tabLst/>
              <a:defRPr/>
            </a:pPr>
            <a:endParaRPr kumimoji="0" lang="en-US" sz="2000" b="1" i="0" u="none" strike="noStrike" kern="1200" cap="none" spc="0" normalizeH="0" baseline="0" noProof="0" dirty="0">
              <a:ln>
                <a:noFill/>
              </a:ln>
              <a:solidFill>
                <a:prstClr val="white"/>
              </a:solidFill>
              <a:effectLst/>
              <a:uLnTx/>
              <a:uFillTx/>
              <a:latin typeface="ONE YOU SANS" panose="00000500000000000000"/>
              <a:ea typeface="+mn-ea"/>
              <a:cs typeface="+mn-cs"/>
            </a:endParaRPr>
          </a:p>
          <a:p>
            <a:pPr marL="0" marR="0" lvl="0" indent="0" algn="l" defTabSz="914400" rtl="0" eaLnBrk="1" fontAlgn="auto" latinLnBrk="0" hangingPunct="1">
              <a:lnSpc>
                <a:spcPct val="90000"/>
              </a:lnSpc>
              <a:spcBef>
                <a:spcPct val="0"/>
              </a:spcBef>
              <a:spcAft>
                <a:spcPts val="600"/>
              </a:spcAft>
              <a:buClrTx/>
              <a:buSzTx/>
              <a:buFontTx/>
              <a:buNone/>
              <a:tabLst/>
              <a:defRPr/>
            </a:pPr>
            <a:endParaRPr kumimoji="0" lang="en-US" sz="2000" b="1" i="0" u="none" strike="noStrike" kern="1200" cap="none" spc="0" normalizeH="0" baseline="0" noProof="0" dirty="0">
              <a:ln>
                <a:noFill/>
              </a:ln>
              <a:solidFill>
                <a:prstClr val="white"/>
              </a:solidFill>
              <a:effectLst/>
              <a:uLnTx/>
              <a:uFillTx/>
              <a:latin typeface="ONE YOU SANS" panose="00000500000000000000"/>
              <a:ea typeface="+mn-ea"/>
              <a:cs typeface="+mn-cs"/>
            </a:endParaRPr>
          </a:p>
          <a:p>
            <a:pPr marL="342900" marR="0" lvl="0" indent="-342900" algn="l" defTabSz="914400" rtl="0" eaLnBrk="1" fontAlgn="auto" latinLnBrk="0" hangingPunct="1">
              <a:lnSpc>
                <a:spcPct val="90000"/>
              </a:lnSpc>
              <a:spcBef>
                <a:spcPct val="0"/>
              </a:spcBef>
              <a:spcAft>
                <a:spcPts val="600"/>
              </a:spcAft>
              <a:buClrTx/>
              <a:buSzTx/>
              <a:buFontTx/>
              <a:buAutoNum type="arabicPeriod" startAt="2"/>
              <a:tabLst/>
              <a:defRPr/>
            </a:pPr>
            <a:endParaRPr kumimoji="0" lang="en-US" sz="2000" b="1" i="0" u="none" strike="noStrike" kern="1200" cap="none" spc="0" normalizeH="0" baseline="0" noProof="0" dirty="0">
              <a:ln>
                <a:noFill/>
              </a:ln>
              <a:solidFill>
                <a:prstClr val="white"/>
              </a:solidFill>
              <a:effectLst/>
              <a:uLnTx/>
              <a:uFillTx/>
              <a:latin typeface="ONE YOU SANS" panose="00000500000000000000"/>
              <a:ea typeface="+mn-ea"/>
              <a:cs typeface="+mn-cs"/>
            </a:endParaRPr>
          </a:p>
          <a:p>
            <a:pPr marL="0" marR="0" lvl="0" indent="0" algn="l" defTabSz="914400" rtl="0" eaLnBrk="1" fontAlgn="auto" latinLnBrk="0" hangingPunct="1">
              <a:lnSpc>
                <a:spcPct val="90000"/>
              </a:lnSpc>
              <a:spcBef>
                <a:spcPct val="0"/>
              </a:spcBef>
              <a:spcAft>
                <a:spcPts val="600"/>
              </a:spcAft>
              <a:buClrTx/>
              <a:buSzTx/>
              <a:buFontTx/>
              <a:buNone/>
              <a:tabLst/>
              <a:defRPr/>
            </a:pPr>
            <a:r>
              <a:rPr kumimoji="0" lang="en-US" sz="1800" b="1" i="0" u="none" strike="noStrike" kern="1200" cap="none" spc="0" normalizeH="0" baseline="0" noProof="0" dirty="0">
                <a:ln>
                  <a:noFill/>
                </a:ln>
                <a:solidFill>
                  <a:prstClr val="white"/>
                </a:solidFill>
                <a:effectLst/>
                <a:uLnTx/>
                <a:uFillTx/>
                <a:latin typeface="ONE YOU SANS" panose="00000500000000000000"/>
                <a:ea typeface="+mn-ea"/>
                <a:cs typeface="+mn-cs"/>
              </a:rPr>
              <a:t>      </a:t>
            </a:r>
            <a:endParaRPr kumimoji="0" lang="en-US" sz="800" b="1" i="0" u="none" strike="noStrike" kern="1200" cap="none" spc="0" normalizeH="0" baseline="0" noProof="0" dirty="0">
              <a:ln>
                <a:noFill/>
              </a:ln>
              <a:solidFill>
                <a:prstClr val="white"/>
              </a:solidFill>
              <a:effectLst/>
              <a:uLnTx/>
              <a:uFillTx/>
              <a:latin typeface="ONE YOU SANS" panose="00000500000000000000"/>
              <a:ea typeface="+mn-ea"/>
              <a:cs typeface="+mn-cs"/>
            </a:endParaRPr>
          </a:p>
          <a:p>
            <a:pPr marL="0" marR="0" lvl="0" indent="0" algn="l" defTabSz="914400" rtl="0" eaLnBrk="1" fontAlgn="auto" latinLnBrk="0" hangingPunct="1">
              <a:lnSpc>
                <a:spcPct val="90000"/>
              </a:lnSpc>
              <a:spcBef>
                <a:spcPct val="0"/>
              </a:spcBef>
              <a:spcAft>
                <a:spcPts val="600"/>
              </a:spcAft>
              <a:buClrTx/>
              <a:buSzTx/>
              <a:buFontTx/>
              <a:buNone/>
              <a:tabLst/>
              <a:defRPr/>
            </a:pPr>
            <a:endParaRPr kumimoji="0" lang="en-US" sz="1800" b="1" i="0" u="none" strike="noStrike" kern="1200" cap="none" spc="0" normalizeH="0" baseline="0" noProof="0" dirty="0">
              <a:ln>
                <a:noFill/>
              </a:ln>
              <a:solidFill>
                <a:prstClr val="white"/>
              </a:solidFill>
              <a:effectLst/>
              <a:uLnTx/>
              <a:uFillTx/>
              <a:latin typeface="ONE YOU SANS" panose="00000500000000000000"/>
              <a:ea typeface="+mn-ea"/>
              <a:cs typeface="+mn-cs"/>
            </a:endParaRPr>
          </a:p>
        </p:txBody>
      </p:sp>
      <p:pic>
        <p:nvPicPr>
          <p:cNvPr id="22" name="Picture 21">
            <a:extLst>
              <a:ext uri="{FF2B5EF4-FFF2-40B4-BE49-F238E27FC236}">
                <a16:creationId xmlns:a16="http://schemas.microsoft.com/office/drawing/2014/main" id="{FE7E166C-474A-4EDD-8E8E-A4445A74F9E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8622" y="5618435"/>
            <a:ext cx="1816165" cy="958278"/>
          </a:xfrm>
          <a:prstGeom prst="rect">
            <a:avLst/>
          </a:prstGeom>
        </p:spPr>
      </p:pic>
      <p:pic>
        <p:nvPicPr>
          <p:cNvPr id="8" name="Picture 7">
            <a:extLst>
              <a:ext uri="{FF2B5EF4-FFF2-40B4-BE49-F238E27FC236}">
                <a16:creationId xmlns:a16="http://schemas.microsoft.com/office/drawing/2014/main" id="{601A8527-0828-440B-8A65-62AE6DA4AC0E}"/>
              </a:ext>
            </a:extLst>
          </p:cNvPr>
          <p:cNvPicPr>
            <a:picLocks noChangeAspect="1"/>
          </p:cNvPicPr>
          <p:nvPr/>
        </p:nvPicPr>
        <p:blipFill>
          <a:blip r:embed="rId4"/>
          <a:stretch>
            <a:fillRect/>
          </a:stretch>
        </p:blipFill>
        <p:spPr>
          <a:xfrm>
            <a:off x="4447156" y="1755661"/>
            <a:ext cx="3297688" cy="4001940"/>
          </a:xfrm>
          <a:prstGeom prst="rect">
            <a:avLst/>
          </a:prstGeom>
        </p:spPr>
      </p:pic>
    </p:spTree>
    <p:extLst>
      <p:ext uri="{BB962C8B-B14F-4D97-AF65-F5344CB8AC3E}">
        <p14:creationId xmlns:p14="http://schemas.microsoft.com/office/powerpoint/2010/main" val="164960051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00C3BE"/>
        </a:solidFill>
        <a:effectLst/>
      </p:bgPr>
    </p:bg>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27B574EE-DF24-4954-859A-ECF791B4A087}"/>
              </a:ext>
            </a:extLst>
          </p:cNvPr>
          <p:cNvSpPr txBox="1"/>
          <p:nvPr/>
        </p:nvSpPr>
        <p:spPr>
          <a:xfrm>
            <a:off x="358622" y="1178572"/>
            <a:ext cx="5849344" cy="930146"/>
          </a:xfrm>
          <a:prstGeom prst="rect">
            <a:avLst/>
          </a:prstGeom>
        </p:spPr>
        <p:txBody>
          <a:bodyPr vert="horz" lIns="91440" tIns="45720" rIns="91440" bIns="45720" rtlCol="0" anchor="b">
            <a:normAutofit/>
          </a:bodyPr>
          <a:lstStyle/>
          <a:p>
            <a:pPr marL="0" marR="0" lvl="0" indent="0" algn="l" defTabSz="914400" rtl="0" eaLnBrk="1" fontAlgn="auto" latinLnBrk="0" hangingPunct="1">
              <a:lnSpc>
                <a:spcPct val="90000"/>
              </a:lnSpc>
              <a:spcBef>
                <a:spcPct val="0"/>
              </a:spcBef>
              <a:spcAft>
                <a:spcPts val="600"/>
              </a:spcAft>
              <a:buClrTx/>
              <a:buSzTx/>
              <a:buFontTx/>
              <a:buNone/>
              <a:tabLst/>
              <a:defRPr/>
            </a:pPr>
            <a:endParaRPr kumimoji="0" lang="en-US" sz="2800" b="1" i="0" u="none" strike="noStrike" kern="1200" cap="none" spc="0" normalizeH="0" baseline="0" noProof="0" dirty="0">
              <a:ln>
                <a:noFill/>
              </a:ln>
              <a:solidFill>
                <a:prstClr val="white"/>
              </a:solidFill>
              <a:effectLst/>
              <a:uLnTx/>
              <a:uFillTx/>
              <a:latin typeface="ONE YOU SANS" panose="00000500000000000000"/>
              <a:ea typeface="+mn-ea"/>
              <a:cs typeface="+mn-cs"/>
            </a:endParaRPr>
          </a:p>
          <a:p>
            <a:pPr marL="0" marR="0" lvl="0" indent="0" algn="l" defTabSz="914400" rtl="0" eaLnBrk="1" fontAlgn="auto" latinLnBrk="0" hangingPunct="1">
              <a:lnSpc>
                <a:spcPct val="90000"/>
              </a:lnSpc>
              <a:spcBef>
                <a:spcPct val="0"/>
              </a:spcBef>
              <a:spcAft>
                <a:spcPts val="600"/>
              </a:spcAft>
              <a:buClrTx/>
              <a:buSzTx/>
              <a:buFontTx/>
              <a:buNone/>
              <a:tabLst/>
              <a:defRPr/>
            </a:pPr>
            <a:endParaRPr kumimoji="0" lang="en-US" sz="2800" b="1" i="0" u="none" strike="noStrike" kern="1200" cap="none" spc="0" normalizeH="0" baseline="0" noProof="0" dirty="0">
              <a:ln>
                <a:noFill/>
              </a:ln>
              <a:solidFill>
                <a:prstClr val="white"/>
              </a:solidFill>
              <a:effectLst/>
              <a:uLnTx/>
              <a:uFillTx/>
              <a:latin typeface="ONE YOU SANS" panose="00000500000000000000"/>
              <a:ea typeface="+mn-ea"/>
              <a:cs typeface="+mn-cs"/>
            </a:endParaRPr>
          </a:p>
        </p:txBody>
      </p:sp>
      <p:sp>
        <p:nvSpPr>
          <p:cNvPr id="3" name="TextBox 2">
            <a:extLst>
              <a:ext uri="{FF2B5EF4-FFF2-40B4-BE49-F238E27FC236}">
                <a16:creationId xmlns:a16="http://schemas.microsoft.com/office/drawing/2014/main" id="{09F27FDC-194D-4609-91F8-AA2DCF001E95}"/>
              </a:ext>
            </a:extLst>
          </p:cNvPr>
          <p:cNvSpPr txBox="1"/>
          <p:nvPr/>
        </p:nvSpPr>
        <p:spPr>
          <a:xfrm>
            <a:off x="470587" y="495097"/>
            <a:ext cx="11254688" cy="4655762"/>
          </a:xfrm>
          <a:prstGeom prst="rect">
            <a:avLst/>
          </a:prstGeom>
          <a:noFill/>
        </p:spPr>
        <p:txBody>
          <a:bodyPr wrap="square" rtlCol="0">
            <a:spAutoFit/>
          </a:bodyPr>
          <a:lstStyle/>
          <a:p>
            <a:pPr marL="0" marR="0" lvl="0" indent="0" algn="l" defTabSz="914400" rtl="0" eaLnBrk="1" fontAlgn="auto" latinLnBrk="0" hangingPunct="1">
              <a:lnSpc>
                <a:spcPct val="90000"/>
              </a:lnSpc>
              <a:spcBef>
                <a:spcPct val="0"/>
              </a:spcBef>
              <a:spcAft>
                <a:spcPts val="600"/>
              </a:spcAft>
              <a:buClrTx/>
              <a:buSzTx/>
              <a:buFontTx/>
              <a:buNone/>
              <a:tabLst/>
              <a:defRPr/>
            </a:pPr>
            <a:r>
              <a:rPr kumimoji="0" lang="en-US" sz="2800" b="1" i="0" u="none" strike="noStrike" kern="1200" cap="none" spc="0" normalizeH="0" baseline="0" noProof="0" dirty="0">
                <a:ln>
                  <a:noFill/>
                </a:ln>
                <a:solidFill>
                  <a:prstClr val="white"/>
                </a:solidFill>
                <a:effectLst/>
                <a:uLnTx/>
                <a:uFillTx/>
                <a:latin typeface="ONE YOU SANS" panose="00000500000000000000"/>
                <a:ea typeface="+mn-ea"/>
                <a:cs typeface="+mn-cs"/>
              </a:rPr>
              <a:t>OYES TT VALUE AWARD; BE BIG HEARTED (we have a draw…again!)</a:t>
            </a:r>
          </a:p>
          <a:p>
            <a:pPr marL="0" marR="0" lvl="0" indent="0" algn="l" defTabSz="914400" rtl="0" eaLnBrk="1" fontAlgn="auto" latinLnBrk="0" hangingPunct="1">
              <a:lnSpc>
                <a:spcPct val="90000"/>
              </a:lnSpc>
              <a:spcBef>
                <a:spcPct val="0"/>
              </a:spcBef>
              <a:spcAft>
                <a:spcPts val="600"/>
              </a:spcAft>
              <a:buClrTx/>
              <a:buSzTx/>
              <a:buFontTx/>
              <a:buNone/>
              <a:tabLst/>
              <a:defRPr/>
            </a:pPr>
            <a:endParaRPr kumimoji="0" lang="en-US" sz="2800" b="1" i="0" u="none" strike="noStrike" kern="1200" cap="none" spc="0" normalizeH="0" baseline="0" noProof="0" dirty="0">
              <a:ln>
                <a:noFill/>
              </a:ln>
              <a:solidFill>
                <a:prstClr val="white"/>
              </a:solidFill>
              <a:effectLst/>
              <a:uLnTx/>
              <a:uFillTx/>
              <a:latin typeface="ONE YOU SANS" panose="00000500000000000000"/>
              <a:ea typeface="+mn-ea"/>
              <a:cs typeface="+mn-cs"/>
            </a:endParaRPr>
          </a:p>
          <a:p>
            <a:pPr marL="0" marR="0" lvl="0" indent="0" algn="r" defTabSz="914400" rtl="0" eaLnBrk="1" fontAlgn="auto" latinLnBrk="0" hangingPunct="1">
              <a:lnSpc>
                <a:spcPct val="90000"/>
              </a:lnSpc>
              <a:spcBef>
                <a:spcPct val="0"/>
              </a:spcBef>
              <a:spcAft>
                <a:spcPts val="600"/>
              </a:spcAft>
              <a:buClrTx/>
              <a:buSzTx/>
              <a:buFontTx/>
              <a:buNone/>
              <a:tabLst/>
              <a:defRPr/>
            </a:pPr>
            <a:endParaRPr kumimoji="0" lang="en-US" sz="2800" b="1" i="0" u="none" strike="noStrike" kern="1200" cap="none" spc="0" normalizeH="0" baseline="0" noProof="0" dirty="0">
              <a:ln>
                <a:noFill/>
              </a:ln>
              <a:solidFill>
                <a:prstClr val="white"/>
              </a:solidFill>
              <a:effectLst/>
              <a:uLnTx/>
              <a:uFillTx/>
              <a:latin typeface="ONE YOU SANS" panose="00000500000000000000"/>
              <a:ea typeface="+mn-ea"/>
              <a:cs typeface="+mn-cs"/>
            </a:endParaRPr>
          </a:p>
          <a:p>
            <a:pPr marL="0" marR="0" lvl="0" indent="0" algn="l" defTabSz="914400" rtl="0" eaLnBrk="1" fontAlgn="auto" latinLnBrk="0" hangingPunct="1">
              <a:lnSpc>
                <a:spcPct val="90000"/>
              </a:lnSpc>
              <a:spcBef>
                <a:spcPct val="0"/>
              </a:spcBef>
              <a:spcAft>
                <a:spcPts val="600"/>
              </a:spcAft>
              <a:buClrTx/>
              <a:buSzTx/>
              <a:buFontTx/>
              <a:buNone/>
              <a:tabLst/>
              <a:defRPr/>
            </a:pPr>
            <a:endParaRPr kumimoji="0" lang="en-US" sz="2800" b="1" i="0" u="none" strike="noStrike" kern="1200" cap="none" spc="0" normalizeH="0" baseline="0" noProof="0" dirty="0">
              <a:ln>
                <a:noFill/>
              </a:ln>
              <a:solidFill>
                <a:prstClr val="white"/>
              </a:solidFill>
              <a:effectLst/>
              <a:uLnTx/>
              <a:uFillTx/>
              <a:latin typeface="ONE YOU SANS" panose="00000500000000000000"/>
              <a:ea typeface="+mn-ea"/>
              <a:cs typeface="+mn-cs"/>
            </a:endParaRPr>
          </a:p>
          <a:p>
            <a:pPr marL="342900" marR="0" lvl="0" indent="-342900" algn="l" defTabSz="914400" rtl="0" eaLnBrk="1" fontAlgn="auto" latinLnBrk="0" hangingPunct="1">
              <a:lnSpc>
                <a:spcPct val="90000"/>
              </a:lnSpc>
              <a:spcBef>
                <a:spcPct val="0"/>
              </a:spcBef>
              <a:spcAft>
                <a:spcPts val="600"/>
              </a:spcAft>
              <a:buClrTx/>
              <a:buSzTx/>
              <a:buFontTx/>
              <a:buAutoNum type="arabicPeriod" startAt="2"/>
              <a:tabLst/>
              <a:defRPr/>
            </a:pPr>
            <a:endParaRPr kumimoji="0" lang="en-US" sz="2000" b="1" i="0" u="none" strike="noStrike" kern="1200" cap="none" spc="0" normalizeH="0" baseline="0" noProof="0" dirty="0">
              <a:ln>
                <a:noFill/>
              </a:ln>
              <a:solidFill>
                <a:prstClr val="white"/>
              </a:solidFill>
              <a:effectLst/>
              <a:uLnTx/>
              <a:uFillTx/>
              <a:latin typeface="ONE YOU SANS" panose="00000500000000000000"/>
              <a:ea typeface="+mn-ea"/>
              <a:cs typeface="+mn-cs"/>
            </a:endParaRPr>
          </a:p>
          <a:p>
            <a:pPr marL="342900" marR="0" lvl="0" indent="-342900" algn="l" defTabSz="914400" rtl="0" eaLnBrk="1" fontAlgn="auto" latinLnBrk="0" hangingPunct="1">
              <a:lnSpc>
                <a:spcPct val="90000"/>
              </a:lnSpc>
              <a:spcBef>
                <a:spcPct val="0"/>
              </a:spcBef>
              <a:spcAft>
                <a:spcPts val="600"/>
              </a:spcAft>
              <a:buClrTx/>
              <a:buSzTx/>
              <a:buFontTx/>
              <a:buAutoNum type="arabicPeriod" startAt="2"/>
              <a:tabLst/>
              <a:defRPr/>
            </a:pPr>
            <a:endParaRPr kumimoji="0" lang="en-US" sz="2000" b="1" i="0" u="none" strike="noStrike" kern="1200" cap="none" spc="0" normalizeH="0" baseline="0" noProof="0" dirty="0">
              <a:ln>
                <a:noFill/>
              </a:ln>
              <a:solidFill>
                <a:prstClr val="white"/>
              </a:solidFill>
              <a:effectLst/>
              <a:uLnTx/>
              <a:uFillTx/>
              <a:latin typeface="ONE YOU SANS" panose="00000500000000000000"/>
              <a:ea typeface="+mn-ea"/>
              <a:cs typeface="+mn-cs"/>
            </a:endParaRPr>
          </a:p>
          <a:p>
            <a:pPr marL="342900" marR="0" lvl="0" indent="-342900" algn="l" defTabSz="914400" rtl="0" eaLnBrk="1" fontAlgn="auto" latinLnBrk="0" hangingPunct="1">
              <a:lnSpc>
                <a:spcPct val="90000"/>
              </a:lnSpc>
              <a:spcBef>
                <a:spcPct val="0"/>
              </a:spcBef>
              <a:spcAft>
                <a:spcPts val="600"/>
              </a:spcAft>
              <a:buClrTx/>
              <a:buSzTx/>
              <a:buFontTx/>
              <a:buAutoNum type="arabicPeriod" startAt="2"/>
              <a:tabLst/>
              <a:defRPr/>
            </a:pPr>
            <a:endParaRPr kumimoji="0" lang="en-US" sz="2000" b="1" i="0" u="none" strike="noStrike" kern="1200" cap="none" spc="0" normalizeH="0" baseline="0" noProof="0" dirty="0">
              <a:ln>
                <a:noFill/>
              </a:ln>
              <a:solidFill>
                <a:prstClr val="white"/>
              </a:solidFill>
              <a:effectLst/>
              <a:uLnTx/>
              <a:uFillTx/>
              <a:latin typeface="ONE YOU SANS" panose="00000500000000000000"/>
              <a:ea typeface="+mn-ea"/>
              <a:cs typeface="+mn-cs"/>
            </a:endParaRPr>
          </a:p>
          <a:p>
            <a:pPr marL="342900" marR="0" lvl="0" indent="-342900" algn="l" defTabSz="914400" rtl="0" eaLnBrk="1" fontAlgn="auto" latinLnBrk="0" hangingPunct="1">
              <a:lnSpc>
                <a:spcPct val="90000"/>
              </a:lnSpc>
              <a:spcBef>
                <a:spcPct val="0"/>
              </a:spcBef>
              <a:spcAft>
                <a:spcPts val="600"/>
              </a:spcAft>
              <a:buClrTx/>
              <a:buSzTx/>
              <a:buFontTx/>
              <a:buAutoNum type="arabicPeriod" startAt="2"/>
              <a:tabLst/>
              <a:defRPr/>
            </a:pPr>
            <a:endParaRPr kumimoji="0" lang="en-US" sz="2000" b="1" i="0" u="none" strike="noStrike" kern="1200" cap="none" spc="0" normalizeH="0" baseline="0" noProof="0" dirty="0">
              <a:ln>
                <a:noFill/>
              </a:ln>
              <a:solidFill>
                <a:prstClr val="white"/>
              </a:solidFill>
              <a:effectLst/>
              <a:uLnTx/>
              <a:uFillTx/>
              <a:latin typeface="ONE YOU SANS" panose="00000500000000000000"/>
              <a:ea typeface="+mn-ea"/>
              <a:cs typeface="+mn-cs"/>
            </a:endParaRPr>
          </a:p>
          <a:p>
            <a:pPr marL="0" marR="0" lvl="0" indent="0" algn="l" defTabSz="914400" rtl="0" eaLnBrk="1" fontAlgn="auto" latinLnBrk="0" hangingPunct="1">
              <a:lnSpc>
                <a:spcPct val="90000"/>
              </a:lnSpc>
              <a:spcBef>
                <a:spcPct val="0"/>
              </a:spcBef>
              <a:spcAft>
                <a:spcPts val="600"/>
              </a:spcAft>
              <a:buClrTx/>
              <a:buSzTx/>
              <a:buFontTx/>
              <a:buNone/>
              <a:tabLst/>
              <a:defRPr/>
            </a:pPr>
            <a:endParaRPr kumimoji="0" lang="en-US" sz="2000" b="1" i="0" u="none" strike="noStrike" kern="1200" cap="none" spc="0" normalizeH="0" baseline="0" noProof="0" dirty="0">
              <a:ln>
                <a:noFill/>
              </a:ln>
              <a:solidFill>
                <a:prstClr val="white"/>
              </a:solidFill>
              <a:effectLst/>
              <a:uLnTx/>
              <a:uFillTx/>
              <a:latin typeface="ONE YOU SANS" panose="00000500000000000000"/>
              <a:ea typeface="+mn-ea"/>
              <a:cs typeface="+mn-cs"/>
            </a:endParaRPr>
          </a:p>
          <a:p>
            <a:pPr marL="342900" marR="0" lvl="0" indent="-342900" algn="l" defTabSz="914400" rtl="0" eaLnBrk="1" fontAlgn="auto" latinLnBrk="0" hangingPunct="1">
              <a:lnSpc>
                <a:spcPct val="90000"/>
              </a:lnSpc>
              <a:spcBef>
                <a:spcPct val="0"/>
              </a:spcBef>
              <a:spcAft>
                <a:spcPts val="600"/>
              </a:spcAft>
              <a:buClrTx/>
              <a:buSzTx/>
              <a:buFontTx/>
              <a:buAutoNum type="arabicPeriod" startAt="2"/>
              <a:tabLst/>
              <a:defRPr/>
            </a:pPr>
            <a:endParaRPr kumimoji="0" lang="en-US" sz="2000" b="1" i="0" u="none" strike="noStrike" kern="1200" cap="none" spc="0" normalizeH="0" baseline="0" noProof="0" dirty="0">
              <a:ln>
                <a:noFill/>
              </a:ln>
              <a:solidFill>
                <a:prstClr val="white"/>
              </a:solidFill>
              <a:effectLst/>
              <a:uLnTx/>
              <a:uFillTx/>
              <a:latin typeface="ONE YOU SANS" panose="00000500000000000000"/>
              <a:ea typeface="+mn-ea"/>
              <a:cs typeface="+mn-cs"/>
            </a:endParaRPr>
          </a:p>
          <a:p>
            <a:pPr marL="0" marR="0" lvl="0" indent="0" algn="l" defTabSz="914400" rtl="0" eaLnBrk="1" fontAlgn="auto" latinLnBrk="0" hangingPunct="1">
              <a:lnSpc>
                <a:spcPct val="90000"/>
              </a:lnSpc>
              <a:spcBef>
                <a:spcPct val="0"/>
              </a:spcBef>
              <a:spcAft>
                <a:spcPts val="600"/>
              </a:spcAft>
              <a:buClrTx/>
              <a:buSzTx/>
              <a:buFontTx/>
              <a:buNone/>
              <a:tabLst/>
              <a:defRPr/>
            </a:pPr>
            <a:r>
              <a:rPr kumimoji="0" lang="en-US" sz="1800" b="1" i="0" u="none" strike="noStrike" kern="1200" cap="none" spc="0" normalizeH="0" baseline="0" noProof="0" dirty="0">
                <a:ln>
                  <a:noFill/>
                </a:ln>
                <a:solidFill>
                  <a:prstClr val="white"/>
                </a:solidFill>
                <a:effectLst/>
                <a:uLnTx/>
                <a:uFillTx/>
                <a:latin typeface="ONE YOU SANS" panose="00000500000000000000"/>
                <a:ea typeface="+mn-ea"/>
                <a:cs typeface="+mn-cs"/>
              </a:rPr>
              <a:t>      </a:t>
            </a:r>
            <a:endParaRPr kumimoji="0" lang="en-US" sz="800" b="1" i="0" u="none" strike="noStrike" kern="1200" cap="none" spc="0" normalizeH="0" baseline="0" noProof="0" dirty="0">
              <a:ln>
                <a:noFill/>
              </a:ln>
              <a:solidFill>
                <a:prstClr val="white"/>
              </a:solidFill>
              <a:effectLst/>
              <a:uLnTx/>
              <a:uFillTx/>
              <a:latin typeface="ONE YOU SANS" panose="00000500000000000000"/>
              <a:ea typeface="+mn-ea"/>
              <a:cs typeface="+mn-cs"/>
            </a:endParaRPr>
          </a:p>
          <a:p>
            <a:pPr marL="0" marR="0" lvl="0" indent="0" algn="l" defTabSz="914400" rtl="0" eaLnBrk="1" fontAlgn="auto" latinLnBrk="0" hangingPunct="1">
              <a:lnSpc>
                <a:spcPct val="90000"/>
              </a:lnSpc>
              <a:spcBef>
                <a:spcPct val="0"/>
              </a:spcBef>
              <a:spcAft>
                <a:spcPts val="600"/>
              </a:spcAft>
              <a:buClrTx/>
              <a:buSzTx/>
              <a:buFontTx/>
              <a:buNone/>
              <a:tabLst/>
              <a:defRPr/>
            </a:pPr>
            <a:endParaRPr kumimoji="0" lang="en-US" sz="1800" b="1" i="0" u="none" strike="noStrike" kern="1200" cap="none" spc="0" normalizeH="0" baseline="0" noProof="0" dirty="0">
              <a:ln>
                <a:noFill/>
              </a:ln>
              <a:solidFill>
                <a:prstClr val="white"/>
              </a:solidFill>
              <a:effectLst/>
              <a:uLnTx/>
              <a:uFillTx/>
              <a:latin typeface="ONE YOU SANS" panose="00000500000000000000"/>
              <a:ea typeface="+mn-ea"/>
              <a:cs typeface="+mn-cs"/>
            </a:endParaRPr>
          </a:p>
        </p:txBody>
      </p:sp>
      <p:pic>
        <p:nvPicPr>
          <p:cNvPr id="22" name="Picture 21">
            <a:extLst>
              <a:ext uri="{FF2B5EF4-FFF2-40B4-BE49-F238E27FC236}">
                <a16:creationId xmlns:a16="http://schemas.microsoft.com/office/drawing/2014/main" id="{FE7E166C-474A-4EDD-8E8E-A4445A74F9E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8622" y="5618435"/>
            <a:ext cx="1816165" cy="958278"/>
          </a:xfrm>
          <a:prstGeom prst="rect">
            <a:avLst/>
          </a:prstGeom>
        </p:spPr>
      </p:pic>
      <p:sp>
        <p:nvSpPr>
          <p:cNvPr id="2" name="TextBox 1">
            <a:extLst>
              <a:ext uri="{FF2B5EF4-FFF2-40B4-BE49-F238E27FC236}">
                <a16:creationId xmlns:a16="http://schemas.microsoft.com/office/drawing/2014/main" id="{D4BEA893-744D-4E6D-80E5-1093C371D0C4}"/>
              </a:ext>
            </a:extLst>
          </p:cNvPr>
          <p:cNvSpPr txBox="1"/>
          <p:nvPr/>
        </p:nvSpPr>
        <p:spPr>
          <a:xfrm>
            <a:off x="1170813" y="1334833"/>
            <a:ext cx="10074305" cy="4589911"/>
          </a:xfrm>
          <a:prstGeom prst="rect">
            <a:avLst/>
          </a:prstGeom>
          <a:noFill/>
        </p:spPr>
        <p:txBody>
          <a:bodyPr wrap="square" rtlCol="0">
            <a:spAutoFit/>
          </a:bodyPr>
          <a:lstStyle/>
          <a:p>
            <a:pPr marL="0" marR="0" lvl="0" indent="0" algn="ctr" defTabSz="914400" rtl="0" eaLnBrk="1" fontAlgn="auto" latinLnBrk="0" hangingPunct="1">
              <a:lnSpc>
                <a:spcPct val="107000"/>
              </a:lnSpc>
              <a:spcBef>
                <a:spcPts val="0"/>
              </a:spcBef>
              <a:spcAft>
                <a:spcPts val="800"/>
              </a:spcAft>
              <a:buClrTx/>
              <a:buSzTx/>
              <a:buFontTx/>
              <a:buNone/>
              <a:tabLst/>
              <a:defRPr/>
            </a:pPr>
            <a:r>
              <a:rPr kumimoji="0" lang="en-GB" sz="1600" b="0" i="0" u="none" strike="noStrike" kern="1200" cap="none" spc="0" normalizeH="0" baseline="0" noProof="0" dirty="0">
                <a:ln>
                  <a:noFill/>
                </a:ln>
                <a:solidFill>
                  <a:prstClr val="white"/>
                </a:solidFill>
                <a:effectLst/>
                <a:uLnTx/>
                <a:uFillTx/>
                <a:latin typeface="ONE YOU SANS" panose="00000800000000000000" pitchFamily="50" charset="0"/>
                <a:ea typeface="Times New Roman" panose="02020603050405020304" pitchFamily="18" charset="0"/>
                <a:cs typeface="Times New Roman" panose="02020603050405020304" pitchFamily="18" charset="0"/>
              </a:rPr>
              <a:t>she is kind and caring, always makes time for everyone and always thinks of others within the team. in and out of work she is so thoughtful and never fails to remember important dates for one and all. SHE is the vision of being big hearted, with a smile on her face and a great person to go to0 at any time.</a:t>
            </a:r>
          </a:p>
          <a:p>
            <a:pPr marL="0" marR="0" lvl="0" indent="0" algn="ctr" defTabSz="914400" rtl="0" eaLnBrk="1" fontAlgn="auto" latinLnBrk="0" hangingPunct="1">
              <a:lnSpc>
                <a:spcPct val="107000"/>
              </a:lnSpc>
              <a:spcBef>
                <a:spcPts val="0"/>
              </a:spcBef>
              <a:spcAft>
                <a:spcPts val="800"/>
              </a:spcAft>
              <a:buClrTx/>
              <a:buSzTx/>
              <a:buFontTx/>
              <a:buNone/>
              <a:tabLst/>
              <a:defRPr/>
            </a:pPr>
            <a:endParaRPr kumimoji="0" lang="en-GB" sz="1600" b="0" i="0" u="none" strike="noStrike" kern="1200" cap="none" spc="0" normalizeH="0" baseline="0" noProof="0" dirty="0">
              <a:ln>
                <a:noFill/>
              </a:ln>
              <a:solidFill>
                <a:prstClr val="white"/>
              </a:solidFill>
              <a:effectLst/>
              <a:uLnTx/>
              <a:uFillTx/>
              <a:latin typeface="ONE YOU SANS" panose="00000800000000000000" pitchFamily="50" charset="0"/>
              <a:ea typeface="Times New Roman" panose="02020603050405020304" pitchFamily="18" charset="0"/>
              <a:cs typeface="Times New Roman" panose="02020603050405020304" pitchFamily="18" charset="0"/>
            </a:endParaRPr>
          </a:p>
          <a:p>
            <a:pPr marL="0" marR="0" lvl="0" indent="0" algn="ctr" defTabSz="914400" rtl="0" eaLnBrk="1" fontAlgn="auto" latinLnBrk="0" hangingPunct="1">
              <a:lnSpc>
                <a:spcPct val="107000"/>
              </a:lnSpc>
              <a:spcBef>
                <a:spcPts val="0"/>
              </a:spcBef>
              <a:spcAft>
                <a:spcPts val="800"/>
              </a:spcAft>
              <a:buClrTx/>
              <a:buSzTx/>
              <a:buFontTx/>
              <a:buNone/>
              <a:tabLst/>
              <a:defRPr/>
            </a:pPr>
            <a:r>
              <a:rPr kumimoji="0" lang="en-GB" sz="1600" b="0" i="0" u="none" strike="noStrike" kern="1200" cap="none" spc="0" normalizeH="0" baseline="0" noProof="0" dirty="0">
                <a:ln>
                  <a:noFill/>
                </a:ln>
                <a:solidFill>
                  <a:prstClr val="white"/>
                </a:solidFill>
                <a:effectLst/>
                <a:uLnTx/>
                <a:uFillTx/>
                <a:latin typeface="ONE YOU SANS" panose="00000800000000000000" pitchFamily="50" charset="0"/>
                <a:ea typeface="Times New Roman" panose="02020603050405020304" pitchFamily="18" charset="0"/>
                <a:cs typeface="Times New Roman" panose="02020603050405020304" pitchFamily="18" charset="0"/>
              </a:rPr>
              <a:t>she is the nicest person ever, she never has anything negative to say. always looking on the positive SIDE  and is  FOREVER willing to help other's, both at work and outside OF IT. she is a pleasure to work with and is always thinking of other peoples needs above her own. SHE IS 100% BIG HEARTED! </a:t>
            </a:r>
          </a:p>
          <a:p>
            <a:pPr marL="0" marR="0" lvl="0" indent="0" algn="ctr" defTabSz="914400" rtl="0" eaLnBrk="1" fontAlgn="auto" latinLnBrk="0" hangingPunct="1">
              <a:lnSpc>
                <a:spcPct val="107000"/>
              </a:lnSpc>
              <a:spcBef>
                <a:spcPts val="0"/>
              </a:spcBef>
              <a:spcAft>
                <a:spcPts val="800"/>
              </a:spcAft>
              <a:buClrTx/>
              <a:buSzTx/>
              <a:buFontTx/>
              <a:buNone/>
              <a:tabLst/>
              <a:defRPr/>
            </a:pPr>
            <a:endParaRPr kumimoji="0" lang="en-GB" sz="1600" b="0" i="0" u="none" strike="noStrike" kern="1200" cap="none" spc="0" normalizeH="0" baseline="0" noProof="0" dirty="0">
              <a:ln>
                <a:noFill/>
              </a:ln>
              <a:solidFill>
                <a:prstClr val="white"/>
              </a:solidFill>
              <a:effectLst/>
              <a:uLnTx/>
              <a:uFillTx/>
              <a:latin typeface="ONE YOU SANS" panose="00000800000000000000" pitchFamily="50" charset="0"/>
              <a:ea typeface="Times New Roman" panose="02020603050405020304" pitchFamily="18" charset="0"/>
              <a:cs typeface="Times New Roman" panose="02020603050405020304" pitchFamily="18" charset="0"/>
            </a:endParaRPr>
          </a:p>
          <a:p>
            <a:pPr marL="0" marR="0" lvl="0" indent="0" algn="ctr" defTabSz="914400" rtl="0" eaLnBrk="1" fontAlgn="auto" latinLnBrk="0" hangingPunct="1">
              <a:lnSpc>
                <a:spcPct val="107000"/>
              </a:lnSpc>
              <a:spcBef>
                <a:spcPts val="0"/>
              </a:spcBef>
              <a:spcAft>
                <a:spcPts val="800"/>
              </a:spcAft>
              <a:buClrTx/>
              <a:buSzTx/>
              <a:buFontTx/>
              <a:buNone/>
              <a:tabLst/>
              <a:defRPr/>
            </a:pPr>
            <a:r>
              <a:rPr kumimoji="0" lang="en-GB" sz="1600" b="0" i="0" u="none" strike="noStrike" kern="1200" cap="none" spc="0" normalizeH="0" baseline="0" noProof="0" dirty="0">
                <a:ln>
                  <a:noFill/>
                </a:ln>
                <a:solidFill>
                  <a:prstClr val="white"/>
                </a:solidFill>
                <a:effectLst/>
                <a:uLnTx/>
                <a:uFillTx/>
                <a:latin typeface="ONE YOU SANS" panose="00000800000000000000" pitchFamily="50" charset="0"/>
                <a:ea typeface="Times New Roman" panose="02020603050405020304" pitchFamily="18" charset="0"/>
                <a:cs typeface="Times New Roman" panose="02020603050405020304" pitchFamily="18" charset="0"/>
              </a:rPr>
              <a:t>she always puts others before herself, remembers every special day and has helped people through difficult personal situations… I just love her </a:t>
            </a:r>
            <a:r>
              <a:rPr kumimoji="0" lang="en-GB" sz="1600" b="0" i="0" u="none" strike="noStrike" kern="1200" cap="none" spc="0" normalizeH="0" baseline="0" noProof="0" dirty="0" err="1">
                <a:ln>
                  <a:noFill/>
                </a:ln>
                <a:solidFill>
                  <a:prstClr val="white"/>
                </a:solidFill>
                <a:effectLst/>
                <a:uLnTx/>
                <a:uFillTx/>
                <a:latin typeface="ONE YOU SANS" panose="00000800000000000000" pitchFamily="50" charset="0"/>
                <a:ea typeface="Times New Roman" panose="02020603050405020304" pitchFamily="18" charset="0"/>
                <a:cs typeface="Times New Roman" panose="02020603050405020304" pitchFamily="18" charset="0"/>
              </a:rPr>
              <a:t>xxX</a:t>
            </a:r>
            <a:endParaRPr kumimoji="0" lang="en-GB" sz="1600" b="0" i="0" u="none" strike="noStrike" kern="1200" cap="none" spc="0" normalizeH="0" baseline="0" noProof="0" dirty="0">
              <a:ln>
                <a:noFill/>
              </a:ln>
              <a:solidFill>
                <a:prstClr val="white"/>
              </a:solidFill>
              <a:effectLst/>
              <a:uLnTx/>
              <a:uFillTx/>
              <a:latin typeface="ONE YOU SANS" panose="00000800000000000000" pitchFamily="50" charset="0"/>
              <a:ea typeface="Times New Roman" panose="02020603050405020304" pitchFamily="18" charset="0"/>
              <a:cs typeface="Times New Roman" panose="02020603050405020304" pitchFamily="18" charset="0"/>
            </a:endParaRPr>
          </a:p>
          <a:p>
            <a:pPr marL="0" marR="0" lvl="0" indent="0" algn="ctr" defTabSz="914400" rtl="0" eaLnBrk="1" fontAlgn="auto" latinLnBrk="0" hangingPunct="1">
              <a:lnSpc>
                <a:spcPct val="107000"/>
              </a:lnSpc>
              <a:spcBef>
                <a:spcPts val="0"/>
              </a:spcBef>
              <a:spcAft>
                <a:spcPts val="800"/>
              </a:spcAft>
              <a:buClrTx/>
              <a:buSzTx/>
              <a:buFontTx/>
              <a:buNone/>
              <a:tabLst/>
              <a:defRPr/>
            </a:pPr>
            <a:endParaRPr kumimoji="0" lang="en-GB" sz="1600" b="0" i="0" u="none" strike="noStrike" kern="1200" cap="none" spc="0" normalizeH="0" baseline="0" noProof="0" dirty="0">
              <a:ln>
                <a:noFill/>
              </a:ln>
              <a:solidFill>
                <a:prstClr val="white"/>
              </a:solidFill>
              <a:effectLst/>
              <a:uLnTx/>
              <a:uFillTx/>
              <a:latin typeface="ONE YOU SANS" panose="00000800000000000000" pitchFamily="50" charset="0"/>
              <a:ea typeface="Times New Roman" panose="02020603050405020304" pitchFamily="18" charset="0"/>
              <a:cs typeface="Times New Roman" panose="02020603050405020304" pitchFamily="18" charset="0"/>
            </a:endParaRPr>
          </a:p>
          <a:p>
            <a:pPr marL="0" marR="0" lvl="0" indent="0" algn="ctr" defTabSz="914400" rtl="0" eaLnBrk="1" fontAlgn="auto" latinLnBrk="0" hangingPunct="1">
              <a:lnSpc>
                <a:spcPct val="107000"/>
              </a:lnSpc>
              <a:spcBef>
                <a:spcPts val="0"/>
              </a:spcBef>
              <a:spcAft>
                <a:spcPts val="800"/>
              </a:spcAft>
              <a:buClrTx/>
              <a:buSzTx/>
              <a:buFontTx/>
              <a:buNone/>
              <a:tabLst/>
              <a:defRPr/>
            </a:pPr>
            <a:r>
              <a:rPr kumimoji="0" lang="en-GB" sz="1600" b="0" i="0" u="none" strike="noStrike" kern="1200" cap="none" spc="0" normalizeH="0" baseline="0" noProof="0" dirty="0">
                <a:ln>
                  <a:noFill/>
                </a:ln>
                <a:solidFill>
                  <a:prstClr val="white"/>
                </a:solidFill>
                <a:effectLst/>
                <a:uLnTx/>
                <a:uFillTx/>
                <a:latin typeface="ONE YOU SANS" panose="00000800000000000000" pitchFamily="50" charset="0"/>
                <a:ea typeface="Times New Roman" panose="02020603050405020304" pitchFamily="18" charset="0"/>
                <a:cs typeface="Times New Roman" panose="02020603050405020304" pitchFamily="18" charset="0"/>
              </a:rPr>
              <a:t>WHETHER IT’S BEING A MIDWIFE, HEALTH COACH OR CARING FRIEND…THIS PERSON DELIVERS EVERYTIME</a:t>
            </a:r>
          </a:p>
          <a:p>
            <a:pPr marL="0" marR="0" lvl="0" indent="0" algn="l" defTabSz="914400" rtl="0" eaLnBrk="1" fontAlgn="auto" latinLnBrk="0" hangingPunct="1">
              <a:lnSpc>
                <a:spcPct val="107000"/>
              </a:lnSpc>
              <a:spcBef>
                <a:spcPts val="0"/>
              </a:spcBef>
              <a:spcAft>
                <a:spcPts val="800"/>
              </a:spcAft>
              <a:buClrTx/>
              <a:buSzTx/>
              <a:buFontTx/>
              <a:buNone/>
              <a:tabLst/>
              <a:defRPr/>
            </a:pPr>
            <a:endParaRPr kumimoji="0" lang="en-GB" sz="1600" b="0" i="0"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7000"/>
              </a:lnSpc>
              <a:spcBef>
                <a:spcPts val="0"/>
              </a:spcBef>
              <a:spcAft>
                <a:spcPts val="800"/>
              </a:spcAft>
              <a:buClrTx/>
              <a:buSzTx/>
              <a:buFontTx/>
              <a:buNone/>
              <a:tabLst/>
              <a:defRPr/>
            </a:pPr>
            <a:endParaRPr kumimoji="0" lang="en-GB" sz="16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31971200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00C3BE"/>
        </a:solidFill>
        <a:effectLst/>
      </p:bgPr>
    </p:bg>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27B574EE-DF24-4954-859A-ECF791B4A087}"/>
              </a:ext>
            </a:extLst>
          </p:cNvPr>
          <p:cNvSpPr txBox="1"/>
          <p:nvPr/>
        </p:nvSpPr>
        <p:spPr>
          <a:xfrm>
            <a:off x="358622" y="1178572"/>
            <a:ext cx="5849344" cy="930146"/>
          </a:xfrm>
          <a:prstGeom prst="rect">
            <a:avLst/>
          </a:prstGeom>
        </p:spPr>
        <p:txBody>
          <a:bodyPr vert="horz" lIns="91440" tIns="45720" rIns="91440" bIns="45720" rtlCol="0" anchor="b">
            <a:normAutofit/>
          </a:bodyPr>
          <a:lstStyle/>
          <a:p>
            <a:pPr marL="0" marR="0" lvl="0" indent="0" algn="l" defTabSz="914400" rtl="0" eaLnBrk="1" fontAlgn="auto" latinLnBrk="0" hangingPunct="1">
              <a:lnSpc>
                <a:spcPct val="90000"/>
              </a:lnSpc>
              <a:spcBef>
                <a:spcPct val="0"/>
              </a:spcBef>
              <a:spcAft>
                <a:spcPts val="600"/>
              </a:spcAft>
              <a:buClrTx/>
              <a:buSzTx/>
              <a:buFontTx/>
              <a:buNone/>
              <a:tabLst/>
              <a:defRPr/>
            </a:pPr>
            <a:endParaRPr kumimoji="0" lang="en-US" sz="2800" b="1" i="0" u="none" strike="noStrike" kern="1200" cap="none" spc="0" normalizeH="0" baseline="0" noProof="0" dirty="0">
              <a:ln>
                <a:noFill/>
              </a:ln>
              <a:solidFill>
                <a:prstClr val="white"/>
              </a:solidFill>
              <a:effectLst/>
              <a:uLnTx/>
              <a:uFillTx/>
              <a:latin typeface="ONE YOU SANS" panose="00000500000000000000"/>
              <a:ea typeface="+mn-ea"/>
              <a:cs typeface="+mn-cs"/>
            </a:endParaRPr>
          </a:p>
          <a:p>
            <a:pPr marL="0" marR="0" lvl="0" indent="0" algn="l" defTabSz="914400" rtl="0" eaLnBrk="1" fontAlgn="auto" latinLnBrk="0" hangingPunct="1">
              <a:lnSpc>
                <a:spcPct val="90000"/>
              </a:lnSpc>
              <a:spcBef>
                <a:spcPct val="0"/>
              </a:spcBef>
              <a:spcAft>
                <a:spcPts val="600"/>
              </a:spcAft>
              <a:buClrTx/>
              <a:buSzTx/>
              <a:buFontTx/>
              <a:buNone/>
              <a:tabLst/>
              <a:defRPr/>
            </a:pPr>
            <a:endParaRPr kumimoji="0" lang="en-US" sz="2800" b="1" i="0" u="none" strike="noStrike" kern="1200" cap="none" spc="0" normalizeH="0" baseline="0" noProof="0" dirty="0">
              <a:ln>
                <a:noFill/>
              </a:ln>
              <a:solidFill>
                <a:prstClr val="white"/>
              </a:solidFill>
              <a:effectLst/>
              <a:uLnTx/>
              <a:uFillTx/>
              <a:latin typeface="ONE YOU SANS" panose="00000500000000000000"/>
              <a:ea typeface="+mn-ea"/>
              <a:cs typeface="+mn-cs"/>
            </a:endParaRPr>
          </a:p>
        </p:txBody>
      </p:sp>
      <p:sp>
        <p:nvSpPr>
          <p:cNvPr id="3" name="TextBox 2">
            <a:extLst>
              <a:ext uri="{FF2B5EF4-FFF2-40B4-BE49-F238E27FC236}">
                <a16:creationId xmlns:a16="http://schemas.microsoft.com/office/drawing/2014/main" id="{09F27FDC-194D-4609-91F8-AA2DCF001E95}"/>
              </a:ext>
            </a:extLst>
          </p:cNvPr>
          <p:cNvSpPr txBox="1"/>
          <p:nvPr/>
        </p:nvSpPr>
        <p:spPr>
          <a:xfrm>
            <a:off x="470587" y="495097"/>
            <a:ext cx="8268059" cy="3261534"/>
          </a:xfrm>
          <a:prstGeom prst="rect">
            <a:avLst/>
          </a:prstGeom>
          <a:noFill/>
        </p:spPr>
        <p:txBody>
          <a:bodyPr wrap="square" rtlCol="0">
            <a:spAutoFit/>
          </a:bodyPr>
          <a:lstStyle/>
          <a:p>
            <a:pPr marL="0" marR="0" lvl="0" indent="0" algn="l" defTabSz="914400" rtl="0" eaLnBrk="1" fontAlgn="auto" latinLnBrk="0" hangingPunct="1">
              <a:lnSpc>
                <a:spcPct val="90000"/>
              </a:lnSpc>
              <a:spcBef>
                <a:spcPct val="0"/>
              </a:spcBef>
              <a:spcAft>
                <a:spcPts val="600"/>
              </a:spcAft>
              <a:buClrTx/>
              <a:buSzTx/>
              <a:buFontTx/>
              <a:buNone/>
              <a:tabLst/>
              <a:defRPr/>
            </a:pPr>
            <a:r>
              <a:rPr kumimoji="0" lang="en-US" sz="2800" b="1" i="0" u="none" strike="noStrike" kern="1200" cap="none" spc="0" normalizeH="0" baseline="0" noProof="0" dirty="0">
                <a:ln>
                  <a:noFill/>
                </a:ln>
                <a:solidFill>
                  <a:prstClr val="white"/>
                </a:solidFill>
                <a:effectLst/>
                <a:uLnTx/>
                <a:uFillTx/>
                <a:latin typeface="ONE YOU SANS" panose="00000500000000000000"/>
                <a:ea typeface="+mn-ea"/>
                <a:cs typeface="+mn-cs"/>
              </a:rPr>
              <a:t>OYES TT VALUE AWARD WINNER; BE BIG HEARTED</a:t>
            </a:r>
          </a:p>
          <a:p>
            <a:pPr marL="342900" marR="0" lvl="0" indent="-342900" algn="l" defTabSz="914400" rtl="0" eaLnBrk="1" fontAlgn="auto" latinLnBrk="0" hangingPunct="1">
              <a:lnSpc>
                <a:spcPct val="90000"/>
              </a:lnSpc>
              <a:spcBef>
                <a:spcPct val="0"/>
              </a:spcBef>
              <a:spcAft>
                <a:spcPts val="600"/>
              </a:spcAft>
              <a:buClrTx/>
              <a:buSzTx/>
              <a:buFontTx/>
              <a:buAutoNum type="arabicPeriod" startAt="2"/>
              <a:tabLst/>
              <a:defRPr/>
            </a:pPr>
            <a:endParaRPr kumimoji="0" lang="en-US" sz="2000" b="1" i="0" u="none" strike="noStrike" kern="1200" cap="none" spc="0" normalizeH="0" baseline="0" noProof="0" dirty="0">
              <a:ln>
                <a:noFill/>
              </a:ln>
              <a:solidFill>
                <a:prstClr val="white"/>
              </a:solidFill>
              <a:effectLst/>
              <a:uLnTx/>
              <a:uFillTx/>
              <a:latin typeface="ONE YOU SANS" panose="00000500000000000000"/>
              <a:ea typeface="+mn-ea"/>
              <a:cs typeface="+mn-cs"/>
            </a:endParaRPr>
          </a:p>
          <a:p>
            <a:pPr marL="342900" marR="0" lvl="0" indent="-342900" algn="l" defTabSz="914400" rtl="0" eaLnBrk="1" fontAlgn="auto" latinLnBrk="0" hangingPunct="1">
              <a:lnSpc>
                <a:spcPct val="90000"/>
              </a:lnSpc>
              <a:spcBef>
                <a:spcPct val="0"/>
              </a:spcBef>
              <a:spcAft>
                <a:spcPts val="600"/>
              </a:spcAft>
              <a:buClrTx/>
              <a:buSzTx/>
              <a:buFontTx/>
              <a:buAutoNum type="arabicPeriod" startAt="2"/>
              <a:tabLst/>
              <a:defRPr/>
            </a:pPr>
            <a:endParaRPr kumimoji="0" lang="en-US" sz="2000" b="1" i="0" u="none" strike="noStrike" kern="1200" cap="none" spc="0" normalizeH="0" baseline="0" noProof="0" dirty="0">
              <a:ln>
                <a:noFill/>
              </a:ln>
              <a:solidFill>
                <a:prstClr val="white"/>
              </a:solidFill>
              <a:effectLst/>
              <a:uLnTx/>
              <a:uFillTx/>
              <a:latin typeface="ONE YOU SANS" panose="00000500000000000000"/>
              <a:ea typeface="+mn-ea"/>
              <a:cs typeface="+mn-cs"/>
            </a:endParaRPr>
          </a:p>
          <a:p>
            <a:pPr marL="342900" marR="0" lvl="0" indent="-342900" algn="l" defTabSz="914400" rtl="0" eaLnBrk="1" fontAlgn="auto" latinLnBrk="0" hangingPunct="1">
              <a:lnSpc>
                <a:spcPct val="90000"/>
              </a:lnSpc>
              <a:spcBef>
                <a:spcPct val="0"/>
              </a:spcBef>
              <a:spcAft>
                <a:spcPts val="600"/>
              </a:spcAft>
              <a:buClrTx/>
              <a:buSzTx/>
              <a:buFontTx/>
              <a:buAutoNum type="arabicPeriod" startAt="2"/>
              <a:tabLst/>
              <a:defRPr/>
            </a:pPr>
            <a:endParaRPr kumimoji="0" lang="en-US" sz="2000" b="1" i="0" u="none" strike="noStrike" kern="1200" cap="none" spc="0" normalizeH="0" baseline="0" noProof="0" dirty="0">
              <a:ln>
                <a:noFill/>
              </a:ln>
              <a:solidFill>
                <a:prstClr val="white"/>
              </a:solidFill>
              <a:effectLst/>
              <a:uLnTx/>
              <a:uFillTx/>
              <a:latin typeface="ONE YOU SANS" panose="00000500000000000000"/>
              <a:ea typeface="+mn-ea"/>
              <a:cs typeface="+mn-cs"/>
            </a:endParaRPr>
          </a:p>
          <a:p>
            <a:pPr marL="342900" marR="0" lvl="0" indent="-342900" algn="l" defTabSz="914400" rtl="0" eaLnBrk="1" fontAlgn="auto" latinLnBrk="0" hangingPunct="1">
              <a:lnSpc>
                <a:spcPct val="90000"/>
              </a:lnSpc>
              <a:spcBef>
                <a:spcPct val="0"/>
              </a:spcBef>
              <a:spcAft>
                <a:spcPts val="600"/>
              </a:spcAft>
              <a:buClrTx/>
              <a:buSzTx/>
              <a:buFontTx/>
              <a:buAutoNum type="arabicPeriod" startAt="2"/>
              <a:tabLst/>
              <a:defRPr/>
            </a:pPr>
            <a:endParaRPr kumimoji="0" lang="en-US" sz="2000" b="1" i="0" u="none" strike="noStrike" kern="1200" cap="none" spc="0" normalizeH="0" baseline="0" noProof="0" dirty="0">
              <a:ln>
                <a:noFill/>
              </a:ln>
              <a:solidFill>
                <a:prstClr val="white"/>
              </a:solidFill>
              <a:effectLst/>
              <a:uLnTx/>
              <a:uFillTx/>
              <a:latin typeface="ONE YOU SANS" panose="00000500000000000000"/>
              <a:ea typeface="+mn-ea"/>
              <a:cs typeface="+mn-cs"/>
            </a:endParaRPr>
          </a:p>
          <a:p>
            <a:pPr marL="0" marR="0" lvl="0" indent="0" algn="l" defTabSz="914400" rtl="0" eaLnBrk="1" fontAlgn="auto" latinLnBrk="0" hangingPunct="1">
              <a:lnSpc>
                <a:spcPct val="90000"/>
              </a:lnSpc>
              <a:spcBef>
                <a:spcPct val="0"/>
              </a:spcBef>
              <a:spcAft>
                <a:spcPts val="600"/>
              </a:spcAft>
              <a:buClrTx/>
              <a:buSzTx/>
              <a:buFontTx/>
              <a:buNone/>
              <a:tabLst/>
              <a:defRPr/>
            </a:pPr>
            <a:endParaRPr kumimoji="0" lang="en-US" sz="2000" b="1" i="0" u="none" strike="noStrike" kern="1200" cap="none" spc="0" normalizeH="0" baseline="0" noProof="0" dirty="0">
              <a:ln>
                <a:noFill/>
              </a:ln>
              <a:solidFill>
                <a:prstClr val="white"/>
              </a:solidFill>
              <a:effectLst/>
              <a:uLnTx/>
              <a:uFillTx/>
              <a:latin typeface="ONE YOU SANS" panose="00000500000000000000"/>
              <a:ea typeface="+mn-ea"/>
              <a:cs typeface="+mn-cs"/>
            </a:endParaRPr>
          </a:p>
          <a:p>
            <a:pPr marL="342900" marR="0" lvl="0" indent="-342900" algn="l" defTabSz="914400" rtl="0" eaLnBrk="1" fontAlgn="auto" latinLnBrk="0" hangingPunct="1">
              <a:lnSpc>
                <a:spcPct val="90000"/>
              </a:lnSpc>
              <a:spcBef>
                <a:spcPct val="0"/>
              </a:spcBef>
              <a:spcAft>
                <a:spcPts val="600"/>
              </a:spcAft>
              <a:buClrTx/>
              <a:buSzTx/>
              <a:buFontTx/>
              <a:buAutoNum type="arabicPeriod" startAt="2"/>
              <a:tabLst/>
              <a:defRPr/>
            </a:pPr>
            <a:endParaRPr kumimoji="0" lang="en-US" sz="2000" b="1" i="0" u="none" strike="noStrike" kern="1200" cap="none" spc="0" normalizeH="0" baseline="0" noProof="0" dirty="0">
              <a:ln>
                <a:noFill/>
              </a:ln>
              <a:solidFill>
                <a:prstClr val="white"/>
              </a:solidFill>
              <a:effectLst/>
              <a:uLnTx/>
              <a:uFillTx/>
              <a:latin typeface="ONE YOU SANS" panose="00000500000000000000"/>
              <a:ea typeface="+mn-ea"/>
              <a:cs typeface="+mn-cs"/>
            </a:endParaRPr>
          </a:p>
          <a:p>
            <a:pPr marL="0" marR="0" lvl="0" indent="0" algn="l" defTabSz="914400" rtl="0" eaLnBrk="1" fontAlgn="auto" latinLnBrk="0" hangingPunct="1">
              <a:lnSpc>
                <a:spcPct val="90000"/>
              </a:lnSpc>
              <a:spcBef>
                <a:spcPct val="0"/>
              </a:spcBef>
              <a:spcAft>
                <a:spcPts val="600"/>
              </a:spcAft>
              <a:buClrTx/>
              <a:buSzTx/>
              <a:buFontTx/>
              <a:buNone/>
              <a:tabLst/>
              <a:defRPr/>
            </a:pPr>
            <a:r>
              <a:rPr kumimoji="0" lang="en-US" sz="1800" b="1" i="0" u="none" strike="noStrike" kern="1200" cap="none" spc="0" normalizeH="0" baseline="0" noProof="0" dirty="0">
                <a:ln>
                  <a:noFill/>
                </a:ln>
                <a:solidFill>
                  <a:prstClr val="white"/>
                </a:solidFill>
                <a:effectLst/>
                <a:uLnTx/>
                <a:uFillTx/>
                <a:latin typeface="ONE YOU SANS" panose="00000500000000000000"/>
                <a:ea typeface="+mn-ea"/>
                <a:cs typeface="+mn-cs"/>
              </a:rPr>
              <a:t>      </a:t>
            </a:r>
            <a:endParaRPr kumimoji="0" lang="en-US" sz="800" b="1" i="0" u="none" strike="noStrike" kern="1200" cap="none" spc="0" normalizeH="0" baseline="0" noProof="0" dirty="0">
              <a:ln>
                <a:noFill/>
              </a:ln>
              <a:solidFill>
                <a:prstClr val="white"/>
              </a:solidFill>
              <a:effectLst/>
              <a:uLnTx/>
              <a:uFillTx/>
              <a:latin typeface="ONE YOU SANS" panose="00000500000000000000"/>
              <a:ea typeface="+mn-ea"/>
              <a:cs typeface="+mn-cs"/>
            </a:endParaRPr>
          </a:p>
          <a:p>
            <a:pPr marL="0" marR="0" lvl="0" indent="0" algn="l" defTabSz="914400" rtl="0" eaLnBrk="1" fontAlgn="auto" latinLnBrk="0" hangingPunct="1">
              <a:lnSpc>
                <a:spcPct val="90000"/>
              </a:lnSpc>
              <a:spcBef>
                <a:spcPct val="0"/>
              </a:spcBef>
              <a:spcAft>
                <a:spcPts val="600"/>
              </a:spcAft>
              <a:buClrTx/>
              <a:buSzTx/>
              <a:buFontTx/>
              <a:buNone/>
              <a:tabLst/>
              <a:defRPr/>
            </a:pPr>
            <a:endParaRPr kumimoji="0" lang="en-US" sz="1800" b="1" i="0" u="none" strike="noStrike" kern="1200" cap="none" spc="0" normalizeH="0" baseline="0" noProof="0" dirty="0">
              <a:ln>
                <a:noFill/>
              </a:ln>
              <a:solidFill>
                <a:prstClr val="white"/>
              </a:solidFill>
              <a:effectLst/>
              <a:uLnTx/>
              <a:uFillTx/>
              <a:latin typeface="ONE YOU SANS" panose="00000500000000000000"/>
              <a:ea typeface="+mn-ea"/>
              <a:cs typeface="+mn-cs"/>
            </a:endParaRPr>
          </a:p>
        </p:txBody>
      </p:sp>
      <p:pic>
        <p:nvPicPr>
          <p:cNvPr id="22" name="Picture 21">
            <a:extLst>
              <a:ext uri="{FF2B5EF4-FFF2-40B4-BE49-F238E27FC236}">
                <a16:creationId xmlns:a16="http://schemas.microsoft.com/office/drawing/2014/main" id="{FE7E166C-474A-4EDD-8E8E-A4445A74F9E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8622" y="5618435"/>
            <a:ext cx="1816165" cy="958278"/>
          </a:xfrm>
          <a:prstGeom prst="rect">
            <a:avLst/>
          </a:prstGeom>
        </p:spPr>
      </p:pic>
      <p:pic>
        <p:nvPicPr>
          <p:cNvPr id="8" name="Picture 7">
            <a:extLst>
              <a:ext uri="{FF2B5EF4-FFF2-40B4-BE49-F238E27FC236}">
                <a16:creationId xmlns:a16="http://schemas.microsoft.com/office/drawing/2014/main" id="{601A8527-0828-440B-8A65-62AE6DA4AC0E}"/>
              </a:ext>
            </a:extLst>
          </p:cNvPr>
          <p:cNvPicPr>
            <a:picLocks noChangeAspect="1"/>
          </p:cNvPicPr>
          <p:nvPr/>
        </p:nvPicPr>
        <p:blipFill>
          <a:blip r:embed="rId4"/>
          <a:stretch>
            <a:fillRect/>
          </a:stretch>
        </p:blipFill>
        <p:spPr>
          <a:xfrm>
            <a:off x="6437081" y="1343337"/>
            <a:ext cx="2850829" cy="3436969"/>
          </a:xfrm>
          <a:prstGeom prst="rect">
            <a:avLst/>
          </a:prstGeom>
        </p:spPr>
      </p:pic>
      <p:pic>
        <p:nvPicPr>
          <p:cNvPr id="18435" name="061590a5-18b1-497e-b0f2-d4bccbf8f4fb" descr="Image">
            <a:extLst>
              <a:ext uri="{FF2B5EF4-FFF2-40B4-BE49-F238E27FC236}">
                <a16:creationId xmlns:a16="http://schemas.microsoft.com/office/drawing/2014/main" id="{F414F33E-89EA-4B35-A2D7-D3C39FEC878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177194" y="1343338"/>
            <a:ext cx="2577727" cy="34369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Box 1">
            <a:extLst>
              <a:ext uri="{FF2B5EF4-FFF2-40B4-BE49-F238E27FC236}">
                <a16:creationId xmlns:a16="http://schemas.microsoft.com/office/drawing/2014/main" id="{86DC0622-C4C7-4D9B-8725-B8D5A35CBD58}"/>
              </a:ext>
            </a:extLst>
          </p:cNvPr>
          <p:cNvSpPr txBox="1"/>
          <p:nvPr/>
        </p:nvSpPr>
        <p:spPr>
          <a:xfrm>
            <a:off x="2975155" y="4945073"/>
            <a:ext cx="6465621"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4000" b="0" i="0" u="none" strike="noStrike" kern="1200" cap="none" spc="0" normalizeH="0" baseline="0" noProof="0" dirty="0">
                <a:ln>
                  <a:noFill/>
                </a:ln>
                <a:solidFill>
                  <a:prstClr val="white"/>
                </a:solidFill>
                <a:effectLst/>
                <a:uLnTx/>
                <a:uFillTx/>
                <a:latin typeface="ONE YOU SANS" panose="00000800000000000000" pitchFamily="50" charset="0"/>
                <a:ea typeface="+mn-ea"/>
                <a:cs typeface="+mn-cs"/>
              </a:rPr>
              <a:t>Congratulations CAROLYN!</a:t>
            </a:r>
          </a:p>
        </p:txBody>
      </p:sp>
    </p:spTree>
    <p:extLst>
      <p:ext uri="{BB962C8B-B14F-4D97-AF65-F5344CB8AC3E}">
        <p14:creationId xmlns:p14="http://schemas.microsoft.com/office/powerpoint/2010/main" val="45665266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00C3BE"/>
        </a:solidFill>
        <a:effectLst/>
      </p:bgPr>
    </p:bg>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27B574EE-DF24-4954-859A-ECF791B4A087}"/>
              </a:ext>
            </a:extLst>
          </p:cNvPr>
          <p:cNvSpPr txBox="1"/>
          <p:nvPr/>
        </p:nvSpPr>
        <p:spPr>
          <a:xfrm>
            <a:off x="358622" y="1178572"/>
            <a:ext cx="5849344" cy="930146"/>
          </a:xfrm>
          <a:prstGeom prst="rect">
            <a:avLst/>
          </a:prstGeom>
        </p:spPr>
        <p:txBody>
          <a:bodyPr vert="horz" lIns="91440" tIns="45720" rIns="91440" bIns="45720" rtlCol="0" anchor="b">
            <a:normAutofit/>
          </a:bodyPr>
          <a:lstStyle/>
          <a:p>
            <a:pPr marL="0" marR="0" lvl="0" indent="0" algn="l" defTabSz="914400" rtl="0" eaLnBrk="1" fontAlgn="auto" latinLnBrk="0" hangingPunct="1">
              <a:lnSpc>
                <a:spcPct val="90000"/>
              </a:lnSpc>
              <a:spcBef>
                <a:spcPct val="0"/>
              </a:spcBef>
              <a:spcAft>
                <a:spcPts val="600"/>
              </a:spcAft>
              <a:buClrTx/>
              <a:buSzTx/>
              <a:buFontTx/>
              <a:buNone/>
              <a:tabLst/>
              <a:defRPr/>
            </a:pPr>
            <a:endParaRPr kumimoji="0" lang="en-US" sz="2800" b="1" i="0" u="none" strike="noStrike" kern="1200" cap="none" spc="0" normalizeH="0" baseline="0" noProof="0" dirty="0">
              <a:ln>
                <a:noFill/>
              </a:ln>
              <a:solidFill>
                <a:prstClr val="white"/>
              </a:solidFill>
              <a:effectLst/>
              <a:uLnTx/>
              <a:uFillTx/>
              <a:latin typeface="ONE YOU SANS" panose="00000500000000000000"/>
              <a:ea typeface="+mn-ea"/>
              <a:cs typeface="+mn-cs"/>
            </a:endParaRPr>
          </a:p>
          <a:p>
            <a:pPr marL="0" marR="0" lvl="0" indent="0" algn="l" defTabSz="914400" rtl="0" eaLnBrk="1" fontAlgn="auto" latinLnBrk="0" hangingPunct="1">
              <a:lnSpc>
                <a:spcPct val="90000"/>
              </a:lnSpc>
              <a:spcBef>
                <a:spcPct val="0"/>
              </a:spcBef>
              <a:spcAft>
                <a:spcPts val="600"/>
              </a:spcAft>
              <a:buClrTx/>
              <a:buSzTx/>
              <a:buFontTx/>
              <a:buNone/>
              <a:tabLst/>
              <a:defRPr/>
            </a:pPr>
            <a:endParaRPr kumimoji="0" lang="en-US" sz="2800" b="1" i="0" u="none" strike="noStrike" kern="1200" cap="none" spc="0" normalizeH="0" baseline="0" noProof="0" dirty="0">
              <a:ln>
                <a:noFill/>
              </a:ln>
              <a:solidFill>
                <a:prstClr val="white"/>
              </a:solidFill>
              <a:effectLst/>
              <a:uLnTx/>
              <a:uFillTx/>
              <a:latin typeface="ONE YOU SANS" panose="00000500000000000000"/>
              <a:ea typeface="+mn-ea"/>
              <a:cs typeface="+mn-cs"/>
            </a:endParaRPr>
          </a:p>
        </p:txBody>
      </p:sp>
      <p:sp>
        <p:nvSpPr>
          <p:cNvPr id="3" name="TextBox 2">
            <a:extLst>
              <a:ext uri="{FF2B5EF4-FFF2-40B4-BE49-F238E27FC236}">
                <a16:creationId xmlns:a16="http://schemas.microsoft.com/office/drawing/2014/main" id="{09F27FDC-194D-4609-91F8-AA2DCF001E95}"/>
              </a:ext>
            </a:extLst>
          </p:cNvPr>
          <p:cNvSpPr txBox="1"/>
          <p:nvPr/>
        </p:nvSpPr>
        <p:spPr>
          <a:xfrm>
            <a:off x="470587" y="495097"/>
            <a:ext cx="11254688" cy="4655762"/>
          </a:xfrm>
          <a:prstGeom prst="rect">
            <a:avLst/>
          </a:prstGeom>
          <a:noFill/>
        </p:spPr>
        <p:txBody>
          <a:bodyPr wrap="square" rtlCol="0">
            <a:spAutoFit/>
          </a:bodyPr>
          <a:lstStyle/>
          <a:p>
            <a:pPr marL="0" marR="0" lvl="0" indent="0" algn="l" defTabSz="914400" rtl="0" eaLnBrk="1" fontAlgn="auto" latinLnBrk="0" hangingPunct="1">
              <a:lnSpc>
                <a:spcPct val="90000"/>
              </a:lnSpc>
              <a:spcBef>
                <a:spcPct val="0"/>
              </a:spcBef>
              <a:spcAft>
                <a:spcPts val="600"/>
              </a:spcAft>
              <a:buClrTx/>
              <a:buSzTx/>
              <a:buFontTx/>
              <a:buNone/>
              <a:tabLst/>
              <a:defRPr/>
            </a:pPr>
            <a:r>
              <a:rPr kumimoji="0" lang="en-US" sz="2800" b="1" i="0" u="none" strike="noStrike" kern="1200" cap="none" spc="0" normalizeH="0" baseline="0" noProof="0" dirty="0">
                <a:ln>
                  <a:noFill/>
                </a:ln>
                <a:solidFill>
                  <a:prstClr val="white"/>
                </a:solidFill>
                <a:effectLst/>
                <a:uLnTx/>
                <a:uFillTx/>
                <a:latin typeface="ONE YOU SANS" panose="00000500000000000000"/>
                <a:ea typeface="+mn-ea"/>
                <a:cs typeface="+mn-cs"/>
              </a:rPr>
              <a:t>OYES TT VALUE AWARD; BE BIG HEARTED (our second winner…)</a:t>
            </a:r>
          </a:p>
          <a:p>
            <a:pPr marL="0" marR="0" lvl="0" indent="0" algn="l" defTabSz="914400" rtl="0" eaLnBrk="1" fontAlgn="auto" latinLnBrk="0" hangingPunct="1">
              <a:lnSpc>
                <a:spcPct val="90000"/>
              </a:lnSpc>
              <a:spcBef>
                <a:spcPct val="0"/>
              </a:spcBef>
              <a:spcAft>
                <a:spcPts val="600"/>
              </a:spcAft>
              <a:buClrTx/>
              <a:buSzTx/>
              <a:buFontTx/>
              <a:buNone/>
              <a:tabLst/>
              <a:defRPr/>
            </a:pPr>
            <a:endParaRPr kumimoji="0" lang="en-US" sz="2800" b="1" i="0" u="none" strike="noStrike" kern="1200" cap="none" spc="0" normalizeH="0" baseline="0" noProof="0" dirty="0">
              <a:ln>
                <a:noFill/>
              </a:ln>
              <a:solidFill>
                <a:prstClr val="white"/>
              </a:solidFill>
              <a:effectLst/>
              <a:uLnTx/>
              <a:uFillTx/>
              <a:latin typeface="ONE YOU SANS" panose="00000500000000000000"/>
              <a:ea typeface="+mn-ea"/>
              <a:cs typeface="+mn-cs"/>
            </a:endParaRPr>
          </a:p>
          <a:p>
            <a:pPr marL="0" marR="0" lvl="0" indent="0" algn="r" defTabSz="914400" rtl="0" eaLnBrk="1" fontAlgn="auto" latinLnBrk="0" hangingPunct="1">
              <a:lnSpc>
                <a:spcPct val="90000"/>
              </a:lnSpc>
              <a:spcBef>
                <a:spcPct val="0"/>
              </a:spcBef>
              <a:spcAft>
                <a:spcPts val="600"/>
              </a:spcAft>
              <a:buClrTx/>
              <a:buSzTx/>
              <a:buFontTx/>
              <a:buNone/>
              <a:tabLst/>
              <a:defRPr/>
            </a:pPr>
            <a:endParaRPr kumimoji="0" lang="en-US" sz="2800" b="1" i="0" u="none" strike="noStrike" kern="1200" cap="none" spc="0" normalizeH="0" baseline="0" noProof="0" dirty="0">
              <a:ln>
                <a:noFill/>
              </a:ln>
              <a:solidFill>
                <a:prstClr val="white"/>
              </a:solidFill>
              <a:effectLst/>
              <a:uLnTx/>
              <a:uFillTx/>
              <a:latin typeface="ONE YOU SANS" panose="00000500000000000000"/>
              <a:ea typeface="+mn-ea"/>
              <a:cs typeface="+mn-cs"/>
            </a:endParaRPr>
          </a:p>
          <a:p>
            <a:pPr marL="0" marR="0" lvl="0" indent="0" algn="l" defTabSz="914400" rtl="0" eaLnBrk="1" fontAlgn="auto" latinLnBrk="0" hangingPunct="1">
              <a:lnSpc>
                <a:spcPct val="90000"/>
              </a:lnSpc>
              <a:spcBef>
                <a:spcPct val="0"/>
              </a:spcBef>
              <a:spcAft>
                <a:spcPts val="600"/>
              </a:spcAft>
              <a:buClrTx/>
              <a:buSzTx/>
              <a:buFontTx/>
              <a:buNone/>
              <a:tabLst/>
              <a:defRPr/>
            </a:pPr>
            <a:endParaRPr kumimoji="0" lang="en-US" sz="2800" b="1" i="0" u="none" strike="noStrike" kern="1200" cap="none" spc="0" normalizeH="0" baseline="0" noProof="0" dirty="0">
              <a:ln>
                <a:noFill/>
              </a:ln>
              <a:solidFill>
                <a:prstClr val="white"/>
              </a:solidFill>
              <a:effectLst/>
              <a:uLnTx/>
              <a:uFillTx/>
              <a:latin typeface="ONE YOU SANS" panose="00000500000000000000"/>
              <a:ea typeface="+mn-ea"/>
              <a:cs typeface="+mn-cs"/>
            </a:endParaRPr>
          </a:p>
          <a:p>
            <a:pPr marL="342900" marR="0" lvl="0" indent="-342900" algn="l" defTabSz="914400" rtl="0" eaLnBrk="1" fontAlgn="auto" latinLnBrk="0" hangingPunct="1">
              <a:lnSpc>
                <a:spcPct val="90000"/>
              </a:lnSpc>
              <a:spcBef>
                <a:spcPct val="0"/>
              </a:spcBef>
              <a:spcAft>
                <a:spcPts val="600"/>
              </a:spcAft>
              <a:buClrTx/>
              <a:buSzTx/>
              <a:buFontTx/>
              <a:buAutoNum type="arabicPeriod" startAt="2"/>
              <a:tabLst/>
              <a:defRPr/>
            </a:pPr>
            <a:endParaRPr kumimoji="0" lang="en-US" sz="2000" b="1" i="0" u="none" strike="noStrike" kern="1200" cap="none" spc="0" normalizeH="0" baseline="0" noProof="0" dirty="0">
              <a:ln>
                <a:noFill/>
              </a:ln>
              <a:solidFill>
                <a:prstClr val="white"/>
              </a:solidFill>
              <a:effectLst/>
              <a:uLnTx/>
              <a:uFillTx/>
              <a:latin typeface="ONE YOU SANS" panose="00000500000000000000"/>
              <a:ea typeface="+mn-ea"/>
              <a:cs typeface="+mn-cs"/>
            </a:endParaRPr>
          </a:p>
          <a:p>
            <a:pPr marL="342900" marR="0" lvl="0" indent="-342900" algn="l" defTabSz="914400" rtl="0" eaLnBrk="1" fontAlgn="auto" latinLnBrk="0" hangingPunct="1">
              <a:lnSpc>
                <a:spcPct val="90000"/>
              </a:lnSpc>
              <a:spcBef>
                <a:spcPct val="0"/>
              </a:spcBef>
              <a:spcAft>
                <a:spcPts val="600"/>
              </a:spcAft>
              <a:buClrTx/>
              <a:buSzTx/>
              <a:buFontTx/>
              <a:buAutoNum type="arabicPeriod" startAt="2"/>
              <a:tabLst/>
              <a:defRPr/>
            </a:pPr>
            <a:endParaRPr kumimoji="0" lang="en-US" sz="2000" b="1" i="0" u="none" strike="noStrike" kern="1200" cap="none" spc="0" normalizeH="0" baseline="0" noProof="0" dirty="0">
              <a:ln>
                <a:noFill/>
              </a:ln>
              <a:solidFill>
                <a:prstClr val="white"/>
              </a:solidFill>
              <a:effectLst/>
              <a:uLnTx/>
              <a:uFillTx/>
              <a:latin typeface="ONE YOU SANS" panose="00000500000000000000"/>
              <a:ea typeface="+mn-ea"/>
              <a:cs typeface="+mn-cs"/>
            </a:endParaRPr>
          </a:p>
          <a:p>
            <a:pPr marL="342900" marR="0" lvl="0" indent="-342900" algn="l" defTabSz="914400" rtl="0" eaLnBrk="1" fontAlgn="auto" latinLnBrk="0" hangingPunct="1">
              <a:lnSpc>
                <a:spcPct val="90000"/>
              </a:lnSpc>
              <a:spcBef>
                <a:spcPct val="0"/>
              </a:spcBef>
              <a:spcAft>
                <a:spcPts val="600"/>
              </a:spcAft>
              <a:buClrTx/>
              <a:buSzTx/>
              <a:buFontTx/>
              <a:buAutoNum type="arabicPeriod" startAt="2"/>
              <a:tabLst/>
              <a:defRPr/>
            </a:pPr>
            <a:endParaRPr kumimoji="0" lang="en-US" sz="2000" b="1" i="0" u="none" strike="noStrike" kern="1200" cap="none" spc="0" normalizeH="0" baseline="0" noProof="0" dirty="0">
              <a:ln>
                <a:noFill/>
              </a:ln>
              <a:solidFill>
                <a:prstClr val="white"/>
              </a:solidFill>
              <a:effectLst/>
              <a:uLnTx/>
              <a:uFillTx/>
              <a:latin typeface="ONE YOU SANS" panose="00000500000000000000"/>
              <a:ea typeface="+mn-ea"/>
              <a:cs typeface="+mn-cs"/>
            </a:endParaRPr>
          </a:p>
          <a:p>
            <a:pPr marL="342900" marR="0" lvl="0" indent="-342900" algn="l" defTabSz="914400" rtl="0" eaLnBrk="1" fontAlgn="auto" latinLnBrk="0" hangingPunct="1">
              <a:lnSpc>
                <a:spcPct val="90000"/>
              </a:lnSpc>
              <a:spcBef>
                <a:spcPct val="0"/>
              </a:spcBef>
              <a:spcAft>
                <a:spcPts val="600"/>
              </a:spcAft>
              <a:buClrTx/>
              <a:buSzTx/>
              <a:buFontTx/>
              <a:buAutoNum type="arabicPeriod" startAt="2"/>
              <a:tabLst/>
              <a:defRPr/>
            </a:pPr>
            <a:endParaRPr kumimoji="0" lang="en-US" sz="2000" b="1" i="0" u="none" strike="noStrike" kern="1200" cap="none" spc="0" normalizeH="0" baseline="0" noProof="0" dirty="0">
              <a:ln>
                <a:noFill/>
              </a:ln>
              <a:solidFill>
                <a:prstClr val="white"/>
              </a:solidFill>
              <a:effectLst/>
              <a:uLnTx/>
              <a:uFillTx/>
              <a:latin typeface="ONE YOU SANS" panose="00000500000000000000"/>
              <a:ea typeface="+mn-ea"/>
              <a:cs typeface="+mn-cs"/>
            </a:endParaRPr>
          </a:p>
          <a:p>
            <a:pPr marL="0" marR="0" lvl="0" indent="0" algn="l" defTabSz="914400" rtl="0" eaLnBrk="1" fontAlgn="auto" latinLnBrk="0" hangingPunct="1">
              <a:lnSpc>
                <a:spcPct val="90000"/>
              </a:lnSpc>
              <a:spcBef>
                <a:spcPct val="0"/>
              </a:spcBef>
              <a:spcAft>
                <a:spcPts val="600"/>
              </a:spcAft>
              <a:buClrTx/>
              <a:buSzTx/>
              <a:buFontTx/>
              <a:buNone/>
              <a:tabLst/>
              <a:defRPr/>
            </a:pPr>
            <a:endParaRPr kumimoji="0" lang="en-US" sz="2000" b="1" i="0" u="none" strike="noStrike" kern="1200" cap="none" spc="0" normalizeH="0" baseline="0" noProof="0" dirty="0">
              <a:ln>
                <a:noFill/>
              </a:ln>
              <a:solidFill>
                <a:prstClr val="white"/>
              </a:solidFill>
              <a:effectLst/>
              <a:uLnTx/>
              <a:uFillTx/>
              <a:latin typeface="ONE YOU SANS" panose="00000500000000000000"/>
              <a:ea typeface="+mn-ea"/>
              <a:cs typeface="+mn-cs"/>
            </a:endParaRPr>
          </a:p>
          <a:p>
            <a:pPr marL="342900" marR="0" lvl="0" indent="-342900" algn="l" defTabSz="914400" rtl="0" eaLnBrk="1" fontAlgn="auto" latinLnBrk="0" hangingPunct="1">
              <a:lnSpc>
                <a:spcPct val="90000"/>
              </a:lnSpc>
              <a:spcBef>
                <a:spcPct val="0"/>
              </a:spcBef>
              <a:spcAft>
                <a:spcPts val="600"/>
              </a:spcAft>
              <a:buClrTx/>
              <a:buSzTx/>
              <a:buFontTx/>
              <a:buAutoNum type="arabicPeriod" startAt="2"/>
              <a:tabLst/>
              <a:defRPr/>
            </a:pPr>
            <a:endParaRPr kumimoji="0" lang="en-US" sz="2000" b="1" i="0" u="none" strike="noStrike" kern="1200" cap="none" spc="0" normalizeH="0" baseline="0" noProof="0" dirty="0">
              <a:ln>
                <a:noFill/>
              </a:ln>
              <a:solidFill>
                <a:prstClr val="white"/>
              </a:solidFill>
              <a:effectLst/>
              <a:uLnTx/>
              <a:uFillTx/>
              <a:latin typeface="ONE YOU SANS" panose="00000500000000000000"/>
              <a:ea typeface="+mn-ea"/>
              <a:cs typeface="+mn-cs"/>
            </a:endParaRPr>
          </a:p>
          <a:p>
            <a:pPr marL="0" marR="0" lvl="0" indent="0" algn="l" defTabSz="914400" rtl="0" eaLnBrk="1" fontAlgn="auto" latinLnBrk="0" hangingPunct="1">
              <a:lnSpc>
                <a:spcPct val="90000"/>
              </a:lnSpc>
              <a:spcBef>
                <a:spcPct val="0"/>
              </a:spcBef>
              <a:spcAft>
                <a:spcPts val="600"/>
              </a:spcAft>
              <a:buClrTx/>
              <a:buSzTx/>
              <a:buFontTx/>
              <a:buNone/>
              <a:tabLst/>
              <a:defRPr/>
            </a:pPr>
            <a:r>
              <a:rPr kumimoji="0" lang="en-US" sz="1800" b="1" i="0" u="none" strike="noStrike" kern="1200" cap="none" spc="0" normalizeH="0" baseline="0" noProof="0" dirty="0">
                <a:ln>
                  <a:noFill/>
                </a:ln>
                <a:solidFill>
                  <a:prstClr val="white"/>
                </a:solidFill>
                <a:effectLst/>
                <a:uLnTx/>
                <a:uFillTx/>
                <a:latin typeface="ONE YOU SANS" panose="00000500000000000000"/>
                <a:ea typeface="+mn-ea"/>
                <a:cs typeface="+mn-cs"/>
              </a:rPr>
              <a:t>      </a:t>
            </a:r>
            <a:endParaRPr kumimoji="0" lang="en-US" sz="800" b="1" i="0" u="none" strike="noStrike" kern="1200" cap="none" spc="0" normalizeH="0" baseline="0" noProof="0" dirty="0">
              <a:ln>
                <a:noFill/>
              </a:ln>
              <a:solidFill>
                <a:prstClr val="white"/>
              </a:solidFill>
              <a:effectLst/>
              <a:uLnTx/>
              <a:uFillTx/>
              <a:latin typeface="ONE YOU SANS" panose="00000500000000000000"/>
              <a:ea typeface="+mn-ea"/>
              <a:cs typeface="+mn-cs"/>
            </a:endParaRPr>
          </a:p>
          <a:p>
            <a:pPr marL="0" marR="0" lvl="0" indent="0" algn="l" defTabSz="914400" rtl="0" eaLnBrk="1" fontAlgn="auto" latinLnBrk="0" hangingPunct="1">
              <a:lnSpc>
                <a:spcPct val="90000"/>
              </a:lnSpc>
              <a:spcBef>
                <a:spcPct val="0"/>
              </a:spcBef>
              <a:spcAft>
                <a:spcPts val="600"/>
              </a:spcAft>
              <a:buClrTx/>
              <a:buSzTx/>
              <a:buFontTx/>
              <a:buNone/>
              <a:tabLst/>
              <a:defRPr/>
            </a:pPr>
            <a:endParaRPr kumimoji="0" lang="en-US" sz="1800" b="1" i="0" u="none" strike="noStrike" kern="1200" cap="none" spc="0" normalizeH="0" baseline="0" noProof="0" dirty="0">
              <a:ln>
                <a:noFill/>
              </a:ln>
              <a:solidFill>
                <a:prstClr val="white"/>
              </a:solidFill>
              <a:effectLst/>
              <a:uLnTx/>
              <a:uFillTx/>
              <a:latin typeface="ONE YOU SANS" panose="00000500000000000000"/>
              <a:ea typeface="+mn-ea"/>
              <a:cs typeface="+mn-cs"/>
            </a:endParaRPr>
          </a:p>
        </p:txBody>
      </p:sp>
      <p:pic>
        <p:nvPicPr>
          <p:cNvPr id="22" name="Picture 21">
            <a:extLst>
              <a:ext uri="{FF2B5EF4-FFF2-40B4-BE49-F238E27FC236}">
                <a16:creationId xmlns:a16="http://schemas.microsoft.com/office/drawing/2014/main" id="{FE7E166C-474A-4EDD-8E8E-A4445A74F9E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8622" y="5618435"/>
            <a:ext cx="1816165" cy="958278"/>
          </a:xfrm>
          <a:prstGeom prst="rect">
            <a:avLst/>
          </a:prstGeom>
        </p:spPr>
      </p:pic>
      <p:sp>
        <p:nvSpPr>
          <p:cNvPr id="2" name="TextBox 1">
            <a:extLst>
              <a:ext uri="{FF2B5EF4-FFF2-40B4-BE49-F238E27FC236}">
                <a16:creationId xmlns:a16="http://schemas.microsoft.com/office/drawing/2014/main" id="{D4BEA893-744D-4E6D-80E5-1093C371D0C4}"/>
              </a:ext>
            </a:extLst>
          </p:cNvPr>
          <p:cNvSpPr txBox="1"/>
          <p:nvPr/>
        </p:nvSpPr>
        <p:spPr>
          <a:xfrm>
            <a:off x="1170813" y="1317075"/>
            <a:ext cx="10074305" cy="4487319"/>
          </a:xfrm>
          <a:prstGeom prst="rect">
            <a:avLst/>
          </a:prstGeom>
          <a:noFill/>
        </p:spPr>
        <p:txBody>
          <a:bodyPr wrap="square" rtlCol="0">
            <a:spAutoFit/>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kumimoji="0" lang="en-GB" sz="1600" b="0" i="0" u="none" strike="noStrike" kern="1200" cap="none" spc="0" normalizeH="0" baseline="0" noProof="0" dirty="0">
                <a:ln>
                  <a:noFill/>
                </a:ln>
                <a:solidFill>
                  <a:prstClr val="white"/>
                </a:solidFill>
                <a:effectLst/>
                <a:uLnTx/>
                <a:uFillTx/>
                <a:latin typeface="ONE YOU SANS" panose="00000800000000000000" pitchFamily="50" charset="0"/>
                <a:ea typeface="Calibri" panose="020F0502020204030204" pitchFamily="34" charset="0"/>
                <a:cs typeface="Times New Roman" panose="02020603050405020304" pitchFamily="18" charset="0"/>
              </a:rPr>
              <a:t>THIS PERSON has made sure she has checked on all our team and myself during the year WE have had. IT’S ALWAYS LOVELY to know that she is just a call/zoom away if needed even though she is SUPER busy!</a:t>
            </a:r>
          </a:p>
          <a:p>
            <a:pPr marL="0" marR="0" lvl="0" indent="0" algn="l" defTabSz="914400" rtl="0" eaLnBrk="1" fontAlgn="auto" latinLnBrk="0" hangingPunct="1">
              <a:lnSpc>
                <a:spcPct val="107000"/>
              </a:lnSpc>
              <a:spcBef>
                <a:spcPts val="0"/>
              </a:spcBef>
              <a:spcAft>
                <a:spcPts val="800"/>
              </a:spcAft>
              <a:buClrTx/>
              <a:buSzTx/>
              <a:buFontTx/>
              <a:buNone/>
              <a:tabLst/>
              <a:defRPr/>
            </a:pPr>
            <a:endParaRPr kumimoji="0" lang="en-GB" sz="1600" b="0" i="0" u="none" strike="noStrike" kern="1200" cap="none" spc="0" normalizeH="0" baseline="0" noProof="0" dirty="0">
              <a:ln>
                <a:noFill/>
              </a:ln>
              <a:solidFill>
                <a:prstClr val="white"/>
              </a:solidFill>
              <a:effectLst/>
              <a:uLnTx/>
              <a:uFillTx/>
              <a:latin typeface="ONE YOU SANS" panose="00000800000000000000" pitchFamily="50"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7000"/>
              </a:lnSpc>
              <a:spcBef>
                <a:spcPts val="0"/>
              </a:spcBef>
              <a:spcAft>
                <a:spcPts val="800"/>
              </a:spcAft>
              <a:buClrTx/>
              <a:buSzTx/>
              <a:buFontTx/>
              <a:buNone/>
              <a:tabLst/>
              <a:defRPr/>
            </a:pPr>
            <a:r>
              <a:rPr kumimoji="0" lang="en-GB" sz="1600" b="0" i="0" u="none" strike="noStrike" kern="1200" cap="none" spc="0" normalizeH="0" baseline="0" noProof="0" dirty="0">
                <a:ln>
                  <a:noFill/>
                </a:ln>
                <a:solidFill>
                  <a:prstClr val="white"/>
                </a:solidFill>
                <a:effectLst/>
                <a:uLnTx/>
                <a:uFillTx/>
                <a:latin typeface="ONE YOU SANS" panose="00000800000000000000" pitchFamily="50" charset="0"/>
                <a:ea typeface="Calibri" panose="020F0502020204030204" pitchFamily="34" charset="0"/>
                <a:cs typeface="Times New Roman" panose="02020603050405020304" pitchFamily="18" charset="0"/>
              </a:rPr>
              <a:t>Always happy to give her time. A WARM, friendly smile and always so supportive, positive, generous and kind </a:t>
            </a:r>
          </a:p>
          <a:p>
            <a:pPr marL="0" marR="0" lvl="0" indent="0" algn="l" defTabSz="914400" rtl="0" eaLnBrk="1" fontAlgn="auto" latinLnBrk="0" hangingPunct="1">
              <a:lnSpc>
                <a:spcPct val="107000"/>
              </a:lnSpc>
              <a:spcBef>
                <a:spcPts val="0"/>
              </a:spcBef>
              <a:spcAft>
                <a:spcPts val="800"/>
              </a:spcAft>
              <a:buClrTx/>
              <a:buSzTx/>
              <a:buFontTx/>
              <a:buNone/>
              <a:tabLst/>
              <a:defRPr/>
            </a:pPr>
            <a:endParaRPr kumimoji="0" lang="en-GB" sz="1600" b="0" i="0" u="none" strike="noStrike" kern="1200" cap="none" spc="0" normalizeH="0" baseline="0" noProof="0" dirty="0">
              <a:ln>
                <a:noFill/>
              </a:ln>
              <a:solidFill>
                <a:prstClr val="white"/>
              </a:solidFill>
              <a:effectLst/>
              <a:uLnTx/>
              <a:uFillTx/>
              <a:latin typeface="ONE YOU SANS" panose="00000800000000000000" pitchFamily="50"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7000"/>
              </a:lnSpc>
              <a:spcBef>
                <a:spcPts val="0"/>
              </a:spcBef>
              <a:spcAft>
                <a:spcPts val="800"/>
              </a:spcAft>
              <a:buClrTx/>
              <a:buSzTx/>
              <a:buFontTx/>
              <a:buNone/>
              <a:tabLst/>
              <a:defRPr/>
            </a:pPr>
            <a:r>
              <a:rPr kumimoji="0" lang="en-GB" sz="1600" b="0" i="0" u="none" strike="noStrike" kern="1200" cap="none" spc="0" normalizeH="0" baseline="0" noProof="0" dirty="0">
                <a:ln>
                  <a:noFill/>
                </a:ln>
                <a:solidFill>
                  <a:prstClr val="white"/>
                </a:solidFill>
                <a:effectLst/>
                <a:uLnTx/>
                <a:uFillTx/>
                <a:latin typeface="ONE YOU SANS" panose="00000800000000000000" pitchFamily="50" charset="0"/>
                <a:ea typeface="Calibri" panose="020F0502020204030204" pitchFamily="34" charset="0"/>
                <a:cs typeface="Times New Roman" panose="02020603050405020304" pitchFamily="18" charset="0"/>
              </a:rPr>
              <a:t>Throughout lockdown, she has been a little star - if she noticed I was a little down in our Leads meeting, she would straight away email me to see how I was and kept me stocked in homemade honey and body butters!  Just so caring and thoughtful, and always willing to go out of her way to make others smile ❤️</a:t>
            </a:r>
          </a:p>
          <a:p>
            <a:pPr marL="0" marR="0" lvl="0" indent="0" algn="l" defTabSz="914400" rtl="0" eaLnBrk="1" fontAlgn="auto" latinLnBrk="0" hangingPunct="1">
              <a:lnSpc>
                <a:spcPct val="107000"/>
              </a:lnSpc>
              <a:spcBef>
                <a:spcPts val="0"/>
              </a:spcBef>
              <a:spcAft>
                <a:spcPts val="800"/>
              </a:spcAft>
              <a:buClrTx/>
              <a:buSzTx/>
              <a:buFontTx/>
              <a:buNone/>
              <a:tabLst/>
              <a:defRPr/>
            </a:pPr>
            <a:endParaRPr kumimoji="0" lang="en-GB" sz="1600" b="0" i="0" u="none" strike="noStrike" kern="1200" cap="none" spc="0" normalizeH="0" baseline="0" noProof="0" dirty="0">
              <a:ln>
                <a:noFill/>
              </a:ln>
              <a:solidFill>
                <a:prstClr val="white"/>
              </a:solidFill>
              <a:effectLst/>
              <a:uLnTx/>
              <a:uFillTx/>
              <a:latin typeface="ONE YOU SANS" panose="00000800000000000000" pitchFamily="50"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7000"/>
              </a:lnSpc>
              <a:spcBef>
                <a:spcPts val="0"/>
              </a:spcBef>
              <a:spcAft>
                <a:spcPts val="800"/>
              </a:spcAft>
              <a:buClrTx/>
              <a:buSzTx/>
              <a:buFontTx/>
              <a:buNone/>
              <a:tabLst/>
              <a:defRPr/>
            </a:pPr>
            <a:r>
              <a:rPr kumimoji="0" lang="en-GB" sz="1600" b="0" i="0" u="none" strike="noStrike" kern="1200" cap="none" spc="0" normalizeH="0" baseline="0" noProof="0" dirty="0">
                <a:ln>
                  <a:noFill/>
                </a:ln>
                <a:solidFill>
                  <a:prstClr val="white"/>
                </a:solidFill>
                <a:effectLst/>
                <a:uLnTx/>
                <a:uFillTx/>
                <a:latin typeface="ONE YOU SANS" panose="00000800000000000000" pitchFamily="50" charset="0"/>
                <a:ea typeface="Calibri" panose="020F0502020204030204" pitchFamily="34" charset="0"/>
                <a:cs typeface="Times New Roman" panose="02020603050405020304" pitchFamily="18" charset="0"/>
              </a:rPr>
              <a:t>She has just continued to continuously go out of her way to make sure we are all ok. She checks in as a team and individually and when we’ve had tough times she has made it a priority to ensure she is doing all she can to alleviate any stress, even though at times she has had stuff going on too</a:t>
            </a:r>
          </a:p>
          <a:p>
            <a:pPr marL="0" marR="0" lvl="0" indent="0" algn="l" defTabSz="914400" rtl="0" eaLnBrk="1" fontAlgn="auto" latinLnBrk="0" hangingPunct="1">
              <a:lnSpc>
                <a:spcPct val="107000"/>
              </a:lnSpc>
              <a:spcBef>
                <a:spcPts val="0"/>
              </a:spcBef>
              <a:spcAft>
                <a:spcPts val="800"/>
              </a:spcAft>
              <a:buClrTx/>
              <a:buSzTx/>
              <a:buFontTx/>
              <a:buNone/>
              <a:tabLst/>
              <a:defRPr/>
            </a:pPr>
            <a:endParaRPr kumimoji="0" lang="en-GB" sz="1600" b="0" i="0"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55542212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00C3BE"/>
        </a:solidFill>
        <a:effectLst/>
      </p:bgPr>
    </p:bg>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27B574EE-DF24-4954-859A-ECF791B4A087}"/>
              </a:ext>
            </a:extLst>
          </p:cNvPr>
          <p:cNvSpPr txBox="1"/>
          <p:nvPr/>
        </p:nvSpPr>
        <p:spPr>
          <a:xfrm>
            <a:off x="358622" y="1178572"/>
            <a:ext cx="5849344" cy="930146"/>
          </a:xfrm>
          <a:prstGeom prst="rect">
            <a:avLst/>
          </a:prstGeom>
        </p:spPr>
        <p:txBody>
          <a:bodyPr vert="horz" lIns="91440" tIns="45720" rIns="91440" bIns="45720" rtlCol="0" anchor="b">
            <a:normAutofit/>
          </a:bodyPr>
          <a:lstStyle/>
          <a:p>
            <a:pPr marL="0" marR="0" lvl="0" indent="0" algn="l" defTabSz="914400" rtl="0" eaLnBrk="1" fontAlgn="auto" latinLnBrk="0" hangingPunct="1">
              <a:lnSpc>
                <a:spcPct val="90000"/>
              </a:lnSpc>
              <a:spcBef>
                <a:spcPct val="0"/>
              </a:spcBef>
              <a:spcAft>
                <a:spcPts val="600"/>
              </a:spcAft>
              <a:buClrTx/>
              <a:buSzTx/>
              <a:buFontTx/>
              <a:buNone/>
              <a:tabLst/>
              <a:defRPr/>
            </a:pPr>
            <a:endParaRPr kumimoji="0" lang="en-US" sz="2800" b="1" i="0" u="none" strike="noStrike" kern="1200" cap="none" spc="0" normalizeH="0" baseline="0" noProof="0" dirty="0">
              <a:ln>
                <a:noFill/>
              </a:ln>
              <a:solidFill>
                <a:prstClr val="white"/>
              </a:solidFill>
              <a:effectLst/>
              <a:uLnTx/>
              <a:uFillTx/>
              <a:latin typeface="ONE YOU SANS" panose="00000500000000000000"/>
              <a:ea typeface="+mn-ea"/>
              <a:cs typeface="+mn-cs"/>
            </a:endParaRPr>
          </a:p>
          <a:p>
            <a:pPr marL="0" marR="0" lvl="0" indent="0" algn="l" defTabSz="914400" rtl="0" eaLnBrk="1" fontAlgn="auto" latinLnBrk="0" hangingPunct="1">
              <a:lnSpc>
                <a:spcPct val="90000"/>
              </a:lnSpc>
              <a:spcBef>
                <a:spcPct val="0"/>
              </a:spcBef>
              <a:spcAft>
                <a:spcPts val="600"/>
              </a:spcAft>
              <a:buClrTx/>
              <a:buSzTx/>
              <a:buFontTx/>
              <a:buNone/>
              <a:tabLst/>
              <a:defRPr/>
            </a:pPr>
            <a:endParaRPr kumimoji="0" lang="en-US" sz="2800" b="1" i="0" u="none" strike="noStrike" kern="1200" cap="none" spc="0" normalizeH="0" baseline="0" noProof="0" dirty="0">
              <a:ln>
                <a:noFill/>
              </a:ln>
              <a:solidFill>
                <a:prstClr val="white"/>
              </a:solidFill>
              <a:effectLst/>
              <a:uLnTx/>
              <a:uFillTx/>
              <a:latin typeface="ONE YOU SANS" panose="00000500000000000000"/>
              <a:ea typeface="+mn-ea"/>
              <a:cs typeface="+mn-cs"/>
            </a:endParaRPr>
          </a:p>
        </p:txBody>
      </p:sp>
      <p:sp>
        <p:nvSpPr>
          <p:cNvPr id="3" name="TextBox 2">
            <a:extLst>
              <a:ext uri="{FF2B5EF4-FFF2-40B4-BE49-F238E27FC236}">
                <a16:creationId xmlns:a16="http://schemas.microsoft.com/office/drawing/2014/main" id="{09F27FDC-194D-4609-91F8-AA2DCF001E95}"/>
              </a:ext>
            </a:extLst>
          </p:cNvPr>
          <p:cNvSpPr txBox="1"/>
          <p:nvPr/>
        </p:nvSpPr>
        <p:spPr>
          <a:xfrm>
            <a:off x="470587" y="495097"/>
            <a:ext cx="8268059" cy="3261534"/>
          </a:xfrm>
          <a:prstGeom prst="rect">
            <a:avLst/>
          </a:prstGeom>
          <a:noFill/>
        </p:spPr>
        <p:txBody>
          <a:bodyPr wrap="square" rtlCol="0">
            <a:spAutoFit/>
          </a:bodyPr>
          <a:lstStyle/>
          <a:p>
            <a:pPr marL="0" marR="0" lvl="0" indent="0" algn="l" defTabSz="914400" rtl="0" eaLnBrk="1" fontAlgn="auto" latinLnBrk="0" hangingPunct="1">
              <a:lnSpc>
                <a:spcPct val="90000"/>
              </a:lnSpc>
              <a:spcBef>
                <a:spcPct val="0"/>
              </a:spcBef>
              <a:spcAft>
                <a:spcPts val="600"/>
              </a:spcAft>
              <a:buClrTx/>
              <a:buSzTx/>
              <a:buFontTx/>
              <a:buNone/>
              <a:tabLst/>
              <a:defRPr/>
            </a:pPr>
            <a:r>
              <a:rPr kumimoji="0" lang="en-US" sz="2800" b="1" i="0" u="none" strike="noStrike" kern="1200" cap="none" spc="0" normalizeH="0" baseline="0" noProof="0" dirty="0">
                <a:ln>
                  <a:noFill/>
                </a:ln>
                <a:solidFill>
                  <a:prstClr val="white"/>
                </a:solidFill>
                <a:effectLst/>
                <a:uLnTx/>
                <a:uFillTx/>
                <a:latin typeface="ONE YOU SANS" panose="00000500000000000000"/>
                <a:ea typeface="+mn-ea"/>
                <a:cs typeface="+mn-cs"/>
              </a:rPr>
              <a:t>OYES TT VALUE AWARD WINNER; BE BIG HEARTED</a:t>
            </a:r>
          </a:p>
          <a:p>
            <a:pPr marL="342900" marR="0" lvl="0" indent="-342900" algn="l" defTabSz="914400" rtl="0" eaLnBrk="1" fontAlgn="auto" latinLnBrk="0" hangingPunct="1">
              <a:lnSpc>
                <a:spcPct val="90000"/>
              </a:lnSpc>
              <a:spcBef>
                <a:spcPct val="0"/>
              </a:spcBef>
              <a:spcAft>
                <a:spcPts val="600"/>
              </a:spcAft>
              <a:buClrTx/>
              <a:buSzTx/>
              <a:buFontTx/>
              <a:buAutoNum type="arabicPeriod" startAt="2"/>
              <a:tabLst/>
              <a:defRPr/>
            </a:pPr>
            <a:endParaRPr kumimoji="0" lang="en-US" sz="2000" b="1" i="0" u="none" strike="noStrike" kern="1200" cap="none" spc="0" normalizeH="0" baseline="0" noProof="0" dirty="0">
              <a:ln>
                <a:noFill/>
              </a:ln>
              <a:solidFill>
                <a:prstClr val="white"/>
              </a:solidFill>
              <a:effectLst/>
              <a:uLnTx/>
              <a:uFillTx/>
              <a:latin typeface="ONE YOU SANS" panose="00000500000000000000"/>
              <a:ea typeface="+mn-ea"/>
              <a:cs typeface="+mn-cs"/>
            </a:endParaRPr>
          </a:p>
          <a:p>
            <a:pPr marL="342900" marR="0" lvl="0" indent="-342900" algn="l" defTabSz="914400" rtl="0" eaLnBrk="1" fontAlgn="auto" latinLnBrk="0" hangingPunct="1">
              <a:lnSpc>
                <a:spcPct val="90000"/>
              </a:lnSpc>
              <a:spcBef>
                <a:spcPct val="0"/>
              </a:spcBef>
              <a:spcAft>
                <a:spcPts val="600"/>
              </a:spcAft>
              <a:buClrTx/>
              <a:buSzTx/>
              <a:buFontTx/>
              <a:buAutoNum type="arabicPeriod" startAt="2"/>
              <a:tabLst/>
              <a:defRPr/>
            </a:pPr>
            <a:endParaRPr kumimoji="0" lang="en-US" sz="2000" b="1" i="0" u="none" strike="noStrike" kern="1200" cap="none" spc="0" normalizeH="0" baseline="0" noProof="0" dirty="0">
              <a:ln>
                <a:noFill/>
              </a:ln>
              <a:solidFill>
                <a:prstClr val="white"/>
              </a:solidFill>
              <a:effectLst/>
              <a:uLnTx/>
              <a:uFillTx/>
              <a:latin typeface="ONE YOU SANS" panose="00000500000000000000"/>
              <a:ea typeface="+mn-ea"/>
              <a:cs typeface="+mn-cs"/>
            </a:endParaRPr>
          </a:p>
          <a:p>
            <a:pPr marL="342900" marR="0" lvl="0" indent="-342900" algn="l" defTabSz="914400" rtl="0" eaLnBrk="1" fontAlgn="auto" latinLnBrk="0" hangingPunct="1">
              <a:lnSpc>
                <a:spcPct val="90000"/>
              </a:lnSpc>
              <a:spcBef>
                <a:spcPct val="0"/>
              </a:spcBef>
              <a:spcAft>
                <a:spcPts val="600"/>
              </a:spcAft>
              <a:buClrTx/>
              <a:buSzTx/>
              <a:buFontTx/>
              <a:buAutoNum type="arabicPeriod" startAt="2"/>
              <a:tabLst/>
              <a:defRPr/>
            </a:pPr>
            <a:endParaRPr kumimoji="0" lang="en-US" sz="2000" b="1" i="0" u="none" strike="noStrike" kern="1200" cap="none" spc="0" normalizeH="0" baseline="0" noProof="0" dirty="0">
              <a:ln>
                <a:noFill/>
              </a:ln>
              <a:solidFill>
                <a:prstClr val="white"/>
              </a:solidFill>
              <a:effectLst/>
              <a:uLnTx/>
              <a:uFillTx/>
              <a:latin typeface="ONE YOU SANS" panose="00000500000000000000"/>
              <a:ea typeface="+mn-ea"/>
              <a:cs typeface="+mn-cs"/>
            </a:endParaRPr>
          </a:p>
          <a:p>
            <a:pPr marL="342900" marR="0" lvl="0" indent="-342900" algn="l" defTabSz="914400" rtl="0" eaLnBrk="1" fontAlgn="auto" latinLnBrk="0" hangingPunct="1">
              <a:lnSpc>
                <a:spcPct val="90000"/>
              </a:lnSpc>
              <a:spcBef>
                <a:spcPct val="0"/>
              </a:spcBef>
              <a:spcAft>
                <a:spcPts val="600"/>
              </a:spcAft>
              <a:buClrTx/>
              <a:buSzTx/>
              <a:buFontTx/>
              <a:buAutoNum type="arabicPeriod" startAt="2"/>
              <a:tabLst/>
              <a:defRPr/>
            </a:pPr>
            <a:endParaRPr kumimoji="0" lang="en-US" sz="2000" b="1" i="0" u="none" strike="noStrike" kern="1200" cap="none" spc="0" normalizeH="0" baseline="0" noProof="0" dirty="0">
              <a:ln>
                <a:noFill/>
              </a:ln>
              <a:solidFill>
                <a:prstClr val="white"/>
              </a:solidFill>
              <a:effectLst/>
              <a:uLnTx/>
              <a:uFillTx/>
              <a:latin typeface="ONE YOU SANS" panose="00000500000000000000"/>
              <a:ea typeface="+mn-ea"/>
              <a:cs typeface="+mn-cs"/>
            </a:endParaRPr>
          </a:p>
          <a:p>
            <a:pPr marL="0" marR="0" lvl="0" indent="0" algn="l" defTabSz="914400" rtl="0" eaLnBrk="1" fontAlgn="auto" latinLnBrk="0" hangingPunct="1">
              <a:lnSpc>
                <a:spcPct val="90000"/>
              </a:lnSpc>
              <a:spcBef>
                <a:spcPct val="0"/>
              </a:spcBef>
              <a:spcAft>
                <a:spcPts val="600"/>
              </a:spcAft>
              <a:buClrTx/>
              <a:buSzTx/>
              <a:buFontTx/>
              <a:buNone/>
              <a:tabLst/>
              <a:defRPr/>
            </a:pPr>
            <a:endParaRPr kumimoji="0" lang="en-US" sz="2000" b="1" i="0" u="none" strike="noStrike" kern="1200" cap="none" spc="0" normalizeH="0" baseline="0" noProof="0" dirty="0">
              <a:ln>
                <a:noFill/>
              </a:ln>
              <a:solidFill>
                <a:prstClr val="white"/>
              </a:solidFill>
              <a:effectLst/>
              <a:uLnTx/>
              <a:uFillTx/>
              <a:latin typeface="ONE YOU SANS" panose="00000500000000000000"/>
              <a:ea typeface="+mn-ea"/>
              <a:cs typeface="+mn-cs"/>
            </a:endParaRPr>
          </a:p>
          <a:p>
            <a:pPr marL="342900" marR="0" lvl="0" indent="-342900" algn="l" defTabSz="914400" rtl="0" eaLnBrk="1" fontAlgn="auto" latinLnBrk="0" hangingPunct="1">
              <a:lnSpc>
                <a:spcPct val="90000"/>
              </a:lnSpc>
              <a:spcBef>
                <a:spcPct val="0"/>
              </a:spcBef>
              <a:spcAft>
                <a:spcPts val="600"/>
              </a:spcAft>
              <a:buClrTx/>
              <a:buSzTx/>
              <a:buFontTx/>
              <a:buAutoNum type="arabicPeriod" startAt="2"/>
              <a:tabLst/>
              <a:defRPr/>
            </a:pPr>
            <a:endParaRPr kumimoji="0" lang="en-US" sz="2000" b="1" i="0" u="none" strike="noStrike" kern="1200" cap="none" spc="0" normalizeH="0" baseline="0" noProof="0" dirty="0">
              <a:ln>
                <a:noFill/>
              </a:ln>
              <a:solidFill>
                <a:prstClr val="white"/>
              </a:solidFill>
              <a:effectLst/>
              <a:uLnTx/>
              <a:uFillTx/>
              <a:latin typeface="ONE YOU SANS" panose="00000500000000000000"/>
              <a:ea typeface="+mn-ea"/>
              <a:cs typeface="+mn-cs"/>
            </a:endParaRPr>
          </a:p>
          <a:p>
            <a:pPr marL="0" marR="0" lvl="0" indent="0" algn="l" defTabSz="914400" rtl="0" eaLnBrk="1" fontAlgn="auto" latinLnBrk="0" hangingPunct="1">
              <a:lnSpc>
                <a:spcPct val="90000"/>
              </a:lnSpc>
              <a:spcBef>
                <a:spcPct val="0"/>
              </a:spcBef>
              <a:spcAft>
                <a:spcPts val="600"/>
              </a:spcAft>
              <a:buClrTx/>
              <a:buSzTx/>
              <a:buFontTx/>
              <a:buNone/>
              <a:tabLst/>
              <a:defRPr/>
            </a:pPr>
            <a:r>
              <a:rPr kumimoji="0" lang="en-US" sz="1800" b="1" i="0" u="none" strike="noStrike" kern="1200" cap="none" spc="0" normalizeH="0" baseline="0" noProof="0" dirty="0">
                <a:ln>
                  <a:noFill/>
                </a:ln>
                <a:solidFill>
                  <a:prstClr val="white"/>
                </a:solidFill>
                <a:effectLst/>
                <a:uLnTx/>
                <a:uFillTx/>
                <a:latin typeface="ONE YOU SANS" panose="00000500000000000000"/>
                <a:ea typeface="+mn-ea"/>
                <a:cs typeface="+mn-cs"/>
              </a:rPr>
              <a:t>      </a:t>
            </a:r>
            <a:endParaRPr kumimoji="0" lang="en-US" sz="800" b="1" i="0" u="none" strike="noStrike" kern="1200" cap="none" spc="0" normalizeH="0" baseline="0" noProof="0" dirty="0">
              <a:ln>
                <a:noFill/>
              </a:ln>
              <a:solidFill>
                <a:prstClr val="white"/>
              </a:solidFill>
              <a:effectLst/>
              <a:uLnTx/>
              <a:uFillTx/>
              <a:latin typeface="ONE YOU SANS" panose="00000500000000000000"/>
              <a:ea typeface="+mn-ea"/>
              <a:cs typeface="+mn-cs"/>
            </a:endParaRPr>
          </a:p>
          <a:p>
            <a:pPr marL="0" marR="0" lvl="0" indent="0" algn="l" defTabSz="914400" rtl="0" eaLnBrk="1" fontAlgn="auto" latinLnBrk="0" hangingPunct="1">
              <a:lnSpc>
                <a:spcPct val="90000"/>
              </a:lnSpc>
              <a:spcBef>
                <a:spcPct val="0"/>
              </a:spcBef>
              <a:spcAft>
                <a:spcPts val="600"/>
              </a:spcAft>
              <a:buClrTx/>
              <a:buSzTx/>
              <a:buFontTx/>
              <a:buNone/>
              <a:tabLst/>
              <a:defRPr/>
            </a:pPr>
            <a:endParaRPr kumimoji="0" lang="en-US" sz="1800" b="1" i="0" u="none" strike="noStrike" kern="1200" cap="none" spc="0" normalizeH="0" baseline="0" noProof="0" dirty="0">
              <a:ln>
                <a:noFill/>
              </a:ln>
              <a:solidFill>
                <a:prstClr val="white"/>
              </a:solidFill>
              <a:effectLst/>
              <a:uLnTx/>
              <a:uFillTx/>
              <a:latin typeface="ONE YOU SANS" panose="00000500000000000000"/>
              <a:ea typeface="+mn-ea"/>
              <a:cs typeface="+mn-cs"/>
            </a:endParaRPr>
          </a:p>
        </p:txBody>
      </p:sp>
      <p:pic>
        <p:nvPicPr>
          <p:cNvPr id="22" name="Picture 21">
            <a:extLst>
              <a:ext uri="{FF2B5EF4-FFF2-40B4-BE49-F238E27FC236}">
                <a16:creationId xmlns:a16="http://schemas.microsoft.com/office/drawing/2014/main" id="{FE7E166C-474A-4EDD-8E8E-A4445A74F9E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8622" y="5618435"/>
            <a:ext cx="1816165" cy="958278"/>
          </a:xfrm>
          <a:prstGeom prst="rect">
            <a:avLst/>
          </a:prstGeom>
        </p:spPr>
      </p:pic>
      <p:pic>
        <p:nvPicPr>
          <p:cNvPr id="8" name="Picture 7">
            <a:extLst>
              <a:ext uri="{FF2B5EF4-FFF2-40B4-BE49-F238E27FC236}">
                <a16:creationId xmlns:a16="http://schemas.microsoft.com/office/drawing/2014/main" id="{601A8527-0828-440B-8A65-62AE6DA4AC0E}"/>
              </a:ext>
            </a:extLst>
          </p:cNvPr>
          <p:cNvPicPr>
            <a:picLocks noChangeAspect="1"/>
          </p:cNvPicPr>
          <p:nvPr/>
        </p:nvPicPr>
        <p:blipFill>
          <a:blip r:embed="rId4"/>
          <a:stretch>
            <a:fillRect/>
          </a:stretch>
        </p:blipFill>
        <p:spPr>
          <a:xfrm>
            <a:off x="5861705" y="1343337"/>
            <a:ext cx="2850829" cy="3436969"/>
          </a:xfrm>
          <a:prstGeom prst="rect">
            <a:avLst/>
          </a:prstGeom>
        </p:spPr>
      </p:pic>
      <p:sp>
        <p:nvSpPr>
          <p:cNvPr id="2" name="TextBox 1">
            <a:extLst>
              <a:ext uri="{FF2B5EF4-FFF2-40B4-BE49-F238E27FC236}">
                <a16:creationId xmlns:a16="http://schemas.microsoft.com/office/drawing/2014/main" id="{86DC0622-C4C7-4D9B-8725-B8D5A35CBD58}"/>
              </a:ext>
            </a:extLst>
          </p:cNvPr>
          <p:cNvSpPr txBox="1"/>
          <p:nvPr/>
        </p:nvSpPr>
        <p:spPr>
          <a:xfrm>
            <a:off x="2975155" y="4945073"/>
            <a:ext cx="6465621"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4000" b="0" i="0" u="none" strike="noStrike" kern="1200" cap="none" spc="0" normalizeH="0" baseline="0" noProof="0" dirty="0">
                <a:ln>
                  <a:noFill/>
                </a:ln>
                <a:solidFill>
                  <a:prstClr val="white"/>
                </a:solidFill>
                <a:effectLst/>
                <a:uLnTx/>
                <a:uFillTx/>
                <a:latin typeface="ONE YOU SANS" panose="00000800000000000000" pitchFamily="50" charset="0"/>
                <a:ea typeface="+mn-ea"/>
                <a:cs typeface="+mn-cs"/>
              </a:rPr>
              <a:t>Congratulations TANYA!</a:t>
            </a:r>
          </a:p>
        </p:txBody>
      </p:sp>
      <p:pic>
        <p:nvPicPr>
          <p:cNvPr id="19458" name="fcd6c892-4c10-47ce-8d98-7fc7bf7ab077" descr="Image">
            <a:extLst>
              <a:ext uri="{FF2B5EF4-FFF2-40B4-BE49-F238E27FC236}">
                <a16:creationId xmlns:a16="http://schemas.microsoft.com/office/drawing/2014/main" id="{009DB366-9E0E-4F0C-9680-68225A1BE6B6}"/>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975155" y="1343337"/>
            <a:ext cx="2604523" cy="34369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386264702"/>
      </p:ext>
    </p:extLst>
  </p:cSld>
  <p:clrMapOvr>
    <a:masterClrMapping/>
  </p:clrMapOvr>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437</Words>
  <Application>Microsoft Office PowerPoint</Application>
  <PresentationFormat>Widescreen</PresentationFormat>
  <Paragraphs>67</Paragraphs>
  <Slides>5</Slides>
  <Notes>5</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5</vt:i4>
      </vt:variant>
    </vt:vector>
  </HeadingPairs>
  <TitlesOfParts>
    <vt:vector size="10" baseType="lpstr">
      <vt:lpstr>Arial</vt:lpstr>
      <vt:lpstr>Calibri</vt:lpstr>
      <vt:lpstr>Calibri Light</vt:lpstr>
      <vt:lpstr>ONE YOU SANS</vt:lpstr>
      <vt:lpstr>1_Office Theme</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Dave Griffiths</dc:creator>
  <cp:lastModifiedBy>Dave Griffiths</cp:lastModifiedBy>
  <cp:revision>1</cp:revision>
  <dcterms:created xsi:type="dcterms:W3CDTF">2020-12-17T17:04:14Z</dcterms:created>
  <dcterms:modified xsi:type="dcterms:W3CDTF">2020-12-17T17:04:38Z</dcterms:modified>
</cp:coreProperties>
</file>