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8" r:id="rId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94694"/>
  </p:normalViewPr>
  <p:slideViewPr>
    <p:cSldViewPr snapToGrid="0">
      <p:cViewPr varScale="1">
        <p:scale>
          <a:sx n="105" d="100"/>
          <a:sy n="105" d="100"/>
        </p:scale>
        <p:origin x="216" y="5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CB9C3CF-849A-C81F-93B7-0292DEB07A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11ECE19E-CF65-25C9-F8A6-5076767A05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1DA33D9-6B14-CFBA-7E7B-F93E4CDDB3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1A5C2-6CEF-4FBC-93C0-472336E94CBA}" type="datetimeFigureOut">
              <a:rPr lang="it-IT" smtClean="0"/>
              <a:t>26/02/26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66357C3-F378-6637-D1B3-162E800E33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D3BFF24-73EA-46F1-E22F-554D742D28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811FD-C167-4792-80BB-18CF0EE50ED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310358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2B76813-F3CA-BB34-A9DE-3D0E2A1371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DD5A7918-8F2E-8CC2-CACE-DDDEA00E13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65AC3EA-A902-2140-F01F-9414203050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1A5C2-6CEF-4FBC-93C0-472336E94CBA}" type="datetimeFigureOut">
              <a:rPr lang="it-IT" smtClean="0"/>
              <a:t>26/02/26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1ABAF57-7D48-EF69-49CD-3E90F9A55F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C2DC703-F83B-B348-28B8-BF667D3FE2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811FD-C167-4792-80BB-18CF0EE50ED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67692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442C9F55-F01C-D1BA-58D1-D5D7C50E15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539D9D1-7C86-DEAF-DAA3-7E99797E17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C5D1DAD-BD1D-539C-5F9D-A324571E5F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1A5C2-6CEF-4FBC-93C0-472336E94CBA}" type="datetimeFigureOut">
              <a:rPr lang="it-IT" smtClean="0"/>
              <a:t>26/02/26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16AEC3F-50F3-5C3E-D5EB-771A59D52B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F277853-0D85-0AC3-5A4A-0CF625BD65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811FD-C167-4792-80BB-18CF0EE50ED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82280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2DC8D44-51DC-1953-A681-D50171216F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E38D13B-913F-DA3C-A0C8-BD2407B87C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9DC1C91-7FFC-2BA4-C6CA-CA2C6AC54B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1A5C2-6CEF-4FBC-93C0-472336E94CBA}" type="datetimeFigureOut">
              <a:rPr lang="it-IT" smtClean="0"/>
              <a:t>26/02/26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1002B62-E348-3CB5-C0DB-CEE554275A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90CB7F0-777F-5E56-BAB9-0AC79F5E6D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811FD-C167-4792-80BB-18CF0EE50ED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85371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4DFA3FC-56B3-32F5-2B71-571E0755AC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FD61A3B-1E20-FA6C-DA53-E51329069F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EAF3104-04FE-5B86-BA91-91EFF3F233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1A5C2-6CEF-4FBC-93C0-472336E94CBA}" type="datetimeFigureOut">
              <a:rPr lang="it-IT" smtClean="0"/>
              <a:t>26/02/26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ECB2DBD-B837-87F7-D2CF-38A0DD55BD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F9E575D-D349-1351-CF23-8F90F648F5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811FD-C167-4792-80BB-18CF0EE50ED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96516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48B5EED-6A9A-29C0-A40A-C4974B7067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06F4B08-5989-770D-65E5-A0623AA01C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94C77F7C-AE83-DD1D-868E-0FBF35221E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9E99E10-E2D2-960C-2ED7-45639ADE5D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1A5C2-6CEF-4FBC-93C0-472336E94CBA}" type="datetimeFigureOut">
              <a:rPr lang="it-IT" smtClean="0"/>
              <a:t>26/02/26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7C6E601-AB7A-DAA0-30FA-7D8CD0119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001270B-0B04-43B6-7947-D938BC904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811FD-C167-4792-80BB-18CF0EE50ED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520639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6318065-D096-2E08-12F6-CF390B62BC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0AD4ED8-592C-1D95-1AD3-C0C0EEEEAC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5CDD799D-CDF2-96EC-D394-1621F3C276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5B6F6F8F-9513-740D-1014-C92552356D1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D1108151-BD03-25F5-D99E-48825F1C89F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9CEDF593-DCC7-4FE0-CB39-D7BFF79F4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1A5C2-6CEF-4FBC-93C0-472336E94CBA}" type="datetimeFigureOut">
              <a:rPr lang="it-IT" smtClean="0"/>
              <a:t>26/02/26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B1AD08A1-4027-DEF8-20A0-875B184014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D30C22C8-D48F-4B74-725C-E63AE5AFE0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811FD-C167-4792-80BB-18CF0EE50ED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50833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202620C-A471-CA57-DD67-33ED0B9B1D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D55FD1C7-D9F2-AAE8-E680-6A8BBB7F19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1A5C2-6CEF-4FBC-93C0-472336E94CBA}" type="datetimeFigureOut">
              <a:rPr lang="it-IT" smtClean="0"/>
              <a:t>26/02/26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C58DD6C8-D283-44EC-99FA-D742F35038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2472BA66-E7CA-B5E2-F68C-66F0C4643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811FD-C167-4792-80BB-18CF0EE50ED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376845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5824CCC9-ABBB-562F-5E03-9F8E95300D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1A5C2-6CEF-4FBC-93C0-472336E94CBA}" type="datetimeFigureOut">
              <a:rPr lang="it-IT" smtClean="0"/>
              <a:t>26/02/26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EA4CADA8-3FAE-AD4A-AFCF-8D5A0E6575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6D9F5B43-C2C5-373E-FD9F-4B46F377FB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811FD-C167-4792-80BB-18CF0EE50ED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717876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26EFA51-2BB3-8BD9-9915-32EB895B86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8FD51AA-3E50-9FA0-0141-180B87341E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5DB4243-7CC3-6641-4E6F-BB356B30E1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8C52F408-50EB-BC64-53EA-BD23DCCF56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1A5C2-6CEF-4FBC-93C0-472336E94CBA}" type="datetimeFigureOut">
              <a:rPr lang="it-IT" smtClean="0"/>
              <a:t>26/02/26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D450948-26DD-391A-EC3B-C930C8D975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00BD96E-45B9-C6FC-9741-6AC347608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811FD-C167-4792-80BB-18CF0EE50ED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036392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0ACD27F-1F9C-2E03-0322-8AEC1F7A5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D86EF6C2-EFC4-B53C-6ED0-2D1BA58A9B5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90CFA8A-962B-695D-57A1-6C4E16998C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FB1B0396-E982-E9B8-18DE-A64DE8E3CC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1A5C2-6CEF-4FBC-93C0-472336E94CBA}" type="datetimeFigureOut">
              <a:rPr lang="it-IT" smtClean="0"/>
              <a:t>26/02/26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96D07578-D699-6F2F-9465-CC449AE571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A32F88A-F091-2822-C40A-35E7D79129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811FD-C167-4792-80BB-18CF0EE50ED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87420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12E67DCF-1305-F382-0D56-5BEA23471E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2B62232-1121-7B6D-3CA9-C5CDDA2BA7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7C6D601-2032-9E91-AE08-5BD0F2CB24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0C1A5C2-6CEF-4FBC-93C0-472336E94CBA}" type="datetimeFigureOut">
              <a:rPr lang="it-IT" smtClean="0"/>
              <a:t>26/02/26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FCD1698-3700-D9E0-DD37-5CCE7DAA22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2362D54-3774-7D83-0A9D-356659775B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A5811FD-C167-4792-80BB-18CF0EE50ED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016974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>
            <a:extLst>
              <a:ext uri="{FF2B5EF4-FFF2-40B4-BE49-F238E27FC236}">
                <a16:creationId xmlns:a16="http://schemas.microsoft.com/office/drawing/2014/main" id="{292C4793-6998-5502-C6EA-58024E811F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58809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>
            <a:extLst>
              <a:ext uri="{FF2B5EF4-FFF2-40B4-BE49-F238E27FC236}">
                <a16:creationId xmlns:a16="http://schemas.microsoft.com/office/drawing/2014/main" id="{5E4B668D-F96E-5E2B-CF8B-FD15B7BA047D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CasellaDiTesto 8">
            <a:extLst>
              <a:ext uri="{FF2B5EF4-FFF2-40B4-BE49-F238E27FC236}">
                <a16:creationId xmlns:a16="http://schemas.microsoft.com/office/drawing/2014/main" id="{31D4774B-9A96-6529-BF92-36062FBE2F7A}"/>
              </a:ext>
            </a:extLst>
          </p:cNvPr>
          <p:cNvSpPr txBox="1"/>
          <p:nvPr/>
        </p:nvSpPr>
        <p:spPr>
          <a:xfrm>
            <a:off x="641132" y="745499"/>
            <a:ext cx="618008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dirty="0" err="1"/>
              <a:t>Lorem</a:t>
            </a:r>
            <a:r>
              <a:rPr lang="it-IT" dirty="0"/>
              <a:t> </a:t>
            </a:r>
            <a:r>
              <a:rPr lang="it-IT" dirty="0" err="1"/>
              <a:t>ipsum</a:t>
            </a:r>
            <a:r>
              <a:rPr lang="it-IT" dirty="0"/>
              <a:t>…..</a:t>
            </a:r>
          </a:p>
        </p:txBody>
      </p:sp>
    </p:spTree>
    <p:extLst>
      <p:ext uri="{BB962C8B-B14F-4D97-AF65-F5344CB8AC3E}">
        <p14:creationId xmlns:p14="http://schemas.microsoft.com/office/powerpoint/2010/main" val="158094718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3</Words>
  <Application>Microsoft Macintosh PowerPoint</Application>
  <PresentationFormat>Widescreen</PresentationFormat>
  <Paragraphs>1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Tema di Office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Martina Feder</dc:creator>
  <cp:lastModifiedBy>Marco Savio</cp:lastModifiedBy>
  <cp:revision>4</cp:revision>
  <dcterms:created xsi:type="dcterms:W3CDTF">2025-05-12T10:40:48Z</dcterms:created>
  <dcterms:modified xsi:type="dcterms:W3CDTF">2026-02-26T11:36:35Z</dcterms:modified>
</cp:coreProperties>
</file>