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2" autoAdjust="0"/>
    <p:restoredTop sz="94726"/>
  </p:normalViewPr>
  <p:slideViewPr>
    <p:cSldViewPr snapToGrid="0">
      <p:cViewPr varScale="1">
        <p:scale>
          <a:sx n="105" d="100"/>
          <a:sy n="105" d="100"/>
        </p:scale>
        <p:origin x="216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Savio" userId="fb2d83ba-7d30-48d4-8485-b135a0f139e6" providerId="ADAL" clId="{CA93EA7C-A1B4-55B8-BA36-518C2CA622FA}"/>
    <pc:docChg chg="undo custSel addSld delSld modSld">
      <pc:chgData name="Marco Savio" userId="fb2d83ba-7d30-48d4-8485-b135a0f139e6" providerId="ADAL" clId="{CA93EA7C-A1B4-55B8-BA36-518C2CA622FA}" dt="2026-03-23T15:47:54.730" v="7" actId="14100"/>
      <pc:docMkLst>
        <pc:docMk/>
      </pc:docMkLst>
      <pc:sldChg chg="addSp delSp modSp mod modShow">
        <pc:chgData name="Marco Savio" userId="fb2d83ba-7d30-48d4-8485-b135a0f139e6" providerId="ADAL" clId="{CA93EA7C-A1B4-55B8-BA36-518C2CA622FA}" dt="2026-03-23T15:47:54.730" v="7" actId="14100"/>
        <pc:sldMkLst>
          <pc:docMk/>
          <pc:sldMk cId="4105880923" sldId="259"/>
        </pc:sldMkLst>
        <pc:picChg chg="del">
          <ac:chgData name="Marco Savio" userId="fb2d83ba-7d30-48d4-8485-b135a0f139e6" providerId="ADAL" clId="{CA93EA7C-A1B4-55B8-BA36-518C2CA622FA}" dt="2026-03-23T15:47:50.794" v="6" actId="478"/>
          <ac:picMkLst>
            <pc:docMk/>
            <pc:sldMk cId="4105880923" sldId="259"/>
            <ac:picMk id="3" creationId="{292C4793-6998-5502-C6EA-58024E811F1B}"/>
          </ac:picMkLst>
        </pc:picChg>
        <pc:picChg chg="add mod">
          <ac:chgData name="Marco Savio" userId="fb2d83ba-7d30-48d4-8485-b135a0f139e6" providerId="ADAL" clId="{CA93EA7C-A1B4-55B8-BA36-518C2CA622FA}" dt="2026-03-23T15:47:54.730" v="7" actId="14100"/>
          <ac:picMkLst>
            <pc:docMk/>
            <pc:sldMk cId="4105880923" sldId="259"/>
            <ac:picMk id="4" creationId="{3A46ADF2-50D8-A344-A522-AD60EFE96906}"/>
          </ac:picMkLst>
        </pc:picChg>
      </pc:sldChg>
      <pc:sldChg chg="add del">
        <pc:chgData name="Marco Savio" userId="fb2d83ba-7d30-48d4-8485-b135a0f139e6" providerId="ADAL" clId="{CA93EA7C-A1B4-55B8-BA36-518C2CA622FA}" dt="2026-03-23T15:47:36.138" v="1" actId="2890"/>
        <pc:sldMkLst>
          <pc:docMk/>
          <pc:sldMk cId="3616946475" sldId="260"/>
        </pc:sldMkLst>
      </pc:sldChg>
      <pc:sldChg chg="add del replId">
        <pc:chgData name="Marco Savio" userId="fb2d83ba-7d30-48d4-8485-b135a0f139e6" providerId="ADAL" clId="{CA93EA7C-A1B4-55B8-BA36-518C2CA622FA}" dt="2026-03-23T15:47:36.138" v="1" actId="2890"/>
        <pc:sldMkLst>
          <pc:docMk/>
          <pc:sldMk cId="3806195740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B9C3CF-849A-C81F-93B7-0292DEB07A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1ECE19E-CF65-25C9-F8A6-5076767A05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1DA33D9-6B14-CFBA-7E7B-F93E4CDDB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23/03/26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66357C3-F378-6637-D1B3-162E800E3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3BFF24-73EA-46F1-E22F-554D742D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1035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B76813-F3CA-BB34-A9DE-3D0E2A137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D5A7918-8F2E-8CC2-CACE-DDDEA00E13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65AC3EA-A902-2140-F01F-941420305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23/03/26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1ABAF57-7D48-EF69-49CD-3E90F9A55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C2DC703-F83B-B348-28B8-BF667D3FE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7692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42C9F55-F01C-D1BA-58D1-D5D7C50E1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539D9D1-7C86-DEAF-DAA3-7E99797E17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C5D1DAD-BD1D-539C-5F9D-A324571E5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23/03/26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16AEC3F-50F3-5C3E-D5EB-771A59D52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F277853-0D85-0AC3-5A4A-0CF625BD6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2280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DC8D44-51DC-1953-A681-D50171216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38D13B-913F-DA3C-A0C8-BD2407B87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DC1C91-7FFC-2BA4-C6CA-CA2C6AC54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23/03/26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1002B62-E348-3CB5-C0DB-CEE554275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90CB7F0-777F-5E56-BAB9-0AC79F5E6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5371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DFA3FC-56B3-32F5-2B71-571E0755A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D61A3B-1E20-FA6C-DA53-E51329069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EAF3104-04FE-5B86-BA91-91EFF3F23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23/03/26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CB2DBD-B837-87F7-D2CF-38A0DD55B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F9E575D-D349-1351-CF23-8F90F648F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6516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8B5EED-6A9A-29C0-A40A-C4974B706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6F4B08-5989-770D-65E5-A0623AA01C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4C77F7C-AE83-DD1D-868E-0FBF35221E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9E99E10-E2D2-960C-2ED7-45639ADE5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23/03/26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7C6E601-AB7A-DAA0-30FA-7D8CD0119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001270B-0B04-43B6-7947-D938BC904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2063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318065-D096-2E08-12F6-CF390B62B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0AD4ED8-592C-1D95-1AD3-C0C0EEEEA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CDD799D-CDF2-96EC-D394-1621F3C27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B6F6F8F-9513-740D-1014-C92552356D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1108151-BD03-25F5-D99E-48825F1C89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CEDF593-DCC7-4FE0-CB39-D7BFF79F4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23/03/26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1AD08A1-4027-DEF8-20A0-875B18401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30C22C8-D48F-4B74-725C-E63AE5AFE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0833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02620C-A471-CA57-DD67-33ED0B9B1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55FD1C7-D9F2-AAE8-E680-6A8BBB7F1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23/03/26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58DD6C8-D283-44EC-99FA-D742F3503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472BA66-E7CA-B5E2-F68C-66F0C4643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7684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824CCC9-ABBB-562F-5E03-9F8E95300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23/03/26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A4CADA8-3FAE-AD4A-AFCF-8D5A0E657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9F5B43-C2C5-373E-FD9F-4B46F377F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1787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6EFA51-2BB3-8BD9-9915-32EB895B8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FD51AA-3E50-9FA0-0141-180B87341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5DB4243-7CC3-6641-4E6F-BB356B30E1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C52F408-50EB-BC64-53EA-BD23DCCF5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23/03/26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D450948-26DD-391A-EC3B-C930C8D97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00BD96E-45B9-C6FC-9741-6AC347608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3639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ACD27F-1F9C-2E03-0322-8AEC1F7A5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86EF6C2-EFC4-B53C-6ED0-2D1BA58A9B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90CFA8A-962B-695D-57A1-6C4E16998C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B1B0396-E982-E9B8-18DE-A64DE8E3C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23/03/26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6D07578-D699-6F2F-9465-CC449AE57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A32F88A-F091-2822-C40A-35E7D7912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742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2E67DCF-1305-F382-0D56-5BEA23471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2B62232-1121-7B6D-3CA9-C5CDDA2BA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7C6D601-2032-9E91-AE08-5BD0F2CB24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C1A5C2-6CEF-4FBC-93C0-472336E94CBA}" type="datetimeFigureOut">
              <a:rPr lang="it-IT" smtClean="0"/>
              <a:t>23/03/26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FCD1698-3700-D9E0-DD37-5CCE7DAA22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362D54-3774-7D83-0A9D-356659775B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1697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3A46ADF2-50D8-A344-A522-AD60EFE969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880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5E4B668D-F96E-5E2B-CF8B-FD15B7BA047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31D4774B-9A96-6529-BF92-36062FBE2F7A}"/>
              </a:ext>
            </a:extLst>
          </p:cNvPr>
          <p:cNvSpPr txBox="1"/>
          <p:nvPr/>
        </p:nvSpPr>
        <p:spPr>
          <a:xfrm>
            <a:off x="641132" y="745499"/>
            <a:ext cx="61800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…..</a:t>
            </a:r>
          </a:p>
        </p:txBody>
      </p:sp>
    </p:spTree>
    <p:extLst>
      <p:ext uri="{BB962C8B-B14F-4D97-AF65-F5344CB8AC3E}">
        <p14:creationId xmlns:p14="http://schemas.microsoft.com/office/powerpoint/2010/main" val="15809471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</Words>
  <Application>Microsoft Macintosh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 Feder</dc:creator>
  <cp:lastModifiedBy>Marco Savio</cp:lastModifiedBy>
  <cp:revision>4</cp:revision>
  <dcterms:created xsi:type="dcterms:W3CDTF">2025-05-12T10:40:48Z</dcterms:created>
  <dcterms:modified xsi:type="dcterms:W3CDTF">2026-03-23T15:48:04Z</dcterms:modified>
</cp:coreProperties>
</file>