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7104063" cy="10234613"/>
  <p:custShowLst>
    <p:custShow name="Handout slides"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85"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FFCCCC"/>
    <a:srgbClr val="CCECFF"/>
    <a:srgbClr val="EAEAEA"/>
    <a:srgbClr val="FFFFCC"/>
    <a:srgbClr val="CC2314"/>
    <a:srgbClr val="FFFF99"/>
    <a:srgbClr val="F2B600"/>
    <a:srgbClr val="016969"/>
    <a:srgbClr val="02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988" autoAdjust="0"/>
    <p:restoredTop sz="78754" autoAdjust="0"/>
  </p:normalViewPr>
  <p:slideViewPr>
    <p:cSldViewPr snapToGrid="0">
      <p:cViewPr varScale="1">
        <p:scale>
          <a:sx n="131" d="100"/>
          <a:sy n="131" d="100"/>
        </p:scale>
        <p:origin x="62" y="106"/>
      </p:cViewPr>
      <p:guideLst>
        <p:guide orient="horz" pos="1185"/>
        <p:guide pos="3863"/>
      </p:guideLst>
    </p:cSldViewPr>
  </p:slideViewPr>
  <p:outlineViewPr>
    <p:cViewPr>
      <p:scale>
        <a:sx n="33" d="100"/>
        <a:sy n="33" d="100"/>
      </p:scale>
      <p:origin x="0" y="-71716"/>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109" d="100"/>
          <a:sy n="109" d="100"/>
        </p:scale>
        <p:origin x="484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Rowland" userId="a3776b79-ba02-49e1-96b9-02486fa68787" providerId="ADAL" clId="{052D895D-CC76-4222-9DBF-CB15EFE5B4FA}"/>
    <pc:docChg chg="custSel modMainMaster">
      <pc:chgData name="Steve Rowland" userId="a3776b79-ba02-49e1-96b9-02486fa68787" providerId="ADAL" clId="{052D895D-CC76-4222-9DBF-CB15EFE5B4FA}" dt="2022-01-14T11:02:37.950" v="4" actId="947"/>
      <pc:docMkLst>
        <pc:docMk/>
      </pc:docMkLst>
      <pc:sldMasterChg chg="modSp mod">
        <pc:chgData name="Steve Rowland" userId="a3776b79-ba02-49e1-96b9-02486fa68787" providerId="ADAL" clId="{052D895D-CC76-4222-9DBF-CB15EFE5B4FA}" dt="2022-01-14T11:02:37.950" v="4" actId="947"/>
        <pc:sldMasterMkLst>
          <pc:docMk/>
          <pc:sldMasterMk cId="1282019608" sldId="2147483648"/>
        </pc:sldMasterMkLst>
        <pc:spChg chg="mod">
          <ac:chgData name="Steve Rowland" userId="a3776b79-ba02-49e1-96b9-02486fa68787" providerId="ADAL" clId="{052D895D-CC76-4222-9DBF-CB15EFE5B4FA}" dt="2022-01-14T11:02:37.950" v="4" actId="947"/>
          <ac:spMkLst>
            <pc:docMk/>
            <pc:sldMasterMk cId="1282019608" sldId="2147483648"/>
            <ac:spMk id="7" creationId="{2435C003-BA39-4268-9386-716F2F9215BE}"/>
          </ac:spMkLst>
        </pc:spChg>
      </pc:sldMasterChg>
    </pc:docChg>
  </pc:docChgLst>
  <pc:docChgLst>
    <pc:chgData name="Steve Rowland" userId="a3776b79-ba02-49e1-96b9-02486fa68787" providerId="ADAL" clId="{24315705-91BC-4166-9BEE-EC0A2BE9717E}"/>
    <pc:docChg chg="custSel modSld modMainMaster">
      <pc:chgData name="Steve Rowland" userId="a3776b79-ba02-49e1-96b9-02486fa68787" providerId="ADAL" clId="{24315705-91BC-4166-9BEE-EC0A2BE9717E}" dt="2021-06-26T07:01:18.731" v="28" actId="2085"/>
      <pc:docMkLst>
        <pc:docMk/>
      </pc:docMkLst>
      <pc:sldChg chg="addSp delSp modSp mod">
        <pc:chgData name="Steve Rowland" userId="a3776b79-ba02-49e1-96b9-02486fa68787" providerId="ADAL" clId="{24315705-91BC-4166-9BEE-EC0A2BE9717E}" dt="2021-06-26T07:01:18.731" v="28" actId="2085"/>
        <pc:sldMkLst>
          <pc:docMk/>
          <pc:sldMk cId="4235051977" sldId="257"/>
        </pc:sldMkLst>
        <pc:spChg chg="mod">
          <ac:chgData name="Steve Rowland" userId="a3776b79-ba02-49e1-96b9-02486fa68787" providerId="ADAL" clId="{24315705-91BC-4166-9BEE-EC0A2BE9717E}" dt="2021-06-26T07:01:18.731" v="28" actId="2085"/>
          <ac:spMkLst>
            <pc:docMk/>
            <pc:sldMk cId="4235051977" sldId="257"/>
            <ac:spMk id="3" creationId="{8511BABB-AB71-4E4E-8167-765FCDB25E76}"/>
          </ac:spMkLst>
        </pc:spChg>
        <pc:spChg chg="mod">
          <ac:chgData name="Steve Rowland" userId="a3776b79-ba02-49e1-96b9-02486fa68787" providerId="ADAL" clId="{24315705-91BC-4166-9BEE-EC0A2BE9717E}" dt="2021-06-26T07:01:18.731" v="28" actId="2085"/>
          <ac:spMkLst>
            <pc:docMk/>
            <pc:sldMk cId="4235051977" sldId="257"/>
            <ac:spMk id="4" creationId="{F282522A-D81C-4BDE-BF9F-3A923525A52C}"/>
          </ac:spMkLst>
        </pc:spChg>
        <pc:spChg chg="mod">
          <ac:chgData name="Steve Rowland" userId="a3776b79-ba02-49e1-96b9-02486fa68787" providerId="ADAL" clId="{24315705-91BC-4166-9BEE-EC0A2BE9717E}" dt="2021-06-26T07:01:18.731" v="28" actId="2085"/>
          <ac:spMkLst>
            <pc:docMk/>
            <pc:sldMk cId="4235051977" sldId="257"/>
            <ac:spMk id="5" creationId="{527E8BE5-3BA6-4438-BF72-4CB475544DA3}"/>
          </ac:spMkLst>
        </pc:spChg>
        <pc:spChg chg="mod">
          <ac:chgData name="Steve Rowland" userId="a3776b79-ba02-49e1-96b9-02486fa68787" providerId="ADAL" clId="{24315705-91BC-4166-9BEE-EC0A2BE9717E}" dt="2021-06-26T07:01:18.731" v="28" actId="2085"/>
          <ac:spMkLst>
            <pc:docMk/>
            <pc:sldMk cId="4235051977" sldId="257"/>
            <ac:spMk id="7" creationId="{62F31D48-16ED-4FE2-831F-A54CDDB88C3B}"/>
          </ac:spMkLst>
        </pc:spChg>
        <pc:spChg chg="mod">
          <ac:chgData name="Steve Rowland" userId="a3776b79-ba02-49e1-96b9-02486fa68787" providerId="ADAL" clId="{24315705-91BC-4166-9BEE-EC0A2BE9717E}" dt="2021-06-26T07:01:18.731" v="28" actId="2085"/>
          <ac:spMkLst>
            <pc:docMk/>
            <pc:sldMk cId="4235051977" sldId="257"/>
            <ac:spMk id="8" creationId="{22AE868E-3A42-4082-B660-5829BCFB6203}"/>
          </ac:spMkLst>
        </pc:spChg>
        <pc:spChg chg="mod">
          <ac:chgData name="Steve Rowland" userId="a3776b79-ba02-49e1-96b9-02486fa68787" providerId="ADAL" clId="{24315705-91BC-4166-9BEE-EC0A2BE9717E}" dt="2021-06-26T07:01:18.731" v="28" actId="2085"/>
          <ac:spMkLst>
            <pc:docMk/>
            <pc:sldMk cId="4235051977" sldId="257"/>
            <ac:spMk id="9" creationId="{514C7A7E-9B0F-4117-82E0-98CDE4DA9EC7}"/>
          </ac:spMkLst>
        </pc:spChg>
        <pc:spChg chg="mod">
          <ac:chgData name="Steve Rowland" userId="a3776b79-ba02-49e1-96b9-02486fa68787" providerId="ADAL" clId="{24315705-91BC-4166-9BEE-EC0A2BE9717E}" dt="2021-06-26T07:01:18.731" v="28" actId="2085"/>
          <ac:spMkLst>
            <pc:docMk/>
            <pc:sldMk cId="4235051977" sldId="257"/>
            <ac:spMk id="10" creationId="{B0821634-C022-4904-87D2-FBB125A2C9A8}"/>
          </ac:spMkLst>
        </pc:spChg>
        <pc:spChg chg="mod">
          <ac:chgData name="Steve Rowland" userId="a3776b79-ba02-49e1-96b9-02486fa68787" providerId="ADAL" clId="{24315705-91BC-4166-9BEE-EC0A2BE9717E}" dt="2021-06-26T07:01:18.731" v="28" actId="2085"/>
          <ac:spMkLst>
            <pc:docMk/>
            <pc:sldMk cId="4235051977" sldId="257"/>
            <ac:spMk id="11" creationId="{34E74F8B-EA38-4B52-88F7-C84C9992AA17}"/>
          </ac:spMkLst>
        </pc:spChg>
        <pc:spChg chg="mod">
          <ac:chgData name="Steve Rowland" userId="a3776b79-ba02-49e1-96b9-02486fa68787" providerId="ADAL" clId="{24315705-91BC-4166-9BEE-EC0A2BE9717E}" dt="2021-06-26T07:01:18.731" v="28" actId="2085"/>
          <ac:spMkLst>
            <pc:docMk/>
            <pc:sldMk cId="4235051977" sldId="257"/>
            <ac:spMk id="12" creationId="{C88FAE24-9EF5-4BAC-9B92-D2D266272698}"/>
          </ac:spMkLst>
        </pc:spChg>
        <pc:spChg chg="mod">
          <ac:chgData name="Steve Rowland" userId="a3776b79-ba02-49e1-96b9-02486fa68787" providerId="ADAL" clId="{24315705-91BC-4166-9BEE-EC0A2BE9717E}" dt="2021-06-26T07:01:18.731" v="28" actId="2085"/>
          <ac:spMkLst>
            <pc:docMk/>
            <pc:sldMk cId="4235051977" sldId="257"/>
            <ac:spMk id="15" creationId="{50655408-6584-440B-A482-896A8FC748BD}"/>
          </ac:spMkLst>
        </pc:spChg>
        <pc:spChg chg="mod">
          <ac:chgData name="Steve Rowland" userId="a3776b79-ba02-49e1-96b9-02486fa68787" providerId="ADAL" clId="{24315705-91BC-4166-9BEE-EC0A2BE9717E}" dt="2021-06-26T07:01:18.731" v="28" actId="2085"/>
          <ac:spMkLst>
            <pc:docMk/>
            <pc:sldMk cId="4235051977" sldId="257"/>
            <ac:spMk id="17" creationId="{8DEEC9E2-C67E-4CBB-99C6-93858EFD6FA7}"/>
          </ac:spMkLst>
        </pc:spChg>
        <pc:spChg chg="mod">
          <ac:chgData name="Steve Rowland" userId="a3776b79-ba02-49e1-96b9-02486fa68787" providerId="ADAL" clId="{24315705-91BC-4166-9BEE-EC0A2BE9717E}" dt="2021-06-26T07:01:18.731" v="28" actId="2085"/>
          <ac:spMkLst>
            <pc:docMk/>
            <pc:sldMk cId="4235051977" sldId="257"/>
            <ac:spMk id="20" creationId="{250387B5-8A5A-4DB4-9148-B12D8AF14DC7}"/>
          </ac:spMkLst>
        </pc:spChg>
        <pc:spChg chg="mod">
          <ac:chgData name="Steve Rowland" userId="a3776b79-ba02-49e1-96b9-02486fa68787" providerId="ADAL" clId="{24315705-91BC-4166-9BEE-EC0A2BE9717E}" dt="2021-06-26T07:01:18.731" v="28" actId="2085"/>
          <ac:spMkLst>
            <pc:docMk/>
            <pc:sldMk cId="4235051977" sldId="257"/>
            <ac:spMk id="26" creationId="{FFE34227-8FA3-4E72-A62F-E5DC70237DAA}"/>
          </ac:spMkLst>
        </pc:spChg>
        <pc:spChg chg="mod">
          <ac:chgData name="Steve Rowland" userId="a3776b79-ba02-49e1-96b9-02486fa68787" providerId="ADAL" clId="{24315705-91BC-4166-9BEE-EC0A2BE9717E}" dt="2021-06-26T07:01:18.731" v="28" actId="2085"/>
          <ac:spMkLst>
            <pc:docMk/>
            <pc:sldMk cId="4235051977" sldId="257"/>
            <ac:spMk id="27" creationId="{20A24CA9-0C85-4FCA-9FF2-519276F3A8B4}"/>
          </ac:spMkLst>
        </pc:spChg>
        <pc:spChg chg="mod">
          <ac:chgData name="Steve Rowland" userId="a3776b79-ba02-49e1-96b9-02486fa68787" providerId="ADAL" clId="{24315705-91BC-4166-9BEE-EC0A2BE9717E}" dt="2021-06-26T07:01:18.731" v="28" actId="2085"/>
          <ac:spMkLst>
            <pc:docMk/>
            <pc:sldMk cId="4235051977" sldId="257"/>
            <ac:spMk id="32" creationId="{F21ECE9A-DE3B-4228-B39B-36E959A14E3F}"/>
          </ac:spMkLst>
        </pc:spChg>
        <pc:spChg chg="mod">
          <ac:chgData name="Steve Rowland" userId="a3776b79-ba02-49e1-96b9-02486fa68787" providerId="ADAL" clId="{24315705-91BC-4166-9BEE-EC0A2BE9717E}" dt="2021-06-26T07:01:18.731" v="28" actId="2085"/>
          <ac:spMkLst>
            <pc:docMk/>
            <pc:sldMk cId="4235051977" sldId="257"/>
            <ac:spMk id="33" creationId="{5BBA40B9-15B8-45BB-8E1B-F4AF287CFB83}"/>
          </ac:spMkLst>
        </pc:spChg>
        <pc:picChg chg="add del mod">
          <ac:chgData name="Steve Rowland" userId="a3776b79-ba02-49e1-96b9-02486fa68787" providerId="ADAL" clId="{24315705-91BC-4166-9BEE-EC0A2BE9717E}" dt="2021-06-26T06:59:29.986" v="2" actId="21"/>
          <ac:picMkLst>
            <pc:docMk/>
            <pc:sldMk cId="4235051977" sldId="257"/>
            <ac:picMk id="13" creationId="{24250FCC-5F47-4210-A426-BC76A2D88BD9}"/>
          </ac:picMkLst>
        </pc:picChg>
      </pc:sldChg>
      <pc:sldMasterChg chg="addSp delSp modSp mod modSldLayout">
        <pc:chgData name="Steve Rowland" userId="a3776b79-ba02-49e1-96b9-02486fa68787" providerId="ADAL" clId="{24315705-91BC-4166-9BEE-EC0A2BE9717E}" dt="2021-06-26T07:00:31.805" v="27" actId="207"/>
        <pc:sldMasterMkLst>
          <pc:docMk/>
          <pc:sldMasterMk cId="1282019608" sldId="2147483648"/>
        </pc:sldMasterMkLst>
        <pc:spChg chg="mod">
          <ac:chgData name="Steve Rowland" userId="a3776b79-ba02-49e1-96b9-02486fa68787" providerId="ADAL" clId="{24315705-91BC-4166-9BEE-EC0A2BE9717E}" dt="2021-06-26T07:00:31.805" v="27" actId="207"/>
          <ac:spMkLst>
            <pc:docMk/>
            <pc:sldMasterMk cId="1282019608" sldId="2147483648"/>
            <ac:spMk id="7" creationId="{2435C003-BA39-4268-9386-716F2F9215BE}"/>
          </ac:spMkLst>
        </pc:spChg>
        <pc:picChg chg="del mod ord">
          <ac:chgData name="Steve Rowland" userId="a3776b79-ba02-49e1-96b9-02486fa68787" providerId="ADAL" clId="{24315705-91BC-4166-9BEE-EC0A2BE9717E}" dt="2021-06-26T06:59:46.312" v="26" actId="478"/>
          <ac:picMkLst>
            <pc:docMk/>
            <pc:sldMasterMk cId="1282019608" sldId="2147483648"/>
            <ac:picMk id="5" creationId="{0ADC9554-51ED-4B39-8CDC-03BC2D5FA443}"/>
          </ac:picMkLst>
        </pc:picChg>
        <pc:picChg chg="add mod ord">
          <ac:chgData name="Steve Rowland" userId="a3776b79-ba02-49e1-96b9-02486fa68787" providerId="ADAL" clId="{24315705-91BC-4166-9BEE-EC0A2BE9717E}" dt="2021-06-26T06:59:44.279" v="25"/>
          <ac:picMkLst>
            <pc:docMk/>
            <pc:sldMasterMk cId="1282019608" sldId="2147483648"/>
            <ac:picMk id="8" creationId="{616FCC87-238A-421E-A91E-C49E25056E71}"/>
          </ac:picMkLst>
        </pc:picChg>
        <pc:sldLayoutChg chg="addSp delSp modSp mod">
          <pc:chgData name="Steve Rowland" userId="a3776b79-ba02-49e1-96b9-02486fa68787" providerId="ADAL" clId="{24315705-91BC-4166-9BEE-EC0A2BE9717E}" dt="2021-06-26T06:59:37.418" v="4" actId="21"/>
          <pc:sldLayoutMkLst>
            <pc:docMk/>
            <pc:sldMasterMk cId="1282019608" sldId="2147483648"/>
            <pc:sldLayoutMk cId="3450075050" sldId="2147483654"/>
          </pc:sldLayoutMkLst>
          <pc:picChg chg="add del mod">
            <ac:chgData name="Steve Rowland" userId="a3776b79-ba02-49e1-96b9-02486fa68787" providerId="ADAL" clId="{24315705-91BC-4166-9BEE-EC0A2BE9717E}" dt="2021-06-26T06:59:37.418" v="4" actId="21"/>
            <ac:picMkLst>
              <pc:docMk/>
              <pc:sldMasterMk cId="1282019608" sldId="2147483648"/>
              <pc:sldLayoutMk cId="3450075050" sldId="2147483654"/>
              <ac:picMk id="5" creationId="{97DDB627-D7DC-40CB-85B8-E40178AAEF9F}"/>
            </ac:picMkLst>
          </pc:picChg>
        </pc:sldLayoutChg>
      </pc:sldMasterChg>
    </pc:docChg>
  </pc:docChgLst>
</pc:chgInfo>
</file>

<file path=ppt/notesMasters/_rels/notesMaster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00038" y="730796"/>
            <a:ext cx="6480000" cy="3646573"/>
          </a:xfrm>
          <a:prstGeom prst="rect">
            <a:avLst/>
          </a:prstGeom>
          <a:noFill/>
          <a:ln w="3175">
            <a:solidFill>
              <a:schemeClr val="accent4"/>
            </a:solidFill>
          </a:ln>
        </p:spPr>
        <p:txBody>
          <a:bodyPr vert="horz" lIns="99066" tIns="49533" rIns="99066" bIns="49533" rtlCol="0" anchor="ctr"/>
          <a:lstStyle/>
          <a:p>
            <a:endParaRPr lang="en-GB"/>
          </a:p>
        </p:txBody>
      </p:sp>
      <p:sp>
        <p:nvSpPr>
          <p:cNvPr id="5" name="Notes Placeholder 4"/>
          <p:cNvSpPr>
            <a:spLocks noGrp="1"/>
          </p:cNvSpPr>
          <p:nvPr>
            <p:ph type="body" sz="quarter" idx="3"/>
          </p:nvPr>
        </p:nvSpPr>
        <p:spPr>
          <a:xfrm>
            <a:off x="300039" y="4549364"/>
            <a:ext cx="3954462" cy="4978475"/>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780038" y="9874613"/>
            <a:ext cx="324025" cy="360000"/>
          </a:xfrm>
          <a:prstGeom prst="rect">
            <a:avLst/>
          </a:prstGeom>
        </p:spPr>
        <p:txBody>
          <a:bodyPr vert="horz" lIns="0" tIns="0" rIns="0" bIns="0" rtlCol="0" anchor="ctr">
            <a:noAutofit/>
          </a:bodyPr>
          <a:lstStyle>
            <a:lvl1pPr algn="ctr">
              <a:defRPr sz="1000" b="0">
                <a:solidFill>
                  <a:schemeClr val="accent2"/>
                </a:solidFill>
                <a:latin typeface="+mn-lt"/>
              </a:defRPr>
            </a:lvl1pPr>
          </a:lstStyle>
          <a:p>
            <a:fld id="{4ED751D6-0C7E-4E5F-A785-054D589E65AF}" type="slidenum">
              <a:rPr lang="en-GB" smtClean="0"/>
              <a:pPr/>
              <a:t>‹#›</a:t>
            </a:fld>
            <a:endParaRPr lang="en-GB"/>
          </a:p>
        </p:txBody>
      </p:sp>
      <p:graphicFrame>
        <p:nvGraphicFramePr>
          <p:cNvPr id="10" name="Table 10">
            <a:extLst>
              <a:ext uri="{FF2B5EF4-FFF2-40B4-BE49-F238E27FC236}">
                <a16:creationId xmlns:a16="http://schemas.microsoft.com/office/drawing/2014/main" id="{CF051A97-E262-4911-8B63-7520C9E3C3A0}"/>
              </a:ext>
            </a:extLst>
          </p:cNvPr>
          <p:cNvGraphicFramePr>
            <a:graphicFrameLocks noGrp="1"/>
          </p:cNvGraphicFramePr>
          <p:nvPr>
            <p:extLst>
              <p:ext uri="{D42A27DB-BD31-4B8C-83A1-F6EECF244321}">
                <p14:modId xmlns:p14="http://schemas.microsoft.com/office/powerpoint/2010/main" val="2088511095"/>
              </p:ext>
            </p:extLst>
          </p:nvPr>
        </p:nvGraphicFramePr>
        <p:xfrm>
          <a:off x="4400311" y="4549365"/>
          <a:ext cx="2379902" cy="5078880"/>
        </p:xfrm>
        <a:graphic>
          <a:graphicData uri="http://schemas.openxmlformats.org/drawingml/2006/table">
            <a:tbl>
              <a:tblPr firstRow="1" bandRow="1">
                <a:tableStyleId>{5940675A-B579-460E-94D1-54222C63F5DA}</a:tableStyleId>
              </a:tblPr>
              <a:tblGrid>
                <a:gridCol w="2379902">
                  <a:extLst>
                    <a:ext uri="{9D8B030D-6E8A-4147-A177-3AD203B41FA5}">
                      <a16:colId xmlns:a16="http://schemas.microsoft.com/office/drawing/2014/main" val="2190031996"/>
                    </a:ext>
                  </a:extLst>
                </a:gridCol>
              </a:tblGrid>
              <a:tr h="0">
                <a:tc>
                  <a:txBody>
                    <a:bodyPr/>
                    <a:lstStyle/>
                    <a:p>
                      <a:r>
                        <a:rPr lang="en-GB" sz="1200" b="1">
                          <a:solidFill>
                            <a:schemeClr val="accent2"/>
                          </a:solidFill>
                          <a:latin typeface="Segoe Print" panose="02000600000000000000" pitchFamily="2" charset="0"/>
                        </a:rPr>
                        <a:t>My notes</a:t>
                      </a:r>
                    </a:p>
                  </a:txBody>
                  <a:tcPr marL="0" marR="0" marT="0" marB="0">
                    <a:lnL w="12700" cmpd="sng">
                      <a:noFill/>
                    </a:lnL>
                    <a:lnR w="12700" cmpd="sng">
                      <a:noFill/>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0759501"/>
                  </a:ext>
                </a:extLst>
              </a:tr>
              <a:tr h="288000">
                <a:tc>
                  <a:txBody>
                    <a:bodyPr/>
                    <a:lstStyle/>
                    <a:p>
                      <a:endParaRPr lang="en-GB" sz="1200"/>
                    </a:p>
                  </a:txBody>
                  <a:tcPr marL="0" marR="0" marT="0" marB="72000">
                    <a:lnL w="12700" cmpd="sng">
                      <a:noFill/>
                    </a:lnL>
                    <a:lnR w="12700" cmpd="sng">
                      <a:noFill/>
                    </a:lnR>
                    <a:lnT w="6350" cap="flat" cmpd="sng" algn="ctr">
                      <a:no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709084"/>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4625303"/>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1649882"/>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5239814"/>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3451292"/>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16165121"/>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016729"/>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5465864"/>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6742750"/>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3687760"/>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5289668"/>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3779545"/>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8043220"/>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41071427"/>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3159726"/>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16166726"/>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5659374"/>
                  </a:ext>
                </a:extLst>
              </a:tr>
            </a:tbl>
          </a:graphicData>
        </a:graphic>
      </p:graphicFrame>
      <p:sp>
        <p:nvSpPr>
          <p:cNvPr id="12" name="TextBox 11">
            <a:extLst>
              <a:ext uri="{FF2B5EF4-FFF2-40B4-BE49-F238E27FC236}">
                <a16:creationId xmlns:a16="http://schemas.microsoft.com/office/drawing/2014/main" id="{E94B3052-07CA-456E-9EB7-95C8381EDF52}"/>
              </a:ext>
            </a:extLst>
          </p:cNvPr>
          <p:cNvSpPr txBox="1">
            <a:spLocks/>
          </p:cNvSpPr>
          <p:nvPr/>
        </p:nvSpPr>
        <p:spPr>
          <a:xfrm>
            <a:off x="300037" y="9874613"/>
            <a:ext cx="6480000" cy="360000"/>
          </a:xfrm>
          <a:prstGeom prst="rect">
            <a:avLst/>
          </a:prstGeom>
        </p:spPr>
        <p:txBody>
          <a:bodyPr vert="horz" lIns="0" tIns="0" rIns="0" bIns="0" rtlCol="0" anchor="ctr">
            <a:noAutofit/>
          </a:bodyPr>
          <a:lstStyle>
            <a:defPPr>
              <a:defRPr lang="en-US"/>
            </a:defPPr>
            <a:lvl1pPr>
              <a:defRPr sz="800">
                <a:solidFill>
                  <a:schemeClr val="tx2"/>
                </a:solidFill>
              </a:defRPr>
            </a:lvl1pPr>
          </a:lstStyle>
          <a:p>
            <a:pPr lvl="0"/>
            <a:r>
              <a:rPr lang="en-GB" sz="600" noProof="0" dirty="0">
                <a:solidFill>
                  <a:schemeClr val="bg2"/>
                </a:solidFill>
              </a:rPr>
              <a:t>© Copyright SHARPN Ltd. 2020. All rights reserved. No part of this publication may be reproduced, distributed, or transmitted in any form or by any means, including photocopying, recording, or other electronic or mechanical methods, without prior written permission.</a:t>
            </a:r>
          </a:p>
        </p:txBody>
      </p:sp>
      <p:cxnSp>
        <p:nvCxnSpPr>
          <p:cNvPr id="14" name="Straight Connector 13">
            <a:extLst>
              <a:ext uri="{FF2B5EF4-FFF2-40B4-BE49-F238E27FC236}">
                <a16:creationId xmlns:a16="http://schemas.microsoft.com/office/drawing/2014/main" id="{3E49B471-2DCB-4A8F-91C9-B932B02D67EF}"/>
              </a:ext>
            </a:extLst>
          </p:cNvPr>
          <p:cNvCxnSpPr>
            <a:cxnSpLocks/>
          </p:cNvCxnSpPr>
          <p:nvPr/>
        </p:nvCxnSpPr>
        <p:spPr>
          <a:xfrm>
            <a:off x="4338638" y="4549365"/>
            <a:ext cx="0" cy="507888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3697F8D-FEC2-41A8-8D6C-FED49C0E4242}"/>
              </a:ext>
            </a:extLst>
          </p:cNvPr>
          <p:cNvCxnSpPr>
            <a:cxnSpLocks/>
          </p:cNvCxnSpPr>
          <p:nvPr/>
        </p:nvCxnSpPr>
        <p:spPr>
          <a:xfrm>
            <a:off x="300038" y="558800"/>
            <a:ext cx="6480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8" name="Graphic 17">
            <a:extLst>
              <a:ext uri="{FF2B5EF4-FFF2-40B4-BE49-F238E27FC236}">
                <a16:creationId xmlns:a16="http://schemas.microsoft.com/office/drawing/2014/main" id="{6AFAC083-2697-48BE-820B-8C503E3FCEF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27416" y="122860"/>
            <a:ext cx="2052622" cy="323800"/>
          </a:xfrm>
          <a:prstGeom prst="rect">
            <a:avLst/>
          </a:prstGeom>
        </p:spPr>
      </p:pic>
    </p:spTree>
    <p:extLst>
      <p:ext uri="{BB962C8B-B14F-4D97-AF65-F5344CB8AC3E}">
        <p14:creationId xmlns:p14="http://schemas.microsoft.com/office/powerpoint/2010/main" val="2145107807"/>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2"/>
        </a:solidFill>
        <a:latin typeface="+mn-lt"/>
        <a:ea typeface="+mn-ea"/>
        <a:cs typeface="+mn-cs"/>
      </a:defRPr>
    </a:lvl1pPr>
    <a:lvl2pPr marL="177800" indent="-177800" algn="l" defTabSz="914400" rtl="0" eaLnBrk="1" latinLnBrk="0" hangingPunct="1">
      <a:buClr>
        <a:schemeClr val="accent2"/>
      </a:buClr>
      <a:buFont typeface="Wingdings" panose="05000000000000000000" pitchFamily="2" charset="2"/>
      <a:buChar char="§"/>
      <a:defRPr sz="1000" kern="1200">
        <a:solidFill>
          <a:schemeClr val="tx2"/>
        </a:solidFill>
        <a:latin typeface="+mn-lt"/>
        <a:ea typeface="+mn-ea"/>
        <a:cs typeface="+mn-cs"/>
      </a:defRPr>
    </a:lvl2pPr>
    <a:lvl3pPr marL="355600" indent="-177800" algn="l" defTabSz="914400" rtl="0" eaLnBrk="1" latinLnBrk="0" hangingPunct="1">
      <a:buClr>
        <a:schemeClr val="accent2"/>
      </a:buClr>
      <a:buFont typeface="Wingdings" panose="05000000000000000000" pitchFamily="2" charset="2"/>
      <a:buChar char="§"/>
      <a:defRPr sz="1000" kern="1200">
        <a:solidFill>
          <a:schemeClr val="tx2"/>
        </a:solidFill>
        <a:latin typeface="+mn-lt"/>
        <a:ea typeface="+mn-ea"/>
        <a:cs typeface="+mn-cs"/>
      </a:defRPr>
    </a:lvl3pPr>
    <a:lvl4pPr marL="533400" indent="-177800" algn="l" defTabSz="914400" rtl="0" eaLnBrk="1" latinLnBrk="0" hangingPunct="1">
      <a:buClr>
        <a:schemeClr val="accent2"/>
      </a:buClr>
      <a:buFont typeface="Wingdings" panose="05000000000000000000" pitchFamily="2" charset="2"/>
      <a:buChar char="§"/>
      <a:defRPr sz="1000" kern="1200">
        <a:solidFill>
          <a:schemeClr val="tx2"/>
        </a:solidFill>
        <a:latin typeface="+mn-lt"/>
        <a:ea typeface="+mn-ea"/>
        <a:cs typeface="+mn-cs"/>
      </a:defRPr>
    </a:lvl4pPr>
    <a:lvl5pPr marL="723900" indent="-177800" algn="l" defTabSz="914400" rtl="0" eaLnBrk="1" latinLnBrk="0" hangingPunct="1">
      <a:buClr>
        <a:schemeClr val="accent2"/>
      </a:buClr>
      <a:buFont typeface="Wingdings" panose="05000000000000000000" pitchFamily="2" charset="2"/>
      <a:buChar char="§"/>
      <a:defRPr sz="10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459" userDrawn="1">
          <p15:clr>
            <a:srgbClr val="F26B43"/>
          </p15:clr>
        </p15:guide>
        <p15:guide id="2" orient="horz" pos="3323" userDrawn="1">
          <p15:clr>
            <a:srgbClr val="F26B43"/>
          </p15:clr>
        </p15:guide>
        <p15:guide id="3" pos="189" userDrawn="1">
          <p15:clr>
            <a:srgbClr val="F26B43"/>
          </p15:clr>
        </p15:guide>
        <p15:guide id="4" pos="4271" userDrawn="1">
          <p15:clr>
            <a:srgbClr val="F26B43"/>
          </p15:clr>
        </p15:guide>
      </p15:sldGuideLst>
    </p:ext>
  </p:extLst>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3127A-DD8C-4CF1-94C0-C4FFFE56040B}"/>
              </a:ext>
            </a:extLst>
          </p:cNvPr>
          <p:cNvSpPr>
            <a:spLocks noGrp="1"/>
          </p:cNvSpPr>
          <p:nvPr>
            <p:ph type="title"/>
          </p:nvPr>
        </p:nvSpPr>
        <p:spPr>
          <a:xfrm>
            <a:off x="334963" y="0"/>
            <a:ext cx="11520486" cy="728663"/>
          </a:xfrm>
        </p:spPr>
        <p:txBody>
          <a:bodyPr/>
          <a:lstStyle/>
          <a:p>
            <a:r>
              <a:rPr lang="en-US"/>
              <a:t>Click to edit Master title style</a:t>
            </a:r>
            <a:endParaRPr lang="en-GB"/>
          </a:p>
        </p:txBody>
      </p:sp>
      <p:cxnSp>
        <p:nvCxnSpPr>
          <p:cNvPr id="6" name="Straight Connector 5">
            <a:extLst>
              <a:ext uri="{FF2B5EF4-FFF2-40B4-BE49-F238E27FC236}">
                <a16:creationId xmlns:a16="http://schemas.microsoft.com/office/drawing/2014/main" id="{5C88357D-B28B-4D8F-9D85-145090C2B401}"/>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577A9C68-C6DF-4B84-9594-202E70C4AE32}"/>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34500750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075373-3BC6-4973-B1A4-546C24F0E04C}"/>
              </a:ext>
            </a:extLst>
          </p:cNvPr>
          <p:cNvSpPr>
            <a:spLocks noGrp="1"/>
          </p:cNvSpPr>
          <p:nvPr>
            <p:ph type="title"/>
          </p:nvPr>
        </p:nvSpPr>
        <p:spPr>
          <a:xfrm>
            <a:off x="334963" y="0"/>
            <a:ext cx="11520486" cy="728663"/>
          </a:xfrm>
          <a:prstGeom prst="rect">
            <a:avLst/>
          </a:prstGeom>
        </p:spPr>
        <p:txBody>
          <a:bodyPr vert="horz" lIns="0" tIns="0" rIns="0" bIns="0" rtlCol="0" anchor="b">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70B507D-2D99-4FC3-A034-7F7EA52C3B89}"/>
              </a:ext>
            </a:extLst>
          </p:cNvPr>
          <p:cNvSpPr>
            <a:spLocks noGrp="1"/>
          </p:cNvSpPr>
          <p:nvPr>
            <p:ph type="body" idx="1"/>
          </p:nvPr>
        </p:nvSpPr>
        <p:spPr>
          <a:xfrm>
            <a:off x="334964" y="1082675"/>
            <a:ext cx="11520486" cy="5400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a:extLst>
              <a:ext uri="{FF2B5EF4-FFF2-40B4-BE49-F238E27FC236}">
                <a16:creationId xmlns:a16="http://schemas.microsoft.com/office/drawing/2014/main" id="{13EAAF4D-BD01-492E-BDC5-2B5BF6B25DD5}"/>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pic>
        <p:nvPicPr>
          <p:cNvPr id="8" name="Graphic 7">
            <a:extLst>
              <a:ext uri="{FF2B5EF4-FFF2-40B4-BE49-F238E27FC236}">
                <a16:creationId xmlns:a16="http://schemas.microsoft.com/office/drawing/2014/main" id="{616FCC87-238A-421E-A91E-C49E25056E7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55000" y="156933"/>
            <a:ext cx="3594100" cy="566967"/>
          </a:xfrm>
          <a:prstGeom prst="rect">
            <a:avLst/>
          </a:prstGeom>
        </p:spPr>
      </p:pic>
      <p:sp>
        <p:nvSpPr>
          <p:cNvPr id="7" name="TextBox 6">
            <a:extLst>
              <a:ext uri="{FF2B5EF4-FFF2-40B4-BE49-F238E27FC236}">
                <a16:creationId xmlns:a16="http://schemas.microsoft.com/office/drawing/2014/main" id="{2435C003-BA39-4268-9386-716F2F9215BE}"/>
              </a:ext>
            </a:extLst>
          </p:cNvPr>
          <p:cNvSpPr txBox="1">
            <a:spLocks/>
          </p:cNvSpPr>
          <p:nvPr userDrawn="1"/>
        </p:nvSpPr>
        <p:spPr>
          <a:xfrm>
            <a:off x="334963" y="6483350"/>
            <a:ext cx="11520486" cy="374650"/>
          </a:xfrm>
          <a:prstGeom prst="rect">
            <a:avLst/>
          </a:prstGeom>
        </p:spPr>
        <p:txBody>
          <a:bodyPr vert="horz" lIns="0" tIns="0" rIns="0" bIns="0" rtlCol="0" anchor="ctr">
            <a:noAutofit/>
          </a:bodyPr>
          <a:lstStyle>
            <a:lvl1pPr lvl="0" indent="0" algn="r">
              <a:lnSpc>
                <a:spcPct val="90000"/>
              </a:lnSpc>
              <a:spcBef>
                <a:spcPts val="0"/>
              </a:spcBef>
              <a:spcAft>
                <a:spcPts val="600"/>
              </a:spcAft>
              <a:buFont typeface="Arial" panose="020B0604020202020204" pitchFamily="34" charset="0"/>
              <a:buNone/>
              <a:defRPr sz="1000" i="1">
                <a:solidFill>
                  <a:schemeClr val="tx2"/>
                </a:solidFill>
              </a:defRPr>
            </a:lvl1pPr>
            <a:lvl2pPr marL="180975" indent="-180975">
              <a:lnSpc>
                <a:spcPct val="90000"/>
              </a:lnSpc>
              <a:spcBef>
                <a:spcPts val="0"/>
              </a:spcBef>
              <a:spcAft>
                <a:spcPts val="600"/>
              </a:spcAft>
              <a:buClr>
                <a:schemeClr val="accent2"/>
              </a:buClr>
              <a:buFont typeface="Wingdings" panose="05000000000000000000" pitchFamily="2" charset="2"/>
              <a:buChar char="§"/>
              <a:defRPr sz="1000">
                <a:solidFill>
                  <a:schemeClr val="tx2"/>
                </a:solidFill>
              </a:defRPr>
            </a:lvl2pPr>
            <a:lvl3pPr marL="357188" indent="-176213">
              <a:lnSpc>
                <a:spcPct val="90000"/>
              </a:lnSpc>
              <a:spcBef>
                <a:spcPts val="0"/>
              </a:spcBef>
              <a:spcAft>
                <a:spcPts val="600"/>
              </a:spcAft>
              <a:buClr>
                <a:schemeClr val="accent2"/>
              </a:buClr>
              <a:buFont typeface="Wingdings" panose="05000000000000000000" pitchFamily="2" charset="2"/>
              <a:buChar char="§"/>
              <a:defRPr sz="1000">
                <a:solidFill>
                  <a:schemeClr val="tx2"/>
                </a:solidFill>
              </a:defRPr>
            </a:lvl3pPr>
            <a:lvl4pPr marL="539750" indent="-182563">
              <a:lnSpc>
                <a:spcPct val="90000"/>
              </a:lnSpc>
              <a:spcBef>
                <a:spcPts val="0"/>
              </a:spcBef>
              <a:spcAft>
                <a:spcPts val="600"/>
              </a:spcAft>
              <a:buClr>
                <a:schemeClr val="accent2"/>
              </a:buClr>
              <a:buFont typeface="Wingdings" panose="05000000000000000000" pitchFamily="2" charset="2"/>
              <a:buChar char="§"/>
              <a:defRPr sz="1000">
                <a:solidFill>
                  <a:schemeClr val="tx2"/>
                </a:solidFill>
              </a:defRPr>
            </a:lvl4pPr>
            <a:lvl5pPr marL="717550" indent="-180975">
              <a:lnSpc>
                <a:spcPct val="90000"/>
              </a:lnSpc>
              <a:spcBef>
                <a:spcPts val="0"/>
              </a:spcBef>
              <a:spcAft>
                <a:spcPts val="600"/>
              </a:spcAft>
              <a:buClr>
                <a:schemeClr val="accent2"/>
              </a:buClr>
              <a:buFont typeface="Wingdings" panose="05000000000000000000" pitchFamily="2" charset="2"/>
              <a:buChar char="§"/>
              <a:defRPr sz="1000">
                <a:solidFill>
                  <a:schemeClr val="tx2"/>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lgn="l"/>
            <a:r>
              <a:rPr lang="en-GB" spc="0" dirty="0">
                <a:solidFill>
                  <a:schemeClr val="bg1">
                    <a:lumMod val="75000"/>
                  </a:schemeClr>
                </a:solidFill>
              </a:rPr>
              <a:t>© Copyright SHARPN Ltd 2021</a:t>
            </a:r>
          </a:p>
        </p:txBody>
      </p:sp>
    </p:spTree>
    <p:extLst>
      <p:ext uri="{BB962C8B-B14F-4D97-AF65-F5344CB8AC3E}">
        <p14:creationId xmlns:p14="http://schemas.microsoft.com/office/powerpoint/2010/main" val="1282019608"/>
      </p:ext>
    </p:extLst>
  </p:cSld>
  <p:clrMap bg1="lt1" tx1="dk1" bg2="lt2" tx2="dk2" accent1="accent1" accent2="accent2" accent3="accent3" accent4="accent4" accent5="accent5" accent6="accent6" hlink="hlink" folHlink="folHlink"/>
  <p:sldLayoutIdLst>
    <p:sldLayoutId id="2147483654" r:id="rId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accent1"/>
          </a:solidFill>
          <a:latin typeface="+mj-lt"/>
          <a:ea typeface="+mj-ea"/>
          <a:cs typeface="+mj-cs"/>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180975"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2pPr>
      <a:lvl3pPr marL="357188" indent="-17621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3pPr>
      <a:lvl4pPr marL="539750" indent="-18256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4pPr>
      <a:lvl5pPr marL="717550"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2" userDrawn="1">
          <p15:clr>
            <a:srgbClr val="CC2314"/>
          </p15:clr>
        </p15:guide>
        <p15:guide id="2" orient="horz" pos="2383" userDrawn="1">
          <p15:clr>
            <a:srgbClr val="CC2314"/>
          </p15:clr>
        </p15:guide>
        <p15:guide id="3" pos="211" userDrawn="1">
          <p15:clr>
            <a:srgbClr val="CC2314"/>
          </p15:clr>
        </p15:guide>
        <p15:guide id="4" pos="1232" userDrawn="1">
          <p15:clr>
            <a:srgbClr val="CC2314"/>
          </p15:clr>
        </p15:guide>
        <p15:guide id="5" pos="1458" userDrawn="1">
          <p15:clr>
            <a:srgbClr val="CC2314"/>
          </p15:clr>
        </p15:guide>
        <p15:guide id="6" pos="2479" userDrawn="1">
          <p15:clr>
            <a:srgbClr val="CC2314"/>
          </p15:clr>
        </p15:guide>
        <p15:guide id="7" pos="2706" userDrawn="1">
          <p15:clr>
            <a:srgbClr val="CC2314"/>
          </p15:clr>
        </p15:guide>
        <p15:guide id="8" pos="3726" userDrawn="1">
          <p15:clr>
            <a:srgbClr val="CC2314"/>
          </p15:clr>
        </p15:guide>
        <p15:guide id="9" pos="3953" userDrawn="1">
          <p15:clr>
            <a:srgbClr val="CC2314"/>
          </p15:clr>
        </p15:guide>
        <p15:guide id="10" pos="4973" userDrawn="1">
          <p15:clr>
            <a:srgbClr val="CC2314"/>
          </p15:clr>
        </p15:guide>
        <p15:guide id="11" pos="5200" userDrawn="1">
          <p15:clr>
            <a:srgbClr val="CC2314"/>
          </p15:clr>
        </p15:guide>
        <p15:guide id="12" pos="6221" userDrawn="1">
          <p15:clr>
            <a:srgbClr val="CC2314"/>
          </p15:clr>
        </p15:guide>
        <p15:guide id="13" pos="6447" userDrawn="1">
          <p15:clr>
            <a:srgbClr val="CC2314"/>
          </p15:clr>
        </p15:guide>
        <p15:guide id="14" pos="7468" userDrawn="1">
          <p15:clr>
            <a:srgbClr val="CC2314"/>
          </p15:clr>
        </p15:guide>
        <p15:guide id="20" orient="horz" pos="4084" userDrawn="1">
          <p15:clr>
            <a:srgbClr val="CC2314"/>
          </p15:clr>
        </p15:guide>
        <p15:guide id="22" orient="horz" pos="459" userDrawn="1">
          <p15:clr>
            <a:srgbClr val="CC2314"/>
          </p15:clr>
        </p15:guide>
        <p15:guide id="23" pos="7467" userDrawn="1">
          <p15:clr>
            <a:srgbClr val="CC231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35A78-2FDD-44F3-9619-CBC083FCF9A9}"/>
              </a:ext>
            </a:extLst>
          </p:cNvPr>
          <p:cNvSpPr>
            <a:spLocks noGrp="1"/>
          </p:cNvSpPr>
          <p:nvPr>
            <p:ph type="title"/>
          </p:nvPr>
        </p:nvSpPr>
        <p:spPr/>
        <p:txBody>
          <a:bodyPr/>
          <a:lstStyle/>
          <a:p>
            <a:r>
              <a:rPr lang="en-GB" dirty="0"/>
              <a:t>Post-its, Callouts </a:t>
            </a:r>
            <a:r>
              <a:rPr lang="en-GB"/>
              <a:t>and Stickers</a:t>
            </a:r>
            <a:endParaRPr lang="en-GB" dirty="0"/>
          </a:p>
        </p:txBody>
      </p:sp>
      <p:sp>
        <p:nvSpPr>
          <p:cNvPr id="3" name="Rectangle: Folded Corner 2">
            <a:extLst>
              <a:ext uri="{FF2B5EF4-FFF2-40B4-BE49-F238E27FC236}">
                <a16:creationId xmlns:a16="http://schemas.microsoft.com/office/drawing/2014/main" id="{8511BABB-AB71-4E4E-8167-765FCDB25E76}"/>
              </a:ext>
            </a:extLst>
          </p:cNvPr>
          <p:cNvSpPr/>
          <p:nvPr/>
        </p:nvSpPr>
        <p:spPr>
          <a:xfrm rot="-120000">
            <a:off x="334962" y="1082674"/>
            <a:ext cx="1620837" cy="1620837"/>
          </a:xfrm>
          <a:prstGeom prst="foldedCorner">
            <a:avLst>
              <a:gd name="adj" fmla="val 9487"/>
            </a:avLst>
          </a:prstGeom>
          <a:solidFill>
            <a:srgbClr val="FFFFCC"/>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i="1" dirty="0">
                <a:solidFill>
                  <a:schemeClr val="tx2"/>
                </a:solidFill>
              </a:rPr>
              <a:t>This is a square Post-it</a:t>
            </a:r>
          </a:p>
        </p:txBody>
      </p:sp>
      <p:sp>
        <p:nvSpPr>
          <p:cNvPr id="4" name="Rectangle: Folded Corner 3">
            <a:extLst>
              <a:ext uri="{FF2B5EF4-FFF2-40B4-BE49-F238E27FC236}">
                <a16:creationId xmlns:a16="http://schemas.microsoft.com/office/drawing/2014/main" id="{F282522A-D81C-4BDE-BF9F-3A923525A52C}"/>
              </a:ext>
            </a:extLst>
          </p:cNvPr>
          <p:cNvSpPr/>
          <p:nvPr/>
        </p:nvSpPr>
        <p:spPr>
          <a:xfrm rot="120000">
            <a:off x="334962" y="2911473"/>
            <a:ext cx="2640994" cy="1620837"/>
          </a:xfrm>
          <a:prstGeom prst="foldedCorner">
            <a:avLst>
              <a:gd name="adj" fmla="val 9487"/>
            </a:avLst>
          </a:prstGeom>
          <a:solidFill>
            <a:srgbClr val="F8F8F8"/>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i="1" dirty="0">
                <a:solidFill>
                  <a:schemeClr val="tx2"/>
                </a:solidFill>
              </a:rPr>
              <a:t>This is a rectangular Post-it. It uses a pale grey for a more subtle effect</a:t>
            </a:r>
          </a:p>
        </p:txBody>
      </p:sp>
      <p:sp>
        <p:nvSpPr>
          <p:cNvPr id="5" name="Rectangle: Folded Corner 4">
            <a:extLst>
              <a:ext uri="{FF2B5EF4-FFF2-40B4-BE49-F238E27FC236}">
                <a16:creationId xmlns:a16="http://schemas.microsoft.com/office/drawing/2014/main" id="{527E8BE5-3BA6-4438-BF72-4CB475544DA3}"/>
              </a:ext>
            </a:extLst>
          </p:cNvPr>
          <p:cNvSpPr/>
          <p:nvPr/>
        </p:nvSpPr>
        <p:spPr>
          <a:xfrm rot="60000">
            <a:off x="2314576" y="1082674"/>
            <a:ext cx="1620837" cy="1620837"/>
          </a:xfrm>
          <a:prstGeom prst="foldedCorner">
            <a:avLst>
              <a:gd name="adj" fmla="val 9487"/>
            </a:avLst>
          </a:prstGeom>
          <a:solidFill>
            <a:srgbClr val="CCECFF"/>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dirty="0">
                <a:solidFill>
                  <a:schemeClr val="tx2"/>
                </a:solidFill>
                <a:latin typeface="Segoe Print" panose="02000600000000000000" pitchFamily="2" charset="0"/>
              </a:rPr>
              <a:t>This uses the Segoe Print font for a handwritten look.</a:t>
            </a:r>
          </a:p>
        </p:txBody>
      </p:sp>
      <p:sp>
        <p:nvSpPr>
          <p:cNvPr id="7" name="Rectangle: Folded Corner 6">
            <a:extLst>
              <a:ext uri="{FF2B5EF4-FFF2-40B4-BE49-F238E27FC236}">
                <a16:creationId xmlns:a16="http://schemas.microsoft.com/office/drawing/2014/main" id="{62F31D48-16ED-4FE2-831F-A54CDDB88C3B}"/>
              </a:ext>
            </a:extLst>
          </p:cNvPr>
          <p:cNvSpPr/>
          <p:nvPr/>
        </p:nvSpPr>
        <p:spPr>
          <a:xfrm rot="240000">
            <a:off x="4294188" y="1082674"/>
            <a:ext cx="1620837" cy="1620837"/>
          </a:xfrm>
          <a:prstGeom prst="foldedCorner">
            <a:avLst>
              <a:gd name="adj" fmla="val 9487"/>
            </a:avLst>
          </a:prstGeom>
          <a:solidFill>
            <a:srgbClr val="FFCCCC"/>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dirty="0">
                <a:solidFill>
                  <a:schemeClr val="tx2"/>
                </a:solidFill>
                <a:latin typeface="Ink Free" panose="03080402000500000000" pitchFamily="66" charset="0"/>
              </a:rPr>
              <a:t>This uses the Ink free font for a lighter handwritten look.</a:t>
            </a:r>
          </a:p>
        </p:txBody>
      </p:sp>
      <p:sp>
        <p:nvSpPr>
          <p:cNvPr id="8" name="Rectangle: Folded Corner 7">
            <a:extLst>
              <a:ext uri="{FF2B5EF4-FFF2-40B4-BE49-F238E27FC236}">
                <a16:creationId xmlns:a16="http://schemas.microsoft.com/office/drawing/2014/main" id="{22AE868E-3A42-4082-B660-5829BCFB6203}"/>
              </a:ext>
            </a:extLst>
          </p:cNvPr>
          <p:cNvSpPr/>
          <p:nvPr/>
        </p:nvSpPr>
        <p:spPr>
          <a:xfrm rot="21433274">
            <a:off x="3277206" y="2911473"/>
            <a:ext cx="2640994" cy="1620837"/>
          </a:xfrm>
          <a:prstGeom prst="foldedCorner">
            <a:avLst>
              <a:gd name="adj" fmla="val 9487"/>
            </a:avLst>
          </a:prstGeom>
          <a:solidFill>
            <a:schemeClr val="accent6"/>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i="1" dirty="0">
                <a:solidFill>
                  <a:schemeClr val="bg1"/>
                </a:solidFill>
              </a:rPr>
              <a:t>This is an example of a bolder colour, using white text for legibility</a:t>
            </a:r>
          </a:p>
        </p:txBody>
      </p:sp>
      <p:sp>
        <p:nvSpPr>
          <p:cNvPr id="9" name="Rectangle: Folded Corner 8">
            <a:extLst>
              <a:ext uri="{FF2B5EF4-FFF2-40B4-BE49-F238E27FC236}">
                <a16:creationId xmlns:a16="http://schemas.microsoft.com/office/drawing/2014/main" id="{514C7A7E-9B0F-4117-82E0-98CDE4DA9EC7}"/>
              </a:ext>
            </a:extLst>
          </p:cNvPr>
          <p:cNvSpPr/>
          <p:nvPr/>
        </p:nvSpPr>
        <p:spPr>
          <a:xfrm rot="177055">
            <a:off x="3277206" y="4862512"/>
            <a:ext cx="2640994" cy="1620837"/>
          </a:xfrm>
          <a:prstGeom prst="foldedCorner">
            <a:avLst>
              <a:gd name="adj" fmla="val 9487"/>
            </a:avLst>
          </a:prstGeom>
          <a:solidFill>
            <a:schemeClr val="bg1"/>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i="1" dirty="0">
                <a:solidFill>
                  <a:schemeClr val="tx2"/>
                </a:solidFill>
              </a:rPr>
              <a:t>This is a white note. The edges are still visible because of the shadow, it doesn’t need an outline.</a:t>
            </a:r>
          </a:p>
        </p:txBody>
      </p:sp>
      <p:sp>
        <p:nvSpPr>
          <p:cNvPr id="10" name="Speech Bubble: Rectangle 9">
            <a:extLst>
              <a:ext uri="{FF2B5EF4-FFF2-40B4-BE49-F238E27FC236}">
                <a16:creationId xmlns:a16="http://schemas.microsoft.com/office/drawing/2014/main" id="{B0821634-C022-4904-87D2-FBB125A2C9A8}"/>
              </a:ext>
            </a:extLst>
          </p:cNvPr>
          <p:cNvSpPr/>
          <p:nvPr/>
        </p:nvSpPr>
        <p:spPr>
          <a:xfrm>
            <a:off x="8255000" y="1079500"/>
            <a:ext cx="1620837" cy="515901"/>
          </a:xfrm>
          <a:prstGeom prst="wedgeRectCallout">
            <a:avLst>
              <a:gd name="adj1" fmla="val -477"/>
              <a:gd name="adj2" fmla="val 77814"/>
            </a:avLst>
          </a:prstGeom>
          <a:solidFill>
            <a:srgbClr val="FFFFCC"/>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p>
            <a:pPr>
              <a:lnSpc>
                <a:spcPct val="80000"/>
              </a:lnSpc>
            </a:pPr>
            <a:r>
              <a:rPr lang="en-GB" sz="1200" i="1" dirty="0">
                <a:solidFill>
                  <a:schemeClr val="tx2"/>
                </a:solidFill>
              </a:rPr>
              <a:t>For comments on a diagram or a plan, for example</a:t>
            </a:r>
          </a:p>
        </p:txBody>
      </p:sp>
      <p:sp>
        <p:nvSpPr>
          <p:cNvPr id="11" name="Speech Bubble: Rectangle with Corners Rounded 10">
            <a:extLst>
              <a:ext uri="{FF2B5EF4-FFF2-40B4-BE49-F238E27FC236}">
                <a16:creationId xmlns:a16="http://schemas.microsoft.com/office/drawing/2014/main" id="{34E74F8B-EA38-4B52-88F7-C84C9992AA17}"/>
              </a:ext>
            </a:extLst>
          </p:cNvPr>
          <p:cNvSpPr/>
          <p:nvPr/>
        </p:nvSpPr>
        <p:spPr>
          <a:xfrm>
            <a:off x="8255000" y="1910550"/>
            <a:ext cx="1620837" cy="570785"/>
          </a:xfrm>
          <a:prstGeom prst="wedgeRoundRectCallout">
            <a:avLst>
              <a:gd name="adj1" fmla="val 6211"/>
              <a:gd name="adj2" fmla="val 70223"/>
              <a:gd name="adj3" fmla="val 16667"/>
            </a:avLst>
          </a:prstGeom>
          <a:solidFill>
            <a:srgbClr val="FFFFCC"/>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p>
            <a:pPr>
              <a:lnSpc>
                <a:spcPct val="80000"/>
              </a:lnSpc>
            </a:pPr>
            <a:r>
              <a:rPr lang="en-GB" sz="1200" i="1" dirty="0">
                <a:solidFill>
                  <a:schemeClr val="tx2"/>
                </a:solidFill>
              </a:rPr>
              <a:t>For comments on a diagram or a plan, for example</a:t>
            </a:r>
          </a:p>
        </p:txBody>
      </p:sp>
      <p:sp>
        <p:nvSpPr>
          <p:cNvPr id="12" name="Speech Bubble: Oval 11">
            <a:extLst>
              <a:ext uri="{FF2B5EF4-FFF2-40B4-BE49-F238E27FC236}">
                <a16:creationId xmlns:a16="http://schemas.microsoft.com/office/drawing/2014/main" id="{C88FAE24-9EF5-4BAC-9B92-D2D266272698}"/>
              </a:ext>
            </a:extLst>
          </p:cNvPr>
          <p:cNvSpPr/>
          <p:nvPr/>
        </p:nvSpPr>
        <p:spPr>
          <a:xfrm>
            <a:off x="10228263" y="1044880"/>
            <a:ext cx="1620837" cy="619949"/>
          </a:xfrm>
          <a:prstGeom prst="wedgeEllipseCallout">
            <a:avLst/>
          </a:prstGeom>
          <a:solidFill>
            <a:srgbClr val="F8F8F8"/>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spAutoFit/>
          </a:bodyPr>
          <a:lstStyle/>
          <a:p>
            <a:pPr algn="ctr">
              <a:lnSpc>
                <a:spcPct val="80000"/>
              </a:lnSpc>
            </a:pPr>
            <a:r>
              <a:rPr lang="en-GB" sz="1200" i="1" dirty="0">
                <a:solidFill>
                  <a:schemeClr val="tx2"/>
                </a:solidFill>
              </a:rPr>
              <a:t>For quotes and feedback</a:t>
            </a:r>
          </a:p>
        </p:txBody>
      </p:sp>
      <p:sp>
        <p:nvSpPr>
          <p:cNvPr id="15" name="Thought Bubble: Cloud 14">
            <a:extLst>
              <a:ext uri="{FF2B5EF4-FFF2-40B4-BE49-F238E27FC236}">
                <a16:creationId xmlns:a16="http://schemas.microsoft.com/office/drawing/2014/main" id="{50655408-6584-440B-A482-896A8FC748BD}"/>
              </a:ext>
            </a:extLst>
          </p:cNvPr>
          <p:cNvSpPr/>
          <p:nvPr/>
        </p:nvSpPr>
        <p:spPr>
          <a:xfrm>
            <a:off x="10228263" y="1913090"/>
            <a:ext cx="1620837" cy="671114"/>
          </a:xfrm>
          <a:prstGeom prst="cloudCallout">
            <a:avLst>
              <a:gd name="adj1" fmla="val -33628"/>
              <a:gd name="adj2" fmla="val 85304"/>
            </a:avLst>
          </a:prstGeom>
          <a:solidFill>
            <a:srgbClr val="F8F8F8"/>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spAutoFit/>
          </a:bodyPr>
          <a:lstStyle/>
          <a:p>
            <a:pPr algn="ctr">
              <a:lnSpc>
                <a:spcPct val="80000"/>
              </a:lnSpc>
            </a:pPr>
            <a:r>
              <a:rPr lang="en-GB" sz="1200" i="1" dirty="0">
                <a:solidFill>
                  <a:schemeClr val="tx2"/>
                </a:solidFill>
              </a:rPr>
              <a:t>For quotes and feedback</a:t>
            </a:r>
          </a:p>
        </p:txBody>
      </p:sp>
      <p:sp>
        <p:nvSpPr>
          <p:cNvPr id="17" name="Star: 16 Points 16">
            <a:extLst>
              <a:ext uri="{FF2B5EF4-FFF2-40B4-BE49-F238E27FC236}">
                <a16:creationId xmlns:a16="http://schemas.microsoft.com/office/drawing/2014/main" id="{8DEEC9E2-C67E-4CBB-99C6-93858EFD6FA7}"/>
              </a:ext>
            </a:extLst>
          </p:cNvPr>
          <p:cNvSpPr/>
          <p:nvPr/>
        </p:nvSpPr>
        <p:spPr>
          <a:xfrm rot="21218373">
            <a:off x="8255000" y="3768944"/>
            <a:ext cx="914400" cy="914400"/>
          </a:xfrm>
          <a:prstGeom prst="star16">
            <a:avLst>
              <a:gd name="adj" fmla="val 43229"/>
            </a:avLst>
          </a:prstGeom>
          <a:solidFill>
            <a:schemeClr val="accent2"/>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600" dirty="0">
                <a:latin typeface="+mj-lt"/>
              </a:rPr>
              <a:t>New!</a:t>
            </a:r>
          </a:p>
        </p:txBody>
      </p:sp>
      <p:sp>
        <p:nvSpPr>
          <p:cNvPr id="20" name="Arrow: Right 19">
            <a:extLst>
              <a:ext uri="{FF2B5EF4-FFF2-40B4-BE49-F238E27FC236}">
                <a16:creationId xmlns:a16="http://schemas.microsoft.com/office/drawing/2014/main" id="{250387B5-8A5A-4DB4-9148-B12D8AF14DC7}"/>
              </a:ext>
            </a:extLst>
          </p:cNvPr>
          <p:cNvSpPr/>
          <p:nvPr/>
        </p:nvSpPr>
        <p:spPr>
          <a:xfrm>
            <a:off x="8255000" y="5098775"/>
            <a:ext cx="1620836" cy="484632"/>
          </a:xfrm>
          <a:prstGeom prst="rightArrow">
            <a:avLst>
              <a:gd name="adj1" fmla="val 72712"/>
              <a:gd name="adj2" fmla="val 25542"/>
            </a:avLst>
          </a:prstGeom>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1200" dirty="0">
                <a:solidFill>
                  <a:schemeClr val="bg1"/>
                </a:solidFill>
              </a:rPr>
              <a:t>An arrow to indicate something specific</a:t>
            </a:r>
          </a:p>
        </p:txBody>
      </p:sp>
      <p:sp>
        <p:nvSpPr>
          <p:cNvPr id="33" name="Arrow: Right 32">
            <a:extLst>
              <a:ext uri="{FF2B5EF4-FFF2-40B4-BE49-F238E27FC236}">
                <a16:creationId xmlns:a16="http://schemas.microsoft.com/office/drawing/2014/main" id="{5BBA40B9-15B8-45BB-8E1B-F4AF287CFB83}"/>
              </a:ext>
            </a:extLst>
          </p:cNvPr>
          <p:cNvSpPr/>
          <p:nvPr/>
        </p:nvSpPr>
        <p:spPr>
          <a:xfrm flipH="1">
            <a:off x="8255000" y="5648613"/>
            <a:ext cx="1620836" cy="484632"/>
          </a:xfrm>
          <a:prstGeom prst="rightArrow">
            <a:avLst>
              <a:gd name="adj1" fmla="val 72712"/>
              <a:gd name="adj2" fmla="val 25542"/>
            </a:avLst>
          </a:prstGeom>
          <a:solidFill>
            <a:schemeClr val="accent2"/>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A left pointing arrow</a:t>
            </a:r>
          </a:p>
        </p:txBody>
      </p:sp>
      <p:sp>
        <p:nvSpPr>
          <p:cNvPr id="26" name="Star: 12 Points 25">
            <a:extLst>
              <a:ext uri="{FF2B5EF4-FFF2-40B4-BE49-F238E27FC236}">
                <a16:creationId xmlns:a16="http://schemas.microsoft.com/office/drawing/2014/main" id="{FFE34227-8FA3-4E72-A62F-E5DC70237DAA}"/>
              </a:ext>
            </a:extLst>
          </p:cNvPr>
          <p:cNvSpPr/>
          <p:nvPr/>
        </p:nvSpPr>
        <p:spPr>
          <a:xfrm rot="671540">
            <a:off x="9385300" y="3801157"/>
            <a:ext cx="914400" cy="914400"/>
          </a:xfrm>
          <a:prstGeom prst="star12">
            <a:avLst>
              <a:gd name="adj" fmla="val 41667"/>
            </a:avLst>
          </a:prstGeom>
          <a:solidFill>
            <a:schemeClr val="accent6"/>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GB" sz="1200" dirty="0">
                <a:latin typeface="+mj-lt"/>
              </a:rPr>
              <a:t>Important!</a:t>
            </a:r>
          </a:p>
        </p:txBody>
      </p:sp>
      <p:sp>
        <p:nvSpPr>
          <p:cNvPr id="27" name="Rectangle: Folded Corner 26">
            <a:extLst>
              <a:ext uri="{FF2B5EF4-FFF2-40B4-BE49-F238E27FC236}">
                <a16:creationId xmlns:a16="http://schemas.microsoft.com/office/drawing/2014/main" id="{20A24CA9-0C85-4FCA-9FF2-519276F3A8B4}"/>
              </a:ext>
            </a:extLst>
          </p:cNvPr>
          <p:cNvSpPr/>
          <p:nvPr/>
        </p:nvSpPr>
        <p:spPr>
          <a:xfrm>
            <a:off x="0" y="4798540"/>
            <a:ext cx="1955800" cy="385401"/>
          </a:xfrm>
          <a:prstGeom prst="foldedCorner">
            <a:avLst>
              <a:gd name="adj" fmla="val 29055"/>
            </a:avLst>
          </a:prstGeom>
          <a:solidFill>
            <a:srgbClr val="CCECFF"/>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r>
              <a:rPr lang="en-GB" sz="1600" i="1" dirty="0">
                <a:solidFill>
                  <a:schemeClr val="tx2"/>
                </a:solidFill>
              </a:rPr>
              <a:t>Page Marker style</a:t>
            </a:r>
          </a:p>
        </p:txBody>
      </p:sp>
      <p:sp>
        <p:nvSpPr>
          <p:cNvPr id="30" name="TextBox 29">
            <a:extLst>
              <a:ext uri="{FF2B5EF4-FFF2-40B4-BE49-F238E27FC236}">
                <a16:creationId xmlns:a16="http://schemas.microsoft.com/office/drawing/2014/main" id="{F1219227-E5AD-4BCA-9777-E340B339A1C6}"/>
              </a:ext>
            </a:extLst>
          </p:cNvPr>
          <p:cNvSpPr txBox="1"/>
          <p:nvPr/>
        </p:nvSpPr>
        <p:spPr>
          <a:xfrm>
            <a:off x="6275388" y="1079500"/>
            <a:ext cx="1619250" cy="1354217"/>
          </a:xfrm>
          <a:prstGeom prst="rect">
            <a:avLst/>
          </a:prstGeom>
          <a:noFill/>
        </p:spPr>
        <p:txBody>
          <a:bodyPr wrap="square" lIns="0" tIns="0" rIns="0" bIns="0" rtlCol="0">
            <a:spAutoFit/>
          </a:bodyPr>
          <a:lstStyle/>
          <a:p>
            <a:pPr algn="r"/>
            <a:r>
              <a:rPr lang="en-GB" sz="1600" dirty="0">
                <a:solidFill>
                  <a:schemeClr val="accent1"/>
                </a:solidFill>
                <a:latin typeface="+mj-lt"/>
              </a:rPr>
              <a:t>Callouts</a:t>
            </a:r>
          </a:p>
          <a:p>
            <a:pPr algn="r"/>
            <a:r>
              <a:rPr lang="en-GB" sz="1200" dirty="0">
                <a:solidFill>
                  <a:schemeClr val="tx2"/>
                </a:solidFill>
              </a:rPr>
              <a:t>These often need a small font so they don’t block too much of your slide. Here the line spacing is set to 0.8 to help keep the size down.</a:t>
            </a:r>
          </a:p>
        </p:txBody>
      </p:sp>
      <p:sp>
        <p:nvSpPr>
          <p:cNvPr id="31" name="TextBox 30">
            <a:extLst>
              <a:ext uri="{FF2B5EF4-FFF2-40B4-BE49-F238E27FC236}">
                <a16:creationId xmlns:a16="http://schemas.microsoft.com/office/drawing/2014/main" id="{862FA7A4-B45F-4754-8130-2670A70116B6}"/>
              </a:ext>
            </a:extLst>
          </p:cNvPr>
          <p:cNvSpPr txBox="1"/>
          <p:nvPr/>
        </p:nvSpPr>
        <p:spPr>
          <a:xfrm>
            <a:off x="6275388" y="3784600"/>
            <a:ext cx="1619250" cy="1169551"/>
          </a:xfrm>
          <a:prstGeom prst="rect">
            <a:avLst/>
          </a:prstGeom>
          <a:noFill/>
        </p:spPr>
        <p:txBody>
          <a:bodyPr wrap="square" lIns="0" tIns="0" rIns="0" bIns="0" rtlCol="0">
            <a:spAutoFit/>
          </a:bodyPr>
          <a:lstStyle/>
          <a:p>
            <a:pPr algn="r"/>
            <a:r>
              <a:rPr lang="en-GB" sz="1600" dirty="0">
                <a:solidFill>
                  <a:schemeClr val="accent1"/>
                </a:solidFill>
                <a:latin typeface="+mj-lt"/>
              </a:rPr>
              <a:t>Stickers</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555555"/>
                </a:solidFill>
                <a:effectLst/>
                <a:uLnTx/>
                <a:uFillTx/>
                <a:latin typeface="Segoe UI Light"/>
                <a:ea typeface="+mn-ea"/>
                <a:cs typeface="+mn-cs"/>
              </a:rPr>
              <a:t>For a slightly bolder, more eye-catching look. When you need the reader to absolutely notice something.</a:t>
            </a:r>
            <a:endParaRPr lang="en-GB" sz="1600" dirty="0">
              <a:solidFill>
                <a:schemeClr val="accent1"/>
              </a:solidFill>
              <a:latin typeface="+mj-lt"/>
            </a:endParaRPr>
          </a:p>
        </p:txBody>
      </p:sp>
      <p:sp>
        <p:nvSpPr>
          <p:cNvPr id="32" name="Arrow: Right 31">
            <a:extLst>
              <a:ext uri="{FF2B5EF4-FFF2-40B4-BE49-F238E27FC236}">
                <a16:creationId xmlns:a16="http://schemas.microsoft.com/office/drawing/2014/main" id="{F21ECE9A-DE3B-4228-B39B-36E959A14E3F}"/>
              </a:ext>
            </a:extLst>
          </p:cNvPr>
          <p:cNvSpPr/>
          <p:nvPr/>
        </p:nvSpPr>
        <p:spPr>
          <a:xfrm rot="-120000">
            <a:off x="1364385" y="5189350"/>
            <a:ext cx="1620837" cy="1365893"/>
          </a:xfrm>
          <a:prstGeom prst="rightArrow">
            <a:avLst>
              <a:gd name="adj1" fmla="val 71897"/>
              <a:gd name="adj2" fmla="val 34989"/>
            </a:avLst>
          </a:prstGeom>
          <a:solidFill>
            <a:srgbClr val="FFFFCC"/>
          </a:solidFill>
          <a:ln>
            <a:noFill/>
          </a:ln>
          <a:effectLst>
            <a:outerShdw blurRad="254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en-GB" sz="1600" i="1" dirty="0">
                <a:solidFill>
                  <a:schemeClr val="tx2"/>
                </a:solidFill>
              </a:rPr>
              <a:t>Arrow-style</a:t>
            </a:r>
          </a:p>
        </p:txBody>
      </p:sp>
    </p:spTree>
    <p:extLst>
      <p:ext uri="{BB962C8B-B14F-4D97-AF65-F5344CB8AC3E}">
        <p14:creationId xmlns:p14="http://schemas.microsoft.com/office/powerpoint/2010/main" val="42350519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Office Theme">
  <a:themeElements>
    <a:clrScheme name="SHARPN 2.0 Test 2">
      <a:dk1>
        <a:srgbClr val="000000"/>
      </a:dk1>
      <a:lt1>
        <a:srgbClr val="FFFFFF"/>
      </a:lt1>
      <a:dk2>
        <a:srgbClr val="555555"/>
      </a:dk2>
      <a:lt2>
        <a:srgbClr val="DDDDDD"/>
      </a:lt2>
      <a:accent1>
        <a:srgbClr val="0E5F78"/>
      </a:accent1>
      <a:accent2>
        <a:srgbClr val="F0B400"/>
      </a:accent2>
      <a:accent3>
        <a:srgbClr val="499BB5"/>
      </a:accent3>
      <a:accent4>
        <a:srgbClr val="68CCE4"/>
      </a:accent4>
      <a:accent5>
        <a:srgbClr val="FBD600"/>
      </a:accent5>
      <a:accent6>
        <a:srgbClr val="B3290B"/>
      </a:accent6>
      <a:hlink>
        <a:srgbClr val="0E5F78"/>
      </a:hlink>
      <a:folHlink>
        <a:srgbClr val="0E5F78"/>
      </a:folHlink>
    </a:clrScheme>
    <a:fontScheme name="SHARPN">
      <a:majorFont>
        <a:latin typeface="Segoe UI Semibold"/>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smtClean="0">
            <a:solidFill>
              <a:schemeClr val="tx2"/>
            </a:solidFill>
          </a:defRPr>
        </a:defPPr>
      </a:lstStyle>
    </a:txDef>
  </a:objectDefaults>
  <a:extraClrSchemeLst/>
  <a:extLst>
    <a:ext uri="{05A4C25C-085E-4340-85A3-A5531E510DB2}">
      <thm15:themeFamily xmlns:thm15="http://schemas.microsoft.com/office/thememl/2012/main" name="SHARPN Template v0.3.potx" id="{03FD5E35-C5A1-4E5E-B685-9586EB8DEEBA}" vid="{486F5681-2CE6-43FB-AE09-CF56CC5D0C23}"/>
    </a:ext>
  </a:extLst>
</a:theme>
</file>

<file path=ppt/theme/theme2.xml><?xml version="1.0" encoding="utf-8"?>
<a:theme xmlns:a="http://schemas.openxmlformats.org/drawingml/2006/main" name="Office Theme">
  <a:themeElements>
    <a:clrScheme name="SHARPN">
      <a:dk1>
        <a:srgbClr val="000000"/>
      </a:dk1>
      <a:lt1>
        <a:srgbClr val="FFFFFF"/>
      </a:lt1>
      <a:dk2>
        <a:srgbClr val="555555"/>
      </a:dk2>
      <a:lt2>
        <a:srgbClr val="BBBBBB"/>
      </a:lt2>
      <a:accent1>
        <a:srgbClr val="028080"/>
      </a:accent1>
      <a:accent2>
        <a:srgbClr val="F2B600"/>
      </a:accent2>
      <a:accent3>
        <a:srgbClr val="555555"/>
      </a:accent3>
      <a:accent4>
        <a:srgbClr val="BBBBBB"/>
      </a:accent4>
      <a:accent5>
        <a:srgbClr val="DDDDDD"/>
      </a:accent5>
      <a:accent6>
        <a:srgbClr val="CC2314"/>
      </a:accent6>
      <a:hlink>
        <a:srgbClr val="028080"/>
      </a:hlink>
      <a:folHlink>
        <a:srgbClr val="028080"/>
      </a:folHlink>
    </a:clrScheme>
    <a:fontScheme name="SHARPN">
      <a:majorFont>
        <a:latin typeface="Segoe UI Semibold"/>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3">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2A572C9-3D7D-494D-BF6B-0F1E5EB0F846}">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7F239263CC20D48B01380522EEF31B2" ma:contentTypeVersion="13" ma:contentTypeDescription="Create a new document." ma:contentTypeScope="" ma:versionID="9628d90da3d4921557ab5e4da5ea91c9">
  <xsd:schema xmlns:xsd="http://www.w3.org/2001/XMLSchema" xmlns:xs="http://www.w3.org/2001/XMLSchema" xmlns:p="http://schemas.microsoft.com/office/2006/metadata/properties" xmlns:ns3="483d1638-7f82-47ad-ab4a-3ba3813984e1" xmlns:ns4="bfbaff98-0362-4770-827a-b4f0c954be4f" targetNamespace="http://schemas.microsoft.com/office/2006/metadata/properties" ma:root="true" ma:fieldsID="0dcc528c450ee236fe8256a53d0a639c" ns3:_="" ns4:_="">
    <xsd:import namespace="483d1638-7f82-47ad-ab4a-3ba3813984e1"/>
    <xsd:import namespace="bfbaff98-0362-4770-827a-b4f0c954be4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d1638-7f82-47ad-ab4a-3ba3813984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aff98-0362-4770-827a-b4f0c954be4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BA7EFA-042E-4369-BB82-FB802A9543C2}">
  <ds:schemaRefs>
    <ds:schemaRef ds:uri="http://schemas.microsoft.com/sharepoint/v3/contenttype/forms"/>
  </ds:schemaRefs>
</ds:datastoreItem>
</file>

<file path=customXml/itemProps2.xml><?xml version="1.0" encoding="utf-8"?>
<ds:datastoreItem xmlns:ds="http://schemas.openxmlformats.org/officeDocument/2006/customXml" ds:itemID="{EA014B2B-FC9C-4D11-A254-9563A4BD07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3d1638-7f82-47ad-ab4a-3ba3813984e1"/>
    <ds:schemaRef ds:uri="bfbaff98-0362-4770-827a-b4f0c954be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898EB7-2B7F-439E-8CE3-7B1F84F4D57C}">
  <ds:schemaRefs>
    <ds:schemaRef ds:uri="http://schemas.microsoft.com/office/2006/metadata/properties"/>
    <ds:schemaRef ds:uri="http://schemas.openxmlformats.org/package/2006/metadata/core-properties"/>
    <ds:schemaRef ds:uri="http://schemas.microsoft.com/office/2006/documentManagement/types"/>
    <ds:schemaRef ds:uri="bfbaff98-0362-4770-827a-b4f0c954be4f"/>
    <ds:schemaRef ds:uri="http://schemas.microsoft.com/office/infopath/2007/PartnerControls"/>
    <ds:schemaRef ds:uri="http://purl.org/dc/terms/"/>
    <ds:schemaRef ds:uri="http://purl.org/dc/elements/1.1/"/>
    <ds:schemaRef ds:uri="http://purl.org/dc/dcmitype/"/>
    <ds:schemaRef ds:uri="http://www.w3.org/XML/1998/namespace"/>
    <ds:schemaRef ds:uri="483d1638-7f82-47ad-ab4a-3ba3813984e1"/>
  </ds:schemaRefs>
</ds:datastoreItem>
</file>

<file path=docProps/app.xml><?xml version="1.0" encoding="utf-8"?>
<Properties xmlns="http://schemas.openxmlformats.org/officeDocument/2006/extended-properties" xmlns:vt="http://schemas.openxmlformats.org/officeDocument/2006/docPropsVTypes">
  <Template>SHARPN Template v0.3</Template>
  <TotalTime>0</TotalTime>
  <Words>185</Words>
  <Application>Microsoft Office PowerPoint</Application>
  <PresentationFormat>Widescreen</PresentationFormat>
  <Paragraphs>21</Paragraphs>
  <Slides>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1</vt:i4>
      </vt:variant>
      <vt:variant>
        <vt:lpstr>Custom Shows</vt:lpstr>
      </vt:variant>
      <vt:variant>
        <vt:i4>1</vt:i4>
      </vt:variant>
    </vt:vector>
  </HeadingPairs>
  <TitlesOfParts>
    <vt:vector size="9" baseType="lpstr">
      <vt:lpstr>Arial</vt:lpstr>
      <vt:lpstr>Ink Free</vt:lpstr>
      <vt:lpstr>Segoe Print</vt:lpstr>
      <vt:lpstr>Segoe UI Light</vt:lpstr>
      <vt:lpstr>Segoe UI Semibold</vt:lpstr>
      <vt:lpstr>Wingdings</vt:lpstr>
      <vt:lpstr>Office Theme</vt:lpstr>
      <vt:lpstr>Post-its, Callouts and Stickers</vt:lpstr>
      <vt:lpstr>Handout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Post-its, Callouts and Stickers</dc:title>
  <dc:creator>Steve Rowland</dc:creator>
  <cp:lastModifiedBy>Steve Rowland</cp:lastModifiedBy>
  <cp:revision>2</cp:revision>
  <cp:lastPrinted>2020-08-04T13:03:20Z</cp:lastPrinted>
  <dcterms:created xsi:type="dcterms:W3CDTF">2021-02-18T08:09:49Z</dcterms:created>
  <dcterms:modified xsi:type="dcterms:W3CDTF">2022-01-14T11:02:38Z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0x010100B7F239263CC20D48B01380522EEF31B2</vt:lpwstr>
  </property>
</Properties>
</file>