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sldIdLst>
    <p:sldId id="256" r:id="rId5"/>
    <p:sldId id="257" r:id="rId6"/>
    <p:sldId id="259" r:id="rId7"/>
    <p:sldId id="258" r:id="rId8"/>
    <p:sldId id="260" r:id="rId9"/>
    <p:sldId id="267" r:id="rId10"/>
  </p:sldIdLst>
  <p:sldSz cx="12192000" cy="6858000"/>
  <p:notesSz cx="7104063" cy="10234613"/>
  <p:custShowLst>
    <p:custShow name="Handout slides" id="0">
      <p:sldLst>
        <p:sld r:id="rId5"/>
      </p:sldLst>
    </p:custShow>
  </p:custShow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85" userDrawn="1">
          <p15:clr>
            <a:srgbClr val="A4A3A4"/>
          </p15:clr>
        </p15:guide>
        <p15:guide id="2" pos="3863"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B600"/>
    <a:srgbClr val="016969"/>
    <a:srgbClr val="028080"/>
    <a:srgbClr val="FFFFFF"/>
    <a:srgbClr val="A0BABA"/>
    <a:srgbClr val="389AE4"/>
    <a:srgbClr val="99CCFF"/>
    <a:srgbClr val="0A3282"/>
    <a:srgbClr val="6F6F6F"/>
    <a:srgbClr val="159EA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940675A-B579-460E-94D1-54222C63F5D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5" autoAdjust="0"/>
    <p:restoredTop sz="78754" autoAdjust="0"/>
  </p:normalViewPr>
  <p:slideViewPr>
    <p:cSldViewPr snapToGrid="0">
      <p:cViewPr>
        <p:scale>
          <a:sx n="33" d="100"/>
          <a:sy n="33" d="100"/>
        </p:scale>
        <p:origin x="2670" y="1584"/>
      </p:cViewPr>
      <p:guideLst>
        <p:guide orient="horz" pos="1185"/>
        <p:guide pos="3863"/>
      </p:guideLst>
    </p:cSldViewPr>
  </p:slideViewPr>
  <p:outlineViewPr>
    <p:cViewPr>
      <p:scale>
        <a:sx n="33" d="100"/>
        <a:sy n="33" d="100"/>
      </p:scale>
      <p:origin x="0" y="-71716"/>
    </p:cViewPr>
  </p:outlin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109" d="100"/>
          <a:sy n="109" d="100"/>
        </p:scale>
        <p:origin x="484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Rowland" userId="a3776b79-ba02-49e1-96b9-02486fa68787" providerId="ADAL" clId="{35B71971-BC1A-4B31-8894-EE95199FEE71}"/>
    <pc:docChg chg="custSel modSld">
      <pc:chgData name="Steve Rowland" userId="a3776b79-ba02-49e1-96b9-02486fa68787" providerId="ADAL" clId="{35B71971-BC1A-4B31-8894-EE95199FEE71}" dt="2022-02-03T15:52:03.547" v="25" actId="14826"/>
      <pc:docMkLst>
        <pc:docMk/>
      </pc:docMkLst>
      <pc:sldChg chg="modSp mod">
        <pc:chgData name="Steve Rowland" userId="a3776b79-ba02-49e1-96b9-02486fa68787" providerId="ADAL" clId="{35B71971-BC1A-4B31-8894-EE95199FEE71}" dt="2022-02-03T15:49:43.872" v="22" actId="404"/>
        <pc:sldMkLst>
          <pc:docMk/>
          <pc:sldMk cId="3417422542" sldId="258"/>
        </pc:sldMkLst>
        <pc:graphicFrameChg chg="modGraphic">
          <ac:chgData name="Steve Rowland" userId="a3776b79-ba02-49e1-96b9-02486fa68787" providerId="ADAL" clId="{35B71971-BC1A-4B31-8894-EE95199FEE71}" dt="2022-02-03T15:49:43.872" v="22" actId="404"/>
          <ac:graphicFrameMkLst>
            <pc:docMk/>
            <pc:sldMk cId="3417422542" sldId="258"/>
            <ac:graphicFrameMk id="6" creationId="{E11846C2-F396-4E6A-9D14-B820044E0D7C}"/>
          </ac:graphicFrameMkLst>
        </pc:graphicFrameChg>
      </pc:sldChg>
      <pc:sldChg chg="modSp mod">
        <pc:chgData name="Steve Rowland" userId="a3776b79-ba02-49e1-96b9-02486fa68787" providerId="ADAL" clId="{35B71971-BC1A-4B31-8894-EE95199FEE71}" dt="2022-02-03T15:52:03.547" v="25" actId="14826"/>
        <pc:sldMkLst>
          <pc:docMk/>
          <pc:sldMk cId="1064206290" sldId="260"/>
        </pc:sldMkLst>
        <pc:graphicFrameChg chg="modGraphic">
          <ac:chgData name="Steve Rowland" userId="a3776b79-ba02-49e1-96b9-02486fa68787" providerId="ADAL" clId="{35B71971-BC1A-4B31-8894-EE95199FEE71}" dt="2022-02-03T15:49:29.025" v="18" actId="255"/>
          <ac:graphicFrameMkLst>
            <pc:docMk/>
            <pc:sldMk cId="1064206290" sldId="260"/>
            <ac:graphicFrameMk id="3" creationId="{7A01F5FA-69E1-4444-881F-63ED7805DE3A}"/>
          </ac:graphicFrameMkLst>
        </pc:graphicFrameChg>
        <pc:graphicFrameChg chg="modGraphic">
          <ac:chgData name="Steve Rowland" userId="a3776b79-ba02-49e1-96b9-02486fa68787" providerId="ADAL" clId="{35B71971-BC1A-4B31-8894-EE95199FEE71}" dt="2022-02-03T15:50:48.365" v="24"/>
          <ac:graphicFrameMkLst>
            <pc:docMk/>
            <pc:sldMk cId="1064206290" sldId="260"/>
            <ac:graphicFrameMk id="4" creationId="{BDBEA7E2-4BB7-4E89-80E9-B598D4BDA0E0}"/>
          </ac:graphicFrameMkLst>
        </pc:graphicFrameChg>
        <pc:picChg chg="mod">
          <ac:chgData name="Steve Rowland" userId="a3776b79-ba02-49e1-96b9-02486fa68787" providerId="ADAL" clId="{35B71971-BC1A-4B31-8894-EE95199FEE71}" dt="2022-02-03T15:48:05.853" v="0" actId="207"/>
          <ac:picMkLst>
            <pc:docMk/>
            <pc:sldMk cId="1064206290" sldId="260"/>
            <ac:picMk id="6" creationId="{E45228EA-3D26-47C3-A6F8-E260323641EA}"/>
          </ac:picMkLst>
        </pc:picChg>
        <pc:picChg chg="mod">
          <ac:chgData name="Steve Rowland" userId="a3776b79-ba02-49e1-96b9-02486fa68787" providerId="ADAL" clId="{35B71971-BC1A-4B31-8894-EE95199FEE71}" dt="2022-02-03T15:52:03.547" v="25" actId="14826"/>
          <ac:picMkLst>
            <pc:docMk/>
            <pc:sldMk cId="1064206290" sldId="260"/>
            <ac:picMk id="19" creationId="{5CFDF1C2-CD51-49EA-A00B-F115815E819A}"/>
          </ac:picMkLst>
        </pc:picChg>
      </pc:sldChg>
    </pc:docChg>
  </pc:docChgLst>
</pc:chgInfo>
</file>

<file path=ppt/notesMasters/_rels/notesMaster1.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300038" y="730796"/>
            <a:ext cx="6480000" cy="3646573"/>
          </a:xfrm>
          <a:prstGeom prst="rect">
            <a:avLst/>
          </a:prstGeom>
          <a:noFill/>
          <a:ln w="3175">
            <a:solidFill>
              <a:schemeClr val="accent4"/>
            </a:solidFill>
          </a:ln>
        </p:spPr>
        <p:txBody>
          <a:bodyPr vert="horz" lIns="99066" tIns="49533" rIns="99066" bIns="49533" rtlCol="0" anchor="ctr"/>
          <a:lstStyle/>
          <a:p>
            <a:endParaRPr lang="en-GB"/>
          </a:p>
        </p:txBody>
      </p:sp>
      <p:sp>
        <p:nvSpPr>
          <p:cNvPr id="5" name="Notes Placeholder 4"/>
          <p:cNvSpPr>
            <a:spLocks noGrp="1"/>
          </p:cNvSpPr>
          <p:nvPr>
            <p:ph type="body" sz="quarter" idx="3"/>
          </p:nvPr>
        </p:nvSpPr>
        <p:spPr>
          <a:xfrm>
            <a:off x="300039" y="4549364"/>
            <a:ext cx="3954462" cy="4978475"/>
          </a:xfrm>
          <a:prstGeom prst="rect">
            <a:avLst/>
          </a:prstGeom>
        </p:spPr>
        <p:txBody>
          <a:bodyPr vert="horz" lIns="0" tIns="0" rIns="0" bIns="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sz="quarter" idx="5"/>
          </p:nvPr>
        </p:nvSpPr>
        <p:spPr>
          <a:xfrm>
            <a:off x="6780038" y="9874613"/>
            <a:ext cx="324025" cy="360000"/>
          </a:xfrm>
          <a:prstGeom prst="rect">
            <a:avLst/>
          </a:prstGeom>
        </p:spPr>
        <p:txBody>
          <a:bodyPr vert="horz" lIns="0" tIns="0" rIns="0" bIns="0" rtlCol="0" anchor="ctr">
            <a:noAutofit/>
          </a:bodyPr>
          <a:lstStyle>
            <a:lvl1pPr algn="ctr">
              <a:defRPr sz="1000" b="0">
                <a:solidFill>
                  <a:schemeClr val="accent2"/>
                </a:solidFill>
                <a:latin typeface="+mn-lt"/>
              </a:defRPr>
            </a:lvl1pPr>
          </a:lstStyle>
          <a:p>
            <a:fld id="{4ED751D6-0C7E-4E5F-A785-054D589E65AF}" type="slidenum">
              <a:rPr lang="en-GB" smtClean="0"/>
              <a:pPr/>
              <a:t>‹#›</a:t>
            </a:fld>
            <a:endParaRPr lang="en-GB"/>
          </a:p>
        </p:txBody>
      </p:sp>
      <p:graphicFrame>
        <p:nvGraphicFramePr>
          <p:cNvPr id="10" name="Table 10">
            <a:extLst>
              <a:ext uri="{FF2B5EF4-FFF2-40B4-BE49-F238E27FC236}">
                <a16:creationId xmlns:a16="http://schemas.microsoft.com/office/drawing/2014/main" id="{CF051A97-E262-4911-8B63-7520C9E3C3A0}"/>
              </a:ext>
            </a:extLst>
          </p:cNvPr>
          <p:cNvGraphicFramePr>
            <a:graphicFrameLocks noGrp="1"/>
          </p:cNvGraphicFramePr>
          <p:nvPr>
            <p:extLst>
              <p:ext uri="{D42A27DB-BD31-4B8C-83A1-F6EECF244321}">
                <p14:modId xmlns:p14="http://schemas.microsoft.com/office/powerpoint/2010/main" val="2088511095"/>
              </p:ext>
            </p:extLst>
          </p:nvPr>
        </p:nvGraphicFramePr>
        <p:xfrm>
          <a:off x="4400311" y="4549365"/>
          <a:ext cx="2379902" cy="5078880"/>
        </p:xfrm>
        <a:graphic>
          <a:graphicData uri="http://schemas.openxmlformats.org/drawingml/2006/table">
            <a:tbl>
              <a:tblPr firstRow="1" bandRow="1">
                <a:tableStyleId>{5940675A-B579-460E-94D1-54222C63F5DA}</a:tableStyleId>
              </a:tblPr>
              <a:tblGrid>
                <a:gridCol w="2379902">
                  <a:extLst>
                    <a:ext uri="{9D8B030D-6E8A-4147-A177-3AD203B41FA5}">
                      <a16:colId xmlns:a16="http://schemas.microsoft.com/office/drawing/2014/main" val="2190031996"/>
                    </a:ext>
                  </a:extLst>
                </a:gridCol>
              </a:tblGrid>
              <a:tr h="0">
                <a:tc>
                  <a:txBody>
                    <a:bodyPr/>
                    <a:lstStyle/>
                    <a:p>
                      <a:r>
                        <a:rPr lang="en-GB" sz="1200" b="1">
                          <a:solidFill>
                            <a:schemeClr val="accent2"/>
                          </a:solidFill>
                          <a:latin typeface="Segoe Print" panose="02000600000000000000" pitchFamily="2" charset="0"/>
                        </a:rPr>
                        <a:t>My notes</a:t>
                      </a:r>
                    </a:p>
                  </a:txBody>
                  <a:tcPr marL="0" marR="0" marT="0" marB="0">
                    <a:lnL w="12700" cmpd="sng">
                      <a:noFill/>
                    </a:lnL>
                    <a:lnR w="12700" cmpd="sng">
                      <a:noFill/>
                    </a:lnR>
                    <a:lnT w="12700" cmpd="sng">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90759501"/>
                  </a:ext>
                </a:extLst>
              </a:tr>
              <a:tr h="288000">
                <a:tc>
                  <a:txBody>
                    <a:bodyPr/>
                    <a:lstStyle/>
                    <a:p>
                      <a:endParaRPr lang="en-GB" sz="1200"/>
                    </a:p>
                  </a:txBody>
                  <a:tcPr marL="0" marR="0" marT="0" marB="72000">
                    <a:lnL w="12700" cmpd="sng">
                      <a:noFill/>
                    </a:lnL>
                    <a:lnR w="12700" cmpd="sng">
                      <a:noFill/>
                    </a:lnR>
                    <a:lnT w="6350" cap="flat" cmpd="sng" algn="ctr">
                      <a:no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07709084"/>
                  </a:ext>
                </a:extLst>
              </a:tr>
              <a:tr h="288000">
                <a:tc>
                  <a:txBody>
                    <a:bodyPr/>
                    <a:lstStyle/>
                    <a:p>
                      <a:endParaRPr lang="en-GB" sz="1200"/>
                    </a:p>
                  </a:txBody>
                  <a:tcPr marL="0" marR="0" marT="0" marB="72000">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54625303"/>
                  </a:ext>
                </a:extLst>
              </a:tr>
              <a:tr h="288000">
                <a:tc>
                  <a:txBody>
                    <a:bodyPr/>
                    <a:lstStyle/>
                    <a:p>
                      <a:endParaRPr lang="en-GB" sz="1200"/>
                    </a:p>
                  </a:txBody>
                  <a:tcPr marL="0" marR="0" marT="0" marB="72000">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61649882"/>
                  </a:ext>
                </a:extLst>
              </a:tr>
              <a:tr h="288000">
                <a:tc>
                  <a:txBody>
                    <a:bodyPr/>
                    <a:lstStyle/>
                    <a:p>
                      <a:endParaRPr lang="en-GB" sz="1200"/>
                    </a:p>
                  </a:txBody>
                  <a:tcPr marL="0" marR="0" marT="0" marB="72000">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75239814"/>
                  </a:ext>
                </a:extLst>
              </a:tr>
              <a:tr h="288000">
                <a:tc>
                  <a:txBody>
                    <a:bodyPr/>
                    <a:lstStyle/>
                    <a:p>
                      <a:endParaRPr lang="en-GB" sz="1200"/>
                    </a:p>
                  </a:txBody>
                  <a:tcPr marL="0" marR="0" marT="0" marB="72000">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63451292"/>
                  </a:ext>
                </a:extLst>
              </a:tr>
              <a:tr h="288000">
                <a:tc>
                  <a:txBody>
                    <a:bodyPr/>
                    <a:lstStyle/>
                    <a:p>
                      <a:endParaRPr lang="en-GB" sz="1200"/>
                    </a:p>
                  </a:txBody>
                  <a:tcPr marL="0" marR="0" marT="0" marB="72000">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16165121"/>
                  </a:ext>
                </a:extLst>
              </a:tr>
              <a:tr h="288000">
                <a:tc>
                  <a:txBody>
                    <a:bodyPr/>
                    <a:lstStyle/>
                    <a:p>
                      <a:endParaRPr lang="en-GB" sz="1200"/>
                    </a:p>
                  </a:txBody>
                  <a:tcPr marL="0" marR="0" marT="0" marB="72000">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1016729"/>
                  </a:ext>
                </a:extLst>
              </a:tr>
              <a:tr h="288000">
                <a:tc>
                  <a:txBody>
                    <a:bodyPr/>
                    <a:lstStyle/>
                    <a:p>
                      <a:endParaRPr lang="en-GB" sz="1200"/>
                    </a:p>
                  </a:txBody>
                  <a:tcPr marL="0" marR="0" marT="0" marB="72000">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45465864"/>
                  </a:ext>
                </a:extLst>
              </a:tr>
              <a:tr h="288000">
                <a:tc>
                  <a:txBody>
                    <a:bodyPr/>
                    <a:lstStyle/>
                    <a:p>
                      <a:endParaRPr lang="en-GB" sz="1200"/>
                    </a:p>
                  </a:txBody>
                  <a:tcPr marL="0" marR="0" marT="0" marB="72000">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86742750"/>
                  </a:ext>
                </a:extLst>
              </a:tr>
              <a:tr h="288000">
                <a:tc>
                  <a:txBody>
                    <a:bodyPr/>
                    <a:lstStyle/>
                    <a:p>
                      <a:endParaRPr lang="en-GB" sz="1200"/>
                    </a:p>
                  </a:txBody>
                  <a:tcPr marL="0" marR="0" marT="0" marB="72000">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83687760"/>
                  </a:ext>
                </a:extLst>
              </a:tr>
              <a:tr h="288000">
                <a:tc>
                  <a:txBody>
                    <a:bodyPr/>
                    <a:lstStyle/>
                    <a:p>
                      <a:endParaRPr lang="en-GB" sz="1200"/>
                    </a:p>
                  </a:txBody>
                  <a:tcPr marL="0" marR="0" marT="0" marB="72000">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05289668"/>
                  </a:ext>
                </a:extLst>
              </a:tr>
              <a:tr h="288000">
                <a:tc>
                  <a:txBody>
                    <a:bodyPr/>
                    <a:lstStyle/>
                    <a:p>
                      <a:endParaRPr lang="en-GB" sz="1200"/>
                    </a:p>
                  </a:txBody>
                  <a:tcPr marL="0" marR="0" marT="0" marB="72000">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13779545"/>
                  </a:ext>
                </a:extLst>
              </a:tr>
              <a:tr h="288000">
                <a:tc>
                  <a:txBody>
                    <a:bodyPr/>
                    <a:lstStyle/>
                    <a:p>
                      <a:endParaRPr lang="en-GB" sz="1200"/>
                    </a:p>
                  </a:txBody>
                  <a:tcPr marL="0" marR="0" marT="0" marB="72000">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68043220"/>
                  </a:ext>
                </a:extLst>
              </a:tr>
              <a:tr h="288000">
                <a:tc>
                  <a:txBody>
                    <a:bodyPr/>
                    <a:lstStyle/>
                    <a:p>
                      <a:endParaRPr lang="en-GB" sz="1200"/>
                    </a:p>
                  </a:txBody>
                  <a:tcPr marL="0" marR="0" marT="0" marB="72000">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41071427"/>
                  </a:ext>
                </a:extLst>
              </a:tr>
              <a:tr h="288000">
                <a:tc>
                  <a:txBody>
                    <a:bodyPr/>
                    <a:lstStyle/>
                    <a:p>
                      <a:endParaRPr lang="en-GB" sz="1200"/>
                    </a:p>
                  </a:txBody>
                  <a:tcPr marL="0" marR="0" marT="0" marB="72000">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73159726"/>
                  </a:ext>
                </a:extLst>
              </a:tr>
              <a:tr h="288000">
                <a:tc>
                  <a:txBody>
                    <a:bodyPr/>
                    <a:lstStyle/>
                    <a:p>
                      <a:endParaRPr lang="en-GB" sz="1200"/>
                    </a:p>
                  </a:txBody>
                  <a:tcPr marL="0" marR="0" marT="0" marB="72000">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16166726"/>
                  </a:ext>
                </a:extLst>
              </a:tr>
              <a:tr h="288000">
                <a:tc>
                  <a:txBody>
                    <a:bodyPr/>
                    <a:lstStyle/>
                    <a:p>
                      <a:endParaRPr lang="en-GB" sz="1200"/>
                    </a:p>
                  </a:txBody>
                  <a:tcPr marL="0" marR="0" marT="0" marB="72000">
                    <a:lnL w="12700" cmpd="sng">
                      <a:noFill/>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15659374"/>
                  </a:ext>
                </a:extLst>
              </a:tr>
            </a:tbl>
          </a:graphicData>
        </a:graphic>
      </p:graphicFrame>
      <p:sp>
        <p:nvSpPr>
          <p:cNvPr id="12" name="TextBox 11">
            <a:extLst>
              <a:ext uri="{FF2B5EF4-FFF2-40B4-BE49-F238E27FC236}">
                <a16:creationId xmlns:a16="http://schemas.microsoft.com/office/drawing/2014/main" id="{E94B3052-07CA-456E-9EB7-95C8381EDF52}"/>
              </a:ext>
            </a:extLst>
          </p:cNvPr>
          <p:cNvSpPr txBox="1">
            <a:spLocks/>
          </p:cNvSpPr>
          <p:nvPr/>
        </p:nvSpPr>
        <p:spPr>
          <a:xfrm>
            <a:off x="300037" y="9874613"/>
            <a:ext cx="6480000" cy="360000"/>
          </a:xfrm>
          <a:prstGeom prst="rect">
            <a:avLst/>
          </a:prstGeom>
        </p:spPr>
        <p:txBody>
          <a:bodyPr vert="horz" lIns="0" tIns="0" rIns="0" bIns="0" rtlCol="0" anchor="ctr">
            <a:noAutofit/>
          </a:bodyPr>
          <a:lstStyle>
            <a:defPPr>
              <a:defRPr lang="en-US"/>
            </a:defPPr>
            <a:lvl1pPr>
              <a:defRPr sz="800">
                <a:solidFill>
                  <a:schemeClr val="tx2"/>
                </a:solidFill>
              </a:defRPr>
            </a:lvl1pPr>
          </a:lstStyle>
          <a:p>
            <a:pPr lvl="0"/>
            <a:r>
              <a:rPr lang="en-GB" sz="600" noProof="0" dirty="0">
                <a:solidFill>
                  <a:schemeClr val="bg2"/>
                </a:solidFill>
              </a:rPr>
              <a:t>© Copyright SHARPN Ltd. 2020. All rights reserved. No part of this publication may be reproduced, distributed, or transmitted in any form or by any means, including photocopying, recording, or other electronic or mechanical methods, without prior written permission.</a:t>
            </a:r>
          </a:p>
        </p:txBody>
      </p:sp>
      <p:cxnSp>
        <p:nvCxnSpPr>
          <p:cNvPr id="14" name="Straight Connector 13">
            <a:extLst>
              <a:ext uri="{FF2B5EF4-FFF2-40B4-BE49-F238E27FC236}">
                <a16:creationId xmlns:a16="http://schemas.microsoft.com/office/drawing/2014/main" id="{3E49B471-2DCB-4A8F-91C9-B932B02D67EF}"/>
              </a:ext>
            </a:extLst>
          </p:cNvPr>
          <p:cNvCxnSpPr>
            <a:cxnSpLocks/>
          </p:cNvCxnSpPr>
          <p:nvPr/>
        </p:nvCxnSpPr>
        <p:spPr>
          <a:xfrm>
            <a:off x="4338638" y="4549365"/>
            <a:ext cx="0" cy="507888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43697F8D-FEC2-41A8-8D6C-FED49C0E4242}"/>
              </a:ext>
            </a:extLst>
          </p:cNvPr>
          <p:cNvCxnSpPr>
            <a:cxnSpLocks/>
          </p:cNvCxnSpPr>
          <p:nvPr/>
        </p:nvCxnSpPr>
        <p:spPr>
          <a:xfrm>
            <a:off x="300038" y="558800"/>
            <a:ext cx="648000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8" name="Graphic 17">
            <a:extLst>
              <a:ext uri="{FF2B5EF4-FFF2-40B4-BE49-F238E27FC236}">
                <a16:creationId xmlns:a16="http://schemas.microsoft.com/office/drawing/2014/main" id="{6AFAC083-2697-48BE-820B-8C503E3FCEF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27416" y="122860"/>
            <a:ext cx="2052622" cy="323800"/>
          </a:xfrm>
          <a:prstGeom prst="rect">
            <a:avLst/>
          </a:prstGeom>
        </p:spPr>
      </p:pic>
    </p:spTree>
    <p:extLst>
      <p:ext uri="{BB962C8B-B14F-4D97-AF65-F5344CB8AC3E}">
        <p14:creationId xmlns:p14="http://schemas.microsoft.com/office/powerpoint/2010/main" val="2145107807"/>
      </p:ext>
    </p:extLst>
  </p:cSld>
  <p:clrMap bg1="lt1" tx1="dk1" bg2="lt2" tx2="dk2" accent1="accent1" accent2="accent2" accent3="accent3" accent4="accent4" accent5="accent5" accent6="accent6" hlink="hlink" folHlink="folHlink"/>
  <p:notesStyle>
    <a:lvl1pPr marL="0" algn="l" defTabSz="914400" rtl="0" eaLnBrk="1" latinLnBrk="0" hangingPunct="1">
      <a:defRPr sz="1000" kern="1200">
        <a:solidFill>
          <a:schemeClr val="tx2"/>
        </a:solidFill>
        <a:latin typeface="+mn-lt"/>
        <a:ea typeface="+mn-ea"/>
        <a:cs typeface="+mn-cs"/>
      </a:defRPr>
    </a:lvl1pPr>
    <a:lvl2pPr marL="177800" indent="-177800" algn="l" defTabSz="914400" rtl="0" eaLnBrk="1" latinLnBrk="0" hangingPunct="1">
      <a:buClr>
        <a:schemeClr val="accent2"/>
      </a:buClr>
      <a:buFont typeface="Wingdings" panose="05000000000000000000" pitchFamily="2" charset="2"/>
      <a:buChar char="§"/>
      <a:defRPr sz="1000" kern="1200">
        <a:solidFill>
          <a:schemeClr val="tx2"/>
        </a:solidFill>
        <a:latin typeface="+mn-lt"/>
        <a:ea typeface="+mn-ea"/>
        <a:cs typeface="+mn-cs"/>
      </a:defRPr>
    </a:lvl2pPr>
    <a:lvl3pPr marL="355600" indent="-177800" algn="l" defTabSz="914400" rtl="0" eaLnBrk="1" latinLnBrk="0" hangingPunct="1">
      <a:buClr>
        <a:schemeClr val="accent2"/>
      </a:buClr>
      <a:buFont typeface="Wingdings" panose="05000000000000000000" pitchFamily="2" charset="2"/>
      <a:buChar char="§"/>
      <a:defRPr sz="1000" kern="1200">
        <a:solidFill>
          <a:schemeClr val="tx2"/>
        </a:solidFill>
        <a:latin typeface="+mn-lt"/>
        <a:ea typeface="+mn-ea"/>
        <a:cs typeface="+mn-cs"/>
      </a:defRPr>
    </a:lvl3pPr>
    <a:lvl4pPr marL="533400" indent="-177800" algn="l" defTabSz="914400" rtl="0" eaLnBrk="1" latinLnBrk="0" hangingPunct="1">
      <a:buClr>
        <a:schemeClr val="accent2"/>
      </a:buClr>
      <a:buFont typeface="Wingdings" panose="05000000000000000000" pitchFamily="2" charset="2"/>
      <a:buChar char="§"/>
      <a:defRPr sz="1000" kern="1200">
        <a:solidFill>
          <a:schemeClr val="tx2"/>
        </a:solidFill>
        <a:latin typeface="+mn-lt"/>
        <a:ea typeface="+mn-ea"/>
        <a:cs typeface="+mn-cs"/>
      </a:defRPr>
    </a:lvl4pPr>
    <a:lvl5pPr marL="723900" indent="-177800" algn="l" defTabSz="914400" rtl="0" eaLnBrk="1" latinLnBrk="0" hangingPunct="1">
      <a:buClr>
        <a:schemeClr val="accent2"/>
      </a:buClr>
      <a:buFont typeface="Wingdings" panose="05000000000000000000" pitchFamily="2" charset="2"/>
      <a:buChar char="§"/>
      <a:defRPr sz="1000" kern="1200">
        <a:solidFill>
          <a:schemeClr val="tx2"/>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459" userDrawn="1">
          <p15:clr>
            <a:srgbClr val="F26B43"/>
          </p15:clr>
        </p15:guide>
        <p15:guide id="2" orient="horz" pos="3323" userDrawn="1">
          <p15:clr>
            <a:srgbClr val="F26B43"/>
          </p15:clr>
        </p15:guide>
        <p15:guide id="3" pos="189" userDrawn="1">
          <p15:clr>
            <a:srgbClr val="F26B43"/>
          </p15:clr>
        </p15:guide>
        <p15:guide id="4" pos="4271"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300039" y="4549364"/>
            <a:ext cx="3954462" cy="5087005"/>
          </a:xfrm>
        </p:spPr>
        <p:txBody>
          <a:bodyPr anchor="b"/>
          <a:lstStyle/>
          <a:p>
            <a:endParaRPr lang="en-GB" dirty="0"/>
          </a:p>
        </p:txBody>
      </p:sp>
      <p:sp>
        <p:nvSpPr>
          <p:cNvPr id="4" name="Slide Number Placeholder 3"/>
          <p:cNvSpPr>
            <a:spLocks noGrp="1"/>
          </p:cNvSpPr>
          <p:nvPr>
            <p:ph type="sldNum" sz="quarter" idx="10"/>
          </p:nvPr>
        </p:nvSpPr>
        <p:spPr/>
        <p:txBody>
          <a:bodyPr/>
          <a:lstStyle/>
          <a:p>
            <a:fld id="{3C8ADDA9-2A43-425E-B4A8-BF82E404F1C7}" type="slidenum">
              <a:rPr lang="en-GB" smtClean="0"/>
              <a:pPr/>
              <a:t>1</a:t>
            </a:fld>
            <a:endParaRPr lang="en-GB"/>
          </a:p>
        </p:txBody>
      </p:sp>
      <p:sp>
        <p:nvSpPr>
          <p:cNvPr id="6" name="Slide Image Placeholder 5">
            <a:extLst>
              <a:ext uri="{FF2B5EF4-FFF2-40B4-BE49-F238E27FC236}">
                <a16:creationId xmlns:a16="http://schemas.microsoft.com/office/drawing/2014/main" id="{BC06864A-A0B1-4854-A7AB-619AA5B7FDDA}"/>
              </a:ext>
            </a:extLst>
          </p:cNvPr>
          <p:cNvSpPr>
            <a:spLocks noGrp="1" noRot="1" noChangeAspect="1"/>
          </p:cNvSpPr>
          <p:nvPr>
            <p:ph type="sldImg"/>
          </p:nvPr>
        </p:nvSpPr>
        <p:spPr>
          <a:xfrm>
            <a:off x="300038" y="730250"/>
            <a:ext cx="6480175" cy="3646488"/>
          </a:xfrm>
        </p:spPr>
      </p:sp>
    </p:spTree>
    <p:extLst>
      <p:ext uri="{BB962C8B-B14F-4D97-AF65-F5344CB8AC3E}">
        <p14:creationId xmlns:p14="http://schemas.microsoft.com/office/powerpoint/2010/main" val="4193047888"/>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2.sv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hyperlink" Target="https://www.sharpn.co.uk/" TargetMode="Externa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sharpn.co.uk/" TargetMode="External"/><Relationship Id="rId1" Type="http://schemas.openxmlformats.org/officeDocument/2006/relationships/slideMaster" Target="../slideMasters/slideMaster1.xml"/><Relationship Id="rId4" Type="http://schemas.openxmlformats.org/officeDocument/2006/relationships/image" Target="../media/image4.sv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 name="Graphic 4">
            <a:extLst>
              <a:ext uri="{FF2B5EF4-FFF2-40B4-BE49-F238E27FC236}">
                <a16:creationId xmlns:a16="http://schemas.microsoft.com/office/drawing/2014/main" id="{34191929-2CC0-4AEC-B3B4-69E055F6C22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315988" y="543488"/>
            <a:ext cx="2539787" cy="3239525"/>
          </a:xfrm>
          <a:prstGeom prst="rect">
            <a:avLst/>
          </a:prstGeom>
        </p:spPr>
      </p:pic>
      <p:sp>
        <p:nvSpPr>
          <p:cNvPr id="7" name="Rectangle 6">
            <a:extLst>
              <a:ext uri="{FF2B5EF4-FFF2-40B4-BE49-F238E27FC236}">
                <a16:creationId xmlns:a16="http://schemas.microsoft.com/office/drawing/2014/main" id="{ABDDE0FB-A170-400A-A0B0-A0539669C39A}"/>
              </a:ext>
            </a:extLst>
          </p:cNvPr>
          <p:cNvSpPr>
            <a:spLocks/>
          </p:cNvSpPr>
          <p:nvPr userDrawn="1"/>
        </p:nvSpPr>
        <p:spPr>
          <a:xfrm>
            <a:off x="-22226" y="0"/>
            <a:ext cx="3957639" cy="6858000"/>
          </a:xfrm>
          <a:prstGeom prst="rect">
            <a:avLst/>
          </a:prstGeom>
          <a:solidFill>
            <a:schemeClr val="accent1"/>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9745EC64-E7E2-4DE7-AB93-889E8ED790DF}"/>
              </a:ext>
            </a:extLst>
          </p:cNvPr>
          <p:cNvSpPr>
            <a:spLocks noGrp="1"/>
          </p:cNvSpPr>
          <p:nvPr>
            <p:ph type="ctrTitle"/>
          </p:nvPr>
        </p:nvSpPr>
        <p:spPr>
          <a:xfrm>
            <a:off x="4295775" y="543488"/>
            <a:ext cx="4749166" cy="2966475"/>
          </a:xfrm>
        </p:spPr>
        <p:txBody>
          <a:bodyPr anchor="b">
            <a:noAutofit/>
          </a:bodyPr>
          <a:lstStyle>
            <a:lvl1pPr algn="l">
              <a:defRPr sz="5400" b="1">
                <a:solidFill>
                  <a:schemeClr val="accent1"/>
                </a:solidFill>
                <a:latin typeface="Segoe UI" panose="020B0502040204020203" pitchFamily="34" charset="0"/>
                <a:cs typeface="Segoe UI" panose="020B0502040204020203" pitchFamily="34" charset="0"/>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FA2851A9-7E13-4EAF-A285-284EFDE061CB}"/>
              </a:ext>
            </a:extLst>
          </p:cNvPr>
          <p:cNvSpPr>
            <a:spLocks noGrp="1"/>
          </p:cNvSpPr>
          <p:nvPr>
            <p:ph type="subTitle" idx="1"/>
          </p:nvPr>
        </p:nvSpPr>
        <p:spPr>
          <a:xfrm>
            <a:off x="4295775" y="4007789"/>
            <a:ext cx="7560000" cy="2475562"/>
          </a:xfrm>
        </p:spPr>
        <p:txBody>
          <a:bodyPr vert="horz" lIns="0" tIns="0" rIns="0" bIns="0" rtlCol="0">
            <a:normAutofit/>
          </a:bodyPr>
          <a:lstStyle>
            <a:lvl1pPr algn="l">
              <a:defRPr lang="en-GB" sz="4000" dirty="0">
                <a:solidFill>
                  <a:schemeClr val="accent2"/>
                </a:solidFill>
                <a:latin typeface="+mn-lt"/>
                <a:cs typeface="Segoe UI Light" panose="020B0502040204020203" pitchFamily="34" charset="0"/>
              </a:defRPr>
            </a:lvl1pPr>
          </a:lstStyle>
          <a:p>
            <a:pPr lvl="0"/>
            <a:r>
              <a:rPr lang="en-US"/>
              <a:t>Click to edit Master subtitle style</a:t>
            </a:r>
            <a:endParaRPr lang="en-GB"/>
          </a:p>
        </p:txBody>
      </p:sp>
      <p:cxnSp>
        <p:nvCxnSpPr>
          <p:cNvPr id="31" name="Straight Connector 30">
            <a:extLst>
              <a:ext uri="{FF2B5EF4-FFF2-40B4-BE49-F238E27FC236}">
                <a16:creationId xmlns:a16="http://schemas.microsoft.com/office/drawing/2014/main" id="{6F225219-A2B1-4BD8-B85D-2267AF399780}"/>
              </a:ext>
            </a:extLst>
          </p:cNvPr>
          <p:cNvCxnSpPr>
            <a:cxnSpLocks/>
          </p:cNvCxnSpPr>
          <p:nvPr userDrawn="1"/>
        </p:nvCxnSpPr>
        <p:spPr>
          <a:xfrm>
            <a:off x="4295775" y="3783013"/>
            <a:ext cx="7560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1" name="Graphic 10">
            <a:hlinkClick r:id="rId4"/>
            <a:extLst>
              <a:ext uri="{FF2B5EF4-FFF2-40B4-BE49-F238E27FC236}">
                <a16:creationId xmlns:a16="http://schemas.microsoft.com/office/drawing/2014/main" id="{4262BE91-D8DB-47E9-8D80-791543EA9923}"/>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29878" y="4435576"/>
            <a:ext cx="3253430" cy="991507"/>
          </a:xfrm>
          <a:prstGeom prst="rect">
            <a:avLst/>
          </a:prstGeom>
        </p:spPr>
      </p:pic>
      <p:pic>
        <p:nvPicPr>
          <p:cNvPr id="10" name="Graphic 9">
            <a:extLst>
              <a:ext uri="{FF2B5EF4-FFF2-40B4-BE49-F238E27FC236}">
                <a16:creationId xmlns:a16="http://schemas.microsoft.com/office/drawing/2014/main" id="{D290A63B-232A-4115-850E-E6F6DA55B0CE}"/>
              </a:ext>
            </a:extLst>
          </p:cNvPr>
          <p:cNvPicPr>
            <a:picLocks noChangeAspect="1"/>
          </p:cNvPicPr>
          <p:nvPr userDrawn="1"/>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68188" y="5636218"/>
            <a:ext cx="2802493" cy="903514"/>
          </a:xfrm>
          <a:prstGeom prst="rect">
            <a:avLst/>
          </a:prstGeom>
        </p:spPr>
      </p:pic>
    </p:spTree>
    <p:extLst>
      <p:ext uri="{BB962C8B-B14F-4D97-AF65-F5344CB8AC3E}">
        <p14:creationId xmlns:p14="http://schemas.microsoft.com/office/powerpoint/2010/main" val="34038410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79B98559-C1DB-41F0-82C2-8399C62D2D0B}"/>
              </a:ext>
            </a:extLst>
          </p:cNvPr>
          <p:cNvSpPr>
            <a:spLocks/>
          </p:cNvSpPr>
          <p:nvPr userDrawn="1"/>
        </p:nvSpPr>
        <p:spPr>
          <a:xfrm>
            <a:off x="-22226" y="0"/>
            <a:ext cx="3957639" cy="6858000"/>
          </a:xfrm>
          <a:prstGeom prst="rect">
            <a:avLst/>
          </a:prstGeom>
          <a:solidFill>
            <a:schemeClr val="accent2"/>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35BE4991-6B0A-47D4-B9B3-E97BD3433E4B}"/>
              </a:ext>
            </a:extLst>
          </p:cNvPr>
          <p:cNvSpPr>
            <a:spLocks noGrp="1"/>
          </p:cNvSpPr>
          <p:nvPr>
            <p:ph type="title"/>
          </p:nvPr>
        </p:nvSpPr>
        <p:spPr>
          <a:xfrm>
            <a:off x="4295774" y="1082675"/>
            <a:ext cx="7559675" cy="2427288"/>
          </a:xfrm>
        </p:spPr>
        <p:txBody>
          <a:bodyPr vert="horz" lIns="0" tIns="0" rIns="0" bIns="0" rtlCol="0" anchor="b">
            <a:noAutofit/>
          </a:bodyPr>
          <a:lstStyle>
            <a:lvl1pPr>
              <a:defRPr lang="en-GB" sz="5400" b="0" dirty="0"/>
            </a:lvl1p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8B410C7C-3B4A-42D0-A455-DFA8D2C1BFE9}"/>
              </a:ext>
            </a:extLst>
          </p:cNvPr>
          <p:cNvSpPr>
            <a:spLocks noGrp="1"/>
          </p:cNvSpPr>
          <p:nvPr>
            <p:ph type="body" idx="1"/>
          </p:nvPr>
        </p:nvSpPr>
        <p:spPr>
          <a:xfrm>
            <a:off x="4295775" y="4007789"/>
            <a:ext cx="7560000" cy="2475561"/>
          </a:xfrm>
        </p:spPr>
        <p:txBody>
          <a:bodyPr vert="horz" lIns="0" tIns="0" rIns="0" bIns="0" rtlCol="0">
            <a:normAutofit/>
          </a:bodyPr>
          <a:lstStyle>
            <a:lvl1pPr>
              <a:defRPr lang="en-US" sz="4000" smtClean="0">
                <a:solidFill>
                  <a:schemeClr val="accent2"/>
                </a:solidFill>
                <a:cs typeface="Segoe UI Light" panose="020B0502040204020203" pitchFamily="34" charset="0"/>
              </a:defRPr>
            </a:lvl1pPr>
          </a:lstStyle>
          <a:p>
            <a:pPr lvl="0"/>
            <a:r>
              <a:rPr lang="en-US"/>
              <a:t>Click to edit Master text styles</a:t>
            </a:r>
          </a:p>
        </p:txBody>
      </p:sp>
      <p:pic>
        <p:nvPicPr>
          <p:cNvPr id="10" name="Graphic 9">
            <a:extLst>
              <a:ext uri="{FF2B5EF4-FFF2-40B4-BE49-F238E27FC236}">
                <a16:creationId xmlns:a16="http://schemas.microsoft.com/office/drawing/2014/main" id="{5EC56B16-69B0-4499-A092-16271A1FC7D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29878" y="4435576"/>
            <a:ext cx="3253430" cy="991507"/>
          </a:xfrm>
          <a:prstGeom prst="rect">
            <a:avLst/>
          </a:prstGeom>
        </p:spPr>
      </p:pic>
      <p:grpSp>
        <p:nvGrpSpPr>
          <p:cNvPr id="15" name="Graphic 13">
            <a:extLst>
              <a:ext uri="{FF2B5EF4-FFF2-40B4-BE49-F238E27FC236}">
                <a16:creationId xmlns:a16="http://schemas.microsoft.com/office/drawing/2014/main" id="{5C2843FB-108D-4986-9BD5-4E771B91429B}"/>
              </a:ext>
            </a:extLst>
          </p:cNvPr>
          <p:cNvGrpSpPr>
            <a:grpSpLocks/>
          </p:cNvGrpSpPr>
          <p:nvPr/>
        </p:nvGrpSpPr>
        <p:grpSpPr>
          <a:xfrm>
            <a:off x="568188" y="5636218"/>
            <a:ext cx="2802493" cy="903514"/>
            <a:chOff x="536585" y="5651330"/>
            <a:chExt cx="2837767" cy="914886"/>
          </a:xfrm>
        </p:grpSpPr>
        <p:sp>
          <p:nvSpPr>
            <p:cNvPr id="16" name="Freeform: Shape 15">
              <a:extLst>
                <a:ext uri="{FF2B5EF4-FFF2-40B4-BE49-F238E27FC236}">
                  <a16:creationId xmlns:a16="http://schemas.microsoft.com/office/drawing/2014/main" id="{5582ECA5-92F4-40D1-8A4A-49C6502F564F}"/>
                </a:ext>
              </a:extLst>
            </p:cNvPr>
            <p:cNvSpPr/>
            <p:nvPr/>
          </p:nvSpPr>
          <p:spPr>
            <a:xfrm>
              <a:off x="544233" y="5678128"/>
              <a:ext cx="1470203" cy="887566"/>
            </a:xfrm>
            <a:custGeom>
              <a:avLst/>
              <a:gdLst>
                <a:gd name="connsiteX0" fmla="*/ 5295 w 1470203"/>
                <a:gd name="connsiteY0" fmla="*/ 108842 h 887566"/>
                <a:gd name="connsiteX1" fmla="*/ 11767 w 1470203"/>
                <a:gd name="connsiteY1" fmla="*/ 71483 h 887566"/>
                <a:gd name="connsiteX2" fmla="*/ 31182 w 1470203"/>
                <a:gd name="connsiteY2" fmla="*/ 37948 h 887566"/>
                <a:gd name="connsiteX3" fmla="*/ 62069 w 1470203"/>
                <a:gd name="connsiteY3" fmla="*/ 14120 h 887566"/>
                <a:gd name="connsiteX4" fmla="*/ 104135 w 1470203"/>
                <a:gd name="connsiteY4" fmla="*/ 4707 h 887566"/>
                <a:gd name="connsiteX5" fmla="*/ 151790 w 1470203"/>
                <a:gd name="connsiteY5" fmla="*/ 17650 h 887566"/>
                <a:gd name="connsiteX6" fmla="*/ 181207 w 1470203"/>
                <a:gd name="connsiteY6" fmla="*/ 50303 h 887566"/>
                <a:gd name="connsiteX7" fmla="*/ 168852 w 1470203"/>
                <a:gd name="connsiteY7" fmla="*/ 57363 h 887566"/>
                <a:gd name="connsiteX8" fmla="*/ 155614 w 1470203"/>
                <a:gd name="connsiteY8" fmla="*/ 39124 h 887566"/>
                <a:gd name="connsiteX9" fmla="*/ 139435 w 1470203"/>
                <a:gd name="connsiteY9" fmla="*/ 27358 h 887566"/>
                <a:gd name="connsiteX10" fmla="*/ 121491 w 1470203"/>
                <a:gd name="connsiteY10" fmla="*/ 20592 h 887566"/>
                <a:gd name="connsiteX11" fmla="*/ 102958 w 1470203"/>
                <a:gd name="connsiteY11" fmla="*/ 18533 h 887566"/>
                <a:gd name="connsiteX12" fmla="*/ 67658 w 1470203"/>
                <a:gd name="connsiteY12" fmla="*/ 26769 h 887566"/>
                <a:gd name="connsiteX13" fmla="*/ 41772 w 1470203"/>
                <a:gd name="connsiteY13" fmla="*/ 47655 h 887566"/>
                <a:gd name="connsiteX14" fmla="*/ 25593 w 1470203"/>
                <a:gd name="connsiteY14" fmla="*/ 77072 h 887566"/>
                <a:gd name="connsiteX15" fmla="*/ 20298 w 1470203"/>
                <a:gd name="connsiteY15" fmla="*/ 109724 h 887566"/>
                <a:gd name="connsiteX16" fmla="*/ 26769 w 1470203"/>
                <a:gd name="connsiteY16" fmla="*/ 145024 h 887566"/>
                <a:gd name="connsiteX17" fmla="*/ 44419 w 1470203"/>
                <a:gd name="connsiteY17" fmla="*/ 174735 h 887566"/>
                <a:gd name="connsiteX18" fmla="*/ 70894 w 1470203"/>
                <a:gd name="connsiteY18" fmla="*/ 195033 h 887566"/>
                <a:gd name="connsiteX19" fmla="*/ 103841 w 1470203"/>
                <a:gd name="connsiteY19" fmla="*/ 202681 h 887566"/>
                <a:gd name="connsiteX20" fmla="*/ 123256 w 1470203"/>
                <a:gd name="connsiteY20" fmla="*/ 200328 h 887566"/>
                <a:gd name="connsiteX21" fmla="*/ 142377 w 1470203"/>
                <a:gd name="connsiteY21" fmla="*/ 192973 h 887566"/>
                <a:gd name="connsiteX22" fmla="*/ 159439 w 1470203"/>
                <a:gd name="connsiteY22" fmla="*/ 180324 h 887566"/>
                <a:gd name="connsiteX23" fmla="*/ 172676 w 1470203"/>
                <a:gd name="connsiteY23" fmla="*/ 161792 h 887566"/>
                <a:gd name="connsiteX24" fmla="*/ 185619 w 1470203"/>
                <a:gd name="connsiteY24" fmla="*/ 167969 h 887566"/>
                <a:gd name="connsiteX25" fmla="*/ 171205 w 1470203"/>
                <a:gd name="connsiteY25" fmla="*/ 188855 h 887566"/>
                <a:gd name="connsiteX26" fmla="*/ 150908 w 1470203"/>
                <a:gd name="connsiteY26" fmla="*/ 204152 h 887566"/>
                <a:gd name="connsiteX27" fmla="*/ 127080 w 1470203"/>
                <a:gd name="connsiteY27" fmla="*/ 213565 h 887566"/>
                <a:gd name="connsiteX28" fmla="*/ 102664 w 1470203"/>
                <a:gd name="connsiteY28" fmla="*/ 216507 h 887566"/>
                <a:gd name="connsiteX29" fmla="*/ 63246 w 1470203"/>
                <a:gd name="connsiteY29" fmla="*/ 207093 h 887566"/>
                <a:gd name="connsiteX30" fmla="*/ 32653 w 1470203"/>
                <a:gd name="connsiteY30" fmla="*/ 182678 h 887566"/>
                <a:gd name="connsiteX31" fmla="*/ 12355 w 1470203"/>
                <a:gd name="connsiteY31" fmla="*/ 148260 h 887566"/>
                <a:gd name="connsiteX32" fmla="*/ 5295 w 1470203"/>
                <a:gd name="connsiteY32" fmla="*/ 108842 h 887566"/>
                <a:gd name="connsiteX33" fmla="*/ 265760 w 1470203"/>
                <a:gd name="connsiteY33" fmla="*/ 217683 h 887566"/>
                <a:gd name="connsiteX34" fmla="*/ 216928 w 1470203"/>
                <a:gd name="connsiteY34" fmla="*/ 150025 h 887566"/>
                <a:gd name="connsiteX35" fmla="*/ 216928 w 1470203"/>
                <a:gd name="connsiteY35" fmla="*/ 61775 h 887566"/>
                <a:gd name="connsiteX36" fmla="*/ 231636 w 1470203"/>
                <a:gd name="connsiteY36" fmla="*/ 61775 h 887566"/>
                <a:gd name="connsiteX37" fmla="*/ 231636 w 1470203"/>
                <a:gd name="connsiteY37" fmla="*/ 147966 h 887566"/>
                <a:gd name="connsiteX38" fmla="*/ 270172 w 1470203"/>
                <a:gd name="connsiteY38" fmla="*/ 204446 h 887566"/>
                <a:gd name="connsiteX39" fmla="*/ 288999 w 1470203"/>
                <a:gd name="connsiteY39" fmla="*/ 201210 h 887566"/>
                <a:gd name="connsiteX40" fmla="*/ 306061 w 1470203"/>
                <a:gd name="connsiteY40" fmla="*/ 191797 h 887566"/>
                <a:gd name="connsiteX41" fmla="*/ 319886 w 1470203"/>
                <a:gd name="connsiteY41" fmla="*/ 177088 h 887566"/>
                <a:gd name="connsiteX42" fmla="*/ 329594 w 1470203"/>
                <a:gd name="connsiteY42" fmla="*/ 158262 h 887566"/>
                <a:gd name="connsiteX43" fmla="*/ 329594 w 1470203"/>
                <a:gd name="connsiteY43" fmla="*/ 61775 h 887566"/>
                <a:gd name="connsiteX44" fmla="*/ 344302 w 1470203"/>
                <a:gd name="connsiteY44" fmla="*/ 61775 h 887566"/>
                <a:gd name="connsiteX45" fmla="*/ 344302 w 1470203"/>
                <a:gd name="connsiteY45" fmla="*/ 194150 h 887566"/>
                <a:gd name="connsiteX46" fmla="*/ 350480 w 1470203"/>
                <a:gd name="connsiteY46" fmla="*/ 201504 h 887566"/>
                <a:gd name="connsiteX47" fmla="*/ 350480 w 1470203"/>
                <a:gd name="connsiteY47" fmla="*/ 214742 h 887566"/>
                <a:gd name="connsiteX48" fmla="*/ 347832 w 1470203"/>
                <a:gd name="connsiteY48" fmla="*/ 215036 h 887566"/>
                <a:gd name="connsiteX49" fmla="*/ 346067 w 1470203"/>
                <a:gd name="connsiteY49" fmla="*/ 215036 h 887566"/>
                <a:gd name="connsiteX50" fmla="*/ 335477 w 1470203"/>
                <a:gd name="connsiteY50" fmla="*/ 211506 h 887566"/>
                <a:gd name="connsiteX51" fmla="*/ 331065 w 1470203"/>
                <a:gd name="connsiteY51" fmla="*/ 201504 h 887566"/>
                <a:gd name="connsiteX52" fmla="*/ 331065 w 1470203"/>
                <a:gd name="connsiteY52" fmla="*/ 178559 h 887566"/>
                <a:gd name="connsiteX53" fmla="*/ 303413 w 1470203"/>
                <a:gd name="connsiteY53" fmla="*/ 207388 h 887566"/>
                <a:gd name="connsiteX54" fmla="*/ 265760 w 1470203"/>
                <a:gd name="connsiteY54" fmla="*/ 217683 h 887566"/>
                <a:gd name="connsiteX55" fmla="*/ 459296 w 1470203"/>
                <a:gd name="connsiteY55" fmla="*/ 207388 h 887566"/>
                <a:gd name="connsiteX56" fmla="*/ 455178 w 1470203"/>
                <a:gd name="connsiteY56" fmla="*/ 209741 h 887566"/>
                <a:gd name="connsiteX57" fmla="*/ 448118 w 1470203"/>
                <a:gd name="connsiteY57" fmla="*/ 212683 h 887566"/>
                <a:gd name="connsiteX58" fmla="*/ 438704 w 1470203"/>
                <a:gd name="connsiteY58" fmla="*/ 215330 h 887566"/>
                <a:gd name="connsiteX59" fmla="*/ 427232 w 1470203"/>
                <a:gd name="connsiteY59" fmla="*/ 216507 h 887566"/>
                <a:gd name="connsiteX60" fmla="*/ 415465 w 1470203"/>
                <a:gd name="connsiteY60" fmla="*/ 214742 h 887566"/>
                <a:gd name="connsiteX61" fmla="*/ 406052 w 1470203"/>
                <a:gd name="connsiteY61" fmla="*/ 209447 h 887566"/>
                <a:gd name="connsiteX62" fmla="*/ 399580 w 1470203"/>
                <a:gd name="connsiteY62" fmla="*/ 200916 h 887566"/>
                <a:gd name="connsiteX63" fmla="*/ 397227 w 1470203"/>
                <a:gd name="connsiteY63" fmla="*/ 189149 h 887566"/>
                <a:gd name="connsiteX64" fmla="*/ 397227 w 1470203"/>
                <a:gd name="connsiteY64" fmla="*/ 73836 h 887566"/>
                <a:gd name="connsiteX65" fmla="*/ 375752 w 1470203"/>
                <a:gd name="connsiteY65" fmla="*/ 73836 h 887566"/>
                <a:gd name="connsiteX66" fmla="*/ 375752 w 1470203"/>
                <a:gd name="connsiteY66" fmla="*/ 61775 h 887566"/>
                <a:gd name="connsiteX67" fmla="*/ 397227 w 1470203"/>
                <a:gd name="connsiteY67" fmla="*/ 61775 h 887566"/>
                <a:gd name="connsiteX68" fmla="*/ 397227 w 1470203"/>
                <a:gd name="connsiteY68" fmla="*/ 9413 h 887566"/>
                <a:gd name="connsiteX69" fmla="*/ 411935 w 1470203"/>
                <a:gd name="connsiteY69" fmla="*/ 9413 h 887566"/>
                <a:gd name="connsiteX70" fmla="*/ 411935 w 1470203"/>
                <a:gd name="connsiteY70" fmla="*/ 61775 h 887566"/>
                <a:gd name="connsiteX71" fmla="*/ 447529 w 1470203"/>
                <a:gd name="connsiteY71" fmla="*/ 61775 h 887566"/>
                <a:gd name="connsiteX72" fmla="*/ 447529 w 1470203"/>
                <a:gd name="connsiteY72" fmla="*/ 73836 h 887566"/>
                <a:gd name="connsiteX73" fmla="*/ 411935 w 1470203"/>
                <a:gd name="connsiteY73" fmla="*/ 73836 h 887566"/>
                <a:gd name="connsiteX74" fmla="*/ 411935 w 1470203"/>
                <a:gd name="connsiteY74" fmla="*/ 185619 h 887566"/>
                <a:gd name="connsiteX75" fmla="*/ 417818 w 1470203"/>
                <a:gd name="connsiteY75" fmla="*/ 198563 h 887566"/>
                <a:gd name="connsiteX76" fmla="*/ 431056 w 1470203"/>
                <a:gd name="connsiteY76" fmla="*/ 202681 h 887566"/>
                <a:gd name="connsiteX77" fmla="*/ 446647 w 1470203"/>
                <a:gd name="connsiteY77" fmla="*/ 199739 h 887566"/>
                <a:gd name="connsiteX78" fmla="*/ 454883 w 1470203"/>
                <a:gd name="connsiteY78" fmla="*/ 195621 h 887566"/>
                <a:gd name="connsiteX79" fmla="*/ 459296 w 1470203"/>
                <a:gd name="connsiteY79" fmla="*/ 207388 h 887566"/>
                <a:gd name="connsiteX80" fmla="*/ 553521 w 1470203"/>
                <a:gd name="connsiteY80" fmla="*/ 207388 h 887566"/>
                <a:gd name="connsiteX81" fmla="*/ 549403 w 1470203"/>
                <a:gd name="connsiteY81" fmla="*/ 209741 h 887566"/>
                <a:gd name="connsiteX82" fmla="*/ 542343 w 1470203"/>
                <a:gd name="connsiteY82" fmla="*/ 212683 h 887566"/>
                <a:gd name="connsiteX83" fmla="*/ 532929 w 1470203"/>
                <a:gd name="connsiteY83" fmla="*/ 215330 h 887566"/>
                <a:gd name="connsiteX84" fmla="*/ 521457 w 1470203"/>
                <a:gd name="connsiteY84" fmla="*/ 216507 h 887566"/>
                <a:gd name="connsiteX85" fmla="*/ 509690 w 1470203"/>
                <a:gd name="connsiteY85" fmla="*/ 214742 h 887566"/>
                <a:gd name="connsiteX86" fmla="*/ 500277 w 1470203"/>
                <a:gd name="connsiteY86" fmla="*/ 209447 h 887566"/>
                <a:gd name="connsiteX87" fmla="*/ 493805 w 1470203"/>
                <a:gd name="connsiteY87" fmla="*/ 200916 h 887566"/>
                <a:gd name="connsiteX88" fmla="*/ 491452 w 1470203"/>
                <a:gd name="connsiteY88" fmla="*/ 189149 h 887566"/>
                <a:gd name="connsiteX89" fmla="*/ 491452 w 1470203"/>
                <a:gd name="connsiteY89" fmla="*/ 73836 h 887566"/>
                <a:gd name="connsiteX90" fmla="*/ 469978 w 1470203"/>
                <a:gd name="connsiteY90" fmla="*/ 73836 h 887566"/>
                <a:gd name="connsiteX91" fmla="*/ 469978 w 1470203"/>
                <a:gd name="connsiteY91" fmla="*/ 61775 h 887566"/>
                <a:gd name="connsiteX92" fmla="*/ 491452 w 1470203"/>
                <a:gd name="connsiteY92" fmla="*/ 61775 h 887566"/>
                <a:gd name="connsiteX93" fmla="*/ 491452 w 1470203"/>
                <a:gd name="connsiteY93" fmla="*/ 9413 h 887566"/>
                <a:gd name="connsiteX94" fmla="*/ 506160 w 1470203"/>
                <a:gd name="connsiteY94" fmla="*/ 9413 h 887566"/>
                <a:gd name="connsiteX95" fmla="*/ 506160 w 1470203"/>
                <a:gd name="connsiteY95" fmla="*/ 61775 h 887566"/>
                <a:gd name="connsiteX96" fmla="*/ 541754 w 1470203"/>
                <a:gd name="connsiteY96" fmla="*/ 61775 h 887566"/>
                <a:gd name="connsiteX97" fmla="*/ 541754 w 1470203"/>
                <a:gd name="connsiteY97" fmla="*/ 73836 h 887566"/>
                <a:gd name="connsiteX98" fmla="*/ 506160 w 1470203"/>
                <a:gd name="connsiteY98" fmla="*/ 73836 h 887566"/>
                <a:gd name="connsiteX99" fmla="*/ 506160 w 1470203"/>
                <a:gd name="connsiteY99" fmla="*/ 185619 h 887566"/>
                <a:gd name="connsiteX100" fmla="*/ 512044 w 1470203"/>
                <a:gd name="connsiteY100" fmla="*/ 198563 h 887566"/>
                <a:gd name="connsiteX101" fmla="*/ 525281 w 1470203"/>
                <a:gd name="connsiteY101" fmla="*/ 202681 h 887566"/>
                <a:gd name="connsiteX102" fmla="*/ 540872 w 1470203"/>
                <a:gd name="connsiteY102" fmla="*/ 199739 h 887566"/>
                <a:gd name="connsiteX103" fmla="*/ 549109 w 1470203"/>
                <a:gd name="connsiteY103" fmla="*/ 195621 h 887566"/>
                <a:gd name="connsiteX104" fmla="*/ 553521 w 1470203"/>
                <a:gd name="connsiteY104" fmla="*/ 207388 h 887566"/>
                <a:gd name="connsiteX105" fmla="*/ 579500 w 1470203"/>
                <a:gd name="connsiteY105" fmla="*/ 214742 h 887566"/>
                <a:gd name="connsiteX106" fmla="*/ 579500 w 1470203"/>
                <a:gd name="connsiteY106" fmla="*/ 61775 h 887566"/>
                <a:gd name="connsiteX107" fmla="*/ 594208 w 1470203"/>
                <a:gd name="connsiteY107" fmla="*/ 61775 h 887566"/>
                <a:gd name="connsiteX108" fmla="*/ 594208 w 1470203"/>
                <a:gd name="connsiteY108" fmla="*/ 214742 h 887566"/>
                <a:gd name="connsiteX109" fmla="*/ 579500 w 1470203"/>
                <a:gd name="connsiteY109" fmla="*/ 214742 h 887566"/>
                <a:gd name="connsiteX110" fmla="*/ 579500 w 1470203"/>
                <a:gd name="connsiteY110" fmla="*/ 27063 h 887566"/>
                <a:gd name="connsiteX111" fmla="*/ 579500 w 1470203"/>
                <a:gd name="connsiteY111" fmla="*/ 0 h 887566"/>
                <a:gd name="connsiteX112" fmla="*/ 594208 w 1470203"/>
                <a:gd name="connsiteY112" fmla="*/ 0 h 887566"/>
                <a:gd name="connsiteX113" fmla="*/ 594208 w 1470203"/>
                <a:gd name="connsiteY113" fmla="*/ 27063 h 887566"/>
                <a:gd name="connsiteX114" fmla="*/ 579500 w 1470203"/>
                <a:gd name="connsiteY114" fmla="*/ 27063 h 887566"/>
                <a:gd name="connsiteX115" fmla="*/ 765423 w 1470203"/>
                <a:gd name="connsiteY115" fmla="*/ 214742 h 887566"/>
                <a:gd name="connsiteX116" fmla="*/ 750714 w 1470203"/>
                <a:gd name="connsiteY116" fmla="*/ 214742 h 887566"/>
                <a:gd name="connsiteX117" fmla="*/ 750714 w 1470203"/>
                <a:gd name="connsiteY117" fmla="*/ 129433 h 887566"/>
                <a:gd name="connsiteX118" fmla="*/ 742183 w 1470203"/>
                <a:gd name="connsiteY118" fmla="*/ 86191 h 887566"/>
                <a:gd name="connsiteX119" fmla="*/ 715708 w 1470203"/>
                <a:gd name="connsiteY119" fmla="*/ 72659 h 887566"/>
                <a:gd name="connsiteX120" fmla="*/ 696293 w 1470203"/>
                <a:gd name="connsiteY120" fmla="*/ 76189 h 887566"/>
                <a:gd name="connsiteX121" fmla="*/ 678643 w 1470203"/>
                <a:gd name="connsiteY121" fmla="*/ 86191 h 887566"/>
                <a:gd name="connsiteX122" fmla="*/ 664229 w 1470203"/>
                <a:gd name="connsiteY122" fmla="*/ 101488 h 887566"/>
                <a:gd name="connsiteX123" fmla="*/ 655110 w 1470203"/>
                <a:gd name="connsiteY123" fmla="*/ 120020 h 887566"/>
                <a:gd name="connsiteX124" fmla="*/ 655110 w 1470203"/>
                <a:gd name="connsiteY124" fmla="*/ 214742 h 887566"/>
                <a:gd name="connsiteX125" fmla="*/ 640402 w 1470203"/>
                <a:gd name="connsiteY125" fmla="*/ 214742 h 887566"/>
                <a:gd name="connsiteX126" fmla="*/ 640402 w 1470203"/>
                <a:gd name="connsiteY126" fmla="*/ 61775 h 887566"/>
                <a:gd name="connsiteX127" fmla="*/ 654227 w 1470203"/>
                <a:gd name="connsiteY127" fmla="*/ 61775 h 887566"/>
                <a:gd name="connsiteX128" fmla="*/ 654227 w 1470203"/>
                <a:gd name="connsiteY128" fmla="*/ 98252 h 887566"/>
                <a:gd name="connsiteX129" fmla="*/ 665700 w 1470203"/>
                <a:gd name="connsiteY129" fmla="*/ 82367 h 887566"/>
                <a:gd name="connsiteX130" fmla="*/ 681291 w 1470203"/>
                <a:gd name="connsiteY130" fmla="*/ 70012 h 887566"/>
                <a:gd name="connsiteX131" fmla="*/ 699823 w 1470203"/>
                <a:gd name="connsiteY131" fmla="*/ 62069 h 887566"/>
                <a:gd name="connsiteX132" fmla="*/ 719827 w 1470203"/>
                <a:gd name="connsiteY132" fmla="*/ 59128 h 887566"/>
                <a:gd name="connsiteX133" fmla="*/ 755127 w 1470203"/>
                <a:gd name="connsiteY133" fmla="*/ 76778 h 887566"/>
                <a:gd name="connsiteX134" fmla="*/ 765423 w 1470203"/>
                <a:gd name="connsiteY134" fmla="*/ 126786 h 887566"/>
                <a:gd name="connsiteX135" fmla="*/ 765423 w 1470203"/>
                <a:gd name="connsiteY135" fmla="*/ 214742 h 887566"/>
                <a:gd name="connsiteX136" fmla="*/ 871667 w 1470203"/>
                <a:gd name="connsiteY136" fmla="*/ 217095 h 887566"/>
                <a:gd name="connsiteX137" fmla="*/ 842544 w 1470203"/>
                <a:gd name="connsiteY137" fmla="*/ 210623 h 887566"/>
                <a:gd name="connsiteX138" fmla="*/ 819599 w 1470203"/>
                <a:gd name="connsiteY138" fmla="*/ 192973 h 887566"/>
                <a:gd name="connsiteX139" fmla="*/ 804597 w 1470203"/>
                <a:gd name="connsiteY139" fmla="*/ 167675 h 887566"/>
                <a:gd name="connsiteX140" fmla="*/ 799302 w 1470203"/>
                <a:gd name="connsiteY140" fmla="*/ 138553 h 887566"/>
                <a:gd name="connsiteX141" fmla="*/ 804303 w 1470203"/>
                <a:gd name="connsiteY141" fmla="*/ 108548 h 887566"/>
                <a:gd name="connsiteX142" fmla="*/ 819011 w 1470203"/>
                <a:gd name="connsiteY142" fmla="*/ 83249 h 887566"/>
                <a:gd name="connsiteX143" fmla="*/ 841368 w 1470203"/>
                <a:gd name="connsiteY143" fmla="*/ 65599 h 887566"/>
                <a:gd name="connsiteX144" fmla="*/ 870490 w 1470203"/>
                <a:gd name="connsiteY144" fmla="*/ 59128 h 887566"/>
                <a:gd name="connsiteX145" fmla="*/ 905202 w 1470203"/>
                <a:gd name="connsiteY145" fmla="*/ 69718 h 887566"/>
                <a:gd name="connsiteX146" fmla="*/ 930500 w 1470203"/>
                <a:gd name="connsiteY146" fmla="*/ 95016 h 887566"/>
                <a:gd name="connsiteX147" fmla="*/ 930500 w 1470203"/>
                <a:gd name="connsiteY147" fmla="*/ 61775 h 887566"/>
                <a:gd name="connsiteX148" fmla="*/ 944032 w 1470203"/>
                <a:gd name="connsiteY148" fmla="*/ 61775 h 887566"/>
                <a:gd name="connsiteX149" fmla="*/ 944032 w 1470203"/>
                <a:gd name="connsiteY149" fmla="*/ 217683 h 887566"/>
                <a:gd name="connsiteX150" fmla="*/ 938149 w 1470203"/>
                <a:gd name="connsiteY150" fmla="*/ 245041 h 887566"/>
                <a:gd name="connsiteX151" fmla="*/ 922264 w 1470203"/>
                <a:gd name="connsiteY151" fmla="*/ 264456 h 887566"/>
                <a:gd name="connsiteX152" fmla="*/ 899318 w 1470203"/>
                <a:gd name="connsiteY152" fmla="*/ 276223 h 887566"/>
                <a:gd name="connsiteX153" fmla="*/ 871961 w 1470203"/>
                <a:gd name="connsiteY153" fmla="*/ 280341 h 887566"/>
                <a:gd name="connsiteX154" fmla="*/ 848133 w 1470203"/>
                <a:gd name="connsiteY154" fmla="*/ 277694 h 887566"/>
                <a:gd name="connsiteX155" fmla="*/ 829307 w 1470203"/>
                <a:gd name="connsiteY155" fmla="*/ 270634 h 887566"/>
                <a:gd name="connsiteX156" fmla="*/ 814893 w 1470203"/>
                <a:gd name="connsiteY156" fmla="*/ 259455 h 887566"/>
                <a:gd name="connsiteX157" fmla="*/ 804008 w 1470203"/>
                <a:gd name="connsiteY157" fmla="*/ 245041 h 887566"/>
                <a:gd name="connsiteX158" fmla="*/ 814010 w 1470203"/>
                <a:gd name="connsiteY158" fmla="*/ 238275 h 887566"/>
                <a:gd name="connsiteX159" fmla="*/ 838720 w 1470203"/>
                <a:gd name="connsiteY159" fmla="*/ 260926 h 887566"/>
                <a:gd name="connsiteX160" fmla="*/ 871961 w 1470203"/>
                <a:gd name="connsiteY160" fmla="*/ 268280 h 887566"/>
                <a:gd name="connsiteX161" fmla="*/ 894023 w 1470203"/>
                <a:gd name="connsiteY161" fmla="*/ 265044 h 887566"/>
                <a:gd name="connsiteX162" fmla="*/ 912262 w 1470203"/>
                <a:gd name="connsiteY162" fmla="*/ 255337 h 887566"/>
                <a:gd name="connsiteX163" fmla="*/ 924617 w 1470203"/>
                <a:gd name="connsiteY163" fmla="*/ 239746 h 887566"/>
                <a:gd name="connsiteX164" fmla="*/ 929324 w 1470203"/>
                <a:gd name="connsiteY164" fmla="*/ 217683 h 887566"/>
                <a:gd name="connsiteX165" fmla="*/ 929324 w 1470203"/>
                <a:gd name="connsiteY165" fmla="*/ 184148 h 887566"/>
                <a:gd name="connsiteX166" fmla="*/ 904319 w 1470203"/>
                <a:gd name="connsiteY166" fmla="*/ 208270 h 887566"/>
                <a:gd name="connsiteX167" fmla="*/ 871667 w 1470203"/>
                <a:gd name="connsiteY167" fmla="*/ 217095 h 887566"/>
                <a:gd name="connsiteX168" fmla="*/ 875197 w 1470203"/>
                <a:gd name="connsiteY168" fmla="*/ 204446 h 887566"/>
                <a:gd name="connsiteX169" fmla="*/ 894023 w 1470203"/>
                <a:gd name="connsiteY169" fmla="*/ 200916 h 887566"/>
                <a:gd name="connsiteX170" fmla="*/ 910791 w 1470203"/>
                <a:gd name="connsiteY170" fmla="*/ 191208 h 887566"/>
                <a:gd name="connsiteX171" fmla="*/ 923146 w 1470203"/>
                <a:gd name="connsiteY171" fmla="*/ 177971 h 887566"/>
                <a:gd name="connsiteX172" fmla="*/ 929324 w 1470203"/>
                <a:gd name="connsiteY172" fmla="*/ 163263 h 887566"/>
                <a:gd name="connsiteX173" fmla="*/ 929324 w 1470203"/>
                <a:gd name="connsiteY173" fmla="*/ 112960 h 887566"/>
                <a:gd name="connsiteX174" fmla="*/ 919910 w 1470203"/>
                <a:gd name="connsiteY174" fmla="*/ 96781 h 887566"/>
                <a:gd name="connsiteX175" fmla="*/ 906378 w 1470203"/>
                <a:gd name="connsiteY175" fmla="*/ 83838 h 887566"/>
                <a:gd name="connsiteX176" fmla="*/ 890199 w 1470203"/>
                <a:gd name="connsiteY176" fmla="*/ 75601 h 887566"/>
                <a:gd name="connsiteX177" fmla="*/ 872843 w 1470203"/>
                <a:gd name="connsiteY177" fmla="*/ 72365 h 887566"/>
                <a:gd name="connsiteX178" fmla="*/ 848133 w 1470203"/>
                <a:gd name="connsiteY178" fmla="*/ 78248 h 887566"/>
                <a:gd name="connsiteX179" fmla="*/ 829601 w 1470203"/>
                <a:gd name="connsiteY179" fmla="*/ 93545 h 887566"/>
                <a:gd name="connsiteX180" fmla="*/ 818128 w 1470203"/>
                <a:gd name="connsiteY180" fmla="*/ 115019 h 887566"/>
                <a:gd name="connsiteX181" fmla="*/ 814304 w 1470203"/>
                <a:gd name="connsiteY181" fmla="*/ 138847 h 887566"/>
                <a:gd name="connsiteX182" fmla="*/ 819011 w 1470203"/>
                <a:gd name="connsiteY182" fmla="*/ 163851 h 887566"/>
                <a:gd name="connsiteX183" fmla="*/ 831954 w 1470203"/>
                <a:gd name="connsiteY183" fmla="*/ 184737 h 887566"/>
                <a:gd name="connsiteX184" fmla="*/ 851369 w 1470203"/>
                <a:gd name="connsiteY184" fmla="*/ 199151 h 887566"/>
                <a:gd name="connsiteX185" fmla="*/ 875197 w 1470203"/>
                <a:gd name="connsiteY185" fmla="*/ 204446 h 887566"/>
                <a:gd name="connsiteX186" fmla="*/ 83543 w 1470203"/>
                <a:gd name="connsiteY186" fmla="*/ 511000 h 887566"/>
                <a:gd name="connsiteX187" fmla="*/ 79425 w 1470203"/>
                <a:gd name="connsiteY187" fmla="*/ 513354 h 887566"/>
                <a:gd name="connsiteX188" fmla="*/ 72365 w 1470203"/>
                <a:gd name="connsiteY188" fmla="*/ 516295 h 887566"/>
                <a:gd name="connsiteX189" fmla="*/ 62952 w 1470203"/>
                <a:gd name="connsiteY189" fmla="*/ 518943 h 887566"/>
                <a:gd name="connsiteX190" fmla="*/ 51479 w 1470203"/>
                <a:gd name="connsiteY190" fmla="*/ 520119 h 887566"/>
                <a:gd name="connsiteX191" fmla="*/ 39713 w 1470203"/>
                <a:gd name="connsiteY191" fmla="*/ 518354 h 887566"/>
                <a:gd name="connsiteX192" fmla="*/ 30299 w 1470203"/>
                <a:gd name="connsiteY192" fmla="*/ 513059 h 887566"/>
                <a:gd name="connsiteX193" fmla="*/ 23828 w 1470203"/>
                <a:gd name="connsiteY193" fmla="*/ 504529 h 887566"/>
                <a:gd name="connsiteX194" fmla="*/ 21474 w 1470203"/>
                <a:gd name="connsiteY194" fmla="*/ 492762 h 887566"/>
                <a:gd name="connsiteX195" fmla="*/ 21474 w 1470203"/>
                <a:gd name="connsiteY195" fmla="*/ 377449 h 887566"/>
                <a:gd name="connsiteX196" fmla="*/ 0 w 1470203"/>
                <a:gd name="connsiteY196" fmla="*/ 377449 h 887566"/>
                <a:gd name="connsiteX197" fmla="*/ 0 w 1470203"/>
                <a:gd name="connsiteY197" fmla="*/ 365388 h 887566"/>
                <a:gd name="connsiteX198" fmla="*/ 21474 w 1470203"/>
                <a:gd name="connsiteY198" fmla="*/ 365388 h 887566"/>
                <a:gd name="connsiteX199" fmla="*/ 21474 w 1470203"/>
                <a:gd name="connsiteY199" fmla="*/ 313026 h 887566"/>
                <a:gd name="connsiteX200" fmla="*/ 36183 w 1470203"/>
                <a:gd name="connsiteY200" fmla="*/ 313026 h 887566"/>
                <a:gd name="connsiteX201" fmla="*/ 36183 w 1470203"/>
                <a:gd name="connsiteY201" fmla="*/ 365388 h 887566"/>
                <a:gd name="connsiteX202" fmla="*/ 71777 w 1470203"/>
                <a:gd name="connsiteY202" fmla="*/ 365388 h 887566"/>
                <a:gd name="connsiteX203" fmla="*/ 71777 w 1470203"/>
                <a:gd name="connsiteY203" fmla="*/ 377449 h 887566"/>
                <a:gd name="connsiteX204" fmla="*/ 36183 w 1470203"/>
                <a:gd name="connsiteY204" fmla="*/ 377449 h 887566"/>
                <a:gd name="connsiteX205" fmla="*/ 36183 w 1470203"/>
                <a:gd name="connsiteY205" fmla="*/ 489232 h 887566"/>
                <a:gd name="connsiteX206" fmla="*/ 42066 w 1470203"/>
                <a:gd name="connsiteY206" fmla="*/ 502175 h 887566"/>
                <a:gd name="connsiteX207" fmla="*/ 55303 w 1470203"/>
                <a:gd name="connsiteY207" fmla="*/ 506294 h 887566"/>
                <a:gd name="connsiteX208" fmla="*/ 70894 w 1470203"/>
                <a:gd name="connsiteY208" fmla="*/ 503352 h 887566"/>
                <a:gd name="connsiteX209" fmla="*/ 79131 w 1470203"/>
                <a:gd name="connsiteY209" fmla="*/ 499234 h 887566"/>
                <a:gd name="connsiteX210" fmla="*/ 83543 w 1470203"/>
                <a:gd name="connsiteY210" fmla="*/ 511000 h 887566"/>
                <a:gd name="connsiteX211" fmla="*/ 234543 w 1470203"/>
                <a:gd name="connsiteY211" fmla="*/ 518354 h 887566"/>
                <a:gd name="connsiteX212" fmla="*/ 219835 w 1470203"/>
                <a:gd name="connsiteY212" fmla="*/ 518354 h 887566"/>
                <a:gd name="connsiteX213" fmla="*/ 219835 w 1470203"/>
                <a:gd name="connsiteY213" fmla="*/ 433046 h 887566"/>
                <a:gd name="connsiteX214" fmla="*/ 181887 w 1470203"/>
                <a:gd name="connsiteY214" fmla="*/ 376272 h 887566"/>
                <a:gd name="connsiteX215" fmla="*/ 163354 w 1470203"/>
                <a:gd name="connsiteY215" fmla="*/ 379802 h 887566"/>
                <a:gd name="connsiteX216" fmla="*/ 146587 w 1470203"/>
                <a:gd name="connsiteY216" fmla="*/ 389804 h 887566"/>
                <a:gd name="connsiteX217" fmla="*/ 133055 w 1470203"/>
                <a:gd name="connsiteY217" fmla="*/ 405100 h 887566"/>
                <a:gd name="connsiteX218" fmla="*/ 124230 w 1470203"/>
                <a:gd name="connsiteY218" fmla="*/ 423633 h 887566"/>
                <a:gd name="connsiteX219" fmla="*/ 124230 w 1470203"/>
                <a:gd name="connsiteY219" fmla="*/ 518354 h 887566"/>
                <a:gd name="connsiteX220" fmla="*/ 109522 w 1470203"/>
                <a:gd name="connsiteY220" fmla="*/ 518354 h 887566"/>
                <a:gd name="connsiteX221" fmla="*/ 109522 w 1470203"/>
                <a:gd name="connsiteY221" fmla="*/ 303613 h 887566"/>
                <a:gd name="connsiteX222" fmla="*/ 124230 w 1470203"/>
                <a:gd name="connsiteY222" fmla="*/ 303613 h 887566"/>
                <a:gd name="connsiteX223" fmla="*/ 124230 w 1470203"/>
                <a:gd name="connsiteY223" fmla="*/ 401864 h 887566"/>
                <a:gd name="connsiteX224" fmla="*/ 150117 w 1470203"/>
                <a:gd name="connsiteY224" fmla="*/ 373330 h 887566"/>
                <a:gd name="connsiteX225" fmla="*/ 186005 w 1470203"/>
                <a:gd name="connsiteY225" fmla="*/ 362740 h 887566"/>
                <a:gd name="connsiteX226" fmla="*/ 207774 w 1470203"/>
                <a:gd name="connsiteY226" fmla="*/ 367447 h 887566"/>
                <a:gd name="connsiteX227" fmla="*/ 222776 w 1470203"/>
                <a:gd name="connsiteY227" fmla="*/ 380979 h 887566"/>
                <a:gd name="connsiteX228" fmla="*/ 231601 w 1470203"/>
                <a:gd name="connsiteY228" fmla="*/ 402453 h 887566"/>
                <a:gd name="connsiteX229" fmla="*/ 234543 w 1470203"/>
                <a:gd name="connsiteY229" fmla="*/ 430399 h 887566"/>
                <a:gd name="connsiteX230" fmla="*/ 234543 w 1470203"/>
                <a:gd name="connsiteY230" fmla="*/ 518354 h 887566"/>
                <a:gd name="connsiteX231" fmla="*/ 351378 w 1470203"/>
                <a:gd name="connsiteY231" fmla="*/ 378625 h 887566"/>
                <a:gd name="connsiteX232" fmla="*/ 315196 w 1470203"/>
                <a:gd name="connsiteY232" fmla="*/ 390980 h 887566"/>
                <a:gd name="connsiteX233" fmla="*/ 293722 w 1470203"/>
                <a:gd name="connsiteY233" fmla="*/ 422750 h 887566"/>
                <a:gd name="connsiteX234" fmla="*/ 293722 w 1470203"/>
                <a:gd name="connsiteY234" fmla="*/ 518354 h 887566"/>
                <a:gd name="connsiteX235" fmla="*/ 279013 w 1470203"/>
                <a:gd name="connsiteY235" fmla="*/ 518354 h 887566"/>
                <a:gd name="connsiteX236" fmla="*/ 279013 w 1470203"/>
                <a:gd name="connsiteY236" fmla="*/ 365388 h 887566"/>
                <a:gd name="connsiteX237" fmla="*/ 293133 w 1470203"/>
                <a:gd name="connsiteY237" fmla="*/ 365388 h 887566"/>
                <a:gd name="connsiteX238" fmla="*/ 293133 w 1470203"/>
                <a:gd name="connsiteY238" fmla="*/ 403041 h 887566"/>
                <a:gd name="connsiteX239" fmla="*/ 314019 w 1470203"/>
                <a:gd name="connsiteY239" fmla="*/ 376860 h 887566"/>
                <a:gd name="connsiteX240" fmla="*/ 342259 w 1470203"/>
                <a:gd name="connsiteY240" fmla="*/ 365094 h 887566"/>
                <a:gd name="connsiteX241" fmla="*/ 347554 w 1470203"/>
                <a:gd name="connsiteY241" fmla="*/ 364799 h 887566"/>
                <a:gd name="connsiteX242" fmla="*/ 351378 w 1470203"/>
                <a:gd name="connsiteY242" fmla="*/ 364799 h 887566"/>
                <a:gd name="connsiteX243" fmla="*/ 351378 w 1470203"/>
                <a:gd name="connsiteY243" fmla="*/ 378625 h 887566"/>
                <a:gd name="connsiteX244" fmla="*/ 435642 w 1470203"/>
                <a:gd name="connsiteY244" fmla="*/ 521296 h 887566"/>
                <a:gd name="connsiteX245" fmla="*/ 405637 w 1470203"/>
                <a:gd name="connsiteY245" fmla="*/ 515119 h 887566"/>
                <a:gd name="connsiteX246" fmla="*/ 382104 w 1470203"/>
                <a:gd name="connsiteY246" fmla="*/ 497763 h 887566"/>
                <a:gd name="connsiteX247" fmla="*/ 366513 w 1470203"/>
                <a:gd name="connsiteY247" fmla="*/ 472464 h 887566"/>
                <a:gd name="connsiteX248" fmla="*/ 360924 w 1470203"/>
                <a:gd name="connsiteY248" fmla="*/ 442165 h 887566"/>
                <a:gd name="connsiteX249" fmla="*/ 366513 w 1470203"/>
                <a:gd name="connsiteY249" fmla="*/ 411572 h 887566"/>
                <a:gd name="connsiteX250" fmla="*/ 382398 w 1470203"/>
                <a:gd name="connsiteY250" fmla="*/ 386274 h 887566"/>
                <a:gd name="connsiteX251" fmla="*/ 405932 w 1470203"/>
                <a:gd name="connsiteY251" fmla="*/ 369212 h 887566"/>
                <a:gd name="connsiteX252" fmla="*/ 435642 w 1470203"/>
                <a:gd name="connsiteY252" fmla="*/ 362740 h 887566"/>
                <a:gd name="connsiteX253" fmla="*/ 465059 w 1470203"/>
                <a:gd name="connsiteY253" fmla="*/ 369212 h 887566"/>
                <a:gd name="connsiteX254" fmla="*/ 488593 w 1470203"/>
                <a:gd name="connsiteY254" fmla="*/ 386274 h 887566"/>
                <a:gd name="connsiteX255" fmla="*/ 504478 w 1470203"/>
                <a:gd name="connsiteY255" fmla="*/ 411572 h 887566"/>
                <a:gd name="connsiteX256" fmla="*/ 510361 w 1470203"/>
                <a:gd name="connsiteY256" fmla="*/ 442165 h 887566"/>
                <a:gd name="connsiteX257" fmla="*/ 504478 w 1470203"/>
                <a:gd name="connsiteY257" fmla="*/ 472464 h 887566"/>
                <a:gd name="connsiteX258" fmla="*/ 488887 w 1470203"/>
                <a:gd name="connsiteY258" fmla="*/ 497763 h 887566"/>
                <a:gd name="connsiteX259" fmla="*/ 465059 w 1470203"/>
                <a:gd name="connsiteY259" fmla="*/ 515119 h 887566"/>
                <a:gd name="connsiteX260" fmla="*/ 435642 w 1470203"/>
                <a:gd name="connsiteY260" fmla="*/ 521296 h 887566"/>
                <a:gd name="connsiteX261" fmla="*/ 375632 w 1470203"/>
                <a:gd name="connsiteY261" fmla="*/ 442754 h 887566"/>
                <a:gd name="connsiteX262" fmla="*/ 380339 w 1470203"/>
                <a:gd name="connsiteY262" fmla="*/ 468346 h 887566"/>
                <a:gd name="connsiteX263" fmla="*/ 392988 w 1470203"/>
                <a:gd name="connsiteY263" fmla="*/ 488938 h 887566"/>
                <a:gd name="connsiteX264" fmla="*/ 412109 w 1470203"/>
                <a:gd name="connsiteY264" fmla="*/ 503058 h 887566"/>
                <a:gd name="connsiteX265" fmla="*/ 435348 w 1470203"/>
                <a:gd name="connsiteY265" fmla="*/ 508059 h 887566"/>
                <a:gd name="connsiteX266" fmla="*/ 458587 w 1470203"/>
                <a:gd name="connsiteY266" fmla="*/ 503058 h 887566"/>
                <a:gd name="connsiteX267" fmla="*/ 477708 w 1470203"/>
                <a:gd name="connsiteY267" fmla="*/ 488644 h 887566"/>
                <a:gd name="connsiteX268" fmla="*/ 490652 w 1470203"/>
                <a:gd name="connsiteY268" fmla="*/ 467758 h 887566"/>
                <a:gd name="connsiteX269" fmla="*/ 495358 w 1470203"/>
                <a:gd name="connsiteY269" fmla="*/ 441871 h 887566"/>
                <a:gd name="connsiteX270" fmla="*/ 490652 w 1470203"/>
                <a:gd name="connsiteY270" fmla="*/ 416573 h 887566"/>
                <a:gd name="connsiteX271" fmla="*/ 477708 w 1470203"/>
                <a:gd name="connsiteY271" fmla="*/ 395687 h 887566"/>
                <a:gd name="connsiteX272" fmla="*/ 458587 w 1470203"/>
                <a:gd name="connsiteY272" fmla="*/ 381273 h 887566"/>
                <a:gd name="connsiteX273" fmla="*/ 435642 w 1470203"/>
                <a:gd name="connsiteY273" fmla="*/ 375978 h 887566"/>
                <a:gd name="connsiteX274" fmla="*/ 412403 w 1470203"/>
                <a:gd name="connsiteY274" fmla="*/ 381273 h 887566"/>
                <a:gd name="connsiteX275" fmla="*/ 393282 w 1470203"/>
                <a:gd name="connsiteY275" fmla="*/ 395687 h 887566"/>
                <a:gd name="connsiteX276" fmla="*/ 380339 w 1470203"/>
                <a:gd name="connsiteY276" fmla="*/ 417161 h 887566"/>
                <a:gd name="connsiteX277" fmla="*/ 375632 w 1470203"/>
                <a:gd name="connsiteY277" fmla="*/ 442754 h 887566"/>
                <a:gd name="connsiteX278" fmla="*/ 592962 w 1470203"/>
                <a:gd name="connsiteY278" fmla="*/ 521296 h 887566"/>
                <a:gd name="connsiteX279" fmla="*/ 544131 w 1470203"/>
                <a:gd name="connsiteY279" fmla="*/ 453638 h 887566"/>
                <a:gd name="connsiteX280" fmla="*/ 544131 w 1470203"/>
                <a:gd name="connsiteY280" fmla="*/ 365388 h 887566"/>
                <a:gd name="connsiteX281" fmla="*/ 558839 w 1470203"/>
                <a:gd name="connsiteY281" fmla="*/ 365388 h 887566"/>
                <a:gd name="connsiteX282" fmla="*/ 558839 w 1470203"/>
                <a:gd name="connsiteY282" fmla="*/ 451579 h 887566"/>
                <a:gd name="connsiteX283" fmla="*/ 597375 w 1470203"/>
                <a:gd name="connsiteY283" fmla="*/ 508059 h 887566"/>
                <a:gd name="connsiteX284" fmla="*/ 616202 w 1470203"/>
                <a:gd name="connsiteY284" fmla="*/ 504823 h 887566"/>
                <a:gd name="connsiteX285" fmla="*/ 633263 w 1470203"/>
                <a:gd name="connsiteY285" fmla="*/ 495409 h 887566"/>
                <a:gd name="connsiteX286" fmla="*/ 647089 w 1470203"/>
                <a:gd name="connsiteY286" fmla="*/ 480701 h 887566"/>
                <a:gd name="connsiteX287" fmla="*/ 656797 w 1470203"/>
                <a:gd name="connsiteY287" fmla="*/ 461874 h 887566"/>
                <a:gd name="connsiteX288" fmla="*/ 656797 w 1470203"/>
                <a:gd name="connsiteY288" fmla="*/ 365388 h 887566"/>
                <a:gd name="connsiteX289" fmla="*/ 671505 w 1470203"/>
                <a:gd name="connsiteY289" fmla="*/ 365388 h 887566"/>
                <a:gd name="connsiteX290" fmla="*/ 671505 w 1470203"/>
                <a:gd name="connsiteY290" fmla="*/ 497763 h 887566"/>
                <a:gd name="connsiteX291" fmla="*/ 677683 w 1470203"/>
                <a:gd name="connsiteY291" fmla="*/ 505117 h 887566"/>
                <a:gd name="connsiteX292" fmla="*/ 677683 w 1470203"/>
                <a:gd name="connsiteY292" fmla="*/ 518354 h 887566"/>
                <a:gd name="connsiteX293" fmla="*/ 675035 w 1470203"/>
                <a:gd name="connsiteY293" fmla="*/ 518649 h 887566"/>
                <a:gd name="connsiteX294" fmla="*/ 673270 w 1470203"/>
                <a:gd name="connsiteY294" fmla="*/ 518649 h 887566"/>
                <a:gd name="connsiteX295" fmla="*/ 662680 w 1470203"/>
                <a:gd name="connsiteY295" fmla="*/ 515119 h 887566"/>
                <a:gd name="connsiteX296" fmla="*/ 658268 w 1470203"/>
                <a:gd name="connsiteY296" fmla="*/ 505117 h 887566"/>
                <a:gd name="connsiteX297" fmla="*/ 658268 w 1470203"/>
                <a:gd name="connsiteY297" fmla="*/ 482172 h 887566"/>
                <a:gd name="connsiteX298" fmla="*/ 630616 w 1470203"/>
                <a:gd name="connsiteY298" fmla="*/ 511000 h 887566"/>
                <a:gd name="connsiteX299" fmla="*/ 592962 w 1470203"/>
                <a:gd name="connsiteY299" fmla="*/ 521296 h 887566"/>
                <a:gd name="connsiteX300" fmla="*/ 780027 w 1470203"/>
                <a:gd name="connsiteY300" fmla="*/ 520708 h 887566"/>
                <a:gd name="connsiteX301" fmla="*/ 750905 w 1470203"/>
                <a:gd name="connsiteY301" fmla="*/ 514236 h 887566"/>
                <a:gd name="connsiteX302" fmla="*/ 727959 w 1470203"/>
                <a:gd name="connsiteY302" fmla="*/ 496586 h 887566"/>
                <a:gd name="connsiteX303" fmla="*/ 712957 w 1470203"/>
                <a:gd name="connsiteY303" fmla="*/ 471288 h 887566"/>
                <a:gd name="connsiteX304" fmla="*/ 707662 w 1470203"/>
                <a:gd name="connsiteY304" fmla="*/ 442165 h 887566"/>
                <a:gd name="connsiteX305" fmla="*/ 712663 w 1470203"/>
                <a:gd name="connsiteY305" fmla="*/ 412160 h 887566"/>
                <a:gd name="connsiteX306" fmla="*/ 727371 w 1470203"/>
                <a:gd name="connsiteY306" fmla="*/ 386862 h 887566"/>
                <a:gd name="connsiteX307" fmla="*/ 749728 w 1470203"/>
                <a:gd name="connsiteY307" fmla="*/ 369212 h 887566"/>
                <a:gd name="connsiteX308" fmla="*/ 778850 w 1470203"/>
                <a:gd name="connsiteY308" fmla="*/ 362740 h 887566"/>
                <a:gd name="connsiteX309" fmla="*/ 813562 w 1470203"/>
                <a:gd name="connsiteY309" fmla="*/ 373330 h 887566"/>
                <a:gd name="connsiteX310" fmla="*/ 838860 w 1470203"/>
                <a:gd name="connsiteY310" fmla="*/ 398629 h 887566"/>
                <a:gd name="connsiteX311" fmla="*/ 838860 w 1470203"/>
                <a:gd name="connsiteY311" fmla="*/ 365388 h 887566"/>
                <a:gd name="connsiteX312" fmla="*/ 852392 w 1470203"/>
                <a:gd name="connsiteY312" fmla="*/ 365388 h 887566"/>
                <a:gd name="connsiteX313" fmla="*/ 852392 w 1470203"/>
                <a:gd name="connsiteY313" fmla="*/ 521296 h 887566"/>
                <a:gd name="connsiteX314" fmla="*/ 846509 w 1470203"/>
                <a:gd name="connsiteY314" fmla="*/ 548654 h 887566"/>
                <a:gd name="connsiteX315" fmla="*/ 830624 w 1470203"/>
                <a:gd name="connsiteY315" fmla="*/ 568069 h 887566"/>
                <a:gd name="connsiteX316" fmla="*/ 807679 w 1470203"/>
                <a:gd name="connsiteY316" fmla="*/ 579835 h 887566"/>
                <a:gd name="connsiteX317" fmla="*/ 780321 w 1470203"/>
                <a:gd name="connsiteY317" fmla="*/ 583954 h 887566"/>
                <a:gd name="connsiteX318" fmla="*/ 756494 w 1470203"/>
                <a:gd name="connsiteY318" fmla="*/ 581306 h 887566"/>
                <a:gd name="connsiteX319" fmla="*/ 737667 w 1470203"/>
                <a:gd name="connsiteY319" fmla="*/ 574246 h 887566"/>
                <a:gd name="connsiteX320" fmla="*/ 723253 w 1470203"/>
                <a:gd name="connsiteY320" fmla="*/ 563068 h 887566"/>
                <a:gd name="connsiteX321" fmla="*/ 712369 w 1470203"/>
                <a:gd name="connsiteY321" fmla="*/ 548654 h 887566"/>
                <a:gd name="connsiteX322" fmla="*/ 722370 w 1470203"/>
                <a:gd name="connsiteY322" fmla="*/ 541888 h 887566"/>
                <a:gd name="connsiteX323" fmla="*/ 747080 w 1470203"/>
                <a:gd name="connsiteY323" fmla="*/ 564539 h 887566"/>
                <a:gd name="connsiteX324" fmla="*/ 780321 w 1470203"/>
                <a:gd name="connsiteY324" fmla="*/ 571893 h 887566"/>
                <a:gd name="connsiteX325" fmla="*/ 802384 w 1470203"/>
                <a:gd name="connsiteY325" fmla="*/ 568657 h 887566"/>
                <a:gd name="connsiteX326" fmla="*/ 820622 w 1470203"/>
                <a:gd name="connsiteY326" fmla="*/ 558950 h 887566"/>
                <a:gd name="connsiteX327" fmla="*/ 832977 w 1470203"/>
                <a:gd name="connsiteY327" fmla="*/ 543359 h 887566"/>
                <a:gd name="connsiteX328" fmla="*/ 837684 w 1470203"/>
                <a:gd name="connsiteY328" fmla="*/ 521296 h 887566"/>
                <a:gd name="connsiteX329" fmla="*/ 837684 w 1470203"/>
                <a:gd name="connsiteY329" fmla="*/ 487761 h 887566"/>
                <a:gd name="connsiteX330" fmla="*/ 812680 w 1470203"/>
                <a:gd name="connsiteY330" fmla="*/ 511883 h 887566"/>
                <a:gd name="connsiteX331" fmla="*/ 780027 w 1470203"/>
                <a:gd name="connsiteY331" fmla="*/ 520708 h 887566"/>
                <a:gd name="connsiteX332" fmla="*/ 783557 w 1470203"/>
                <a:gd name="connsiteY332" fmla="*/ 508059 h 887566"/>
                <a:gd name="connsiteX333" fmla="*/ 802384 w 1470203"/>
                <a:gd name="connsiteY333" fmla="*/ 504529 h 887566"/>
                <a:gd name="connsiteX334" fmla="*/ 819151 w 1470203"/>
                <a:gd name="connsiteY334" fmla="*/ 494821 h 887566"/>
                <a:gd name="connsiteX335" fmla="*/ 831506 w 1470203"/>
                <a:gd name="connsiteY335" fmla="*/ 481584 h 887566"/>
                <a:gd name="connsiteX336" fmla="*/ 837684 w 1470203"/>
                <a:gd name="connsiteY336" fmla="*/ 466875 h 887566"/>
                <a:gd name="connsiteX337" fmla="*/ 837684 w 1470203"/>
                <a:gd name="connsiteY337" fmla="*/ 416573 h 887566"/>
                <a:gd name="connsiteX338" fmla="*/ 828270 w 1470203"/>
                <a:gd name="connsiteY338" fmla="*/ 400394 h 887566"/>
                <a:gd name="connsiteX339" fmla="*/ 814739 w 1470203"/>
                <a:gd name="connsiteY339" fmla="*/ 387450 h 887566"/>
                <a:gd name="connsiteX340" fmla="*/ 798560 w 1470203"/>
                <a:gd name="connsiteY340" fmla="*/ 379213 h 887566"/>
                <a:gd name="connsiteX341" fmla="*/ 781204 w 1470203"/>
                <a:gd name="connsiteY341" fmla="*/ 375978 h 887566"/>
                <a:gd name="connsiteX342" fmla="*/ 756494 w 1470203"/>
                <a:gd name="connsiteY342" fmla="*/ 381861 h 887566"/>
                <a:gd name="connsiteX343" fmla="*/ 737961 w 1470203"/>
                <a:gd name="connsiteY343" fmla="*/ 397158 h 887566"/>
                <a:gd name="connsiteX344" fmla="*/ 726489 w 1470203"/>
                <a:gd name="connsiteY344" fmla="*/ 418632 h 887566"/>
                <a:gd name="connsiteX345" fmla="*/ 722664 w 1470203"/>
                <a:gd name="connsiteY345" fmla="*/ 442459 h 887566"/>
                <a:gd name="connsiteX346" fmla="*/ 727371 w 1470203"/>
                <a:gd name="connsiteY346" fmla="*/ 467464 h 887566"/>
                <a:gd name="connsiteX347" fmla="*/ 740314 w 1470203"/>
                <a:gd name="connsiteY347" fmla="*/ 488349 h 887566"/>
                <a:gd name="connsiteX348" fmla="*/ 759729 w 1470203"/>
                <a:gd name="connsiteY348" fmla="*/ 502764 h 887566"/>
                <a:gd name="connsiteX349" fmla="*/ 783557 w 1470203"/>
                <a:gd name="connsiteY349" fmla="*/ 508059 h 887566"/>
                <a:gd name="connsiteX350" fmla="*/ 1023394 w 1470203"/>
                <a:gd name="connsiteY350" fmla="*/ 518354 h 887566"/>
                <a:gd name="connsiteX351" fmla="*/ 1008685 w 1470203"/>
                <a:gd name="connsiteY351" fmla="*/ 518354 h 887566"/>
                <a:gd name="connsiteX352" fmla="*/ 1008685 w 1470203"/>
                <a:gd name="connsiteY352" fmla="*/ 433046 h 887566"/>
                <a:gd name="connsiteX353" fmla="*/ 970738 w 1470203"/>
                <a:gd name="connsiteY353" fmla="*/ 376272 h 887566"/>
                <a:gd name="connsiteX354" fmla="*/ 952205 w 1470203"/>
                <a:gd name="connsiteY354" fmla="*/ 379802 h 887566"/>
                <a:gd name="connsiteX355" fmla="*/ 935438 w 1470203"/>
                <a:gd name="connsiteY355" fmla="*/ 389804 h 887566"/>
                <a:gd name="connsiteX356" fmla="*/ 921906 w 1470203"/>
                <a:gd name="connsiteY356" fmla="*/ 405100 h 887566"/>
                <a:gd name="connsiteX357" fmla="*/ 913081 w 1470203"/>
                <a:gd name="connsiteY357" fmla="*/ 423633 h 887566"/>
                <a:gd name="connsiteX358" fmla="*/ 913081 w 1470203"/>
                <a:gd name="connsiteY358" fmla="*/ 518354 h 887566"/>
                <a:gd name="connsiteX359" fmla="*/ 898373 w 1470203"/>
                <a:gd name="connsiteY359" fmla="*/ 518354 h 887566"/>
                <a:gd name="connsiteX360" fmla="*/ 898373 w 1470203"/>
                <a:gd name="connsiteY360" fmla="*/ 303613 h 887566"/>
                <a:gd name="connsiteX361" fmla="*/ 913081 w 1470203"/>
                <a:gd name="connsiteY361" fmla="*/ 303613 h 887566"/>
                <a:gd name="connsiteX362" fmla="*/ 913081 w 1470203"/>
                <a:gd name="connsiteY362" fmla="*/ 401864 h 887566"/>
                <a:gd name="connsiteX363" fmla="*/ 938968 w 1470203"/>
                <a:gd name="connsiteY363" fmla="*/ 373330 h 887566"/>
                <a:gd name="connsiteX364" fmla="*/ 974856 w 1470203"/>
                <a:gd name="connsiteY364" fmla="*/ 362740 h 887566"/>
                <a:gd name="connsiteX365" fmla="*/ 996624 w 1470203"/>
                <a:gd name="connsiteY365" fmla="*/ 367447 h 887566"/>
                <a:gd name="connsiteX366" fmla="*/ 1011627 w 1470203"/>
                <a:gd name="connsiteY366" fmla="*/ 380979 h 887566"/>
                <a:gd name="connsiteX367" fmla="*/ 1020452 w 1470203"/>
                <a:gd name="connsiteY367" fmla="*/ 402453 h 887566"/>
                <a:gd name="connsiteX368" fmla="*/ 1023394 w 1470203"/>
                <a:gd name="connsiteY368" fmla="*/ 430399 h 887566"/>
                <a:gd name="connsiteX369" fmla="*/ 1023394 w 1470203"/>
                <a:gd name="connsiteY369" fmla="*/ 518354 h 887566"/>
                <a:gd name="connsiteX370" fmla="*/ 4707 w 1470203"/>
                <a:gd name="connsiteY370" fmla="*/ 744895 h 887566"/>
                <a:gd name="connsiteX371" fmla="*/ 10296 w 1470203"/>
                <a:gd name="connsiteY371" fmla="*/ 714302 h 887566"/>
                <a:gd name="connsiteX372" fmla="*/ 25887 w 1470203"/>
                <a:gd name="connsiteY372" fmla="*/ 689298 h 887566"/>
                <a:gd name="connsiteX373" fmla="*/ 49714 w 1470203"/>
                <a:gd name="connsiteY373" fmla="*/ 672530 h 887566"/>
                <a:gd name="connsiteX374" fmla="*/ 80013 w 1470203"/>
                <a:gd name="connsiteY374" fmla="*/ 666353 h 887566"/>
                <a:gd name="connsiteX375" fmla="*/ 116784 w 1470203"/>
                <a:gd name="connsiteY375" fmla="*/ 675766 h 887566"/>
                <a:gd name="connsiteX376" fmla="*/ 140612 w 1470203"/>
                <a:gd name="connsiteY376" fmla="*/ 701947 h 887566"/>
                <a:gd name="connsiteX377" fmla="*/ 126198 w 1470203"/>
                <a:gd name="connsiteY377" fmla="*/ 706654 h 887566"/>
                <a:gd name="connsiteX378" fmla="*/ 106783 w 1470203"/>
                <a:gd name="connsiteY378" fmla="*/ 686944 h 887566"/>
                <a:gd name="connsiteX379" fmla="*/ 79425 w 1470203"/>
                <a:gd name="connsiteY379" fmla="*/ 679590 h 887566"/>
                <a:gd name="connsiteX380" fmla="*/ 55892 w 1470203"/>
                <a:gd name="connsiteY380" fmla="*/ 684591 h 887566"/>
                <a:gd name="connsiteX381" fmla="*/ 36771 w 1470203"/>
                <a:gd name="connsiteY381" fmla="*/ 698417 h 887566"/>
                <a:gd name="connsiteX382" fmla="*/ 24122 w 1470203"/>
                <a:gd name="connsiteY382" fmla="*/ 719303 h 887566"/>
                <a:gd name="connsiteX383" fmla="*/ 19415 w 1470203"/>
                <a:gd name="connsiteY383" fmla="*/ 744895 h 887566"/>
                <a:gd name="connsiteX384" fmla="*/ 24122 w 1470203"/>
                <a:gd name="connsiteY384" fmla="*/ 771076 h 887566"/>
                <a:gd name="connsiteX385" fmla="*/ 37065 w 1470203"/>
                <a:gd name="connsiteY385" fmla="*/ 792256 h 887566"/>
                <a:gd name="connsiteX386" fmla="*/ 56186 w 1470203"/>
                <a:gd name="connsiteY386" fmla="*/ 806376 h 887566"/>
                <a:gd name="connsiteX387" fmla="*/ 79719 w 1470203"/>
                <a:gd name="connsiteY387" fmla="*/ 811671 h 887566"/>
                <a:gd name="connsiteX388" fmla="*/ 95310 w 1470203"/>
                <a:gd name="connsiteY388" fmla="*/ 809318 h 887566"/>
                <a:gd name="connsiteX389" fmla="*/ 109724 w 1470203"/>
                <a:gd name="connsiteY389" fmla="*/ 803140 h 887566"/>
                <a:gd name="connsiteX390" fmla="*/ 121197 w 1470203"/>
                <a:gd name="connsiteY390" fmla="*/ 794315 h 887566"/>
                <a:gd name="connsiteX391" fmla="*/ 127963 w 1470203"/>
                <a:gd name="connsiteY391" fmla="*/ 783431 h 887566"/>
                <a:gd name="connsiteX392" fmla="*/ 142377 w 1470203"/>
                <a:gd name="connsiteY392" fmla="*/ 787550 h 887566"/>
                <a:gd name="connsiteX393" fmla="*/ 133258 w 1470203"/>
                <a:gd name="connsiteY393" fmla="*/ 802552 h 887566"/>
                <a:gd name="connsiteX394" fmla="*/ 119138 w 1470203"/>
                <a:gd name="connsiteY394" fmla="*/ 814319 h 887566"/>
                <a:gd name="connsiteX395" fmla="*/ 100899 w 1470203"/>
                <a:gd name="connsiteY395" fmla="*/ 821967 h 887566"/>
                <a:gd name="connsiteX396" fmla="*/ 80308 w 1470203"/>
                <a:gd name="connsiteY396" fmla="*/ 824909 h 887566"/>
                <a:gd name="connsiteX397" fmla="*/ 50303 w 1470203"/>
                <a:gd name="connsiteY397" fmla="*/ 818731 h 887566"/>
                <a:gd name="connsiteX398" fmla="*/ 26181 w 1470203"/>
                <a:gd name="connsiteY398" fmla="*/ 801375 h 887566"/>
                <a:gd name="connsiteX399" fmla="*/ 10296 w 1470203"/>
                <a:gd name="connsiteY399" fmla="*/ 775783 h 887566"/>
                <a:gd name="connsiteX400" fmla="*/ 4707 w 1470203"/>
                <a:gd name="connsiteY400" fmla="*/ 744895 h 887566"/>
                <a:gd name="connsiteX401" fmla="*/ 238287 w 1470203"/>
                <a:gd name="connsiteY401" fmla="*/ 824909 h 887566"/>
                <a:gd name="connsiteX402" fmla="*/ 208282 w 1470203"/>
                <a:gd name="connsiteY402" fmla="*/ 818731 h 887566"/>
                <a:gd name="connsiteX403" fmla="*/ 184749 w 1470203"/>
                <a:gd name="connsiteY403" fmla="*/ 801375 h 887566"/>
                <a:gd name="connsiteX404" fmla="*/ 169158 w 1470203"/>
                <a:gd name="connsiteY404" fmla="*/ 776077 h 887566"/>
                <a:gd name="connsiteX405" fmla="*/ 163569 w 1470203"/>
                <a:gd name="connsiteY405" fmla="*/ 745778 h 887566"/>
                <a:gd name="connsiteX406" fmla="*/ 169158 w 1470203"/>
                <a:gd name="connsiteY406" fmla="*/ 715185 h 887566"/>
                <a:gd name="connsiteX407" fmla="*/ 185043 w 1470203"/>
                <a:gd name="connsiteY407" fmla="*/ 689886 h 887566"/>
                <a:gd name="connsiteX408" fmla="*/ 208577 w 1470203"/>
                <a:gd name="connsiteY408" fmla="*/ 672824 h 887566"/>
                <a:gd name="connsiteX409" fmla="*/ 238287 w 1470203"/>
                <a:gd name="connsiteY409" fmla="*/ 666353 h 887566"/>
                <a:gd name="connsiteX410" fmla="*/ 267704 w 1470203"/>
                <a:gd name="connsiteY410" fmla="*/ 672824 h 887566"/>
                <a:gd name="connsiteX411" fmla="*/ 291237 w 1470203"/>
                <a:gd name="connsiteY411" fmla="*/ 689886 h 887566"/>
                <a:gd name="connsiteX412" fmla="*/ 307123 w 1470203"/>
                <a:gd name="connsiteY412" fmla="*/ 715185 h 887566"/>
                <a:gd name="connsiteX413" fmla="*/ 313006 w 1470203"/>
                <a:gd name="connsiteY413" fmla="*/ 745778 h 887566"/>
                <a:gd name="connsiteX414" fmla="*/ 307123 w 1470203"/>
                <a:gd name="connsiteY414" fmla="*/ 776077 h 887566"/>
                <a:gd name="connsiteX415" fmla="*/ 291532 w 1470203"/>
                <a:gd name="connsiteY415" fmla="*/ 801375 h 887566"/>
                <a:gd name="connsiteX416" fmla="*/ 267704 w 1470203"/>
                <a:gd name="connsiteY416" fmla="*/ 818731 h 887566"/>
                <a:gd name="connsiteX417" fmla="*/ 238287 w 1470203"/>
                <a:gd name="connsiteY417" fmla="*/ 824909 h 887566"/>
                <a:gd name="connsiteX418" fmla="*/ 178277 w 1470203"/>
                <a:gd name="connsiteY418" fmla="*/ 746366 h 887566"/>
                <a:gd name="connsiteX419" fmla="*/ 182984 w 1470203"/>
                <a:gd name="connsiteY419" fmla="*/ 771959 h 887566"/>
                <a:gd name="connsiteX420" fmla="*/ 195633 w 1470203"/>
                <a:gd name="connsiteY420" fmla="*/ 792550 h 887566"/>
                <a:gd name="connsiteX421" fmla="*/ 214754 w 1470203"/>
                <a:gd name="connsiteY421" fmla="*/ 806670 h 887566"/>
                <a:gd name="connsiteX422" fmla="*/ 237993 w 1470203"/>
                <a:gd name="connsiteY422" fmla="*/ 811671 h 887566"/>
                <a:gd name="connsiteX423" fmla="*/ 261232 w 1470203"/>
                <a:gd name="connsiteY423" fmla="*/ 806670 h 887566"/>
                <a:gd name="connsiteX424" fmla="*/ 280353 w 1470203"/>
                <a:gd name="connsiteY424" fmla="*/ 792256 h 887566"/>
                <a:gd name="connsiteX425" fmla="*/ 293297 w 1470203"/>
                <a:gd name="connsiteY425" fmla="*/ 771370 h 887566"/>
                <a:gd name="connsiteX426" fmla="*/ 298003 w 1470203"/>
                <a:gd name="connsiteY426" fmla="*/ 745484 h 887566"/>
                <a:gd name="connsiteX427" fmla="*/ 293297 w 1470203"/>
                <a:gd name="connsiteY427" fmla="*/ 720185 h 887566"/>
                <a:gd name="connsiteX428" fmla="*/ 280353 w 1470203"/>
                <a:gd name="connsiteY428" fmla="*/ 699299 h 887566"/>
                <a:gd name="connsiteX429" fmla="*/ 261232 w 1470203"/>
                <a:gd name="connsiteY429" fmla="*/ 684885 h 887566"/>
                <a:gd name="connsiteX430" fmla="*/ 238287 w 1470203"/>
                <a:gd name="connsiteY430" fmla="*/ 679590 h 887566"/>
                <a:gd name="connsiteX431" fmla="*/ 215048 w 1470203"/>
                <a:gd name="connsiteY431" fmla="*/ 684885 h 887566"/>
                <a:gd name="connsiteX432" fmla="*/ 195927 w 1470203"/>
                <a:gd name="connsiteY432" fmla="*/ 699299 h 887566"/>
                <a:gd name="connsiteX433" fmla="*/ 182984 w 1470203"/>
                <a:gd name="connsiteY433" fmla="*/ 720774 h 887566"/>
                <a:gd name="connsiteX434" fmla="*/ 178277 w 1470203"/>
                <a:gd name="connsiteY434" fmla="*/ 746366 h 887566"/>
                <a:gd name="connsiteX435" fmla="*/ 572989 w 1470203"/>
                <a:gd name="connsiteY435" fmla="*/ 821967 h 887566"/>
                <a:gd name="connsiteX436" fmla="*/ 558280 w 1470203"/>
                <a:gd name="connsiteY436" fmla="*/ 821967 h 887566"/>
                <a:gd name="connsiteX437" fmla="*/ 558280 w 1470203"/>
                <a:gd name="connsiteY437" fmla="*/ 736659 h 887566"/>
                <a:gd name="connsiteX438" fmla="*/ 549161 w 1470203"/>
                <a:gd name="connsiteY438" fmla="*/ 693710 h 887566"/>
                <a:gd name="connsiteX439" fmla="*/ 521804 w 1470203"/>
                <a:gd name="connsiteY439" fmla="*/ 679884 h 887566"/>
                <a:gd name="connsiteX440" fmla="*/ 503860 w 1470203"/>
                <a:gd name="connsiteY440" fmla="*/ 683415 h 887566"/>
                <a:gd name="connsiteX441" fmla="*/ 488269 w 1470203"/>
                <a:gd name="connsiteY441" fmla="*/ 693416 h 887566"/>
                <a:gd name="connsiteX442" fmla="*/ 475914 w 1470203"/>
                <a:gd name="connsiteY442" fmla="*/ 708419 h 887566"/>
                <a:gd name="connsiteX443" fmla="*/ 467971 w 1470203"/>
                <a:gd name="connsiteY443" fmla="*/ 727539 h 887566"/>
                <a:gd name="connsiteX444" fmla="*/ 467971 w 1470203"/>
                <a:gd name="connsiteY444" fmla="*/ 821967 h 887566"/>
                <a:gd name="connsiteX445" fmla="*/ 453263 w 1470203"/>
                <a:gd name="connsiteY445" fmla="*/ 821967 h 887566"/>
                <a:gd name="connsiteX446" fmla="*/ 453263 w 1470203"/>
                <a:gd name="connsiteY446" fmla="*/ 736659 h 887566"/>
                <a:gd name="connsiteX447" fmla="*/ 444438 w 1470203"/>
                <a:gd name="connsiteY447" fmla="*/ 693710 h 887566"/>
                <a:gd name="connsiteX448" fmla="*/ 417080 w 1470203"/>
                <a:gd name="connsiteY448" fmla="*/ 679884 h 887566"/>
                <a:gd name="connsiteX449" fmla="*/ 399136 w 1470203"/>
                <a:gd name="connsiteY449" fmla="*/ 683415 h 887566"/>
                <a:gd name="connsiteX450" fmla="*/ 383839 w 1470203"/>
                <a:gd name="connsiteY450" fmla="*/ 693122 h 887566"/>
                <a:gd name="connsiteX451" fmla="*/ 371190 w 1470203"/>
                <a:gd name="connsiteY451" fmla="*/ 708124 h 887566"/>
                <a:gd name="connsiteX452" fmla="*/ 362954 w 1470203"/>
                <a:gd name="connsiteY452" fmla="*/ 727245 h 887566"/>
                <a:gd name="connsiteX453" fmla="*/ 362954 w 1470203"/>
                <a:gd name="connsiteY453" fmla="*/ 821967 h 887566"/>
                <a:gd name="connsiteX454" fmla="*/ 348245 w 1470203"/>
                <a:gd name="connsiteY454" fmla="*/ 821967 h 887566"/>
                <a:gd name="connsiteX455" fmla="*/ 348245 w 1470203"/>
                <a:gd name="connsiteY455" fmla="*/ 669000 h 887566"/>
                <a:gd name="connsiteX456" fmla="*/ 362071 w 1470203"/>
                <a:gd name="connsiteY456" fmla="*/ 669000 h 887566"/>
                <a:gd name="connsiteX457" fmla="*/ 362071 w 1470203"/>
                <a:gd name="connsiteY457" fmla="*/ 705477 h 887566"/>
                <a:gd name="connsiteX458" fmla="*/ 386781 w 1470203"/>
                <a:gd name="connsiteY458" fmla="*/ 676649 h 887566"/>
                <a:gd name="connsiteX459" fmla="*/ 420610 w 1470203"/>
                <a:gd name="connsiteY459" fmla="*/ 666353 h 887566"/>
                <a:gd name="connsiteX460" fmla="*/ 452086 w 1470203"/>
                <a:gd name="connsiteY460" fmla="*/ 677825 h 887566"/>
                <a:gd name="connsiteX461" fmla="*/ 466500 w 1470203"/>
                <a:gd name="connsiteY461" fmla="*/ 707830 h 887566"/>
                <a:gd name="connsiteX462" fmla="*/ 526510 w 1470203"/>
                <a:gd name="connsiteY462" fmla="*/ 666353 h 887566"/>
                <a:gd name="connsiteX463" fmla="*/ 562105 w 1470203"/>
                <a:gd name="connsiteY463" fmla="*/ 684297 h 887566"/>
                <a:gd name="connsiteX464" fmla="*/ 572989 w 1470203"/>
                <a:gd name="connsiteY464" fmla="*/ 734011 h 887566"/>
                <a:gd name="connsiteX465" fmla="*/ 572989 w 1470203"/>
                <a:gd name="connsiteY465" fmla="*/ 821967 h 887566"/>
                <a:gd name="connsiteX466" fmla="*/ 692139 w 1470203"/>
                <a:gd name="connsiteY466" fmla="*/ 824909 h 887566"/>
                <a:gd name="connsiteX467" fmla="*/ 656839 w 1470203"/>
                <a:gd name="connsiteY467" fmla="*/ 814613 h 887566"/>
                <a:gd name="connsiteX468" fmla="*/ 632128 w 1470203"/>
                <a:gd name="connsiteY468" fmla="*/ 789020 h 887566"/>
                <a:gd name="connsiteX469" fmla="*/ 632128 w 1470203"/>
                <a:gd name="connsiteY469" fmla="*/ 884625 h 887566"/>
                <a:gd name="connsiteX470" fmla="*/ 617420 w 1470203"/>
                <a:gd name="connsiteY470" fmla="*/ 884625 h 887566"/>
                <a:gd name="connsiteX471" fmla="*/ 617420 w 1470203"/>
                <a:gd name="connsiteY471" fmla="*/ 669000 h 887566"/>
                <a:gd name="connsiteX472" fmla="*/ 630952 w 1470203"/>
                <a:gd name="connsiteY472" fmla="*/ 669000 h 887566"/>
                <a:gd name="connsiteX473" fmla="*/ 630952 w 1470203"/>
                <a:gd name="connsiteY473" fmla="*/ 699594 h 887566"/>
                <a:gd name="connsiteX474" fmla="*/ 655662 w 1470203"/>
                <a:gd name="connsiteY474" fmla="*/ 675766 h 887566"/>
                <a:gd name="connsiteX475" fmla="*/ 688903 w 1470203"/>
                <a:gd name="connsiteY475" fmla="*/ 666353 h 887566"/>
                <a:gd name="connsiteX476" fmla="*/ 718319 w 1470203"/>
                <a:gd name="connsiteY476" fmla="*/ 673119 h 887566"/>
                <a:gd name="connsiteX477" fmla="*/ 741559 w 1470203"/>
                <a:gd name="connsiteY477" fmla="*/ 691063 h 887566"/>
                <a:gd name="connsiteX478" fmla="*/ 756561 w 1470203"/>
                <a:gd name="connsiteY478" fmla="*/ 716361 h 887566"/>
                <a:gd name="connsiteX479" fmla="*/ 762150 w 1470203"/>
                <a:gd name="connsiteY479" fmla="*/ 745778 h 887566"/>
                <a:gd name="connsiteX480" fmla="*/ 757149 w 1470203"/>
                <a:gd name="connsiteY480" fmla="*/ 776077 h 887566"/>
                <a:gd name="connsiteX481" fmla="*/ 742735 w 1470203"/>
                <a:gd name="connsiteY481" fmla="*/ 801375 h 887566"/>
                <a:gd name="connsiteX482" fmla="*/ 720673 w 1470203"/>
                <a:gd name="connsiteY482" fmla="*/ 818731 h 887566"/>
                <a:gd name="connsiteX483" fmla="*/ 692139 w 1470203"/>
                <a:gd name="connsiteY483" fmla="*/ 824909 h 887566"/>
                <a:gd name="connsiteX484" fmla="*/ 688609 w 1470203"/>
                <a:gd name="connsiteY484" fmla="*/ 811671 h 887566"/>
                <a:gd name="connsiteX485" fmla="*/ 712730 w 1470203"/>
                <a:gd name="connsiteY485" fmla="*/ 806082 h 887566"/>
                <a:gd name="connsiteX486" fmla="*/ 731263 w 1470203"/>
                <a:gd name="connsiteY486" fmla="*/ 791374 h 887566"/>
                <a:gd name="connsiteX487" fmla="*/ 743029 w 1470203"/>
                <a:gd name="connsiteY487" fmla="*/ 770194 h 887566"/>
                <a:gd name="connsiteX488" fmla="*/ 747148 w 1470203"/>
                <a:gd name="connsiteY488" fmla="*/ 745778 h 887566"/>
                <a:gd name="connsiteX489" fmla="*/ 742441 w 1470203"/>
                <a:gd name="connsiteY489" fmla="*/ 720774 h 887566"/>
                <a:gd name="connsiteX490" fmla="*/ 729204 w 1470203"/>
                <a:gd name="connsiteY490" fmla="*/ 699594 h 887566"/>
                <a:gd name="connsiteX491" fmla="*/ 709789 w 1470203"/>
                <a:gd name="connsiteY491" fmla="*/ 685179 h 887566"/>
                <a:gd name="connsiteX492" fmla="*/ 685961 w 1470203"/>
                <a:gd name="connsiteY492" fmla="*/ 679590 h 887566"/>
                <a:gd name="connsiteX493" fmla="*/ 668899 w 1470203"/>
                <a:gd name="connsiteY493" fmla="*/ 683120 h 887566"/>
                <a:gd name="connsiteX494" fmla="*/ 652132 w 1470203"/>
                <a:gd name="connsiteY494" fmla="*/ 692239 h 887566"/>
                <a:gd name="connsiteX495" fmla="*/ 638600 w 1470203"/>
                <a:gd name="connsiteY495" fmla="*/ 705183 h 887566"/>
                <a:gd name="connsiteX496" fmla="*/ 632128 w 1470203"/>
                <a:gd name="connsiteY496" fmla="*/ 720774 h 887566"/>
                <a:gd name="connsiteX497" fmla="*/ 632128 w 1470203"/>
                <a:gd name="connsiteY497" fmla="*/ 771076 h 887566"/>
                <a:gd name="connsiteX498" fmla="*/ 641836 w 1470203"/>
                <a:gd name="connsiteY498" fmla="*/ 786961 h 887566"/>
                <a:gd name="connsiteX499" fmla="*/ 655074 w 1470203"/>
                <a:gd name="connsiteY499" fmla="*/ 799905 h 887566"/>
                <a:gd name="connsiteX500" fmla="*/ 670959 w 1470203"/>
                <a:gd name="connsiteY500" fmla="*/ 808730 h 887566"/>
                <a:gd name="connsiteX501" fmla="*/ 688609 w 1470203"/>
                <a:gd name="connsiteY501" fmla="*/ 811671 h 887566"/>
                <a:gd name="connsiteX502" fmla="*/ 798716 w 1470203"/>
                <a:gd name="connsiteY502" fmla="*/ 607225 h 887566"/>
                <a:gd name="connsiteX503" fmla="*/ 813719 w 1470203"/>
                <a:gd name="connsiteY503" fmla="*/ 607225 h 887566"/>
                <a:gd name="connsiteX504" fmla="*/ 813719 w 1470203"/>
                <a:gd name="connsiteY504" fmla="*/ 791668 h 887566"/>
                <a:gd name="connsiteX505" fmla="*/ 818425 w 1470203"/>
                <a:gd name="connsiteY505" fmla="*/ 805200 h 887566"/>
                <a:gd name="connsiteX506" fmla="*/ 831957 w 1470203"/>
                <a:gd name="connsiteY506" fmla="*/ 810200 h 887566"/>
                <a:gd name="connsiteX507" fmla="*/ 839605 w 1470203"/>
                <a:gd name="connsiteY507" fmla="*/ 809612 h 887566"/>
                <a:gd name="connsiteX508" fmla="*/ 848136 w 1470203"/>
                <a:gd name="connsiteY508" fmla="*/ 807259 h 887566"/>
                <a:gd name="connsiteX509" fmla="*/ 851078 w 1470203"/>
                <a:gd name="connsiteY509" fmla="*/ 819025 h 887566"/>
                <a:gd name="connsiteX510" fmla="*/ 838723 w 1470203"/>
                <a:gd name="connsiteY510" fmla="*/ 822261 h 887566"/>
                <a:gd name="connsiteX511" fmla="*/ 826074 w 1470203"/>
                <a:gd name="connsiteY511" fmla="*/ 823732 h 887566"/>
                <a:gd name="connsiteX512" fmla="*/ 806070 w 1470203"/>
                <a:gd name="connsiteY512" fmla="*/ 816378 h 887566"/>
                <a:gd name="connsiteX513" fmla="*/ 798716 w 1470203"/>
                <a:gd name="connsiteY513" fmla="*/ 796080 h 887566"/>
                <a:gd name="connsiteX514" fmla="*/ 798716 w 1470203"/>
                <a:gd name="connsiteY514" fmla="*/ 607225 h 887566"/>
                <a:gd name="connsiteX515" fmla="*/ 938678 w 1470203"/>
                <a:gd name="connsiteY515" fmla="*/ 824909 h 887566"/>
                <a:gd name="connsiteX516" fmla="*/ 908672 w 1470203"/>
                <a:gd name="connsiteY516" fmla="*/ 818731 h 887566"/>
                <a:gd name="connsiteX517" fmla="*/ 884551 w 1470203"/>
                <a:gd name="connsiteY517" fmla="*/ 801375 h 887566"/>
                <a:gd name="connsiteX518" fmla="*/ 868666 w 1470203"/>
                <a:gd name="connsiteY518" fmla="*/ 775783 h 887566"/>
                <a:gd name="connsiteX519" fmla="*/ 863077 w 1470203"/>
                <a:gd name="connsiteY519" fmla="*/ 744895 h 887566"/>
                <a:gd name="connsiteX520" fmla="*/ 868666 w 1470203"/>
                <a:gd name="connsiteY520" fmla="*/ 714596 h 887566"/>
                <a:gd name="connsiteX521" fmla="*/ 884551 w 1470203"/>
                <a:gd name="connsiteY521" fmla="*/ 689592 h 887566"/>
                <a:gd name="connsiteX522" fmla="*/ 908084 w 1470203"/>
                <a:gd name="connsiteY522" fmla="*/ 672530 h 887566"/>
                <a:gd name="connsiteX523" fmla="*/ 937795 w 1470203"/>
                <a:gd name="connsiteY523" fmla="*/ 666353 h 887566"/>
                <a:gd name="connsiteX524" fmla="*/ 967800 w 1470203"/>
                <a:gd name="connsiteY524" fmla="*/ 672824 h 887566"/>
                <a:gd name="connsiteX525" fmla="*/ 991628 w 1470203"/>
                <a:gd name="connsiteY525" fmla="*/ 689886 h 887566"/>
                <a:gd name="connsiteX526" fmla="*/ 1007218 w 1470203"/>
                <a:gd name="connsiteY526" fmla="*/ 714890 h 887566"/>
                <a:gd name="connsiteX527" fmla="*/ 1012808 w 1470203"/>
                <a:gd name="connsiteY527" fmla="*/ 744895 h 887566"/>
                <a:gd name="connsiteX528" fmla="*/ 1012808 w 1470203"/>
                <a:gd name="connsiteY528" fmla="*/ 748720 h 887566"/>
                <a:gd name="connsiteX529" fmla="*/ 1012513 w 1470203"/>
                <a:gd name="connsiteY529" fmla="*/ 751367 h 887566"/>
                <a:gd name="connsiteX530" fmla="*/ 878373 w 1470203"/>
                <a:gd name="connsiteY530" fmla="*/ 751367 h 887566"/>
                <a:gd name="connsiteX531" fmla="*/ 884551 w 1470203"/>
                <a:gd name="connsiteY531" fmla="*/ 776077 h 887566"/>
                <a:gd name="connsiteX532" fmla="*/ 897788 w 1470203"/>
                <a:gd name="connsiteY532" fmla="*/ 795492 h 887566"/>
                <a:gd name="connsiteX533" fmla="*/ 916615 w 1470203"/>
                <a:gd name="connsiteY533" fmla="*/ 808435 h 887566"/>
                <a:gd name="connsiteX534" fmla="*/ 939266 w 1470203"/>
                <a:gd name="connsiteY534" fmla="*/ 813142 h 887566"/>
                <a:gd name="connsiteX535" fmla="*/ 954857 w 1470203"/>
                <a:gd name="connsiteY535" fmla="*/ 811083 h 887566"/>
                <a:gd name="connsiteX536" fmla="*/ 968977 w 1470203"/>
                <a:gd name="connsiteY536" fmla="*/ 804905 h 887566"/>
                <a:gd name="connsiteX537" fmla="*/ 980743 w 1470203"/>
                <a:gd name="connsiteY537" fmla="*/ 795786 h 887566"/>
                <a:gd name="connsiteX538" fmla="*/ 988980 w 1470203"/>
                <a:gd name="connsiteY538" fmla="*/ 783725 h 887566"/>
                <a:gd name="connsiteX539" fmla="*/ 1001923 w 1470203"/>
                <a:gd name="connsiteY539" fmla="*/ 787255 h 887566"/>
                <a:gd name="connsiteX540" fmla="*/ 992216 w 1470203"/>
                <a:gd name="connsiteY540" fmla="*/ 802552 h 887566"/>
                <a:gd name="connsiteX541" fmla="*/ 977508 w 1470203"/>
                <a:gd name="connsiteY541" fmla="*/ 814319 h 887566"/>
                <a:gd name="connsiteX542" fmla="*/ 959269 w 1470203"/>
                <a:gd name="connsiteY542" fmla="*/ 821967 h 887566"/>
                <a:gd name="connsiteX543" fmla="*/ 938678 w 1470203"/>
                <a:gd name="connsiteY543" fmla="*/ 824909 h 887566"/>
                <a:gd name="connsiteX544" fmla="*/ 998688 w 1470203"/>
                <a:gd name="connsiteY544" fmla="*/ 739600 h 887566"/>
                <a:gd name="connsiteX545" fmla="*/ 992510 w 1470203"/>
                <a:gd name="connsiteY545" fmla="*/ 714890 h 887566"/>
                <a:gd name="connsiteX546" fmla="*/ 979273 w 1470203"/>
                <a:gd name="connsiteY546" fmla="*/ 695770 h 887566"/>
                <a:gd name="connsiteX547" fmla="*/ 960740 w 1470203"/>
                <a:gd name="connsiteY547" fmla="*/ 683120 h 887566"/>
                <a:gd name="connsiteX548" fmla="*/ 938089 w 1470203"/>
                <a:gd name="connsiteY548" fmla="*/ 678414 h 887566"/>
                <a:gd name="connsiteX549" fmla="*/ 915438 w 1470203"/>
                <a:gd name="connsiteY549" fmla="*/ 683120 h 887566"/>
                <a:gd name="connsiteX550" fmla="*/ 896612 w 1470203"/>
                <a:gd name="connsiteY550" fmla="*/ 695770 h 887566"/>
                <a:gd name="connsiteX551" fmla="*/ 883668 w 1470203"/>
                <a:gd name="connsiteY551" fmla="*/ 715185 h 887566"/>
                <a:gd name="connsiteX552" fmla="*/ 878079 w 1470203"/>
                <a:gd name="connsiteY552" fmla="*/ 739600 h 887566"/>
                <a:gd name="connsiteX553" fmla="*/ 998688 w 1470203"/>
                <a:gd name="connsiteY553" fmla="*/ 739600 h 887566"/>
                <a:gd name="connsiteX554" fmla="*/ 1037945 w 1470203"/>
                <a:gd name="connsiteY554" fmla="*/ 669000 h 887566"/>
                <a:gd name="connsiteX555" fmla="*/ 1087365 w 1470203"/>
                <a:gd name="connsiteY555" fmla="*/ 732246 h 887566"/>
                <a:gd name="connsiteX556" fmla="*/ 1089719 w 1470203"/>
                <a:gd name="connsiteY556" fmla="*/ 736365 h 887566"/>
                <a:gd name="connsiteX557" fmla="*/ 1092072 w 1470203"/>
                <a:gd name="connsiteY557" fmla="*/ 732246 h 887566"/>
                <a:gd name="connsiteX558" fmla="*/ 1141198 w 1470203"/>
                <a:gd name="connsiteY558" fmla="*/ 669000 h 887566"/>
                <a:gd name="connsiteX559" fmla="*/ 1157671 w 1470203"/>
                <a:gd name="connsiteY559" fmla="*/ 669000 h 887566"/>
                <a:gd name="connsiteX560" fmla="*/ 1098250 w 1470203"/>
                <a:gd name="connsiteY560" fmla="*/ 745778 h 887566"/>
                <a:gd name="connsiteX561" fmla="*/ 1157377 w 1470203"/>
                <a:gd name="connsiteY561" fmla="*/ 821967 h 887566"/>
                <a:gd name="connsiteX562" fmla="*/ 1141198 w 1470203"/>
                <a:gd name="connsiteY562" fmla="*/ 821967 h 887566"/>
                <a:gd name="connsiteX563" fmla="*/ 1092072 w 1470203"/>
                <a:gd name="connsiteY563" fmla="*/ 759015 h 887566"/>
                <a:gd name="connsiteX564" fmla="*/ 1089719 w 1470203"/>
                <a:gd name="connsiteY564" fmla="*/ 755191 h 887566"/>
                <a:gd name="connsiteX565" fmla="*/ 1087365 w 1470203"/>
                <a:gd name="connsiteY565" fmla="*/ 759015 h 887566"/>
                <a:gd name="connsiteX566" fmla="*/ 1038239 w 1470203"/>
                <a:gd name="connsiteY566" fmla="*/ 821967 h 887566"/>
                <a:gd name="connsiteX567" fmla="*/ 1022060 w 1470203"/>
                <a:gd name="connsiteY567" fmla="*/ 821967 h 887566"/>
                <a:gd name="connsiteX568" fmla="*/ 1081188 w 1470203"/>
                <a:gd name="connsiteY568" fmla="*/ 745778 h 887566"/>
                <a:gd name="connsiteX569" fmla="*/ 1021766 w 1470203"/>
                <a:gd name="connsiteY569" fmla="*/ 669000 h 887566"/>
                <a:gd name="connsiteX570" fmla="*/ 1037945 w 1470203"/>
                <a:gd name="connsiteY570" fmla="*/ 669000 h 887566"/>
                <a:gd name="connsiteX571" fmla="*/ 1185644 w 1470203"/>
                <a:gd name="connsiteY571" fmla="*/ 821967 h 887566"/>
                <a:gd name="connsiteX572" fmla="*/ 1185644 w 1470203"/>
                <a:gd name="connsiteY572" fmla="*/ 669000 h 887566"/>
                <a:gd name="connsiteX573" fmla="*/ 1200353 w 1470203"/>
                <a:gd name="connsiteY573" fmla="*/ 669000 h 887566"/>
                <a:gd name="connsiteX574" fmla="*/ 1200353 w 1470203"/>
                <a:gd name="connsiteY574" fmla="*/ 821967 h 887566"/>
                <a:gd name="connsiteX575" fmla="*/ 1185644 w 1470203"/>
                <a:gd name="connsiteY575" fmla="*/ 821967 h 887566"/>
                <a:gd name="connsiteX576" fmla="*/ 1185644 w 1470203"/>
                <a:gd name="connsiteY576" fmla="*/ 634289 h 887566"/>
                <a:gd name="connsiteX577" fmla="*/ 1185644 w 1470203"/>
                <a:gd name="connsiteY577" fmla="*/ 607225 h 887566"/>
                <a:gd name="connsiteX578" fmla="*/ 1200353 w 1470203"/>
                <a:gd name="connsiteY578" fmla="*/ 607225 h 887566"/>
                <a:gd name="connsiteX579" fmla="*/ 1200353 w 1470203"/>
                <a:gd name="connsiteY579" fmla="*/ 634289 h 887566"/>
                <a:gd name="connsiteX580" fmla="*/ 1185644 w 1470203"/>
                <a:gd name="connsiteY580" fmla="*/ 634289 h 887566"/>
                <a:gd name="connsiteX581" fmla="*/ 1314793 w 1470203"/>
                <a:gd name="connsiteY581" fmla="*/ 814613 h 887566"/>
                <a:gd name="connsiteX582" fmla="*/ 1310675 w 1470203"/>
                <a:gd name="connsiteY582" fmla="*/ 816966 h 887566"/>
                <a:gd name="connsiteX583" fmla="*/ 1303615 w 1470203"/>
                <a:gd name="connsiteY583" fmla="*/ 819908 h 887566"/>
                <a:gd name="connsiteX584" fmla="*/ 1294201 w 1470203"/>
                <a:gd name="connsiteY584" fmla="*/ 822555 h 887566"/>
                <a:gd name="connsiteX585" fmla="*/ 1282729 w 1470203"/>
                <a:gd name="connsiteY585" fmla="*/ 823732 h 887566"/>
                <a:gd name="connsiteX586" fmla="*/ 1270962 w 1470203"/>
                <a:gd name="connsiteY586" fmla="*/ 821967 h 887566"/>
                <a:gd name="connsiteX587" fmla="*/ 1261549 w 1470203"/>
                <a:gd name="connsiteY587" fmla="*/ 816672 h 887566"/>
                <a:gd name="connsiteX588" fmla="*/ 1255077 w 1470203"/>
                <a:gd name="connsiteY588" fmla="*/ 808141 h 887566"/>
                <a:gd name="connsiteX589" fmla="*/ 1252724 w 1470203"/>
                <a:gd name="connsiteY589" fmla="*/ 796375 h 887566"/>
                <a:gd name="connsiteX590" fmla="*/ 1252724 w 1470203"/>
                <a:gd name="connsiteY590" fmla="*/ 681061 h 887566"/>
                <a:gd name="connsiteX591" fmla="*/ 1231250 w 1470203"/>
                <a:gd name="connsiteY591" fmla="*/ 681061 h 887566"/>
                <a:gd name="connsiteX592" fmla="*/ 1231250 w 1470203"/>
                <a:gd name="connsiteY592" fmla="*/ 669000 h 887566"/>
                <a:gd name="connsiteX593" fmla="*/ 1252724 w 1470203"/>
                <a:gd name="connsiteY593" fmla="*/ 669000 h 887566"/>
                <a:gd name="connsiteX594" fmla="*/ 1252724 w 1470203"/>
                <a:gd name="connsiteY594" fmla="*/ 616639 h 887566"/>
                <a:gd name="connsiteX595" fmla="*/ 1267432 w 1470203"/>
                <a:gd name="connsiteY595" fmla="*/ 616639 h 887566"/>
                <a:gd name="connsiteX596" fmla="*/ 1267432 w 1470203"/>
                <a:gd name="connsiteY596" fmla="*/ 669000 h 887566"/>
                <a:gd name="connsiteX597" fmla="*/ 1303026 w 1470203"/>
                <a:gd name="connsiteY597" fmla="*/ 669000 h 887566"/>
                <a:gd name="connsiteX598" fmla="*/ 1303026 w 1470203"/>
                <a:gd name="connsiteY598" fmla="*/ 681061 h 887566"/>
                <a:gd name="connsiteX599" fmla="*/ 1267432 w 1470203"/>
                <a:gd name="connsiteY599" fmla="*/ 681061 h 887566"/>
                <a:gd name="connsiteX600" fmla="*/ 1267432 w 1470203"/>
                <a:gd name="connsiteY600" fmla="*/ 792845 h 887566"/>
                <a:gd name="connsiteX601" fmla="*/ 1273315 w 1470203"/>
                <a:gd name="connsiteY601" fmla="*/ 805788 h 887566"/>
                <a:gd name="connsiteX602" fmla="*/ 1286553 w 1470203"/>
                <a:gd name="connsiteY602" fmla="*/ 809906 h 887566"/>
                <a:gd name="connsiteX603" fmla="*/ 1302144 w 1470203"/>
                <a:gd name="connsiteY603" fmla="*/ 806965 h 887566"/>
                <a:gd name="connsiteX604" fmla="*/ 1310380 w 1470203"/>
                <a:gd name="connsiteY604" fmla="*/ 802846 h 887566"/>
                <a:gd name="connsiteX605" fmla="*/ 1314793 w 1470203"/>
                <a:gd name="connsiteY605" fmla="*/ 814613 h 887566"/>
                <a:gd name="connsiteX606" fmla="*/ 1351066 w 1470203"/>
                <a:gd name="connsiteY606" fmla="*/ 873740 h 887566"/>
                <a:gd name="connsiteX607" fmla="*/ 1355478 w 1470203"/>
                <a:gd name="connsiteY607" fmla="*/ 874035 h 887566"/>
                <a:gd name="connsiteX608" fmla="*/ 1360782 w 1470203"/>
                <a:gd name="connsiteY608" fmla="*/ 873740 h 887566"/>
                <a:gd name="connsiteX609" fmla="*/ 1365774 w 1470203"/>
                <a:gd name="connsiteY609" fmla="*/ 872270 h 887566"/>
                <a:gd name="connsiteX610" fmla="*/ 1369013 w 1470203"/>
                <a:gd name="connsiteY610" fmla="*/ 869622 h 887566"/>
                <a:gd name="connsiteX611" fmla="*/ 1373128 w 1470203"/>
                <a:gd name="connsiteY611" fmla="*/ 863150 h 887566"/>
                <a:gd name="connsiteX612" fmla="*/ 1379902 w 1470203"/>
                <a:gd name="connsiteY612" fmla="*/ 848442 h 887566"/>
                <a:gd name="connsiteX613" fmla="*/ 1391075 w 1470203"/>
                <a:gd name="connsiteY613" fmla="*/ 821967 h 887566"/>
                <a:gd name="connsiteX614" fmla="*/ 1322827 w 1470203"/>
                <a:gd name="connsiteY614" fmla="*/ 669000 h 887566"/>
                <a:gd name="connsiteX615" fmla="*/ 1338124 w 1470203"/>
                <a:gd name="connsiteY615" fmla="*/ 669000 h 887566"/>
                <a:gd name="connsiteX616" fmla="*/ 1399023 w 1470203"/>
                <a:gd name="connsiteY616" fmla="*/ 807553 h 887566"/>
                <a:gd name="connsiteX617" fmla="*/ 1455792 w 1470203"/>
                <a:gd name="connsiteY617" fmla="*/ 669000 h 887566"/>
                <a:gd name="connsiteX618" fmla="*/ 1470203 w 1470203"/>
                <a:gd name="connsiteY618" fmla="*/ 669000 h 887566"/>
                <a:gd name="connsiteX619" fmla="*/ 1386366 w 1470203"/>
                <a:gd name="connsiteY619" fmla="*/ 870210 h 887566"/>
                <a:gd name="connsiteX620" fmla="*/ 1375773 w 1470203"/>
                <a:gd name="connsiteY620" fmla="*/ 882860 h 887566"/>
                <a:gd name="connsiteX621" fmla="*/ 1356369 w 1470203"/>
                <a:gd name="connsiteY621" fmla="*/ 887566 h 887566"/>
                <a:gd name="connsiteX622" fmla="*/ 1353711 w 1470203"/>
                <a:gd name="connsiteY622" fmla="*/ 887566 h 887566"/>
                <a:gd name="connsiteX623" fmla="*/ 1351066 w 1470203"/>
                <a:gd name="connsiteY623" fmla="*/ 887272 h 887566"/>
                <a:gd name="connsiteX624" fmla="*/ 1351066 w 1470203"/>
                <a:gd name="connsiteY624" fmla="*/ 873740 h 8875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Lst>
              <a:rect l="l" t="t" r="r" b="b"/>
              <a:pathLst>
                <a:path w="1470203" h="887566">
                  <a:moveTo>
                    <a:pt x="5295" y="108842"/>
                  </a:moveTo>
                  <a:cubicBezTo>
                    <a:pt x="5295" y="96291"/>
                    <a:pt x="7452" y="83838"/>
                    <a:pt x="11767" y="71483"/>
                  </a:cubicBezTo>
                  <a:cubicBezTo>
                    <a:pt x="16277" y="58931"/>
                    <a:pt x="22749" y="47753"/>
                    <a:pt x="31182" y="37948"/>
                  </a:cubicBezTo>
                  <a:cubicBezTo>
                    <a:pt x="39614" y="28142"/>
                    <a:pt x="49910" y="20199"/>
                    <a:pt x="62069" y="14120"/>
                  </a:cubicBezTo>
                  <a:cubicBezTo>
                    <a:pt x="74424" y="7844"/>
                    <a:pt x="88446" y="4707"/>
                    <a:pt x="104135" y="4707"/>
                  </a:cubicBezTo>
                  <a:cubicBezTo>
                    <a:pt x="122766" y="4707"/>
                    <a:pt x="138651" y="9021"/>
                    <a:pt x="151790" y="17650"/>
                  </a:cubicBezTo>
                  <a:cubicBezTo>
                    <a:pt x="164929" y="26083"/>
                    <a:pt x="174735" y="36967"/>
                    <a:pt x="181207" y="50303"/>
                  </a:cubicBezTo>
                  <a:lnTo>
                    <a:pt x="168852" y="57363"/>
                  </a:lnTo>
                  <a:cubicBezTo>
                    <a:pt x="165126" y="50106"/>
                    <a:pt x="160714" y="44027"/>
                    <a:pt x="155614" y="39124"/>
                  </a:cubicBezTo>
                  <a:cubicBezTo>
                    <a:pt x="150712" y="34221"/>
                    <a:pt x="145319" y="30299"/>
                    <a:pt x="139435" y="27358"/>
                  </a:cubicBezTo>
                  <a:cubicBezTo>
                    <a:pt x="133747" y="24220"/>
                    <a:pt x="127767" y="21964"/>
                    <a:pt x="121491" y="20592"/>
                  </a:cubicBezTo>
                  <a:cubicBezTo>
                    <a:pt x="115215" y="19219"/>
                    <a:pt x="109038" y="18533"/>
                    <a:pt x="102958" y="18533"/>
                  </a:cubicBezTo>
                  <a:cubicBezTo>
                    <a:pt x="89623" y="18533"/>
                    <a:pt x="77856" y="21278"/>
                    <a:pt x="67658" y="26769"/>
                  </a:cubicBezTo>
                  <a:cubicBezTo>
                    <a:pt x="57461" y="32064"/>
                    <a:pt x="48832" y="39026"/>
                    <a:pt x="41772" y="47655"/>
                  </a:cubicBezTo>
                  <a:cubicBezTo>
                    <a:pt x="34712" y="56284"/>
                    <a:pt x="29319" y="66089"/>
                    <a:pt x="25593" y="77072"/>
                  </a:cubicBezTo>
                  <a:cubicBezTo>
                    <a:pt x="22063" y="87858"/>
                    <a:pt x="20298" y="98742"/>
                    <a:pt x="20298" y="109724"/>
                  </a:cubicBezTo>
                  <a:cubicBezTo>
                    <a:pt x="20298" y="122079"/>
                    <a:pt x="22455" y="133846"/>
                    <a:pt x="26769" y="145024"/>
                  </a:cubicBezTo>
                  <a:cubicBezTo>
                    <a:pt x="31084" y="156203"/>
                    <a:pt x="36967" y="166106"/>
                    <a:pt x="44419" y="174735"/>
                  </a:cubicBezTo>
                  <a:cubicBezTo>
                    <a:pt x="51871" y="183167"/>
                    <a:pt x="60697" y="189933"/>
                    <a:pt x="70894" y="195033"/>
                  </a:cubicBezTo>
                  <a:cubicBezTo>
                    <a:pt x="81092" y="200132"/>
                    <a:pt x="92074" y="202681"/>
                    <a:pt x="103841" y="202681"/>
                  </a:cubicBezTo>
                  <a:cubicBezTo>
                    <a:pt x="110117" y="202681"/>
                    <a:pt x="116588" y="201897"/>
                    <a:pt x="123256" y="200328"/>
                  </a:cubicBezTo>
                  <a:cubicBezTo>
                    <a:pt x="129923" y="198758"/>
                    <a:pt x="136298" y="196308"/>
                    <a:pt x="142377" y="192973"/>
                  </a:cubicBezTo>
                  <a:cubicBezTo>
                    <a:pt x="148456" y="189639"/>
                    <a:pt x="154144" y="185424"/>
                    <a:pt x="159439" y="180324"/>
                  </a:cubicBezTo>
                  <a:cubicBezTo>
                    <a:pt x="164734" y="175029"/>
                    <a:pt x="169146" y="168852"/>
                    <a:pt x="172676" y="161792"/>
                  </a:cubicBezTo>
                  <a:lnTo>
                    <a:pt x="185619" y="167969"/>
                  </a:lnTo>
                  <a:cubicBezTo>
                    <a:pt x="182089" y="175813"/>
                    <a:pt x="177284" y="182776"/>
                    <a:pt x="171205" y="188855"/>
                  </a:cubicBezTo>
                  <a:cubicBezTo>
                    <a:pt x="165126" y="194934"/>
                    <a:pt x="158360" y="200033"/>
                    <a:pt x="150908" y="204152"/>
                  </a:cubicBezTo>
                  <a:cubicBezTo>
                    <a:pt x="143455" y="208270"/>
                    <a:pt x="135512" y="211408"/>
                    <a:pt x="127080" y="213565"/>
                  </a:cubicBezTo>
                  <a:cubicBezTo>
                    <a:pt x="118843" y="215526"/>
                    <a:pt x="110705" y="216507"/>
                    <a:pt x="102664" y="216507"/>
                  </a:cubicBezTo>
                  <a:cubicBezTo>
                    <a:pt x="88348" y="216507"/>
                    <a:pt x="75209" y="213370"/>
                    <a:pt x="63246" y="207093"/>
                  </a:cubicBezTo>
                  <a:cubicBezTo>
                    <a:pt x="51479" y="200817"/>
                    <a:pt x="41281" y="192679"/>
                    <a:pt x="32653" y="182678"/>
                  </a:cubicBezTo>
                  <a:cubicBezTo>
                    <a:pt x="24024" y="172480"/>
                    <a:pt x="17258" y="161008"/>
                    <a:pt x="12355" y="148260"/>
                  </a:cubicBezTo>
                  <a:cubicBezTo>
                    <a:pt x="7648" y="135317"/>
                    <a:pt x="5295" y="122178"/>
                    <a:pt x="5295" y="108842"/>
                  </a:cubicBezTo>
                  <a:close/>
                  <a:moveTo>
                    <a:pt x="265760" y="217683"/>
                  </a:moveTo>
                  <a:cubicBezTo>
                    <a:pt x="233204" y="217683"/>
                    <a:pt x="216928" y="195131"/>
                    <a:pt x="216928" y="150025"/>
                  </a:cubicBezTo>
                  <a:lnTo>
                    <a:pt x="216928" y="61775"/>
                  </a:lnTo>
                  <a:lnTo>
                    <a:pt x="231636" y="61775"/>
                  </a:lnTo>
                  <a:lnTo>
                    <a:pt x="231636" y="147966"/>
                  </a:lnTo>
                  <a:cubicBezTo>
                    <a:pt x="231636" y="185619"/>
                    <a:pt x="244481" y="204446"/>
                    <a:pt x="270172" y="204446"/>
                  </a:cubicBezTo>
                  <a:cubicBezTo>
                    <a:pt x="276644" y="204446"/>
                    <a:pt x="282919" y="203368"/>
                    <a:pt x="288999" y="201210"/>
                  </a:cubicBezTo>
                  <a:cubicBezTo>
                    <a:pt x="295078" y="198857"/>
                    <a:pt x="300766" y="195719"/>
                    <a:pt x="306061" y="191797"/>
                  </a:cubicBezTo>
                  <a:cubicBezTo>
                    <a:pt x="311356" y="187678"/>
                    <a:pt x="315964" y="182776"/>
                    <a:pt x="319886" y="177088"/>
                  </a:cubicBezTo>
                  <a:cubicBezTo>
                    <a:pt x="324005" y="171401"/>
                    <a:pt x="327241" y="165126"/>
                    <a:pt x="329594" y="158262"/>
                  </a:cubicBezTo>
                  <a:lnTo>
                    <a:pt x="329594" y="61775"/>
                  </a:lnTo>
                  <a:lnTo>
                    <a:pt x="344302" y="61775"/>
                  </a:lnTo>
                  <a:lnTo>
                    <a:pt x="344302" y="194150"/>
                  </a:lnTo>
                  <a:cubicBezTo>
                    <a:pt x="344302" y="199052"/>
                    <a:pt x="346361" y="201504"/>
                    <a:pt x="350480" y="201504"/>
                  </a:cubicBezTo>
                  <a:lnTo>
                    <a:pt x="350480" y="214742"/>
                  </a:lnTo>
                  <a:cubicBezTo>
                    <a:pt x="349499" y="214938"/>
                    <a:pt x="348616" y="215036"/>
                    <a:pt x="347832" y="215036"/>
                  </a:cubicBezTo>
                  <a:cubicBezTo>
                    <a:pt x="347047" y="215036"/>
                    <a:pt x="346459" y="215036"/>
                    <a:pt x="346067" y="215036"/>
                  </a:cubicBezTo>
                  <a:cubicBezTo>
                    <a:pt x="342145" y="215036"/>
                    <a:pt x="338615" y="213859"/>
                    <a:pt x="335477" y="211506"/>
                  </a:cubicBezTo>
                  <a:cubicBezTo>
                    <a:pt x="332536" y="208957"/>
                    <a:pt x="331065" y="205623"/>
                    <a:pt x="331065" y="201504"/>
                  </a:cubicBezTo>
                  <a:lnTo>
                    <a:pt x="331065" y="178559"/>
                  </a:lnTo>
                  <a:cubicBezTo>
                    <a:pt x="324396" y="190914"/>
                    <a:pt x="315180" y="200523"/>
                    <a:pt x="303413" y="207388"/>
                  </a:cubicBezTo>
                  <a:cubicBezTo>
                    <a:pt x="291842" y="214252"/>
                    <a:pt x="279291" y="217683"/>
                    <a:pt x="265760" y="217683"/>
                  </a:cubicBezTo>
                  <a:close/>
                  <a:moveTo>
                    <a:pt x="459296" y="207388"/>
                  </a:moveTo>
                  <a:cubicBezTo>
                    <a:pt x="458512" y="207780"/>
                    <a:pt x="457138" y="208564"/>
                    <a:pt x="455178" y="209741"/>
                  </a:cubicBezTo>
                  <a:cubicBezTo>
                    <a:pt x="453413" y="210722"/>
                    <a:pt x="451059" y="211702"/>
                    <a:pt x="448118" y="212683"/>
                  </a:cubicBezTo>
                  <a:cubicBezTo>
                    <a:pt x="445372" y="213664"/>
                    <a:pt x="442234" y="214546"/>
                    <a:pt x="438704" y="215330"/>
                  </a:cubicBezTo>
                  <a:cubicBezTo>
                    <a:pt x="435174" y="216114"/>
                    <a:pt x="431350" y="216507"/>
                    <a:pt x="427232" y="216507"/>
                  </a:cubicBezTo>
                  <a:cubicBezTo>
                    <a:pt x="423113" y="216507"/>
                    <a:pt x="419191" y="215918"/>
                    <a:pt x="415465" y="214742"/>
                  </a:cubicBezTo>
                  <a:cubicBezTo>
                    <a:pt x="411935" y="213565"/>
                    <a:pt x="408798" y="211800"/>
                    <a:pt x="406052" y="209447"/>
                  </a:cubicBezTo>
                  <a:cubicBezTo>
                    <a:pt x="403306" y="207093"/>
                    <a:pt x="401149" y="204250"/>
                    <a:pt x="399580" y="200916"/>
                  </a:cubicBezTo>
                  <a:cubicBezTo>
                    <a:pt x="398011" y="197582"/>
                    <a:pt x="397227" y="193660"/>
                    <a:pt x="397227" y="189149"/>
                  </a:cubicBezTo>
                  <a:lnTo>
                    <a:pt x="397227" y="73836"/>
                  </a:lnTo>
                  <a:lnTo>
                    <a:pt x="375752" y="73836"/>
                  </a:lnTo>
                  <a:lnTo>
                    <a:pt x="375752" y="61775"/>
                  </a:lnTo>
                  <a:lnTo>
                    <a:pt x="397227" y="61775"/>
                  </a:lnTo>
                  <a:lnTo>
                    <a:pt x="397227" y="9413"/>
                  </a:lnTo>
                  <a:lnTo>
                    <a:pt x="411935" y="9413"/>
                  </a:lnTo>
                  <a:lnTo>
                    <a:pt x="411935" y="61775"/>
                  </a:lnTo>
                  <a:lnTo>
                    <a:pt x="447529" y="61775"/>
                  </a:lnTo>
                  <a:lnTo>
                    <a:pt x="447529" y="73836"/>
                  </a:lnTo>
                  <a:lnTo>
                    <a:pt x="411935" y="73836"/>
                  </a:lnTo>
                  <a:lnTo>
                    <a:pt x="411935" y="185619"/>
                  </a:lnTo>
                  <a:cubicBezTo>
                    <a:pt x="411935" y="191307"/>
                    <a:pt x="413896" y="195621"/>
                    <a:pt x="417818" y="198563"/>
                  </a:cubicBezTo>
                  <a:cubicBezTo>
                    <a:pt x="421741" y="201309"/>
                    <a:pt x="426154" y="202681"/>
                    <a:pt x="431056" y="202681"/>
                  </a:cubicBezTo>
                  <a:cubicBezTo>
                    <a:pt x="437135" y="202681"/>
                    <a:pt x="442333" y="201700"/>
                    <a:pt x="446647" y="199739"/>
                  </a:cubicBezTo>
                  <a:cubicBezTo>
                    <a:pt x="451158" y="197582"/>
                    <a:pt x="453902" y="196209"/>
                    <a:pt x="454883" y="195621"/>
                  </a:cubicBezTo>
                  <a:lnTo>
                    <a:pt x="459296" y="207388"/>
                  </a:lnTo>
                  <a:close/>
                  <a:moveTo>
                    <a:pt x="553521" y="207388"/>
                  </a:moveTo>
                  <a:cubicBezTo>
                    <a:pt x="552737" y="207780"/>
                    <a:pt x="551363" y="208564"/>
                    <a:pt x="549403" y="209741"/>
                  </a:cubicBezTo>
                  <a:cubicBezTo>
                    <a:pt x="547638" y="210722"/>
                    <a:pt x="545284" y="211702"/>
                    <a:pt x="542343" y="212683"/>
                  </a:cubicBezTo>
                  <a:cubicBezTo>
                    <a:pt x="539597" y="213664"/>
                    <a:pt x="536459" y="214546"/>
                    <a:pt x="532929" y="215330"/>
                  </a:cubicBezTo>
                  <a:cubicBezTo>
                    <a:pt x="529399" y="216114"/>
                    <a:pt x="525575" y="216507"/>
                    <a:pt x="521457" y="216507"/>
                  </a:cubicBezTo>
                  <a:cubicBezTo>
                    <a:pt x="517339" y="216507"/>
                    <a:pt x="513416" y="215918"/>
                    <a:pt x="509690" y="214742"/>
                  </a:cubicBezTo>
                  <a:cubicBezTo>
                    <a:pt x="506160" y="213565"/>
                    <a:pt x="503023" y="211800"/>
                    <a:pt x="500277" y="209447"/>
                  </a:cubicBezTo>
                  <a:cubicBezTo>
                    <a:pt x="497531" y="207093"/>
                    <a:pt x="495375" y="204250"/>
                    <a:pt x="493805" y="200916"/>
                  </a:cubicBezTo>
                  <a:cubicBezTo>
                    <a:pt x="492236" y="197582"/>
                    <a:pt x="491452" y="193660"/>
                    <a:pt x="491452" y="189149"/>
                  </a:cubicBezTo>
                  <a:lnTo>
                    <a:pt x="491452" y="73836"/>
                  </a:lnTo>
                  <a:lnTo>
                    <a:pt x="469978" y="73836"/>
                  </a:lnTo>
                  <a:lnTo>
                    <a:pt x="469978" y="61775"/>
                  </a:lnTo>
                  <a:lnTo>
                    <a:pt x="491452" y="61775"/>
                  </a:lnTo>
                  <a:lnTo>
                    <a:pt x="491452" y="9413"/>
                  </a:lnTo>
                  <a:lnTo>
                    <a:pt x="506160" y="9413"/>
                  </a:lnTo>
                  <a:lnTo>
                    <a:pt x="506160" y="61775"/>
                  </a:lnTo>
                  <a:lnTo>
                    <a:pt x="541754" y="61775"/>
                  </a:lnTo>
                  <a:lnTo>
                    <a:pt x="541754" y="73836"/>
                  </a:lnTo>
                  <a:lnTo>
                    <a:pt x="506160" y="73836"/>
                  </a:lnTo>
                  <a:lnTo>
                    <a:pt x="506160" y="185619"/>
                  </a:lnTo>
                  <a:cubicBezTo>
                    <a:pt x="506160" y="191307"/>
                    <a:pt x="508121" y="195621"/>
                    <a:pt x="512044" y="198563"/>
                  </a:cubicBezTo>
                  <a:cubicBezTo>
                    <a:pt x="515966" y="201309"/>
                    <a:pt x="520379" y="202681"/>
                    <a:pt x="525281" y="202681"/>
                  </a:cubicBezTo>
                  <a:cubicBezTo>
                    <a:pt x="531360" y="202681"/>
                    <a:pt x="536558" y="201700"/>
                    <a:pt x="540872" y="199739"/>
                  </a:cubicBezTo>
                  <a:cubicBezTo>
                    <a:pt x="545383" y="197582"/>
                    <a:pt x="548128" y="196209"/>
                    <a:pt x="549109" y="195621"/>
                  </a:cubicBezTo>
                  <a:lnTo>
                    <a:pt x="553521" y="207388"/>
                  </a:lnTo>
                  <a:close/>
                  <a:moveTo>
                    <a:pt x="579500" y="214742"/>
                  </a:moveTo>
                  <a:lnTo>
                    <a:pt x="579500" y="61775"/>
                  </a:lnTo>
                  <a:lnTo>
                    <a:pt x="594208" y="61775"/>
                  </a:lnTo>
                  <a:lnTo>
                    <a:pt x="594208" y="214742"/>
                  </a:lnTo>
                  <a:lnTo>
                    <a:pt x="579500" y="214742"/>
                  </a:lnTo>
                  <a:close/>
                  <a:moveTo>
                    <a:pt x="579500" y="27063"/>
                  </a:moveTo>
                  <a:lnTo>
                    <a:pt x="579500" y="0"/>
                  </a:lnTo>
                  <a:lnTo>
                    <a:pt x="594208" y="0"/>
                  </a:lnTo>
                  <a:lnTo>
                    <a:pt x="594208" y="27063"/>
                  </a:lnTo>
                  <a:lnTo>
                    <a:pt x="579500" y="27063"/>
                  </a:lnTo>
                  <a:close/>
                  <a:moveTo>
                    <a:pt x="765423" y="214742"/>
                  </a:moveTo>
                  <a:lnTo>
                    <a:pt x="750714" y="214742"/>
                  </a:lnTo>
                  <a:lnTo>
                    <a:pt x="750714" y="129433"/>
                  </a:lnTo>
                  <a:cubicBezTo>
                    <a:pt x="750714" y="109626"/>
                    <a:pt x="747871" y="95212"/>
                    <a:pt x="742183" y="86191"/>
                  </a:cubicBezTo>
                  <a:cubicBezTo>
                    <a:pt x="736693" y="77170"/>
                    <a:pt x="727868" y="72659"/>
                    <a:pt x="715708" y="72659"/>
                  </a:cubicBezTo>
                  <a:cubicBezTo>
                    <a:pt x="709237" y="72659"/>
                    <a:pt x="702765" y="73836"/>
                    <a:pt x="696293" y="76189"/>
                  </a:cubicBezTo>
                  <a:cubicBezTo>
                    <a:pt x="690017" y="78543"/>
                    <a:pt x="684134" y="81876"/>
                    <a:pt x="678643" y="86191"/>
                  </a:cubicBezTo>
                  <a:cubicBezTo>
                    <a:pt x="673153" y="90505"/>
                    <a:pt x="668347" y="95604"/>
                    <a:pt x="664229" y="101488"/>
                  </a:cubicBezTo>
                  <a:cubicBezTo>
                    <a:pt x="660111" y="107175"/>
                    <a:pt x="657071" y="113353"/>
                    <a:pt x="655110" y="120020"/>
                  </a:cubicBezTo>
                  <a:lnTo>
                    <a:pt x="655110" y="214742"/>
                  </a:lnTo>
                  <a:lnTo>
                    <a:pt x="640402" y="214742"/>
                  </a:lnTo>
                  <a:lnTo>
                    <a:pt x="640402" y="61775"/>
                  </a:lnTo>
                  <a:lnTo>
                    <a:pt x="654227" y="61775"/>
                  </a:lnTo>
                  <a:lnTo>
                    <a:pt x="654227" y="98252"/>
                  </a:lnTo>
                  <a:cubicBezTo>
                    <a:pt x="657365" y="92368"/>
                    <a:pt x="661189" y="87073"/>
                    <a:pt x="665700" y="82367"/>
                  </a:cubicBezTo>
                  <a:cubicBezTo>
                    <a:pt x="670407" y="77464"/>
                    <a:pt x="675603" y="73346"/>
                    <a:pt x="681291" y="70012"/>
                  </a:cubicBezTo>
                  <a:cubicBezTo>
                    <a:pt x="687174" y="66482"/>
                    <a:pt x="693352" y="63834"/>
                    <a:pt x="699823" y="62069"/>
                  </a:cubicBezTo>
                  <a:cubicBezTo>
                    <a:pt x="706295" y="60108"/>
                    <a:pt x="712962" y="59128"/>
                    <a:pt x="719827" y="59128"/>
                  </a:cubicBezTo>
                  <a:cubicBezTo>
                    <a:pt x="736496" y="59128"/>
                    <a:pt x="748262" y="65011"/>
                    <a:pt x="755127" y="76778"/>
                  </a:cubicBezTo>
                  <a:cubicBezTo>
                    <a:pt x="761991" y="88348"/>
                    <a:pt x="765423" y="105018"/>
                    <a:pt x="765423" y="126786"/>
                  </a:cubicBezTo>
                  <a:lnTo>
                    <a:pt x="765423" y="214742"/>
                  </a:lnTo>
                  <a:close/>
                  <a:moveTo>
                    <a:pt x="871667" y="217095"/>
                  </a:moveTo>
                  <a:cubicBezTo>
                    <a:pt x="861077" y="217095"/>
                    <a:pt x="851369" y="214938"/>
                    <a:pt x="842544" y="210623"/>
                  </a:cubicBezTo>
                  <a:cubicBezTo>
                    <a:pt x="833719" y="206112"/>
                    <a:pt x="826071" y="200229"/>
                    <a:pt x="819599" y="192973"/>
                  </a:cubicBezTo>
                  <a:cubicBezTo>
                    <a:pt x="813325" y="185521"/>
                    <a:pt x="808324" y="177088"/>
                    <a:pt x="804597" y="167675"/>
                  </a:cubicBezTo>
                  <a:cubicBezTo>
                    <a:pt x="801067" y="158262"/>
                    <a:pt x="799302" y="148554"/>
                    <a:pt x="799302" y="138553"/>
                  </a:cubicBezTo>
                  <a:cubicBezTo>
                    <a:pt x="799302" y="128158"/>
                    <a:pt x="800970" y="118157"/>
                    <a:pt x="804303" y="108548"/>
                  </a:cubicBezTo>
                  <a:cubicBezTo>
                    <a:pt x="807833" y="98938"/>
                    <a:pt x="812736" y="90505"/>
                    <a:pt x="819011" y="83249"/>
                  </a:cubicBezTo>
                  <a:cubicBezTo>
                    <a:pt x="825287" y="75797"/>
                    <a:pt x="832740" y="69914"/>
                    <a:pt x="841368" y="65599"/>
                  </a:cubicBezTo>
                  <a:cubicBezTo>
                    <a:pt x="850193" y="61285"/>
                    <a:pt x="859900" y="59128"/>
                    <a:pt x="870490" y="59128"/>
                  </a:cubicBezTo>
                  <a:cubicBezTo>
                    <a:pt x="883826" y="59128"/>
                    <a:pt x="895397" y="62658"/>
                    <a:pt x="905202" y="69718"/>
                  </a:cubicBezTo>
                  <a:cubicBezTo>
                    <a:pt x="915204" y="76581"/>
                    <a:pt x="923637" y="85014"/>
                    <a:pt x="930500" y="95016"/>
                  </a:cubicBezTo>
                  <a:lnTo>
                    <a:pt x="930500" y="61775"/>
                  </a:lnTo>
                  <a:lnTo>
                    <a:pt x="944032" y="61775"/>
                  </a:lnTo>
                  <a:lnTo>
                    <a:pt x="944032" y="217683"/>
                  </a:lnTo>
                  <a:cubicBezTo>
                    <a:pt x="944032" y="228078"/>
                    <a:pt x="942071" y="237197"/>
                    <a:pt x="938149" y="245041"/>
                  </a:cubicBezTo>
                  <a:cubicBezTo>
                    <a:pt x="934227" y="252885"/>
                    <a:pt x="928932" y="259357"/>
                    <a:pt x="922264" y="264456"/>
                  </a:cubicBezTo>
                  <a:cubicBezTo>
                    <a:pt x="915792" y="269751"/>
                    <a:pt x="908144" y="273674"/>
                    <a:pt x="899318" y="276223"/>
                  </a:cubicBezTo>
                  <a:cubicBezTo>
                    <a:pt x="890690" y="278969"/>
                    <a:pt x="881571" y="280341"/>
                    <a:pt x="871961" y="280341"/>
                  </a:cubicBezTo>
                  <a:cubicBezTo>
                    <a:pt x="863136" y="280341"/>
                    <a:pt x="855193" y="279459"/>
                    <a:pt x="848133" y="277694"/>
                  </a:cubicBezTo>
                  <a:cubicBezTo>
                    <a:pt x="841073" y="276124"/>
                    <a:pt x="834799" y="273771"/>
                    <a:pt x="829307" y="270634"/>
                  </a:cubicBezTo>
                  <a:cubicBezTo>
                    <a:pt x="824012" y="267692"/>
                    <a:pt x="819208" y="263966"/>
                    <a:pt x="814893" y="259455"/>
                  </a:cubicBezTo>
                  <a:cubicBezTo>
                    <a:pt x="810774" y="255141"/>
                    <a:pt x="807147" y="250336"/>
                    <a:pt x="804008" y="245041"/>
                  </a:cubicBezTo>
                  <a:lnTo>
                    <a:pt x="814010" y="238275"/>
                  </a:lnTo>
                  <a:cubicBezTo>
                    <a:pt x="820090" y="248670"/>
                    <a:pt x="828327" y="256219"/>
                    <a:pt x="838720" y="260926"/>
                  </a:cubicBezTo>
                  <a:cubicBezTo>
                    <a:pt x="849114" y="265828"/>
                    <a:pt x="860194" y="268280"/>
                    <a:pt x="871961" y="268280"/>
                  </a:cubicBezTo>
                  <a:cubicBezTo>
                    <a:pt x="879806" y="268280"/>
                    <a:pt x="887160" y="267202"/>
                    <a:pt x="894023" y="265044"/>
                  </a:cubicBezTo>
                  <a:cubicBezTo>
                    <a:pt x="901084" y="262887"/>
                    <a:pt x="907164" y="259651"/>
                    <a:pt x="912262" y="255337"/>
                  </a:cubicBezTo>
                  <a:cubicBezTo>
                    <a:pt x="917557" y="251219"/>
                    <a:pt x="921675" y="246022"/>
                    <a:pt x="924617" y="239746"/>
                  </a:cubicBezTo>
                  <a:cubicBezTo>
                    <a:pt x="927756" y="233470"/>
                    <a:pt x="929324" y="226116"/>
                    <a:pt x="929324" y="217683"/>
                  </a:cubicBezTo>
                  <a:lnTo>
                    <a:pt x="929324" y="184148"/>
                  </a:lnTo>
                  <a:cubicBezTo>
                    <a:pt x="923049" y="194150"/>
                    <a:pt x="914714" y="202191"/>
                    <a:pt x="904319" y="208270"/>
                  </a:cubicBezTo>
                  <a:cubicBezTo>
                    <a:pt x="893926" y="214153"/>
                    <a:pt x="883042" y="217095"/>
                    <a:pt x="871667" y="217095"/>
                  </a:cubicBezTo>
                  <a:close/>
                  <a:moveTo>
                    <a:pt x="875197" y="204446"/>
                  </a:moveTo>
                  <a:cubicBezTo>
                    <a:pt x="881668" y="204446"/>
                    <a:pt x="887945" y="203269"/>
                    <a:pt x="894023" y="200916"/>
                  </a:cubicBezTo>
                  <a:cubicBezTo>
                    <a:pt x="900299" y="198367"/>
                    <a:pt x="905889" y="195131"/>
                    <a:pt x="910791" y="191208"/>
                  </a:cubicBezTo>
                  <a:cubicBezTo>
                    <a:pt x="915890" y="187286"/>
                    <a:pt x="920009" y="182873"/>
                    <a:pt x="923146" y="177971"/>
                  </a:cubicBezTo>
                  <a:cubicBezTo>
                    <a:pt x="926480" y="173069"/>
                    <a:pt x="928540" y="168165"/>
                    <a:pt x="929324" y="163263"/>
                  </a:cubicBezTo>
                  <a:lnTo>
                    <a:pt x="929324" y="112960"/>
                  </a:lnTo>
                  <a:cubicBezTo>
                    <a:pt x="926970" y="107077"/>
                    <a:pt x="923833" y="101684"/>
                    <a:pt x="919910" y="96781"/>
                  </a:cubicBezTo>
                  <a:cubicBezTo>
                    <a:pt x="915989" y="91682"/>
                    <a:pt x="911478" y="87368"/>
                    <a:pt x="906378" y="83838"/>
                  </a:cubicBezTo>
                  <a:cubicBezTo>
                    <a:pt x="901476" y="80308"/>
                    <a:pt x="896083" y="77562"/>
                    <a:pt x="890199" y="75601"/>
                  </a:cubicBezTo>
                  <a:cubicBezTo>
                    <a:pt x="884513" y="73444"/>
                    <a:pt x="878727" y="72365"/>
                    <a:pt x="872843" y="72365"/>
                  </a:cubicBezTo>
                  <a:cubicBezTo>
                    <a:pt x="863627" y="72365"/>
                    <a:pt x="855390" y="74326"/>
                    <a:pt x="848133" y="78248"/>
                  </a:cubicBezTo>
                  <a:cubicBezTo>
                    <a:pt x="840878" y="82171"/>
                    <a:pt x="834700" y="87269"/>
                    <a:pt x="829601" y="93545"/>
                  </a:cubicBezTo>
                  <a:cubicBezTo>
                    <a:pt x="824699" y="99821"/>
                    <a:pt x="820874" y="106979"/>
                    <a:pt x="818128" y="115019"/>
                  </a:cubicBezTo>
                  <a:cubicBezTo>
                    <a:pt x="815579" y="122863"/>
                    <a:pt x="814304" y="130806"/>
                    <a:pt x="814304" y="138847"/>
                  </a:cubicBezTo>
                  <a:cubicBezTo>
                    <a:pt x="814304" y="147672"/>
                    <a:pt x="815874" y="156007"/>
                    <a:pt x="819011" y="163851"/>
                  </a:cubicBezTo>
                  <a:cubicBezTo>
                    <a:pt x="822150" y="171695"/>
                    <a:pt x="826464" y="178658"/>
                    <a:pt x="831954" y="184737"/>
                  </a:cubicBezTo>
                  <a:cubicBezTo>
                    <a:pt x="837446" y="190816"/>
                    <a:pt x="843918" y="195621"/>
                    <a:pt x="851369" y="199151"/>
                  </a:cubicBezTo>
                  <a:cubicBezTo>
                    <a:pt x="858822" y="202681"/>
                    <a:pt x="866764" y="204446"/>
                    <a:pt x="875197" y="204446"/>
                  </a:cubicBezTo>
                  <a:close/>
                  <a:moveTo>
                    <a:pt x="83543" y="511000"/>
                  </a:moveTo>
                  <a:cubicBezTo>
                    <a:pt x="82759" y="511393"/>
                    <a:pt x="81386" y="512177"/>
                    <a:pt x="79425" y="513354"/>
                  </a:cubicBezTo>
                  <a:cubicBezTo>
                    <a:pt x="77660" y="514335"/>
                    <a:pt x="75307" y="515314"/>
                    <a:pt x="72365" y="516295"/>
                  </a:cubicBezTo>
                  <a:cubicBezTo>
                    <a:pt x="69619" y="517276"/>
                    <a:pt x="66482" y="518159"/>
                    <a:pt x="62952" y="518943"/>
                  </a:cubicBezTo>
                  <a:cubicBezTo>
                    <a:pt x="59422" y="519727"/>
                    <a:pt x="55598" y="520119"/>
                    <a:pt x="51479" y="520119"/>
                  </a:cubicBezTo>
                  <a:cubicBezTo>
                    <a:pt x="47361" y="520119"/>
                    <a:pt x="43439" y="519531"/>
                    <a:pt x="39713" y="518354"/>
                  </a:cubicBezTo>
                  <a:cubicBezTo>
                    <a:pt x="36183" y="517178"/>
                    <a:pt x="33045" y="515413"/>
                    <a:pt x="30299" y="513059"/>
                  </a:cubicBezTo>
                  <a:cubicBezTo>
                    <a:pt x="27554" y="510706"/>
                    <a:pt x="25396" y="507863"/>
                    <a:pt x="23828" y="504529"/>
                  </a:cubicBezTo>
                  <a:cubicBezTo>
                    <a:pt x="22259" y="501194"/>
                    <a:pt x="21474" y="497273"/>
                    <a:pt x="21474" y="492762"/>
                  </a:cubicBezTo>
                  <a:lnTo>
                    <a:pt x="21474" y="377449"/>
                  </a:lnTo>
                  <a:lnTo>
                    <a:pt x="0" y="377449"/>
                  </a:lnTo>
                  <a:lnTo>
                    <a:pt x="0" y="365388"/>
                  </a:lnTo>
                  <a:lnTo>
                    <a:pt x="21474" y="365388"/>
                  </a:lnTo>
                  <a:lnTo>
                    <a:pt x="21474" y="313026"/>
                  </a:lnTo>
                  <a:lnTo>
                    <a:pt x="36183" y="313026"/>
                  </a:lnTo>
                  <a:lnTo>
                    <a:pt x="36183" y="365388"/>
                  </a:lnTo>
                  <a:lnTo>
                    <a:pt x="71777" y="365388"/>
                  </a:lnTo>
                  <a:lnTo>
                    <a:pt x="71777" y="377449"/>
                  </a:lnTo>
                  <a:lnTo>
                    <a:pt x="36183" y="377449"/>
                  </a:lnTo>
                  <a:lnTo>
                    <a:pt x="36183" y="489232"/>
                  </a:lnTo>
                  <a:cubicBezTo>
                    <a:pt x="36183" y="494920"/>
                    <a:pt x="38144" y="499234"/>
                    <a:pt x="42066" y="502175"/>
                  </a:cubicBezTo>
                  <a:cubicBezTo>
                    <a:pt x="45988" y="504921"/>
                    <a:pt x="50401" y="506294"/>
                    <a:pt x="55303" y="506294"/>
                  </a:cubicBezTo>
                  <a:cubicBezTo>
                    <a:pt x="61383" y="506294"/>
                    <a:pt x="66580" y="505313"/>
                    <a:pt x="70894" y="503352"/>
                  </a:cubicBezTo>
                  <a:cubicBezTo>
                    <a:pt x="75405" y="501194"/>
                    <a:pt x="78150" y="499822"/>
                    <a:pt x="79131" y="499234"/>
                  </a:cubicBezTo>
                  <a:lnTo>
                    <a:pt x="83543" y="511000"/>
                  </a:lnTo>
                  <a:close/>
                  <a:moveTo>
                    <a:pt x="234543" y="518354"/>
                  </a:moveTo>
                  <a:lnTo>
                    <a:pt x="219835" y="518354"/>
                  </a:lnTo>
                  <a:lnTo>
                    <a:pt x="219835" y="433046"/>
                  </a:lnTo>
                  <a:cubicBezTo>
                    <a:pt x="219835" y="395197"/>
                    <a:pt x="207185" y="376272"/>
                    <a:pt x="181887" y="376272"/>
                  </a:cubicBezTo>
                  <a:cubicBezTo>
                    <a:pt x="175611" y="376272"/>
                    <a:pt x="169433" y="377449"/>
                    <a:pt x="163354" y="379802"/>
                  </a:cubicBezTo>
                  <a:cubicBezTo>
                    <a:pt x="157471" y="382155"/>
                    <a:pt x="151882" y="385490"/>
                    <a:pt x="146587" y="389804"/>
                  </a:cubicBezTo>
                  <a:cubicBezTo>
                    <a:pt x="141488" y="394118"/>
                    <a:pt x="136978" y="399217"/>
                    <a:pt x="133055" y="405100"/>
                  </a:cubicBezTo>
                  <a:cubicBezTo>
                    <a:pt x="129133" y="410788"/>
                    <a:pt x="126192" y="416965"/>
                    <a:pt x="124230" y="423633"/>
                  </a:cubicBezTo>
                  <a:lnTo>
                    <a:pt x="124230" y="518354"/>
                  </a:lnTo>
                  <a:lnTo>
                    <a:pt x="109522" y="518354"/>
                  </a:lnTo>
                  <a:lnTo>
                    <a:pt x="109522" y="303613"/>
                  </a:lnTo>
                  <a:lnTo>
                    <a:pt x="124230" y="303613"/>
                  </a:lnTo>
                  <a:lnTo>
                    <a:pt x="124230" y="401864"/>
                  </a:lnTo>
                  <a:cubicBezTo>
                    <a:pt x="130506" y="389902"/>
                    <a:pt x="139134" y="380390"/>
                    <a:pt x="150117" y="373330"/>
                  </a:cubicBezTo>
                  <a:cubicBezTo>
                    <a:pt x="161295" y="366270"/>
                    <a:pt x="173258" y="362740"/>
                    <a:pt x="186005" y="362740"/>
                  </a:cubicBezTo>
                  <a:cubicBezTo>
                    <a:pt x="194438" y="362740"/>
                    <a:pt x="201695" y="364310"/>
                    <a:pt x="207774" y="367447"/>
                  </a:cubicBezTo>
                  <a:cubicBezTo>
                    <a:pt x="213853" y="370584"/>
                    <a:pt x="218854" y="375095"/>
                    <a:pt x="222776" y="380979"/>
                  </a:cubicBezTo>
                  <a:cubicBezTo>
                    <a:pt x="226895" y="386862"/>
                    <a:pt x="229836" y="394020"/>
                    <a:pt x="231601" y="402453"/>
                  </a:cubicBezTo>
                  <a:cubicBezTo>
                    <a:pt x="233562" y="410689"/>
                    <a:pt x="234543" y="420004"/>
                    <a:pt x="234543" y="430399"/>
                  </a:cubicBezTo>
                  <a:lnTo>
                    <a:pt x="234543" y="518354"/>
                  </a:lnTo>
                  <a:close/>
                  <a:moveTo>
                    <a:pt x="351378" y="378625"/>
                  </a:moveTo>
                  <a:cubicBezTo>
                    <a:pt x="337650" y="379018"/>
                    <a:pt x="325589" y="383136"/>
                    <a:pt x="315196" y="390980"/>
                  </a:cubicBezTo>
                  <a:cubicBezTo>
                    <a:pt x="304997" y="398629"/>
                    <a:pt x="297840" y="409219"/>
                    <a:pt x="293722" y="422750"/>
                  </a:cubicBezTo>
                  <a:lnTo>
                    <a:pt x="293722" y="518354"/>
                  </a:lnTo>
                  <a:lnTo>
                    <a:pt x="279013" y="518354"/>
                  </a:lnTo>
                  <a:lnTo>
                    <a:pt x="279013" y="365388"/>
                  </a:lnTo>
                  <a:lnTo>
                    <a:pt x="293133" y="365388"/>
                  </a:lnTo>
                  <a:lnTo>
                    <a:pt x="293133" y="403041"/>
                  </a:lnTo>
                  <a:cubicBezTo>
                    <a:pt x="298428" y="392255"/>
                    <a:pt x="305390" y="383528"/>
                    <a:pt x="314019" y="376860"/>
                  </a:cubicBezTo>
                  <a:cubicBezTo>
                    <a:pt x="322844" y="369996"/>
                    <a:pt x="332258" y="366074"/>
                    <a:pt x="342259" y="365094"/>
                  </a:cubicBezTo>
                  <a:cubicBezTo>
                    <a:pt x="344220" y="364898"/>
                    <a:pt x="345985" y="364799"/>
                    <a:pt x="347554" y="364799"/>
                  </a:cubicBezTo>
                  <a:cubicBezTo>
                    <a:pt x="349122" y="364799"/>
                    <a:pt x="350397" y="364799"/>
                    <a:pt x="351378" y="364799"/>
                  </a:cubicBezTo>
                  <a:lnTo>
                    <a:pt x="351378" y="378625"/>
                  </a:lnTo>
                  <a:close/>
                  <a:moveTo>
                    <a:pt x="435642" y="521296"/>
                  </a:moveTo>
                  <a:cubicBezTo>
                    <a:pt x="424857" y="521296"/>
                    <a:pt x="414855" y="519237"/>
                    <a:pt x="405637" y="515119"/>
                  </a:cubicBezTo>
                  <a:cubicBezTo>
                    <a:pt x="396617" y="510805"/>
                    <a:pt x="388773" y="505018"/>
                    <a:pt x="382104" y="497763"/>
                  </a:cubicBezTo>
                  <a:cubicBezTo>
                    <a:pt x="375437" y="490507"/>
                    <a:pt x="370240" y="482073"/>
                    <a:pt x="366513" y="472464"/>
                  </a:cubicBezTo>
                  <a:cubicBezTo>
                    <a:pt x="362788" y="462855"/>
                    <a:pt x="360924" y="452755"/>
                    <a:pt x="360924" y="442165"/>
                  </a:cubicBezTo>
                  <a:cubicBezTo>
                    <a:pt x="360924" y="431380"/>
                    <a:pt x="362788" y="421181"/>
                    <a:pt x="366513" y="411572"/>
                  </a:cubicBezTo>
                  <a:cubicBezTo>
                    <a:pt x="370436" y="401963"/>
                    <a:pt x="375731" y="393529"/>
                    <a:pt x="382398" y="386274"/>
                  </a:cubicBezTo>
                  <a:cubicBezTo>
                    <a:pt x="389067" y="379018"/>
                    <a:pt x="396911" y="373330"/>
                    <a:pt x="405932" y="369212"/>
                  </a:cubicBezTo>
                  <a:cubicBezTo>
                    <a:pt x="415149" y="364898"/>
                    <a:pt x="425052" y="362740"/>
                    <a:pt x="435642" y="362740"/>
                  </a:cubicBezTo>
                  <a:cubicBezTo>
                    <a:pt x="446232" y="362740"/>
                    <a:pt x="456039" y="364898"/>
                    <a:pt x="465059" y="369212"/>
                  </a:cubicBezTo>
                  <a:cubicBezTo>
                    <a:pt x="474081" y="373330"/>
                    <a:pt x="481925" y="379018"/>
                    <a:pt x="488593" y="386274"/>
                  </a:cubicBezTo>
                  <a:cubicBezTo>
                    <a:pt x="495457" y="393529"/>
                    <a:pt x="500752" y="401963"/>
                    <a:pt x="504478" y="411572"/>
                  </a:cubicBezTo>
                  <a:cubicBezTo>
                    <a:pt x="508400" y="421181"/>
                    <a:pt x="510361" y="431380"/>
                    <a:pt x="510361" y="442165"/>
                  </a:cubicBezTo>
                  <a:cubicBezTo>
                    <a:pt x="510361" y="452755"/>
                    <a:pt x="508400" y="462855"/>
                    <a:pt x="504478" y="472464"/>
                  </a:cubicBezTo>
                  <a:cubicBezTo>
                    <a:pt x="500752" y="482073"/>
                    <a:pt x="495555" y="490507"/>
                    <a:pt x="488887" y="497763"/>
                  </a:cubicBezTo>
                  <a:cubicBezTo>
                    <a:pt x="482219" y="505018"/>
                    <a:pt x="474277" y="510805"/>
                    <a:pt x="465059" y="515119"/>
                  </a:cubicBezTo>
                  <a:cubicBezTo>
                    <a:pt x="456039" y="519237"/>
                    <a:pt x="446232" y="521296"/>
                    <a:pt x="435642" y="521296"/>
                  </a:cubicBezTo>
                  <a:close/>
                  <a:moveTo>
                    <a:pt x="375632" y="442754"/>
                  </a:moveTo>
                  <a:cubicBezTo>
                    <a:pt x="375632" y="451774"/>
                    <a:pt x="377202" y="460305"/>
                    <a:pt x="380339" y="468346"/>
                  </a:cubicBezTo>
                  <a:cubicBezTo>
                    <a:pt x="383478" y="476190"/>
                    <a:pt x="387693" y="483054"/>
                    <a:pt x="392988" y="488938"/>
                  </a:cubicBezTo>
                  <a:cubicBezTo>
                    <a:pt x="398480" y="494821"/>
                    <a:pt x="404853" y="499528"/>
                    <a:pt x="412109" y="503058"/>
                  </a:cubicBezTo>
                  <a:cubicBezTo>
                    <a:pt x="419366" y="506392"/>
                    <a:pt x="427112" y="508059"/>
                    <a:pt x="435348" y="508059"/>
                  </a:cubicBezTo>
                  <a:cubicBezTo>
                    <a:pt x="443585" y="508059"/>
                    <a:pt x="451332" y="506392"/>
                    <a:pt x="458587" y="503058"/>
                  </a:cubicBezTo>
                  <a:cubicBezTo>
                    <a:pt x="465845" y="499528"/>
                    <a:pt x="472218" y="494723"/>
                    <a:pt x="477708" y="488644"/>
                  </a:cubicBezTo>
                  <a:cubicBezTo>
                    <a:pt x="483200" y="482565"/>
                    <a:pt x="487514" y="475602"/>
                    <a:pt x="490652" y="467758"/>
                  </a:cubicBezTo>
                  <a:cubicBezTo>
                    <a:pt x="493790" y="459717"/>
                    <a:pt x="495358" y="451089"/>
                    <a:pt x="495358" y="441871"/>
                  </a:cubicBezTo>
                  <a:cubicBezTo>
                    <a:pt x="495358" y="432850"/>
                    <a:pt x="493790" y="424417"/>
                    <a:pt x="490652" y="416573"/>
                  </a:cubicBezTo>
                  <a:cubicBezTo>
                    <a:pt x="487514" y="408532"/>
                    <a:pt x="483200" y="401570"/>
                    <a:pt x="477708" y="395687"/>
                  </a:cubicBezTo>
                  <a:cubicBezTo>
                    <a:pt x="472218" y="389608"/>
                    <a:pt x="465845" y="384803"/>
                    <a:pt x="458587" y="381273"/>
                  </a:cubicBezTo>
                  <a:cubicBezTo>
                    <a:pt x="451527" y="377743"/>
                    <a:pt x="443879" y="375978"/>
                    <a:pt x="435642" y="375978"/>
                  </a:cubicBezTo>
                  <a:cubicBezTo>
                    <a:pt x="427406" y="375978"/>
                    <a:pt x="419660" y="377743"/>
                    <a:pt x="412403" y="381273"/>
                  </a:cubicBezTo>
                  <a:cubicBezTo>
                    <a:pt x="405148" y="384803"/>
                    <a:pt x="398774" y="389608"/>
                    <a:pt x="393282" y="395687"/>
                  </a:cubicBezTo>
                  <a:cubicBezTo>
                    <a:pt x="387987" y="401766"/>
                    <a:pt x="383673" y="408924"/>
                    <a:pt x="380339" y="417161"/>
                  </a:cubicBezTo>
                  <a:cubicBezTo>
                    <a:pt x="377202" y="425202"/>
                    <a:pt x="375632" y="433733"/>
                    <a:pt x="375632" y="442754"/>
                  </a:cubicBezTo>
                  <a:close/>
                  <a:moveTo>
                    <a:pt x="592962" y="521296"/>
                  </a:moveTo>
                  <a:cubicBezTo>
                    <a:pt x="560408" y="521296"/>
                    <a:pt x="544131" y="498744"/>
                    <a:pt x="544131" y="453638"/>
                  </a:cubicBezTo>
                  <a:lnTo>
                    <a:pt x="544131" y="365388"/>
                  </a:lnTo>
                  <a:lnTo>
                    <a:pt x="558839" y="365388"/>
                  </a:lnTo>
                  <a:lnTo>
                    <a:pt x="558839" y="451579"/>
                  </a:lnTo>
                  <a:cubicBezTo>
                    <a:pt x="558839" y="489232"/>
                    <a:pt x="571684" y="508059"/>
                    <a:pt x="597375" y="508059"/>
                  </a:cubicBezTo>
                  <a:cubicBezTo>
                    <a:pt x="603847" y="508059"/>
                    <a:pt x="610123" y="506980"/>
                    <a:pt x="616202" y="504823"/>
                  </a:cubicBezTo>
                  <a:cubicBezTo>
                    <a:pt x="622281" y="502469"/>
                    <a:pt x="627968" y="499332"/>
                    <a:pt x="633263" y="495409"/>
                  </a:cubicBezTo>
                  <a:cubicBezTo>
                    <a:pt x="638558" y="491291"/>
                    <a:pt x="643167" y="486389"/>
                    <a:pt x="647089" y="480701"/>
                  </a:cubicBezTo>
                  <a:cubicBezTo>
                    <a:pt x="651208" y="475013"/>
                    <a:pt x="654443" y="468739"/>
                    <a:pt x="656797" y="461874"/>
                  </a:cubicBezTo>
                  <a:lnTo>
                    <a:pt x="656797" y="365388"/>
                  </a:lnTo>
                  <a:lnTo>
                    <a:pt x="671505" y="365388"/>
                  </a:lnTo>
                  <a:lnTo>
                    <a:pt x="671505" y="497763"/>
                  </a:lnTo>
                  <a:cubicBezTo>
                    <a:pt x="671505" y="502665"/>
                    <a:pt x="673564" y="505117"/>
                    <a:pt x="677683" y="505117"/>
                  </a:cubicBezTo>
                  <a:lnTo>
                    <a:pt x="677683" y="518354"/>
                  </a:lnTo>
                  <a:cubicBezTo>
                    <a:pt x="676702" y="518550"/>
                    <a:pt x="675819" y="518649"/>
                    <a:pt x="675035" y="518649"/>
                  </a:cubicBezTo>
                  <a:cubicBezTo>
                    <a:pt x="674251" y="518649"/>
                    <a:pt x="673663" y="518649"/>
                    <a:pt x="673270" y="518649"/>
                  </a:cubicBezTo>
                  <a:cubicBezTo>
                    <a:pt x="669347" y="518649"/>
                    <a:pt x="665817" y="517472"/>
                    <a:pt x="662680" y="515119"/>
                  </a:cubicBezTo>
                  <a:cubicBezTo>
                    <a:pt x="659738" y="512570"/>
                    <a:pt x="658268" y="509235"/>
                    <a:pt x="658268" y="505117"/>
                  </a:cubicBezTo>
                  <a:lnTo>
                    <a:pt x="658268" y="482172"/>
                  </a:lnTo>
                  <a:cubicBezTo>
                    <a:pt x="651600" y="494527"/>
                    <a:pt x="642382" y="504136"/>
                    <a:pt x="630616" y="511000"/>
                  </a:cubicBezTo>
                  <a:cubicBezTo>
                    <a:pt x="619045" y="517865"/>
                    <a:pt x="606494" y="521296"/>
                    <a:pt x="592962" y="521296"/>
                  </a:cubicBezTo>
                  <a:close/>
                  <a:moveTo>
                    <a:pt x="780027" y="520708"/>
                  </a:moveTo>
                  <a:cubicBezTo>
                    <a:pt x="769437" y="520708"/>
                    <a:pt x="759729" y="518550"/>
                    <a:pt x="750905" y="514236"/>
                  </a:cubicBezTo>
                  <a:cubicBezTo>
                    <a:pt x="742079" y="509725"/>
                    <a:pt x="734431" y="503842"/>
                    <a:pt x="727959" y="496586"/>
                  </a:cubicBezTo>
                  <a:cubicBezTo>
                    <a:pt x="721685" y="489133"/>
                    <a:pt x="716684" y="480701"/>
                    <a:pt x="712957" y="471288"/>
                  </a:cubicBezTo>
                  <a:cubicBezTo>
                    <a:pt x="709427" y="461874"/>
                    <a:pt x="707662" y="452167"/>
                    <a:pt x="707662" y="442165"/>
                  </a:cubicBezTo>
                  <a:cubicBezTo>
                    <a:pt x="707662" y="431771"/>
                    <a:pt x="709330" y="421769"/>
                    <a:pt x="712663" y="412160"/>
                  </a:cubicBezTo>
                  <a:cubicBezTo>
                    <a:pt x="716193" y="402551"/>
                    <a:pt x="721096" y="394118"/>
                    <a:pt x="727371" y="386862"/>
                  </a:cubicBezTo>
                  <a:cubicBezTo>
                    <a:pt x="733647" y="379409"/>
                    <a:pt x="741100" y="373526"/>
                    <a:pt x="749728" y="369212"/>
                  </a:cubicBezTo>
                  <a:cubicBezTo>
                    <a:pt x="758553" y="364898"/>
                    <a:pt x="768260" y="362740"/>
                    <a:pt x="778850" y="362740"/>
                  </a:cubicBezTo>
                  <a:cubicBezTo>
                    <a:pt x="792186" y="362740"/>
                    <a:pt x="803757" y="366270"/>
                    <a:pt x="813562" y="373330"/>
                  </a:cubicBezTo>
                  <a:cubicBezTo>
                    <a:pt x="823564" y="380195"/>
                    <a:pt x="831997" y="388627"/>
                    <a:pt x="838860" y="398629"/>
                  </a:cubicBezTo>
                  <a:lnTo>
                    <a:pt x="838860" y="365388"/>
                  </a:lnTo>
                  <a:lnTo>
                    <a:pt x="852392" y="365388"/>
                  </a:lnTo>
                  <a:lnTo>
                    <a:pt x="852392" y="521296"/>
                  </a:lnTo>
                  <a:cubicBezTo>
                    <a:pt x="852392" y="531690"/>
                    <a:pt x="850431" y="540810"/>
                    <a:pt x="846509" y="548654"/>
                  </a:cubicBezTo>
                  <a:cubicBezTo>
                    <a:pt x="842587" y="556498"/>
                    <a:pt x="837292" y="562969"/>
                    <a:pt x="830624" y="568069"/>
                  </a:cubicBezTo>
                  <a:cubicBezTo>
                    <a:pt x="824152" y="573364"/>
                    <a:pt x="816504" y="577286"/>
                    <a:pt x="807679" y="579835"/>
                  </a:cubicBezTo>
                  <a:cubicBezTo>
                    <a:pt x="799051" y="582581"/>
                    <a:pt x="789932" y="583954"/>
                    <a:pt x="780321" y="583954"/>
                  </a:cubicBezTo>
                  <a:cubicBezTo>
                    <a:pt x="771496" y="583954"/>
                    <a:pt x="763554" y="583071"/>
                    <a:pt x="756494" y="581306"/>
                  </a:cubicBezTo>
                  <a:cubicBezTo>
                    <a:pt x="749434" y="579737"/>
                    <a:pt x="743159" y="577383"/>
                    <a:pt x="737667" y="574246"/>
                  </a:cubicBezTo>
                  <a:cubicBezTo>
                    <a:pt x="732372" y="571304"/>
                    <a:pt x="727568" y="567579"/>
                    <a:pt x="723253" y="563068"/>
                  </a:cubicBezTo>
                  <a:cubicBezTo>
                    <a:pt x="719134" y="558754"/>
                    <a:pt x="715507" y="553949"/>
                    <a:pt x="712369" y="548654"/>
                  </a:cubicBezTo>
                  <a:lnTo>
                    <a:pt x="722370" y="541888"/>
                  </a:lnTo>
                  <a:cubicBezTo>
                    <a:pt x="728451" y="552282"/>
                    <a:pt x="736687" y="559832"/>
                    <a:pt x="747080" y="564539"/>
                  </a:cubicBezTo>
                  <a:cubicBezTo>
                    <a:pt x="757475" y="569441"/>
                    <a:pt x="768554" y="571893"/>
                    <a:pt x="780321" y="571893"/>
                  </a:cubicBezTo>
                  <a:cubicBezTo>
                    <a:pt x="788167" y="571893"/>
                    <a:pt x="795521" y="570815"/>
                    <a:pt x="802384" y="568657"/>
                  </a:cubicBezTo>
                  <a:cubicBezTo>
                    <a:pt x="809444" y="566499"/>
                    <a:pt x="815524" y="563264"/>
                    <a:pt x="820622" y="558950"/>
                  </a:cubicBezTo>
                  <a:cubicBezTo>
                    <a:pt x="825917" y="554831"/>
                    <a:pt x="830035" y="549635"/>
                    <a:pt x="832977" y="543359"/>
                  </a:cubicBezTo>
                  <a:cubicBezTo>
                    <a:pt x="836116" y="537083"/>
                    <a:pt x="837684" y="529728"/>
                    <a:pt x="837684" y="521296"/>
                  </a:cubicBezTo>
                  <a:lnTo>
                    <a:pt x="837684" y="487761"/>
                  </a:lnTo>
                  <a:cubicBezTo>
                    <a:pt x="831409" y="497763"/>
                    <a:pt x="823074" y="505804"/>
                    <a:pt x="812680" y="511883"/>
                  </a:cubicBezTo>
                  <a:cubicBezTo>
                    <a:pt x="802287" y="517766"/>
                    <a:pt x="791402" y="520708"/>
                    <a:pt x="780027" y="520708"/>
                  </a:cubicBezTo>
                  <a:close/>
                  <a:moveTo>
                    <a:pt x="783557" y="508059"/>
                  </a:moveTo>
                  <a:cubicBezTo>
                    <a:pt x="790029" y="508059"/>
                    <a:pt x="796305" y="506882"/>
                    <a:pt x="802384" y="504529"/>
                  </a:cubicBezTo>
                  <a:cubicBezTo>
                    <a:pt x="808660" y="501980"/>
                    <a:pt x="814249" y="498744"/>
                    <a:pt x="819151" y="494821"/>
                  </a:cubicBezTo>
                  <a:cubicBezTo>
                    <a:pt x="824251" y="490898"/>
                    <a:pt x="828369" y="486486"/>
                    <a:pt x="831506" y="481584"/>
                  </a:cubicBezTo>
                  <a:cubicBezTo>
                    <a:pt x="834841" y="476681"/>
                    <a:pt x="836900" y="471778"/>
                    <a:pt x="837684" y="466875"/>
                  </a:cubicBezTo>
                  <a:lnTo>
                    <a:pt x="837684" y="416573"/>
                  </a:lnTo>
                  <a:cubicBezTo>
                    <a:pt x="835330" y="410689"/>
                    <a:pt x="832193" y="405296"/>
                    <a:pt x="828270" y="400394"/>
                  </a:cubicBezTo>
                  <a:cubicBezTo>
                    <a:pt x="824349" y="395294"/>
                    <a:pt x="819838" y="390980"/>
                    <a:pt x="814739" y="387450"/>
                  </a:cubicBezTo>
                  <a:cubicBezTo>
                    <a:pt x="809836" y="383920"/>
                    <a:pt x="804443" y="381174"/>
                    <a:pt x="798560" y="379213"/>
                  </a:cubicBezTo>
                  <a:cubicBezTo>
                    <a:pt x="792873" y="377056"/>
                    <a:pt x="787087" y="375978"/>
                    <a:pt x="781204" y="375978"/>
                  </a:cubicBezTo>
                  <a:cubicBezTo>
                    <a:pt x="771987" y="375978"/>
                    <a:pt x="763751" y="377938"/>
                    <a:pt x="756494" y="381861"/>
                  </a:cubicBezTo>
                  <a:cubicBezTo>
                    <a:pt x="749238" y="385784"/>
                    <a:pt x="743060" y="390882"/>
                    <a:pt x="737961" y="397158"/>
                  </a:cubicBezTo>
                  <a:cubicBezTo>
                    <a:pt x="733059" y="403434"/>
                    <a:pt x="729235" y="410591"/>
                    <a:pt x="726489" y="418632"/>
                  </a:cubicBezTo>
                  <a:cubicBezTo>
                    <a:pt x="723940" y="426476"/>
                    <a:pt x="722664" y="434418"/>
                    <a:pt x="722664" y="442459"/>
                  </a:cubicBezTo>
                  <a:cubicBezTo>
                    <a:pt x="722664" y="451284"/>
                    <a:pt x="724234" y="459620"/>
                    <a:pt x="727371" y="467464"/>
                  </a:cubicBezTo>
                  <a:cubicBezTo>
                    <a:pt x="730510" y="475308"/>
                    <a:pt x="734824" y="482270"/>
                    <a:pt x="740314" y="488349"/>
                  </a:cubicBezTo>
                  <a:cubicBezTo>
                    <a:pt x="745806" y="494428"/>
                    <a:pt x="752278" y="499234"/>
                    <a:pt x="759729" y="502764"/>
                  </a:cubicBezTo>
                  <a:cubicBezTo>
                    <a:pt x="767182" y="506294"/>
                    <a:pt x="775125" y="508059"/>
                    <a:pt x="783557" y="508059"/>
                  </a:cubicBezTo>
                  <a:close/>
                  <a:moveTo>
                    <a:pt x="1023394" y="518354"/>
                  </a:moveTo>
                  <a:lnTo>
                    <a:pt x="1008685" y="518354"/>
                  </a:lnTo>
                  <a:lnTo>
                    <a:pt x="1008685" y="433046"/>
                  </a:lnTo>
                  <a:cubicBezTo>
                    <a:pt x="1008685" y="395197"/>
                    <a:pt x="996036" y="376272"/>
                    <a:pt x="970738" y="376272"/>
                  </a:cubicBezTo>
                  <a:cubicBezTo>
                    <a:pt x="964462" y="376272"/>
                    <a:pt x="958284" y="377449"/>
                    <a:pt x="952205" y="379802"/>
                  </a:cubicBezTo>
                  <a:cubicBezTo>
                    <a:pt x="946322" y="382155"/>
                    <a:pt x="940733" y="385490"/>
                    <a:pt x="935438" y="389804"/>
                  </a:cubicBezTo>
                  <a:cubicBezTo>
                    <a:pt x="930338" y="394118"/>
                    <a:pt x="925827" y="399217"/>
                    <a:pt x="921906" y="405100"/>
                  </a:cubicBezTo>
                  <a:cubicBezTo>
                    <a:pt x="917983" y="410788"/>
                    <a:pt x="915042" y="416965"/>
                    <a:pt x="913081" y="423633"/>
                  </a:cubicBezTo>
                  <a:lnTo>
                    <a:pt x="913081" y="518354"/>
                  </a:lnTo>
                  <a:lnTo>
                    <a:pt x="898373" y="518354"/>
                  </a:lnTo>
                  <a:lnTo>
                    <a:pt x="898373" y="303613"/>
                  </a:lnTo>
                  <a:lnTo>
                    <a:pt x="913081" y="303613"/>
                  </a:lnTo>
                  <a:lnTo>
                    <a:pt x="913081" y="401864"/>
                  </a:lnTo>
                  <a:cubicBezTo>
                    <a:pt x="919356" y="389902"/>
                    <a:pt x="927985" y="380390"/>
                    <a:pt x="938968" y="373330"/>
                  </a:cubicBezTo>
                  <a:cubicBezTo>
                    <a:pt x="950146" y="366270"/>
                    <a:pt x="962108" y="362740"/>
                    <a:pt x="974856" y="362740"/>
                  </a:cubicBezTo>
                  <a:cubicBezTo>
                    <a:pt x="983288" y="362740"/>
                    <a:pt x="990544" y="364310"/>
                    <a:pt x="996624" y="367447"/>
                  </a:cubicBezTo>
                  <a:cubicBezTo>
                    <a:pt x="1002703" y="370584"/>
                    <a:pt x="1007704" y="375095"/>
                    <a:pt x="1011627" y="380979"/>
                  </a:cubicBezTo>
                  <a:cubicBezTo>
                    <a:pt x="1015745" y="386862"/>
                    <a:pt x="1018687" y="394020"/>
                    <a:pt x="1020452" y="402453"/>
                  </a:cubicBezTo>
                  <a:cubicBezTo>
                    <a:pt x="1022413" y="410689"/>
                    <a:pt x="1023394" y="420004"/>
                    <a:pt x="1023394" y="430399"/>
                  </a:cubicBezTo>
                  <a:lnTo>
                    <a:pt x="1023394" y="518354"/>
                  </a:lnTo>
                  <a:close/>
                  <a:moveTo>
                    <a:pt x="4707" y="744895"/>
                  </a:moveTo>
                  <a:cubicBezTo>
                    <a:pt x="4707" y="734110"/>
                    <a:pt x="6570" y="723911"/>
                    <a:pt x="10296" y="714302"/>
                  </a:cubicBezTo>
                  <a:cubicBezTo>
                    <a:pt x="14022" y="704693"/>
                    <a:pt x="19219" y="696358"/>
                    <a:pt x="25887" y="689298"/>
                  </a:cubicBezTo>
                  <a:cubicBezTo>
                    <a:pt x="32554" y="682238"/>
                    <a:pt x="40497" y="676649"/>
                    <a:pt x="49714" y="672530"/>
                  </a:cubicBezTo>
                  <a:cubicBezTo>
                    <a:pt x="58932" y="668412"/>
                    <a:pt x="69031" y="666353"/>
                    <a:pt x="80013" y="666353"/>
                  </a:cubicBezTo>
                  <a:cubicBezTo>
                    <a:pt x="93937" y="666353"/>
                    <a:pt x="106194" y="669490"/>
                    <a:pt x="116784" y="675766"/>
                  </a:cubicBezTo>
                  <a:cubicBezTo>
                    <a:pt x="127374" y="682042"/>
                    <a:pt x="135317" y="690769"/>
                    <a:pt x="140612" y="701947"/>
                  </a:cubicBezTo>
                  <a:lnTo>
                    <a:pt x="126198" y="706654"/>
                  </a:lnTo>
                  <a:cubicBezTo>
                    <a:pt x="121687" y="698221"/>
                    <a:pt x="115215" y="691651"/>
                    <a:pt x="106783" y="686944"/>
                  </a:cubicBezTo>
                  <a:cubicBezTo>
                    <a:pt x="98546" y="682042"/>
                    <a:pt x="89427" y="679590"/>
                    <a:pt x="79425" y="679590"/>
                  </a:cubicBezTo>
                  <a:cubicBezTo>
                    <a:pt x="70992" y="679590"/>
                    <a:pt x="63148" y="681257"/>
                    <a:pt x="55892" y="684591"/>
                  </a:cubicBezTo>
                  <a:cubicBezTo>
                    <a:pt x="48636" y="687925"/>
                    <a:pt x="42262" y="692534"/>
                    <a:pt x="36771" y="698417"/>
                  </a:cubicBezTo>
                  <a:cubicBezTo>
                    <a:pt x="31476" y="704300"/>
                    <a:pt x="27259" y="711262"/>
                    <a:pt x="24122" y="719303"/>
                  </a:cubicBezTo>
                  <a:cubicBezTo>
                    <a:pt x="20984" y="727147"/>
                    <a:pt x="19415" y="735678"/>
                    <a:pt x="19415" y="744895"/>
                  </a:cubicBezTo>
                  <a:cubicBezTo>
                    <a:pt x="19415" y="754113"/>
                    <a:pt x="20984" y="762840"/>
                    <a:pt x="24122" y="771076"/>
                  </a:cubicBezTo>
                  <a:cubicBezTo>
                    <a:pt x="27456" y="779117"/>
                    <a:pt x="31770" y="786177"/>
                    <a:pt x="37065" y="792256"/>
                  </a:cubicBezTo>
                  <a:cubicBezTo>
                    <a:pt x="42556" y="798140"/>
                    <a:pt x="48930" y="802846"/>
                    <a:pt x="56186" y="806376"/>
                  </a:cubicBezTo>
                  <a:cubicBezTo>
                    <a:pt x="63638" y="809906"/>
                    <a:pt x="71483" y="811671"/>
                    <a:pt x="79719" y="811671"/>
                  </a:cubicBezTo>
                  <a:cubicBezTo>
                    <a:pt x="85014" y="811671"/>
                    <a:pt x="90211" y="810887"/>
                    <a:pt x="95310" y="809318"/>
                  </a:cubicBezTo>
                  <a:cubicBezTo>
                    <a:pt x="100605" y="807749"/>
                    <a:pt x="105410" y="805689"/>
                    <a:pt x="109724" y="803140"/>
                  </a:cubicBezTo>
                  <a:cubicBezTo>
                    <a:pt x="114235" y="800591"/>
                    <a:pt x="118059" y="797650"/>
                    <a:pt x="121197" y="794315"/>
                  </a:cubicBezTo>
                  <a:cubicBezTo>
                    <a:pt x="124531" y="790785"/>
                    <a:pt x="126786" y="787157"/>
                    <a:pt x="127963" y="783431"/>
                  </a:cubicBezTo>
                  <a:lnTo>
                    <a:pt x="142377" y="787550"/>
                  </a:lnTo>
                  <a:cubicBezTo>
                    <a:pt x="140416" y="792845"/>
                    <a:pt x="137376" y="797845"/>
                    <a:pt x="133258" y="802552"/>
                  </a:cubicBezTo>
                  <a:cubicBezTo>
                    <a:pt x="129335" y="807063"/>
                    <a:pt x="124629" y="810984"/>
                    <a:pt x="119138" y="814319"/>
                  </a:cubicBezTo>
                  <a:cubicBezTo>
                    <a:pt x="113647" y="817653"/>
                    <a:pt x="107567" y="820202"/>
                    <a:pt x="100899" y="821967"/>
                  </a:cubicBezTo>
                  <a:cubicBezTo>
                    <a:pt x="94232" y="823928"/>
                    <a:pt x="87368" y="824909"/>
                    <a:pt x="80308" y="824909"/>
                  </a:cubicBezTo>
                  <a:cubicBezTo>
                    <a:pt x="69522" y="824909"/>
                    <a:pt x="59520" y="822850"/>
                    <a:pt x="50303" y="818731"/>
                  </a:cubicBezTo>
                  <a:cubicBezTo>
                    <a:pt x="41085" y="814417"/>
                    <a:pt x="33045" y="808631"/>
                    <a:pt x="26181" y="801375"/>
                  </a:cubicBezTo>
                  <a:cubicBezTo>
                    <a:pt x="19513" y="793923"/>
                    <a:pt x="14218" y="785392"/>
                    <a:pt x="10296" y="775783"/>
                  </a:cubicBezTo>
                  <a:cubicBezTo>
                    <a:pt x="6570" y="766174"/>
                    <a:pt x="4707" y="755878"/>
                    <a:pt x="4707" y="744895"/>
                  </a:cubicBezTo>
                  <a:close/>
                  <a:moveTo>
                    <a:pt x="238287" y="824909"/>
                  </a:moveTo>
                  <a:cubicBezTo>
                    <a:pt x="227500" y="824909"/>
                    <a:pt x="217499" y="822850"/>
                    <a:pt x="208282" y="818731"/>
                  </a:cubicBezTo>
                  <a:cubicBezTo>
                    <a:pt x="199260" y="814417"/>
                    <a:pt x="191416" y="808631"/>
                    <a:pt x="184749" y="801375"/>
                  </a:cubicBezTo>
                  <a:cubicBezTo>
                    <a:pt x="178080" y="794120"/>
                    <a:pt x="172884" y="785686"/>
                    <a:pt x="169158" y="776077"/>
                  </a:cubicBezTo>
                  <a:cubicBezTo>
                    <a:pt x="165431" y="766468"/>
                    <a:pt x="163569" y="756368"/>
                    <a:pt x="163569" y="745778"/>
                  </a:cubicBezTo>
                  <a:cubicBezTo>
                    <a:pt x="163569" y="734992"/>
                    <a:pt x="165431" y="724793"/>
                    <a:pt x="169158" y="715185"/>
                  </a:cubicBezTo>
                  <a:cubicBezTo>
                    <a:pt x="173080" y="705575"/>
                    <a:pt x="178375" y="697142"/>
                    <a:pt x="185043" y="689886"/>
                  </a:cubicBezTo>
                  <a:cubicBezTo>
                    <a:pt x="191711" y="682631"/>
                    <a:pt x="199555" y="676943"/>
                    <a:pt x="208577" y="672824"/>
                  </a:cubicBezTo>
                  <a:cubicBezTo>
                    <a:pt x="217793" y="668510"/>
                    <a:pt x="227697" y="666353"/>
                    <a:pt x="238287" y="666353"/>
                  </a:cubicBezTo>
                  <a:cubicBezTo>
                    <a:pt x="248877" y="666353"/>
                    <a:pt x="258682" y="668510"/>
                    <a:pt x="267704" y="672824"/>
                  </a:cubicBezTo>
                  <a:cubicBezTo>
                    <a:pt x="276725" y="676943"/>
                    <a:pt x="284569" y="682631"/>
                    <a:pt x="291237" y="689886"/>
                  </a:cubicBezTo>
                  <a:cubicBezTo>
                    <a:pt x="298100" y="697142"/>
                    <a:pt x="303396" y="705575"/>
                    <a:pt x="307123" y="715185"/>
                  </a:cubicBezTo>
                  <a:cubicBezTo>
                    <a:pt x="311044" y="724793"/>
                    <a:pt x="313006" y="734992"/>
                    <a:pt x="313006" y="745778"/>
                  </a:cubicBezTo>
                  <a:cubicBezTo>
                    <a:pt x="313006" y="756368"/>
                    <a:pt x="311044" y="766468"/>
                    <a:pt x="307123" y="776077"/>
                  </a:cubicBezTo>
                  <a:cubicBezTo>
                    <a:pt x="303396" y="785686"/>
                    <a:pt x="298199" y="794120"/>
                    <a:pt x="291532" y="801375"/>
                  </a:cubicBezTo>
                  <a:cubicBezTo>
                    <a:pt x="284863" y="808631"/>
                    <a:pt x="276920" y="814417"/>
                    <a:pt x="267704" y="818731"/>
                  </a:cubicBezTo>
                  <a:cubicBezTo>
                    <a:pt x="258682" y="822850"/>
                    <a:pt x="248877" y="824909"/>
                    <a:pt x="238287" y="824909"/>
                  </a:cubicBezTo>
                  <a:close/>
                  <a:moveTo>
                    <a:pt x="178277" y="746366"/>
                  </a:moveTo>
                  <a:cubicBezTo>
                    <a:pt x="178277" y="755387"/>
                    <a:pt x="179845" y="763918"/>
                    <a:pt x="182984" y="771959"/>
                  </a:cubicBezTo>
                  <a:cubicBezTo>
                    <a:pt x="186121" y="779803"/>
                    <a:pt x="190338" y="786667"/>
                    <a:pt x="195633" y="792550"/>
                  </a:cubicBezTo>
                  <a:cubicBezTo>
                    <a:pt x="201124" y="798434"/>
                    <a:pt x="207497" y="803140"/>
                    <a:pt x="214754" y="806670"/>
                  </a:cubicBezTo>
                  <a:cubicBezTo>
                    <a:pt x="222010" y="810005"/>
                    <a:pt x="229757" y="811671"/>
                    <a:pt x="237993" y="811671"/>
                  </a:cubicBezTo>
                  <a:cubicBezTo>
                    <a:pt x="246230" y="811671"/>
                    <a:pt x="253975" y="810005"/>
                    <a:pt x="261232" y="806670"/>
                  </a:cubicBezTo>
                  <a:cubicBezTo>
                    <a:pt x="268488" y="803140"/>
                    <a:pt x="274861" y="798335"/>
                    <a:pt x="280353" y="792256"/>
                  </a:cubicBezTo>
                  <a:cubicBezTo>
                    <a:pt x="285844" y="786177"/>
                    <a:pt x="290158" y="779214"/>
                    <a:pt x="293297" y="771370"/>
                  </a:cubicBezTo>
                  <a:cubicBezTo>
                    <a:pt x="296434" y="763329"/>
                    <a:pt x="298003" y="754701"/>
                    <a:pt x="298003" y="745484"/>
                  </a:cubicBezTo>
                  <a:cubicBezTo>
                    <a:pt x="298003" y="736463"/>
                    <a:pt x="296434" y="728029"/>
                    <a:pt x="293297" y="720185"/>
                  </a:cubicBezTo>
                  <a:cubicBezTo>
                    <a:pt x="290158" y="712144"/>
                    <a:pt x="285844" y="705183"/>
                    <a:pt x="280353" y="699299"/>
                  </a:cubicBezTo>
                  <a:cubicBezTo>
                    <a:pt x="274861" y="693220"/>
                    <a:pt x="268488" y="688415"/>
                    <a:pt x="261232" y="684885"/>
                  </a:cubicBezTo>
                  <a:cubicBezTo>
                    <a:pt x="254172" y="681355"/>
                    <a:pt x="246524" y="679590"/>
                    <a:pt x="238287" y="679590"/>
                  </a:cubicBezTo>
                  <a:cubicBezTo>
                    <a:pt x="230051" y="679590"/>
                    <a:pt x="222304" y="681355"/>
                    <a:pt x="215048" y="684885"/>
                  </a:cubicBezTo>
                  <a:cubicBezTo>
                    <a:pt x="207791" y="688415"/>
                    <a:pt x="201418" y="693220"/>
                    <a:pt x="195927" y="699299"/>
                  </a:cubicBezTo>
                  <a:cubicBezTo>
                    <a:pt x="190632" y="705378"/>
                    <a:pt x="186317" y="712537"/>
                    <a:pt x="182984" y="720774"/>
                  </a:cubicBezTo>
                  <a:cubicBezTo>
                    <a:pt x="179845" y="728815"/>
                    <a:pt x="178277" y="737346"/>
                    <a:pt x="178277" y="746366"/>
                  </a:cubicBezTo>
                  <a:close/>
                  <a:moveTo>
                    <a:pt x="572989" y="821967"/>
                  </a:moveTo>
                  <a:lnTo>
                    <a:pt x="558280" y="821967"/>
                  </a:lnTo>
                  <a:lnTo>
                    <a:pt x="558280" y="736659"/>
                  </a:lnTo>
                  <a:cubicBezTo>
                    <a:pt x="558280" y="717244"/>
                    <a:pt x="555242" y="702928"/>
                    <a:pt x="549161" y="693710"/>
                  </a:cubicBezTo>
                  <a:cubicBezTo>
                    <a:pt x="543278" y="684493"/>
                    <a:pt x="534159" y="679884"/>
                    <a:pt x="521804" y="679884"/>
                  </a:cubicBezTo>
                  <a:cubicBezTo>
                    <a:pt x="515529" y="679884"/>
                    <a:pt x="509547" y="681061"/>
                    <a:pt x="503860" y="683415"/>
                  </a:cubicBezTo>
                  <a:cubicBezTo>
                    <a:pt x="498173" y="685768"/>
                    <a:pt x="492975" y="689102"/>
                    <a:pt x="488269" y="693416"/>
                  </a:cubicBezTo>
                  <a:cubicBezTo>
                    <a:pt x="483562" y="697534"/>
                    <a:pt x="479444" y="702535"/>
                    <a:pt x="475914" y="708419"/>
                  </a:cubicBezTo>
                  <a:cubicBezTo>
                    <a:pt x="472581" y="714106"/>
                    <a:pt x="469933" y="720479"/>
                    <a:pt x="467971" y="727539"/>
                  </a:cubicBezTo>
                  <a:lnTo>
                    <a:pt x="467971" y="821967"/>
                  </a:lnTo>
                  <a:lnTo>
                    <a:pt x="453263" y="821967"/>
                  </a:lnTo>
                  <a:lnTo>
                    <a:pt x="453263" y="736659"/>
                  </a:lnTo>
                  <a:cubicBezTo>
                    <a:pt x="453263" y="717048"/>
                    <a:pt x="450321" y="702731"/>
                    <a:pt x="444438" y="693710"/>
                  </a:cubicBezTo>
                  <a:cubicBezTo>
                    <a:pt x="438554" y="684493"/>
                    <a:pt x="429435" y="679884"/>
                    <a:pt x="417080" y="679884"/>
                  </a:cubicBezTo>
                  <a:cubicBezTo>
                    <a:pt x="410806" y="679884"/>
                    <a:pt x="404824" y="681061"/>
                    <a:pt x="399136" y="683415"/>
                  </a:cubicBezTo>
                  <a:cubicBezTo>
                    <a:pt x="393645" y="685572"/>
                    <a:pt x="388546" y="688808"/>
                    <a:pt x="383839" y="693122"/>
                  </a:cubicBezTo>
                  <a:cubicBezTo>
                    <a:pt x="379133" y="697240"/>
                    <a:pt x="374917" y="702241"/>
                    <a:pt x="371190" y="708124"/>
                  </a:cubicBezTo>
                  <a:cubicBezTo>
                    <a:pt x="367660" y="713812"/>
                    <a:pt x="364916" y="720185"/>
                    <a:pt x="362954" y="727245"/>
                  </a:cubicBezTo>
                  <a:lnTo>
                    <a:pt x="362954" y="821967"/>
                  </a:lnTo>
                  <a:lnTo>
                    <a:pt x="348245" y="821967"/>
                  </a:lnTo>
                  <a:lnTo>
                    <a:pt x="348245" y="669000"/>
                  </a:lnTo>
                  <a:lnTo>
                    <a:pt x="362071" y="669000"/>
                  </a:lnTo>
                  <a:lnTo>
                    <a:pt x="362071" y="705477"/>
                  </a:lnTo>
                  <a:cubicBezTo>
                    <a:pt x="368347" y="693122"/>
                    <a:pt x="376584" y="683513"/>
                    <a:pt x="386781" y="676649"/>
                  </a:cubicBezTo>
                  <a:cubicBezTo>
                    <a:pt x="396980" y="669784"/>
                    <a:pt x="408255" y="666353"/>
                    <a:pt x="420610" y="666353"/>
                  </a:cubicBezTo>
                  <a:cubicBezTo>
                    <a:pt x="433554" y="666353"/>
                    <a:pt x="444046" y="670177"/>
                    <a:pt x="452086" y="677825"/>
                  </a:cubicBezTo>
                  <a:cubicBezTo>
                    <a:pt x="460127" y="685474"/>
                    <a:pt x="464932" y="695475"/>
                    <a:pt x="466500" y="707830"/>
                  </a:cubicBezTo>
                  <a:cubicBezTo>
                    <a:pt x="481013" y="680179"/>
                    <a:pt x="501016" y="666353"/>
                    <a:pt x="526510" y="666353"/>
                  </a:cubicBezTo>
                  <a:cubicBezTo>
                    <a:pt x="543181" y="666353"/>
                    <a:pt x="555045" y="672335"/>
                    <a:pt x="562105" y="684297"/>
                  </a:cubicBezTo>
                  <a:cubicBezTo>
                    <a:pt x="569362" y="696064"/>
                    <a:pt x="572989" y="712635"/>
                    <a:pt x="572989" y="734011"/>
                  </a:cubicBezTo>
                  <a:lnTo>
                    <a:pt x="572989" y="821967"/>
                  </a:lnTo>
                  <a:close/>
                  <a:moveTo>
                    <a:pt x="692139" y="824909"/>
                  </a:moveTo>
                  <a:cubicBezTo>
                    <a:pt x="678998" y="824909"/>
                    <a:pt x="667232" y="821477"/>
                    <a:pt x="656839" y="814613"/>
                  </a:cubicBezTo>
                  <a:cubicBezTo>
                    <a:pt x="646640" y="807553"/>
                    <a:pt x="638403" y="799022"/>
                    <a:pt x="632128" y="789020"/>
                  </a:cubicBezTo>
                  <a:lnTo>
                    <a:pt x="632128" y="884625"/>
                  </a:lnTo>
                  <a:lnTo>
                    <a:pt x="617420" y="884625"/>
                  </a:lnTo>
                  <a:lnTo>
                    <a:pt x="617420" y="669000"/>
                  </a:lnTo>
                  <a:lnTo>
                    <a:pt x="630952" y="669000"/>
                  </a:lnTo>
                  <a:lnTo>
                    <a:pt x="630952" y="699594"/>
                  </a:lnTo>
                  <a:cubicBezTo>
                    <a:pt x="637226" y="689788"/>
                    <a:pt x="645463" y="681845"/>
                    <a:pt x="655662" y="675766"/>
                  </a:cubicBezTo>
                  <a:cubicBezTo>
                    <a:pt x="666055" y="669490"/>
                    <a:pt x="677136" y="666353"/>
                    <a:pt x="688903" y="666353"/>
                  </a:cubicBezTo>
                  <a:cubicBezTo>
                    <a:pt x="699493" y="666353"/>
                    <a:pt x="709297" y="668608"/>
                    <a:pt x="718319" y="673119"/>
                  </a:cubicBezTo>
                  <a:cubicBezTo>
                    <a:pt x="727340" y="677630"/>
                    <a:pt x="735087" y="683610"/>
                    <a:pt x="741559" y="691063"/>
                  </a:cubicBezTo>
                  <a:cubicBezTo>
                    <a:pt x="748030" y="698318"/>
                    <a:pt x="753031" y="706752"/>
                    <a:pt x="756561" y="716361"/>
                  </a:cubicBezTo>
                  <a:cubicBezTo>
                    <a:pt x="760287" y="725970"/>
                    <a:pt x="762150" y="735776"/>
                    <a:pt x="762150" y="745778"/>
                  </a:cubicBezTo>
                  <a:cubicBezTo>
                    <a:pt x="762150" y="756368"/>
                    <a:pt x="760482" y="766468"/>
                    <a:pt x="757149" y="776077"/>
                  </a:cubicBezTo>
                  <a:cubicBezTo>
                    <a:pt x="753815" y="785686"/>
                    <a:pt x="749010" y="794120"/>
                    <a:pt x="742735" y="801375"/>
                  </a:cubicBezTo>
                  <a:cubicBezTo>
                    <a:pt x="736655" y="808631"/>
                    <a:pt x="729301" y="814417"/>
                    <a:pt x="720673" y="818731"/>
                  </a:cubicBezTo>
                  <a:cubicBezTo>
                    <a:pt x="712043" y="822850"/>
                    <a:pt x="702532" y="824909"/>
                    <a:pt x="692139" y="824909"/>
                  </a:cubicBezTo>
                  <a:close/>
                  <a:moveTo>
                    <a:pt x="688609" y="811671"/>
                  </a:moveTo>
                  <a:cubicBezTo>
                    <a:pt x="697434" y="811671"/>
                    <a:pt x="705473" y="809808"/>
                    <a:pt x="712730" y="806082"/>
                  </a:cubicBezTo>
                  <a:cubicBezTo>
                    <a:pt x="719986" y="802356"/>
                    <a:pt x="726163" y="797453"/>
                    <a:pt x="731263" y="791374"/>
                  </a:cubicBezTo>
                  <a:cubicBezTo>
                    <a:pt x="736361" y="785098"/>
                    <a:pt x="740283" y="778038"/>
                    <a:pt x="743029" y="770194"/>
                  </a:cubicBezTo>
                  <a:cubicBezTo>
                    <a:pt x="745774" y="762153"/>
                    <a:pt x="747148" y="754015"/>
                    <a:pt x="747148" y="745778"/>
                  </a:cubicBezTo>
                  <a:cubicBezTo>
                    <a:pt x="747148" y="736953"/>
                    <a:pt x="745578" y="728618"/>
                    <a:pt x="742441" y="720774"/>
                  </a:cubicBezTo>
                  <a:cubicBezTo>
                    <a:pt x="739302" y="712733"/>
                    <a:pt x="734890" y="705673"/>
                    <a:pt x="729204" y="699594"/>
                  </a:cubicBezTo>
                  <a:cubicBezTo>
                    <a:pt x="723712" y="693515"/>
                    <a:pt x="717240" y="688709"/>
                    <a:pt x="709789" y="685179"/>
                  </a:cubicBezTo>
                  <a:cubicBezTo>
                    <a:pt x="702336" y="681454"/>
                    <a:pt x="694393" y="679590"/>
                    <a:pt x="685961" y="679590"/>
                  </a:cubicBezTo>
                  <a:cubicBezTo>
                    <a:pt x="680666" y="679590"/>
                    <a:pt x="674978" y="680767"/>
                    <a:pt x="668899" y="683120"/>
                  </a:cubicBezTo>
                  <a:cubicBezTo>
                    <a:pt x="663016" y="685278"/>
                    <a:pt x="657427" y="688317"/>
                    <a:pt x="652132" y="692239"/>
                  </a:cubicBezTo>
                  <a:cubicBezTo>
                    <a:pt x="646837" y="695965"/>
                    <a:pt x="642326" y="700280"/>
                    <a:pt x="638600" y="705183"/>
                  </a:cubicBezTo>
                  <a:cubicBezTo>
                    <a:pt x="634873" y="710085"/>
                    <a:pt x="632717" y="715283"/>
                    <a:pt x="632128" y="720774"/>
                  </a:cubicBezTo>
                  <a:lnTo>
                    <a:pt x="632128" y="771076"/>
                  </a:lnTo>
                  <a:cubicBezTo>
                    <a:pt x="634677" y="776764"/>
                    <a:pt x="637913" y="782059"/>
                    <a:pt x="641836" y="786961"/>
                  </a:cubicBezTo>
                  <a:cubicBezTo>
                    <a:pt x="645757" y="791864"/>
                    <a:pt x="650170" y="796179"/>
                    <a:pt x="655074" y="799905"/>
                  </a:cubicBezTo>
                  <a:cubicBezTo>
                    <a:pt x="659976" y="803630"/>
                    <a:pt x="665271" y="806572"/>
                    <a:pt x="670959" y="808730"/>
                  </a:cubicBezTo>
                  <a:cubicBezTo>
                    <a:pt x="676645" y="810690"/>
                    <a:pt x="682528" y="811671"/>
                    <a:pt x="688609" y="811671"/>
                  </a:cubicBezTo>
                  <a:close/>
                  <a:moveTo>
                    <a:pt x="798716" y="607225"/>
                  </a:moveTo>
                  <a:lnTo>
                    <a:pt x="813719" y="607225"/>
                  </a:lnTo>
                  <a:lnTo>
                    <a:pt x="813719" y="791668"/>
                  </a:lnTo>
                  <a:cubicBezTo>
                    <a:pt x="813719" y="797356"/>
                    <a:pt x="815288" y="801865"/>
                    <a:pt x="818425" y="805200"/>
                  </a:cubicBezTo>
                  <a:cubicBezTo>
                    <a:pt x="821760" y="808534"/>
                    <a:pt x="826271" y="810200"/>
                    <a:pt x="831957" y="810200"/>
                  </a:cubicBezTo>
                  <a:cubicBezTo>
                    <a:pt x="834115" y="810200"/>
                    <a:pt x="836664" y="810005"/>
                    <a:pt x="839605" y="809612"/>
                  </a:cubicBezTo>
                  <a:cubicBezTo>
                    <a:pt x="842744" y="809024"/>
                    <a:pt x="845587" y="808240"/>
                    <a:pt x="848136" y="807259"/>
                  </a:cubicBezTo>
                  <a:lnTo>
                    <a:pt x="851078" y="819025"/>
                  </a:lnTo>
                  <a:cubicBezTo>
                    <a:pt x="847745" y="820398"/>
                    <a:pt x="843626" y="821477"/>
                    <a:pt x="838723" y="822261"/>
                  </a:cubicBezTo>
                  <a:cubicBezTo>
                    <a:pt x="833820" y="823242"/>
                    <a:pt x="829604" y="823732"/>
                    <a:pt x="826074" y="823732"/>
                  </a:cubicBezTo>
                  <a:cubicBezTo>
                    <a:pt x="817837" y="823732"/>
                    <a:pt x="811170" y="821280"/>
                    <a:pt x="806070" y="816378"/>
                  </a:cubicBezTo>
                  <a:cubicBezTo>
                    <a:pt x="801168" y="811279"/>
                    <a:pt x="798716" y="804513"/>
                    <a:pt x="798716" y="796080"/>
                  </a:cubicBezTo>
                  <a:lnTo>
                    <a:pt x="798716" y="607225"/>
                  </a:lnTo>
                  <a:close/>
                  <a:moveTo>
                    <a:pt x="938678" y="824909"/>
                  </a:moveTo>
                  <a:cubicBezTo>
                    <a:pt x="927892" y="824909"/>
                    <a:pt x="917890" y="822850"/>
                    <a:pt x="908672" y="818731"/>
                  </a:cubicBezTo>
                  <a:cubicBezTo>
                    <a:pt x="899456" y="814417"/>
                    <a:pt x="891415" y="808631"/>
                    <a:pt x="884551" y="801375"/>
                  </a:cubicBezTo>
                  <a:cubicBezTo>
                    <a:pt x="877883" y="793923"/>
                    <a:pt x="872588" y="785392"/>
                    <a:pt x="868666" y="775783"/>
                  </a:cubicBezTo>
                  <a:cubicBezTo>
                    <a:pt x="864940" y="766174"/>
                    <a:pt x="863077" y="755878"/>
                    <a:pt x="863077" y="744895"/>
                  </a:cubicBezTo>
                  <a:cubicBezTo>
                    <a:pt x="863077" y="734110"/>
                    <a:pt x="864940" y="724010"/>
                    <a:pt x="868666" y="714596"/>
                  </a:cubicBezTo>
                  <a:cubicBezTo>
                    <a:pt x="872588" y="704987"/>
                    <a:pt x="877883" y="696652"/>
                    <a:pt x="884551" y="689592"/>
                  </a:cubicBezTo>
                  <a:cubicBezTo>
                    <a:pt x="891219" y="682336"/>
                    <a:pt x="899063" y="676649"/>
                    <a:pt x="908084" y="672530"/>
                  </a:cubicBezTo>
                  <a:cubicBezTo>
                    <a:pt x="917302" y="668412"/>
                    <a:pt x="927205" y="666353"/>
                    <a:pt x="937795" y="666353"/>
                  </a:cubicBezTo>
                  <a:cubicBezTo>
                    <a:pt x="948582" y="666353"/>
                    <a:pt x="958584" y="668510"/>
                    <a:pt x="967800" y="672824"/>
                  </a:cubicBezTo>
                  <a:cubicBezTo>
                    <a:pt x="977018" y="676943"/>
                    <a:pt x="984960" y="682631"/>
                    <a:pt x="991628" y="689886"/>
                  </a:cubicBezTo>
                  <a:cubicBezTo>
                    <a:pt x="998296" y="696946"/>
                    <a:pt x="1003493" y="705281"/>
                    <a:pt x="1007218" y="714890"/>
                  </a:cubicBezTo>
                  <a:cubicBezTo>
                    <a:pt x="1010945" y="724304"/>
                    <a:pt x="1012808" y="734305"/>
                    <a:pt x="1012808" y="744895"/>
                  </a:cubicBezTo>
                  <a:cubicBezTo>
                    <a:pt x="1012808" y="745876"/>
                    <a:pt x="1012808" y="747150"/>
                    <a:pt x="1012808" y="748720"/>
                  </a:cubicBezTo>
                  <a:cubicBezTo>
                    <a:pt x="1012808" y="750092"/>
                    <a:pt x="1012710" y="750974"/>
                    <a:pt x="1012513" y="751367"/>
                  </a:cubicBezTo>
                  <a:lnTo>
                    <a:pt x="878373" y="751367"/>
                  </a:lnTo>
                  <a:cubicBezTo>
                    <a:pt x="878962" y="760192"/>
                    <a:pt x="881021" y="768429"/>
                    <a:pt x="884551" y="776077"/>
                  </a:cubicBezTo>
                  <a:cubicBezTo>
                    <a:pt x="888081" y="783530"/>
                    <a:pt x="892493" y="790001"/>
                    <a:pt x="897788" y="795492"/>
                  </a:cubicBezTo>
                  <a:cubicBezTo>
                    <a:pt x="903280" y="800983"/>
                    <a:pt x="909555" y="805298"/>
                    <a:pt x="916615" y="808435"/>
                  </a:cubicBezTo>
                  <a:cubicBezTo>
                    <a:pt x="923675" y="811573"/>
                    <a:pt x="931226" y="813142"/>
                    <a:pt x="939266" y="813142"/>
                  </a:cubicBezTo>
                  <a:cubicBezTo>
                    <a:pt x="944561" y="813142"/>
                    <a:pt x="949759" y="812455"/>
                    <a:pt x="954857" y="811083"/>
                  </a:cubicBezTo>
                  <a:cubicBezTo>
                    <a:pt x="959956" y="809514"/>
                    <a:pt x="964663" y="807454"/>
                    <a:pt x="968977" y="804905"/>
                  </a:cubicBezTo>
                  <a:cubicBezTo>
                    <a:pt x="973488" y="802356"/>
                    <a:pt x="977410" y="799316"/>
                    <a:pt x="980743" y="795786"/>
                  </a:cubicBezTo>
                  <a:cubicBezTo>
                    <a:pt x="984273" y="792061"/>
                    <a:pt x="987019" y="788039"/>
                    <a:pt x="988980" y="783725"/>
                  </a:cubicBezTo>
                  <a:lnTo>
                    <a:pt x="1001923" y="787255"/>
                  </a:lnTo>
                  <a:cubicBezTo>
                    <a:pt x="999767" y="792746"/>
                    <a:pt x="996531" y="797845"/>
                    <a:pt x="992216" y="802552"/>
                  </a:cubicBezTo>
                  <a:cubicBezTo>
                    <a:pt x="988098" y="807063"/>
                    <a:pt x="983195" y="810984"/>
                    <a:pt x="977508" y="814319"/>
                  </a:cubicBezTo>
                  <a:cubicBezTo>
                    <a:pt x="972017" y="817653"/>
                    <a:pt x="965938" y="820202"/>
                    <a:pt x="959269" y="821967"/>
                  </a:cubicBezTo>
                  <a:cubicBezTo>
                    <a:pt x="952602" y="823928"/>
                    <a:pt x="945738" y="824909"/>
                    <a:pt x="938678" y="824909"/>
                  </a:cubicBezTo>
                  <a:close/>
                  <a:moveTo>
                    <a:pt x="998688" y="739600"/>
                  </a:moveTo>
                  <a:cubicBezTo>
                    <a:pt x="998099" y="730580"/>
                    <a:pt x="996040" y="722343"/>
                    <a:pt x="992510" y="714890"/>
                  </a:cubicBezTo>
                  <a:cubicBezTo>
                    <a:pt x="989177" y="707438"/>
                    <a:pt x="984765" y="701064"/>
                    <a:pt x="979273" y="695770"/>
                  </a:cubicBezTo>
                  <a:cubicBezTo>
                    <a:pt x="973978" y="690279"/>
                    <a:pt x="967800" y="686062"/>
                    <a:pt x="960740" y="683120"/>
                  </a:cubicBezTo>
                  <a:cubicBezTo>
                    <a:pt x="953680" y="679983"/>
                    <a:pt x="946130" y="678414"/>
                    <a:pt x="938089" y="678414"/>
                  </a:cubicBezTo>
                  <a:cubicBezTo>
                    <a:pt x="930050" y="678414"/>
                    <a:pt x="922498" y="679983"/>
                    <a:pt x="915438" y="683120"/>
                  </a:cubicBezTo>
                  <a:cubicBezTo>
                    <a:pt x="908378" y="686062"/>
                    <a:pt x="902104" y="690279"/>
                    <a:pt x="896612" y="695770"/>
                  </a:cubicBezTo>
                  <a:cubicBezTo>
                    <a:pt x="891317" y="701064"/>
                    <a:pt x="887003" y="707536"/>
                    <a:pt x="883668" y="715185"/>
                  </a:cubicBezTo>
                  <a:cubicBezTo>
                    <a:pt x="880531" y="722637"/>
                    <a:pt x="878667" y="730775"/>
                    <a:pt x="878079" y="739600"/>
                  </a:cubicBezTo>
                  <a:lnTo>
                    <a:pt x="998688" y="739600"/>
                  </a:lnTo>
                  <a:close/>
                  <a:moveTo>
                    <a:pt x="1037945" y="669000"/>
                  </a:moveTo>
                  <a:lnTo>
                    <a:pt x="1087365" y="732246"/>
                  </a:lnTo>
                  <a:lnTo>
                    <a:pt x="1089719" y="736365"/>
                  </a:lnTo>
                  <a:lnTo>
                    <a:pt x="1092072" y="732246"/>
                  </a:lnTo>
                  <a:lnTo>
                    <a:pt x="1141198" y="669000"/>
                  </a:lnTo>
                  <a:lnTo>
                    <a:pt x="1157671" y="669000"/>
                  </a:lnTo>
                  <a:lnTo>
                    <a:pt x="1098250" y="745778"/>
                  </a:lnTo>
                  <a:lnTo>
                    <a:pt x="1157377" y="821967"/>
                  </a:lnTo>
                  <a:lnTo>
                    <a:pt x="1141198" y="821967"/>
                  </a:lnTo>
                  <a:lnTo>
                    <a:pt x="1092072" y="759015"/>
                  </a:lnTo>
                  <a:lnTo>
                    <a:pt x="1089719" y="755191"/>
                  </a:lnTo>
                  <a:lnTo>
                    <a:pt x="1087365" y="759015"/>
                  </a:lnTo>
                  <a:lnTo>
                    <a:pt x="1038239" y="821967"/>
                  </a:lnTo>
                  <a:lnTo>
                    <a:pt x="1022060" y="821967"/>
                  </a:lnTo>
                  <a:lnTo>
                    <a:pt x="1081188" y="745778"/>
                  </a:lnTo>
                  <a:lnTo>
                    <a:pt x="1021766" y="669000"/>
                  </a:lnTo>
                  <a:lnTo>
                    <a:pt x="1037945" y="669000"/>
                  </a:lnTo>
                  <a:close/>
                  <a:moveTo>
                    <a:pt x="1185644" y="821967"/>
                  </a:moveTo>
                  <a:lnTo>
                    <a:pt x="1185644" y="669000"/>
                  </a:lnTo>
                  <a:lnTo>
                    <a:pt x="1200353" y="669000"/>
                  </a:lnTo>
                  <a:lnTo>
                    <a:pt x="1200353" y="821967"/>
                  </a:lnTo>
                  <a:lnTo>
                    <a:pt x="1185644" y="821967"/>
                  </a:lnTo>
                  <a:close/>
                  <a:moveTo>
                    <a:pt x="1185644" y="634289"/>
                  </a:moveTo>
                  <a:lnTo>
                    <a:pt x="1185644" y="607225"/>
                  </a:lnTo>
                  <a:lnTo>
                    <a:pt x="1200353" y="607225"/>
                  </a:lnTo>
                  <a:lnTo>
                    <a:pt x="1200353" y="634289"/>
                  </a:lnTo>
                  <a:lnTo>
                    <a:pt x="1185644" y="634289"/>
                  </a:lnTo>
                  <a:close/>
                  <a:moveTo>
                    <a:pt x="1314793" y="814613"/>
                  </a:moveTo>
                  <a:cubicBezTo>
                    <a:pt x="1314009" y="815006"/>
                    <a:pt x="1312637" y="815790"/>
                    <a:pt x="1310675" y="816966"/>
                  </a:cubicBezTo>
                  <a:cubicBezTo>
                    <a:pt x="1308910" y="817947"/>
                    <a:pt x="1306556" y="818927"/>
                    <a:pt x="1303615" y="819908"/>
                  </a:cubicBezTo>
                  <a:cubicBezTo>
                    <a:pt x="1300870" y="820889"/>
                    <a:pt x="1297731" y="821771"/>
                    <a:pt x="1294201" y="822555"/>
                  </a:cubicBezTo>
                  <a:cubicBezTo>
                    <a:pt x="1290671" y="823339"/>
                    <a:pt x="1286847" y="823732"/>
                    <a:pt x="1282729" y="823732"/>
                  </a:cubicBezTo>
                  <a:cubicBezTo>
                    <a:pt x="1278610" y="823732"/>
                    <a:pt x="1274689" y="823144"/>
                    <a:pt x="1270962" y="821967"/>
                  </a:cubicBezTo>
                  <a:cubicBezTo>
                    <a:pt x="1267432" y="820790"/>
                    <a:pt x="1264295" y="819025"/>
                    <a:pt x="1261549" y="816672"/>
                  </a:cubicBezTo>
                  <a:cubicBezTo>
                    <a:pt x="1258804" y="814319"/>
                    <a:pt x="1256646" y="811476"/>
                    <a:pt x="1255077" y="808141"/>
                  </a:cubicBezTo>
                  <a:cubicBezTo>
                    <a:pt x="1253509" y="804807"/>
                    <a:pt x="1252724" y="800886"/>
                    <a:pt x="1252724" y="796375"/>
                  </a:cubicBezTo>
                  <a:lnTo>
                    <a:pt x="1252724" y="681061"/>
                  </a:lnTo>
                  <a:lnTo>
                    <a:pt x="1231250" y="681061"/>
                  </a:lnTo>
                  <a:lnTo>
                    <a:pt x="1231250" y="669000"/>
                  </a:lnTo>
                  <a:lnTo>
                    <a:pt x="1252724" y="669000"/>
                  </a:lnTo>
                  <a:lnTo>
                    <a:pt x="1252724" y="616639"/>
                  </a:lnTo>
                  <a:lnTo>
                    <a:pt x="1267432" y="616639"/>
                  </a:lnTo>
                  <a:lnTo>
                    <a:pt x="1267432" y="669000"/>
                  </a:lnTo>
                  <a:lnTo>
                    <a:pt x="1303026" y="669000"/>
                  </a:lnTo>
                  <a:lnTo>
                    <a:pt x="1303026" y="681061"/>
                  </a:lnTo>
                  <a:lnTo>
                    <a:pt x="1267432" y="681061"/>
                  </a:lnTo>
                  <a:lnTo>
                    <a:pt x="1267432" y="792845"/>
                  </a:lnTo>
                  <a:cubicBezTo>
                    <a:pt x="1267432" y="798532"/>
                    <a:pt x="1269394" y="802846"/>
                    <a:pt x="1273315" y="805788"/>
                  </a:cubicBezTo>
                  <a:cubicBezTo>
                    <a:pt x="1277238" y="808534"/>
                    <a:pt x="1281651" y="809906"/>
                    <a:pt x="1286553" y="809906"/>
                  </a:cubicBezTo>
                  <a:cubicBezTo>
                    <a:pt x="1292633" y="809906"/>
                    <a:pt x="1297830" y="808925"/>
                    <a:pt x="1302144" y="806965"/>
                  </a:cubicBezTo>
                  <a:cubicBezTo>
                    <a:pt x="1306655" y="804807"/>
                    <a:pt x="1309401" y="803435"/>
                    <a:pt x="1310380" y="802846"/>
                  </a:cubicBezTo>
                  <a:lnTo>
                    <a:pt x="1314793" y="814613"/>
                  </a:lnTo>
                  <a:close/>
                  <a:moveTo>
                    <a:pt x="1351066" y="873740"/>
                  </a:moveTo>
                  <a:cubicBezTo>
                    <a:pt x="1352051" y="873936"/>
                    <a:pt x="1353522" y="874035"/>
                    <a:pt x="1355478" y="874035"/>
                  </a:cubicBezTo>
                  <a:cubicBezTo>
                    <a:pt x="1357435" y="874035"/>
                    <a:pt x="1359203" y="873936"/>
                    <a:pt x="1360782" y="873740"/>
                  </a:cubicBezTo>
                  <a:cubicBezTo>
                    <a:pt x="1362536" y="873545"/>
                    <a:pt x="1364209" y="873054"/>
                    <a:pt x="1365774" y="872270"/>
                  </a:cubicBezTo>
                  <a:cubicBezTo>
                    <a:pt x="1366948" y="871681"/>
                    <a:pt x="1368028" y="870799"/>
                    <a:pt x="1369013" y="869622"/>
                  </a:cubicBezTo>
                  <a:cubicBezTo>
                    <a:pt x="1369998" y="868641"/>
                    <a:pt x="1371361" y="866485"/>
                    <a:pt x="1373128" y="863150"/>
                  </a:cubicBezTo>
                  <a:cubicBezTo>
                    <a:pt x="1374896" y="859816"/>
                    <a:pt x="1377150" y="854914"/>
                    <a:pt x="1379902" y="848442"/>
                  </a:cubicBezTo>
                  <a:cubicBezTo>
                    <a:pt x="1382642" y="841970"/>
                    <a:pt x="1386366" y="833145"/>
                    <a:pt x="1391075" y="821967"/>
                  </a:cubicBezTo>
                  <a:lnTo>
                    <a:pt x="1322827" y="669000"/>
                  </a:lnTo>
                  <a:lnTo>
                    <a:pt x="1338124" y="669000"/>
                  </a:lnTo>
                  <a:lnTo>
                    <a:pt x="1399023" y="807553"/>
                  </a:lnTo>
                  <a:lnTo>
                    <a:pt x="1455792" y="669000"/>
                  </a:lnTo>
                  <a:lnTo>
                    <a:pt x="1470203" y="669000"/>
                  </a:lnTo>
                  <a:lnTo>
                    <a:pt x="1386366" y="870210"/>
                  </a:lnTo>
                  <a:cubicBezTo>
                    <a:pt x="1384207" y="875701"/>
                    <a:pt x="1380685" y="879918"/>
                    <a:pt x="1375773" y="882860"/>
                  </a:cubicBezTo>
                  <a:cubicBezTo>
                    <a:pt x="1371077" y="885997"/>
                    <a:pt x="1364600" y="887566"/>
                    <a:pt x="1356369" y="887566"/>
                  </a:cubicBezTo>
                  <a:cubicBezTo>
                    <a:pt x="1355573" y="887566"/>
                    <a:pt x="1354696" y="887566"/>
                    <a:pt x="1353711" y="887566"/>
                  </a:cubicBezTo>
                  <a:cubicBezTo>
                    <a:pt x="1352928" y="887566"/>
                    <a:pt x="1352051" y="887468"/>
                    <a:pt x="1351066" y="887272"/>
                  </a:cubicBezTo>
                  <a:lnTo>
                    <a:pt x="1351066" y="873740"/>
                  </a:lnTo>
                  <a:close/>
                </a:path>
              </a:pathLst>
            </a:custGeom>
            <a:solidFill>
              <a:srgbClr val="FFFFFF"/>
            </a:solidFill>
            <a:ln w="1345" cap="flat">
              <a:noFill/>
              <a:prstDash val="solid"/>
              <a:miter/>
            </a:ln>
          </p:spPr>
          <p:txBody>
            <a:bodyPr rtlCol="0" anchor="ctr"/>
            <a:lstStyle/>
            <a:p>
              <a:endParaRPr lang="en-GB" dirty="0"/>
            </a:p>
          </p:txBody>
        </p:sp>
        <p:sp>
          <p:nvSpPr>
            <p:cNvPr id="17" name="Freeform: Shape 16">
              <a:extLst>
                <a:ext uri="{FF2B5EF4-FFF2-40B4-BE49-F238E27FC236}">
                  <a16:creationId xmlns:a16="http://schemas.microsoft.com/office/drawing/2014/main" id="{C8AD88BC-FD83-4971-A62A-2040AFF56FFF}"/>
                </a:ext>
              </a:extLst>
            </p:cNvPr>
            <p:cNvSpPr/>
            <p:nvPr/>
          </p:nvSpPr>
          <p:spPr>
            <a:xfrm>
              <a:off x="3067311" y="5928783"/>
              <a:ext cx="167580" cy="68839"/>
            </a:xfrm>
            <a:custGeom>
              <a:avLst/>
              <a:gdLst>
                <a:gd name="connsiteX0" fmla="*/ 0 w 167580"/>
                <a:gd name="connsiteY0" fmla="*/ 38157 h 68839"/>
                <a:gd name="connsiteX1" fmla="*/ 38188 w 167580"/>
                <a:gd name="connsiteY1" fmla="*/ 0 h 68839"/>
                <a:gd name="connsiteX2" fmla="*/ 167581 w 167580"/>
                <a:gd name="connsiteY2" fmla="*/ 30552 h 68839"/>
                <a:gd name="connsiteX3" fmla="*/ 129258 w 167580"/>
                <a:gd name="connsiteY3" fmla="*/ 68839 h 68839"/>
                <a:gd name="connsiteX4" fmla="*/ 0 w 167580"/>
                <a:gd name="connsiteY4" fmla="*/ 38157 h 688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7580" h="68839">
                  <a:moveTo>
                    <a:pt x="0" y="38157"/>
                  </a:moveTo>
                  <a:lnTo>
                    <a:pt x="38188" y="0"/>
                  </a:lnTo>
                  <a:lnTo>
                    <a:pt x="167581" y="30552"/>
                  </a:lnTo>
                  <a:lnTo>
                    <a:pt x="129258" y="68839"/>
                  </a:lnTo>
                  <a:lnTo>
                    <a:pt x="0" y="38157"/>
                  </a:lnTo>
                  <a:close/>
                </a:path>
              </a:pathLst>
            </a:custGeom>
            <a:solidFill>
              <a:schemeClr val="accent1"/>
            </a:solidFill>
            <a:ln w="1345" cap="flat">
              <a:noFill/>
              <a:prstDash val="solid"/>
              <a:miter/>
            </a:ln>
          </p:spPr>
          <p:txBody>
            <a:bodyPr rtlCol="0" anchor="ctr"/>
            <a:lstStyle/>
            <a:p>
              <a:endParaRPr lang="en-GB" dirty="0"/>
            </a:p>
          </p:txBody>
        </p:sp>
        <p:sp>
          <p:nvSpPr>
            <p:cNvPr id="18" name="Freeform: Shape 17">
              <a:extLst>
                <a:ext uri="{FF2B5EF4-FFF2-40B4-BE49-F238E27FC236}">
                  <a16:creationId xmlns:a16="http://schemas.microsoft.com/office/drawing/2014/main" id="{AB068AAA-A3F5-4FF8-BC3E-7A45D71545B6}"/>
                </a:ext>
              </a:extLst>
            </p:cNvPr>
            <p:cNvSpPr/>
            <p:nvPr/>
          </p:nvSpPr>
          <p:spPr>
            <a:xfrm>
              <a:off x="3034764" y="5983329"/>
              <a:ext cx="145531" cy="46811"/>
            </a:xfrm>
            <a:custGeom>
              <a:avLst/>
              <a:gdLst>
                <a:gd name="connsiteX0" fmla="*/ 145532 w 145531"/>
                <a:gd name="connsiteY0" fmla="*/ 30552 h 46811"/>
                <a:gd name="connsiteX1" fmla="*/ 16139 w 145531"/>
                <a:gd name="connsiteY1" fmla="*/ 0 h 46811"/>
                <a:gd name="connsiteX2" fmla="*/ 0 w 145531"/>
                <a:gd name="connsiteY2" fmla="*/ 16129 h 46811"/>
                <a:gd name="connsiteX3" fmla="*/ 129258 w 145531"/>
                <a:gd name="connsiteY3" fmla="*/ 46812 h 46811"/>
                <a:gd name="connsiteX4" fmla="*/ 145532 w 145531"/>
                <a:gd name="connsiteY4" fmla="*/ 30552 h 468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5531" h="46811">
                  <a:moveTo>
                    <a:pt x="145532" y="30552"/>
                  </a:moveTo>
                  <a:lnTo>
                    <a:pt x="16139" y="0"/>
                  </a:lnTo>
                  <a:lnTo>
                    <a:pt x="0" y="16129"/>
                  </a:lnTo>
                  <a:lnTo>
                    <a:pt x="129258" y="46812"/>
                  </a:lnTo>
                  <a:lnTo>
                    <a:pt x="145532" y="30552"/>
                  </a:lnTo>
                  <a:close/>
                </a:path>
              </a:pathLst>
            </a:custGeom>
            <a:solidFill>
              <a:schemeClr val="accent1"/>
            </a:solidFill>
            <a:ln w="1345" cap="flat">
              <a:noFill/>
              <a:prstDash val="solid"/>
              <a:miter/>
            </a:ln>
          </p:spPr>
          <p:txBody>
            <a:bodyPr rtlCol="0" anchor="ctr"/>
            <a:lstStyle/>
            <a:p>
              <a:endParaRPr lang="en-GB" dirty="0"/>
            </a:p>
          </p:txBody>
        </p:sp>
        <p:sp>
          <p:nvSpPr>
            <p:cNvPr id="19" name="Freeform: Shape 18">
              <a:extLst>
                <a:ext uri="{FF2B5EF4-FFF2-40B4-BE49-F238E27FC236}">
                  <a16:creationId xmlns:a16="http://schemas.microsoft.com/office/drawing/2014/main" id="{F6D028BF-E966-4E21-9478-BF4BD83C2D16}"/>
                </a:ext>
              </a:extLst>
            </p:cNvPr>
            <p:cNvSpPr/>
            <p:nvPr/>
          </p:nvSpPr>
          <p:spPr>
            <a:xfrm>
              <a:off x="3121894" y="5740622"/>
              <a:ext cx="252459" cy="202455"/>
            </a:xfrm>
            <a:custGeom>
              <a:avLst/>
              <a:gdLst>
                <a:gd name="connsiteX0" fmla="*/ 235833 w 252459"/>
                <a:gd name="connsiteY0" fmla="*/ 95983 h 202455"/>
                <a:gd name="connsiteX1" fmla="*/ 231758 w 252459"/>
                <a:gd name="connsiteY1" fmla="*/ 12327 h 202455"/>
                <a:gd name="connsiteX2" fmla="*/ 154208 w 252459"/>
                <a:gd name="connsiteY2" fmla="*/ 17834 h 202455"/>
                <a:gd name="connsiteX3" fmla="*/ 0 w 252459"/>
                <a:gd name="connsiteY3" fmla="*/ 171771 h 202455"/>
                <a:gd name="connsiteX4" fmla="*/ 129271 w 252459"/>
                <a:gd name="connsiteY4" fmla="*/ 202455 h 202455"/>
                <a:gd name="connsiteX5" fmla="*/ 235833 w 252459"/>
                <a:gd name="connsiteY5" fmla="*/ 95983 h 202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2459" h="202455">
                  <a:moveTo>
                    <a:pt x="235833" y="95983"/>
                  </a:moveTo>
                  <a:cubicBezTo>
                    <a:pt x="259326" y="72642"/>
                    <a:pt x="257882" y="33831"/>
                    <a:pt x="231758" y="12327"/>
                  </a:cubicBezTo>
                  <a:cubicBezTo>
                    <a:pt x="208926" y="-6424"/>
                    <a:pt x="175070" y="-3146"/>
                    <a:pt x="154208" y="17834"/>
                  </a:cubicBezTo>
                  <a:lnTo>
                    <a:pt x="0" y="171771"/>
                  </a:lnTo>
                  <a:lnTo>
                    <a:pt x="129271" y="202455"/>
                  </a:lnTo>
                  <a:lnTo>
                    <a:pt x="235833" y="95983"/>
                  </a:lnTo>
                  <a:close/>
                </a:path>
              </a:pathLst>
            </a:custGeom>
            <a:solidFill>
              <a:schemeClr val="accent1"/>
            </a:solidFill>
            <a:ln w="1345" cap="flat">
              <a:noFill/>
              <a:prstDash val="solid"/>
              <a:miter/>
            </a:ln>
          </p:spPr>
          <p:txBody>
            <a:bodyPr rtlCol="0" anchor="ctr"/>
            <a:lstStyle/>
            <a:p>
              <a:endParaRPr lang="en-GB" dirty="0"/>
            </a:p>
          </p:txBody>
        </p:sp>
        <p:sp>
          <p:nvSpPr>
            <p:cNvPr id="20" name="Freeform: Shape 19">
              <a:extLst>
                <a:ext uri="{FF2B5EF4-FFF2-40B4-BE49-F238E27FC236}">
                  <a16:creationId xmlns:a16="http://schemas.microsoft.com/office/drawing/2014/main" id="{A5350611-191E-4C34-B2CC-B560666B592A}"/>
                </a:ext>
              </a:extLst>
            </p:cNvPr>
            <p:cNvSpPr/>
            <p:nvPr/>
          </p:nvSpPr>
          <p:spPr>
            <a:xfrm>
              <a:off x="2821210" y="6157198"/>
              <a:ext cx="184947" cy="135482"/>
            </a:xfrm>
            <a:custGeom>
              <a:avLst/>
              <a:gdLst>
                <a:gd name="connsiteX0" fmla="*/ 3846 w 184947"/>
                <a:gd name="connsiteY0" fmla="*/ 51661 h 135482"/>
                <a:gd name="connsiteX1" fmla="*/ 3846 w 184947"/>
                <a:gd name="connsiteY1" fmla="*/ 70149 h 135482"/>
                <a:gd name="connsiteX2" fmla="*/ 65391 w 184947"/>
                <a:gd name="connsiteY2" fmla="*/ 131646 h 135482"/>
                <a:gd name="connsiteX3" fmla="*/ 83892 w 184947"/>
                <a:gd name="connsiteY3" fmla="*/ 131646 h 135482"/>
                <a:gd name="connsiteX4" fmla="*/ 184947 w 184947"/>
                <a:gd name="connsiteY4" fmla="*/ 30682 h 135482"/>
                <a:gd name="connsiteX5" fmla="*/ 55541 w 184947"/>
                <a:gd name="connsiteY5" fmla="*/ 0 h 135482"/>
                <a:gd name="connsiteX6" fmla="*/ 3846 w 184947"/>
                <a:gd name="connsiteY6" fmla="*/ 51661 h 1354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4947" h="135482">
                  <a:moveTo>
                    <a:pt x="3846" y="51661"/>
                  </a:moveTo>
                  <a:cubicBezTo>
                    <a:pt x="-1282" y="56776"/>
                    <a:pt x="-1282" y="65037"/>
                    <a:pt x="3846" y="70149"/>
                  </a:cubicBezTo>
                  <a:lnTo>
                    <a:pt x="65391" y="131646"/>
                  </a:lnTo>
                  <a:cubicBezTo>
                    <a:pt x="70506" y="136761"/>
                    <a:pt x="78777" y="136761"/>
                    <a:pt x="83892" y="131646"/>
                  </a:cubicBezTo>
                  <a:lnTo>
                    <a:pt x="184947" y="30682"/>
                  </a:lnTo>
                  <a:lnTo>
                    <a:pt x="55541" y="0"/>
                  </a:lnTo>
                  <a:lnTo>
                    <a:pt x="3846" y="51661"/>
                  </a:lnTo>
                  <a:close/>
                </a:path>
              </a:pathLst>
            </a:custGeom>
            <a:solidFill>
              <a:schemeClr val="accent1"/>
            </a:solidFill>
            <a:ln w="1345" cap="flat">
              <a:noFill/>
              <a:prstDash val="solid"/>
              <a:miter/>
            </a:ln>
          </p:spPr>
          <p:txBody>
            <a:bodyPr rtlCol="0" anchor="ctr"/>
            <a:lstStyle/>
            <a:p>
              <a:endParaRPr lang="en-GB" dirty="0"/>
            </a:p>
          </p:txBody>
        </p:sp>
        <p:sp>
          <p:nvSpPr>
            <p:cNvPr id="21" name="Freeform: Shape 20">
              <a:extLst>
                <a:ext uri="{FF2B5EF4-FFF2-40B4-BE49-F238E27FC236}">
                  <a16:creationId xmlns:a16="http://schemas.microsoft.com/office/drawing/2014/main" id="{62E58B0B-2B15-4670-8C22-D26E4A65FDCB}"/>
                </a:ext>
              </a:extLst>
            </p:cNvPr>
            <p:cNvSpPr/>
            <p:nvPr/>
          </p:nvSpPr>
          <p:spPr>
            <a:xfrm>
              <a:off x="2893024" y="6102783"/>
              <a:ext cx="167594" cy="68839"/>
            </a:xfrm>
            <a:custGeom>
              <a:avLst/>
              <a:gdLst>
                <a:gd name="connsiteX0" fmla="*/ 167594 w 167594"/>
                <a:gd name="connsiteY0" fmla="*/ 30682 h 68839"/>
                <a:gd name="connsiteX1" fmla="*/ 38188 w 167594"/>
                <a:gd name="connsiteY1" fmla="*/ 0 h 68839"/>
                <a:gd name="connsiteX2" fmla="*/ 0 w 167594"/>
                <a:gd name="connsiteY2" fmla="*/ 38155 h 68839"/>
                <a:gd name="connsiteX3" fmla="*/ 129406 w 167594"/>
                <a:gd name="connsiteY3" fmla="*/ 68839 h 68839"/>
                <a:gd name="connsiteX4" fmla="*/ 167594 w 167594"/>
                <a:gd name="connsiteY4" fmla="*/ 30682 h 688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7594" h="68839">
                  <a:moveTo>
                    <a:pt x="167594" y="30682"/>
                  </a:moveTo>
                  <a:lnTo>
                    <a:pt x="38188" y="0"/>
                  </a:lnTo>
                  <a:lnTo>
                    <a:pt x="0" y="38155"/>
                  </a:lnTo>
                  <a:lnTo>
                    <a:pt x="129406" y="68839"/>
                  </a:lnTo>
                  <a:lnTo>
                    <a:pt x="167594" y="30682"/>
                  </a:lnTo>
                  <a:close/>
                </a:path>
              </a:pathLst>
            </a:custGeom>
            <a:solidFill>
              <a:schemeClr val="accent1"/>
            </a:solidFill>
            <a:ln w="1345" cap="flat">
              <a:noFill/>
              <a:prstDash val="solid"/>
              <a:miter/>
            </a:ln>
          </p:spPr>
          <p:txBody>
            <a:bodyPr rtlCol="0" anchor="ctr"/>
            <a:lstStyle/>
            <a:p>
              <a:endParaRPr lang="en-GB" dirty="0"/>
            </a:p>
          </p:txBody>
        </p:sp>
        <p:sp>
          <p:nvSpPr>
            <p:cNvPr id="22" name="Freeform: Shape 21">
              <a:extLst>
                <a:ext uri="{FF2B5EF4-FFF2-40B4-BE49-F238E27FC236}">
                  <a16:creationId xmlns:a16="http://schemas.microsoft.com/office/drawing/2014/main" id="{9910A257-20CD-407B-9642-2ADF961F7E62}"/>
                </a:ext>
              </a:extLst>
            </p:cNvPr>
            <p:cNvSpPr/>
            <p:nvPr/>
          </p:nvSpPr>
          <p:spPr>
            <a:xfrm>
              <a:off x="2947486" y="6070131"/>
              <a:ext cx="145801" cy="47073"/>
            </a:xfrm>
            <a:custGeom>
              <a:avLst/>
              <a:gdLst>
                <a:gd name="connsiteX0" fmla="*/ 145801 w 145801"/>
                <a:gd name="connsiteY0" fmla="*/ 30682 h 47073"/>
                <a:gd name="connsiteX1" fmla="*/ 16408 w 145801"/>
                <a:gd name="connsiteY1" fmla="*/ 0 h 47073"/>
                <a:gd name="connsiteX2" fmla="*/ 0 w 145801"/>
                <a:gd name="connsiteY2" fmla="*/ 16390 h 47073"/>
                <a:gd name="connsiteX3" fmla="*/ 129407 w 145801"/>
                <a:gd name="connsiteY3" fmla="*/ 47073 h 47073"/>
                <a:gd name="connsiteX4" fmla="*/ 145801 w 145801"/>
                <a:gd name="connsiteY4" fmla="*/ 30682 h 470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5801" h="47073">
                  <a:moveTo>
                    <a:pt x="145801" y="30682"/>
                  </a:moveTo>
                  <a:lnTo>
                    <a:pt x="16408" y="0"/>
                  </a:lnTo>
                  <a:lnTo>
                    <a:pt x="0" y="16390"/>
                  </a:lnTo>
                  <a:lnTo>
                    <a:pt x="129407" y="47073"/>
                  </a:lnTo>
                  <a:lnTo>
                    <a:pt x="145801" y="30682"/>
                  </a:lnTo>
                  <a:close/>
                </a:path>
              </a:pathLst>
            </a:custGeom>
            <a:solidFill>
              <a:schemeClr val="accent1"/>
            </a:solidFill>
            <a:ln w="1345" cap="flat">
              <a:noFill/>
              <a:prstDash val="solid"/>
              <a:miter/>
            </a:ln>
          </p:spPr>
          <p:txBody>
            <a:bodyPr rtlCol="0" anchor="ctr"/>
            <a:lstStyle/>
            <a:p>
              <a:endParaRPr lang="en-GB" dirty="0"/>
            </a:p>
          </p:txBody>
        </p:sp>
        <p:sp>
          <p:nvSpPr>
            <p:cNvPr id="23" name="Freeform: Shape 22">
              <a:extLst>
                <a:ext uri="{FF2B5EF4-FFF2-40B4-BE49-F238E27FC236}">
                  <a16:creationId xmlns:a16="http://schemas.microsoft.com/office/drawing/2014/main" id="{D88D84AF-AB9C-4DF8-A443-DCDA11090E28}"/>
                </a:ext>
              </a:extLst>
            </p:cNvPr>
            <p:cNvSpPr/>
            <p:nvPr/>
          </p:nvSpPr>
          <p:spPr>
            <a:xfrm>
              <a:off x="2980168" y="6015716"/>
              <a:ext cx="167580" cy="68839"/>
            </a:xfrm>
            <a:custGeom>
              <a:avLst/>
              <a:gdLst>
                <a:gd name="connsiteX0" fmla="*/ 167581 w 167580"/>
                <a:gd name="connsiteY0" fmla="*/ 30682 h 68839"/>
                <a:gd name="connsiteX1" fmla="*/ 38188 w 167580"/>
                <a:gd name="connsiteY1" fmla="*/ 0 h 68839"/>
                <a:gd name="connsiteX2" fmla="*/ 0 w 167580"/>
                <a:gd name="connsiteY2" fmla="*/ 38157 h 68839"/>
                <a:gd name="connsiteX3" fmla="*/ 129393 w 167580"/>
                <a:gd name="connsiteY3" fmla="*/ 68839 h 68839"/>
                <a:gd name="connsiteX4" fmla="*/ 167581 w 167580"/>
                <a:gd name="connsiteY4" fmla="*/ 30682 h 688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7580" h="68839">
                  <a:moveTo>
                    <a:pt x="167581" y="30682"/>
                  </a:moveTo>
                  <a:lnTo>
                    <a:pt x="38188" y="0"/>
                  </a:lnTo>
                  <a:lnTo>
                    <a:pt x="0" y="38157"/>
                  </a:lnTo>
                  <a:lnTo>
                    <a:pt x="129393" y="68839"/>
                  </a:lnTo>
                  <a:lnTo>
                    <a:pt x="167581" y="30682"/>
                  </a:lnTo>
                  <a:close/>
                </a:path>
              </a:pathLst>
            </a:custGeom>
            <a:solidFill>
              <a:schemeClr val="accent1"/>
            </a:solidFill>
            <a:ln w="1345" cap="flat">
              <a:noFill/>
              <a:prstDash val="solid"/>
              <a:miter/>
            </a:ln>
          </p:spPr>
          <p:txBody>
            <a:bodyPr rtlCol="0" anchor="ctr"/>
            <a:lstStyle/>
            <a:p>
              <a:endParaRPr lang="en-GB" dirty="0"/>
            </a:p>
          </p:txBody>
        </p:sp>
        <p:sp>
          <p:nvSpPr>
            <p:cNvPr id="24" name="Freeform: Shape 23">
              <a:extLst>
                <a:ext uri="{FF2B5EF4-FFF2-40B4-BE49-F238E27FC236}">
                  <a16:creationId xmlns:a16="http://schemas.microsoft.com/office/drawing/2014/main" id="{6EFAFE73-492B-42AB-A35E-5F9DD6259549}"/>
                </a:ext>
              </a:extLst>
            </p:cNvPr>
            <p:cNvSpPr/>
            <p:nvPr/>
          </p:nvSpPr>
          <p:spPr>
            <a:xfrm>
              <a:off x="2573755" y="6250476"/>
              <a:ext cx="289029" cy="250129"/>
            </a:xfrm>
            <a:custGeom>
              <a:avLst/>
              <a:gdLst>
                <a:gd name="connsiteX0" fmla="*/ 237064 w 289029"/>
                <a:gd name="connsiteY0" fmla="*/ 0 h 250129"/>
                <a:gd name="connsiteX1" fmla="*/ 3863 w 289029"/>
                <a:gd name="connsiteY1" fmla="*/ 233004 h 250129"/>
                <a:gd name="connsiteX2" fmla="*/ 2513 w 289029"/>
                <a:gd name="connsiteY2" fmla="*/ 250130 h 250129"/>
                <a:gd name="connsiteX3" fmla="*/ 97537 w 289029"/>
                <a:gd name="connsiteY3" fmla="*/ 250130 h 250129"/>
                <a:gd name="connsiteX4" fmla="*/ 228536 w 289029"/>
                <a:gd name="connsiteY4" fmla="*/ 80509 h 250129"/>
                <a:gd name="connsiteX5" fmla="*/ 289029 w 289029"/>
                <a:gd name="connsiteY5" fmla="*/ 52055 h 250129"/>
                <a:gd name="connsiteX6" fmla="*/ 238117 w 289029"/>
                <a:gd name="connsiteY6" fmla="*/ 1179 h 250129"/>
                <a:gd name="connsiteX7" fmla="*/ 238090 w 289029"/>
                <a:gd name="connsiteY7" fmla="*/ 1159 h 250129"/>
                <a:gd name="connsiteX8" fmla="*/ 237064 w 289029"/>
                <a:gd name="connsiteY8" fmla="*/ 0 h 2501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9029" h="250129">
                  <a:moveTo>
                    <a:pt x="237064" y="0"/>
                  </a:moveTo>
                  <a:lnTo>
                    <a:pt x="3863" y="233004"/>
                  </a:lnTo>
                  <a:cubicBezTo>
                    <a:pt x="-1036" y="237903"/>
                    <a:pt x="-1036" y="245195"/>
                    <a:pt x="2513" y="250130"/>
                  </a:cubicBezTo>
                  <a:lnTo>
                    <a:pt x="97537" y="250130"/>
                  </a:lnTo>
                  <a:cubicBezTo>
                    <a:pt x="150973" y="229836"/>
                    <a:pt x="195058" y="174924"/>
                    <a:pt x="228536" y="80509"/>
                  </a:cubicBezTo>
                  <a:lnTo>
                    <a:pt x="289029" y="52055"/>
                  </a:lnTo>
                  <a:lnTo>
                    <a:pt x="238117" y="1179"/>
                  </a:lnTo>
                  <a:lnTo>
                    <a:pt x="238090" y="1159"/>
                  </a:lnTo>
                  <a:cubicBezTo>
                    <a:pt x="237712" y="772"/>
                    <a:pt x="237320" y="386"/>
                    <a:pt x="237064" y="0"/>
                  </a:cubicBezTo>
                  <a:close/>
                </a:path>
              </a:pathLst>
            </a:custGeom>
            <a:solidFill>
              <a:srgbClr val="DDDDDD"/>
            </a:solidFill>
            <a:ln w="1345" cap="flat">
              <a:noFill/>
              <a:prstDash val="solid"/>
              <a:miter/>
            </a:ln>
          </p:spPr>
          <p:txBody>
            <a:bodyPr rtlCol="0" anchor="ctr"/>
            <a:lstStyle/>
            <a:p>
              <a:endParaRPr lang="en-GB" dirty="0"/>
            </a:p>
          </p:txBody>
        </p:sp>
        <p:sp>
          <p:nvSpPr>
            <p:cNvPr id="25" name="Freeform: Shape 24">
              <a:extLst>
                <a:ext uri="{FF2B5EF4-FFF2-40B4-BE49-F238E27FC236}">
                  <a16:creationId xmlns:a16="http://schemas.microsoft.com/office/drawing/2014/main" id="{D4D2ACB9-E3FE-420B-A790-F8EDDF50242A}"/>
                </a:ext>
              </a:extLst>
            </p:cNvPr>
            <p:cNvSpPr/>
            <p:nvPr/>
          </p:nvSpPr>
          <p:spPr>
            <a:xfrm>
              <a:off x="1971418" y="6473463"/>
              <a:ext cx="597658" cy="27142"/>
            </a:xfrm>
            <a:custGeom>
              <a:avLst/>
              <a:gdLst>
                <a:gd name="connsiteX0" fmla="*/ 597658 w 597658"/>
                <a:gd name="connsiteY0" fmla="*/ 0 h 27142"/>
                <a:gd name="connsiteX1" fmla="*/ 596916 w 597658"/>
                <a:gd name="connsiteY1" fmla="*/ 745 h 27142"/>
                <a:gd name="connsiteX2" fmla="*/ 590385 w 597658"/>
                <a:gd name="connsiteY2" fmla="*/ 27143 h 27142"/>
                <a:gd name="connsiteX3" fmla="*/ 0 w 597658"/>
                <a:gd name="connsiteY3" fmla="*/ 27143 h 27142"/>
                <a:gd name="connsiteX4" fmla="*/ 12387 w 597658"/>
                <a:gd name="connsiteY4" fmla="*/ 0 h 27142"/>
                <a:gd name="connsiteX5" fmla="*/ 597658 w 597658"/>
                <a:gd name="connsiteY5" fmla="*/ 0 h 271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7658" h="27142">
                  <a:moveTo>
                    <a:pt x="597658" y="0"/>
                  </a:moveTo>
                  <a:lnTo>
                    <a:pt x="596916" y="745"/>
                  </a:lnTo>
                  <a:cubicBezTo>
                    <a:pt x="589549" y="8114"/>
                    <a:pt x="587700" y="18322"/>
                    <a:pt x="590385" y="27143"/>
                  </a:cubicBezTo>
                  <a:lnTo>
                    <a:pt x="0" y="27143"/>
                  </a:lnTo>
                  <a:lnTo>
                    <a:pt x="12387" y="0"/>
                  </a:lnTo>
                  <a:lnTo>
                    <a:pt x="597658" y="0"/>
                  </a:lnTo>
                  <a:close/>
                </a:path>
              </a:pathLst>
            </a:custGeom>
            <a:solidFill>
              <a:srgbClr val="FFFFFF"/>
            </a:solidFill>
            <a:ln w="1345" cap="flat">
              <a:noFill/>
              <a:prstDash val="solid"/>
              <a:miter/>
            </a:ln>
          </p:spPr>
          <p:txBody>
            <a:bodyPr rtlCol="0" anchor="ctr"/>
            <a:lstStyle/>
            <a:p>
              <a:endParaRPr lang="en-GB" dirty="0"/>
            </a:p>
          </p:txBody>
        </p:sp>
      </p:grpSp>
      <p:cxnSp>
        <p:nvCxnSpPr>
          <p:cNvPr id="28" name="Straight Connector 27">
            <a:extLst>
              <a:ext uri="{FF2B5EF4-FFF2-40B4-BE49-F238E27FC236}">
                <a16:creationId xmlns:a16="http://schemas.microsoft.com/office/drawing/2014/main" id="{45F1F46F-0509-4CA3-8400-D3A4F0C3091E}"/>
              </a:ext>
            </a:extLst>
          </p:cNvPr>
          <p:cNvCxnSpPr>
            <a:cxnSpLocks/>
          </p:cNvCxnSpPr>
          <p:nvPr userDrawn="1"/>
        </p:nvCxnSpPr>
        <p:spPr>
          <a:xfrm>
            <a:off x="4295449" y="3783013"/>
            <a:ext cx="7560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32" name="Slide Number Placeholder 5">
            <a:extLst>
              <a:ext uri="{FF2B5EF4-FFF2-40B4-BE49-F238E27FC236}">
                <a16:creationId xmlns:a16="http://schemas.microsoft.com/office/drawing/2014/main" id="{0C6F3AC6-83EB-4F17-9BC1-33FF40C1F8D4}"/>
              </a:ext>
            </a:extLst>
          </p:cNvPr>
          <p:cNvSpPr>
            <a:spLocks noGrp="1"/>
          </p:cNvSpPr>
          <p:nvPr>
            <p:ph type="sldNum" sz="quarter" idx="4"/>
          </p:nvPr>
        </p:nvSpPr>
        <p:spPr>
          <a:xfrm>
            <a:off x="11855450" y="6483350"/>
            <a:ext cx="335112" cy="374650"/>
          </a:xfrm>
          <a:prstGeom prst="rect">
            <a:avLst/>
          </a:prstGeom>
        </p:spPr>
        <p:txBody>
          <a:bodyPr vert="horz" lIns="0" tIns="0" rIns="0" bIns="0" rtlCol="0" anchor="ctr"/>
          <a:lstStyle>
            <a:lvl1pPr algn="ctr">
              <a:defRPr sz="1000">
                <a:solidFill>
                  <a:schemeClr val="accent2"/>
                </a:solidFill>
              </a:defRPr>
            </a:lvl1pPr>
          </a:lstStyle>
          <a:p>
            <a:fld id="{7960581A-F756-4CAD-A00A-C171FBBA139E}" type="slidenum">
              <a:rPr lang="en-GB" smtClean="0"/>
              <a:pPr/>
              <a:t>‹#›</a:t>
            </a:fld>
            <a:endParaRPr lang="en-GB" dirty="0"/>
          </a:p>
        </p:txBody>
      </p:sp>
    </p:spTree>
    <p:extLst>
      <p:ext uri="{BB962C8B-B14F-4D97-AF65-F5344CB8AC3E}">
        <p14:creationId xmlns:p14="http://schemas.microsoft.com/office/powerpoint/2010/main" val="292827987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Activity">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79B98559-C1DB-41F0-82C2-8399C62D2D0B}"/>
              </a:ext>
            </a:extLst>
          </p:cNvPr>
          <p:cNvSpPr>
            <a:spLocks/>
          </p:cNvSpPr>
          <p:nvPr userDrawn="1"/>
        </p:nvSpPr>
        <p:spPr>
          <a:xfrm>
            <a:off x="-22226" y="0"/>
            <a:ext cx="3957639" cy="6858000"/>
          </a:xfrm>
          <a:prstGeom prst="rect">
            <a:avLst/>
          </a:prstGeom>
          <a:solidFill>
            <a:schemeClr val="accent6"/>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35BE4991-6B0A-47D4-B9B3-E97BD3433E4B}"/>
              </a:ext>
            </a:extLst>
          </p:cNvPr>
          <p:cNvSpPr>
            <a:spLocks noGrp="1"/>
          </p:cNvSpPr>
          <p:nvPr>
            <p:ph type="title"/>
          </p:nvPr>
        </p:nvSpPr>
        <p:spPr>
          <a:xfrm>
            <a:off x="4295774" y="1082675"/>
            <a:ext cx="7559675" cy="2427288"/>
          </a:xfrm>
        </p:spPr>
        <p:txBody>
          <a:bodyPr vert="horz" lIns="0" tIns="0" rIns="0" bIns="0" rtlCol="0" anchor="b">
            <a:noAutofit/>
          </a:bodyPr>
          <a:lstStyle>
            <a:lvl1pPr>
              <a:defRPr lang="en-GB" sz="5400" b="0" dirty="0">
                <a:solidFill>
                  <a:schemeClr val="accent6"/>
                </a:solidFill>
              </a:defRPr>
            </a:lvl1pPr>
          </a:lstStyle>
          <a:p>
            <a:pPr lvl="0"/>
            <a:r>
              <a:rPr lang="en-US"/>
              <a:t>Click to edit Master title style</a:t>
            </a:r>
            <a:endParaRPr lang="en-GB" dirty="0"/>
          </a:p>
        </p:txBody>
      </p:sp>
      <p:sp>
        <p:nvSpPr>
          <p:cNvPr id="3" name="Text Placeholder 2">
            <a:extLst>
              <a:ext uri="{FF2B5EF4-FFF2-40B4-BE49-F238E27FC236}">
                <a16:creationId xmlns:a16="http://schemas.microsoft.com/office/drawing/2014/main" id="{8B410C7C-3B4A-42D0-A455-DFA8D2C1BFE9}"/>
              </a:ext>
            </a:extLst>
          </p:cNvPr>
          <p:cNvSpPr>
            <a:spLocks noGrp="1"/>
          </p:cNvSpPr>
          <p:nvPr>
            <p:ph type="body" idx="1"/>
          </p:nvPr>
        </p:nvSpPr>
        <p:spPr>
          <a:xfrm>
            <a:off x="4295775" y="4007789"/>
            <a:ext cx="7560000" cy="2475561"/>
          </a:xfrm>
        </p:spPr>
        <p:txBody>
          <a:bodyPr vert="horz" lIns="0" tIns="0" rIns="0" bIns="0" rtlCol="0">
            <a:normAutofit/>
          </a:bodyPr>
          <a:lstStyle>
            <a:lvl1pPr>
              <a:defRPr lang="en-US" sz="1600" smtClean="0">
                <a:solidFill>
                  <a:schemeClr val="accent3"/>
                </a:solidFill>
                <a:cs typeface="Segoe UI Light" panose="020B0502040204020203" pitchFamily="34" charset="0"/>
              </a:defRPr>
            </a:lvl1pPr>
            <a:lvl2pPr marL="179388" indent="-179388">
              <a:buClr>
                <a:schemeClr val="accent6"/>
              </a:buClr>
              <a:buFont typeface="+mj-lt"/>
              <a:buAutoNum type="arabicPeriod"/>
              <a:defRPr/>
            </a:lvl2pPr>
            <a:lvl3pPr>
              <a:buClr>
                <a:schemeClr val="accent6"/>
              </a:buClr>
              <a:defRPr/>
            </a:lvl3pPr>
          </a:lstStyle>
          <a:p>
            <a:pPr lvl="0"/>
            <a:r>
              <a:rPr lang="en-US"/>
              <a:t>Click to edit Master text styles</a:t>
            </a:r>
          </a:p>
          <a:p>
            <a:pPr lvl="1"/>
            <a:r>
              <a:rPr lang="en-US"/>
              <a:t>Second level</a:t>
            </a:r>
          </a:p>
          <a:p>
            <a:pPr lvl="2"/>
            <a:r>
              <a:rPr lang="en-US"/>
              <a:t>Third level</a:t>
            </a:r>
          </a:p>
        </p:txBody>
      </p:sp>
      <p:pic>
        <p:nvPicPr>
          <p:cNvPr id="5" name="Graphic 4">
            <a:extLst>
              <a:ext uri="{FF2B5EF4-FFF2-40B4-BE49-F238E27FC236}">
                <a16:creationId xmlns:a16="http://schemas.microsoft.com/office/drawing/2014/main" id="{136E6391-C9A9-4289-9A25-3FFDDA2E800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29878" y="4435576"/>
            <a:ext cx="3253430" cy="991507"/>
          </a:xfrm>
          <a:prstGeom prst="rect">
            <a:avLst/>
          </a:prstGeom>
        </p:spPr>
      </p:pic>
      <p:grpSp>
        <p:nvGrpSpPr>
          <p:cNvPr id="15" name="Graphic 13">
            <a:extLst>
              <a:ext uri="{FF2B5EF4-FFF2-40B4-BE49-F238E27FC236}">
                <a16:creationId xmlns:a16="http://schemas.microsoft.com/office/drawing/2014/main" id="{5C2843FB-108D-4986-9BD5-4E771B91429B}"/>
              </a:ext>
            </a:extLst>
          </p:cNvPr>
          <p:cNvGrpSpPr>
            <a:grpSpLocks/>
          </p:cNvGrpSpPr>
          <p:nvPr/>
        </p:nvGrpSpPr>
        <p:grpSpPr>
          <a:xfrm>
            <a:off x="568188" y="5636218"/>
            <a:ext cx="2802493" cy="903514"/>
            <a:chOff x="536585" y="5651330"/>
            <a:chExt cx="2837767" cy="914886"/>
          </a:xfrm>
        </p:grpSpPr>
        <p:sp>
          <p:nvSpPr>
            <p:cNvPr id="16" name="Freeform: Shape 15">
              <a:extLst>
                <a:ext uri="{FF2B5EF4-FFF2-40B4-BE49-F238E27FC236}">
                  <a16:creationId xmlns:a16="http://schemas.microsoft.com/office/drawing/2014/main" id="{5582ECA5-92F4-40D1-8A4A-49C6502F564F}"/>
                </a:ext>
              </a:extLst>
            </p:cNvPr>
            <p:cNvSpPr/>
            <p:nvPr/>
          </p:nvSpPr>
          <p:spPr>
            <a:xfrm>
              <a:off x="544233" y="5678128"/>
              <a:ext cx="1470203" cy="887566"/>
            </a:xfrm>
            <a:custGeom>
              <a:avLst/>
              <a:gdLst>
                <a:gd name="connsiteX0" fmla="*/ 5295 w 1470203"/>
                <a:gd name="connsiteY0" fmla="*/ 108842 h 887566"/>
                <a:gd name="connsiteX1" fmla="*/ 11767 w 1470203"/>
                <a:gd name="connsiteY1" fmla="*/ 71483 h 887566"/>
                <a:gd name="connsiteX2" fmla="*/ 31182 w 1470203"/>
                <a:gd name="connsiteY2" fmla="*/ 37948 h 887566"/>
                <a:gd name="connsiteX3" fmla="*/ 62069 w 1470203"/>
                <a:gd name="connsiteY3" fmla="*/ 14120 h 887566"/>
                <a:gd name="connsiteX4" fmla="*/ 104135 w 1470203"/>
                <a:gd name="connsiteY4" fmla="*/ 4707 h 887566"/>
                <a:gd name="connsiteX5" fmla="*/ 151790 w 1470203"/>
                <a:gd name="connsiteY5" fmla="*/ 17650 h 887566"/>
                <a:gd name="connsiteX6" fmla="*/ 181207 w 1470203"/>
                <a:gd name="connsiteY6" fmla="*/ 50303 h 887566"/>
                <a:gd name="connsiteX7" fmla="*/ 168852 w 1470203"/>
                <a:gd name="connsiteY7" fmla="*/ 57363 h 887566"/>
                <a:gd name="connsiteX8" fmla="*/ 155614 w 1470203"/>
                <a:gd name="connsiteY8" fmla="*/ 39124 h 887566"/>
                <a:gd name="connsiteX9" fmla="*/ 139435 w 1470203"/>
                <a:gd name="connsiteY9" fmla="*/ 27358 h 887566"/>
                <a:gd name="connsiteX10" fmla="*/ 121491 w 1470203"/>
                <a:gd name="connsiteY10" fmla="*/ 20592 h 887566"/>
                <a:gd name="connsiteX11" fmla="*/ 102958 w 1470203"/>
                <a:gd name="connsiteY11" fmla="*/ 18533 h 887566"/>
                <a:gd name="connsiteX12" fmla="*/ 67658 w 1470203"/>
                <a:gd name="connsiteY12" fmla="*/ 26769 h 887566"/>
                <a:gd name="connsiteX13" fmla="*/ 41772 w 1470203"/>
                <a:gd name="connsiteY13" fmla="*/ 47655 h 887566"/>
                <a:gd name="connsiteX14" fmla="*/ 25593 w 1470203"/>
                <a:gd name="connsiteY14" fmla="*/ 77072 h 887566"/>
                <a:gd name="connsiteX15" fmla="*/ 20298 w 1470203"/>
                <a:gd name="connsiteY15" fmla="*/ 109724 h 887566"/>
                <a:gd name="connsiteX16" fmla="*/ 26769 w 1470203"/>
                <a:gd name="connsiteY16" fmla="*/ 145024 h 887566"/>
                <a:gd name="connsiteX17" fmla="*/ 44419 w 1470203"/>
                <a:gd name="connsiteY17" fmla="*/ 174735 h 887566"/>
                <a:gd name="connsiteX18" fmla="*/ 70894 w 1470203"/>
                <a:gd name="connsiteY18" fmla="*/ 195033 h 887566"/>
                <a:gd name="connsiteX19" fmla="*/ 103841 w 1470203"/>
                <a:gd name="connsiteY19" fmla="*/ 202681 h 887566"/>
                <a:gd name="connsiteX20" fmla="*/ 123256 w 1470203"/>
                <a:gd name="connsiteY20" fmla="*/ 200328 h 887566"/>
                <a:gd name="connsiteX21" fmla="*/ 142377 w 1470203"/>
                <a:gd name="connsiteY21" fmla="*/ 192973 h 887566"/>
                <a:gd name="connsiteX22" fmla="*/ 159439 w 1470203"/>
                <a:gd name="connsiteY22" fmla="*/ 180324 h 887566"/>
                <a:gd name="connsiteX23" fmla="*/ 172676 w 1470203"/>
                <a:gd name="connsiteY23" fmla="*/ 161792 h 887566"/>
                <a:gd name="connsiteX24" fmla="*/ 185619 w 1470203"/>
                <a:gd name="connsiteY24" fmla="*/ 167969 h 887566"/>
                <a:gd name="connsiteX25" fmla="*/ 171205 w 1470203"/>
                <a:gd name="connsiteY25" fmla="*/ 188855 h 887566"/>
                <a:gd name="connsiteX26" fmla="*/ 150908 w 1470203"/>
                <a:gd name="connsiteY26" fmla="*/ 204152 h 887566"/>
                <a:gd name="connsiteX27" fmla="*/ 127080 w 1470203"/>
                <a:gd name="connsiteY27" fmla="*/ 213565 h 887566"/>
                <a:gd name="connsiteX28" fmla="*/ 102664 w 1470203"/>
                <a:gd name="connsiteY28" fmla="*/ 216507 h 887566"/>
                <a:gd name="connsiteX29" fmla="*/ 63246 w 1470203"/>
                <a:gd name="connsiteY29" fmla="*/ 207093 h 887566"/>
                <a:gd name="connsiteX30" fmla="*/ 32653 w 1470203"/>
                <a:gd name="connsiteY30" fmla="*/ 182678 h 887566"/>
                <a:gd name="connsiteX31" fmla="*/ 12355 w 1470203"/>
                <a:gd name="connsiteY31" fmla="*/ 148260 h 887566"/>
                <a:gd name="connsiteX32" fmla="*/ 5295 w 1470203"/>
                <a:gd name="connsiteY32" fmla="*/ 108842 h 887566"/>
                <a:gd name="connsiteX33" fmla="*/ 265760 w 1470203"/>
                <a:gd name="connsiteY33" fmla="*/ 217683 h 887566"/>
                <a:gd name="connsiteX34" fmla="*/ 216928 w 1470203"/>
                <a:gd name="connsiteY34" fmla="*/ 150025 h 887566"/>
                <a:gd name="connsiteX35" fmla="*/ 216928 w 1470203"/>
                <a:gd name="connsiteY35" fmla="*/ 61775 h 887566"/>
                <a:gd name="connsiteX36" fmla="*/ 231636 w 1470203"/>
                <a:gd name="connsiteY36" fmla="*/ 61775 h 887566"/>
                <a:gd name="connsiteX37" fmla="*/ 231636 w 1470203"/>
                <a:gd name="connsiteY37" fmla="*/ 147966 h 887566"/>
                <a:gd name="connsiteX38" fmla="*/ 270172 w 1470203"/>
                <a:gd name="connsiteY38" fmla="*/ 204446 h 887566"/>
                <a:gd name="connsiteX39" fmla="*/ 288999 w 1470203"/>
                <a:gd name="connsiteY39" fmla="*/ 201210 h 887566"/>
                <a:gd name="connsiteX40" fmla="*/ 306061 w 1470203"/>
                <a:gd name="connsiteY40" fmla="*/ 191797 h 887566"/>
                <a:gd name="connsiteX41" fmla="*/ 319886 w 1470203"/>
                <a:gd name="connsiteY41" fmla="*/ 177088 h 887566"/>
                <a:gd name="connsiteX42" fmla="*/ 329594 w 1470203"/>
                <a:gd name="connsiteY42" fmla="*/ 158262 h 887566"/>
                <a:gd name="connsiteX43" fmla="*/ 329594 w 1470203"/>
                <a:gd name="connsiteY43" fmla="*/ 61775 h 887566"/>
                <a:gd name="connsiteX44" fmla="*/ 344302 w 1470203"/>
                <a:gd name="connsiteY44" fmla="*/ 61775 h 887566"/>
                <a:gd name="connsiteX45" fmla="*/ 344302 w 1470203"/>
                <a:gd name="connsiteY45" fmla="*/ 194150 h 887566"/>
                <a:gd name="connsiteX46" fmla="*/ 350480 w 1470203"/>
                <a:gd name="connsiteY46" fmla="*/ 201504 h 887566"/>
                <a:gd name="connsiteX47" fmla="*/ 350480 w 1470203"/>
                <a:gd name="connsiteY47" fmla="*/ 214742 h 887566"/>
                <a:gd name="connsiteX48" fmla="*/ 347832 w 1470203"/>
                <a:gd name="connsiteY48" fmla="*/ 215036 h 887566"/>
                <a:gd name="connsiteX49" fmla="*/ 346067 w 1470203"/>
                <a:gd name="connsiteY49" fmla="*/ 215036 h 887566"/>
                <a:gd name="connsiteX50" fmla="*/ 335477 w 1470203"/>
                <a:gd name="connsiteY50" fmla="*/ 211506 h 887566"/>
                <a:gd name="connsiteX51" fmla="*/ 331065 w 1470203"/>
                <a:gd name="connsiteY51" fmla="*/ 201504 h 887566"/>
                <a:gd name="connsiteX52" fmla="*/ 331065 w 1470203"/>
                <a:gd name="connsiteY52" fmla="*/ 178559 h 887566"/>
                <a:gd name="connsiteX53" fmla="*/ 303413 w 1470203"/>
                <a:gd name="connsiteY53" fmla="*/ 207388 h 887566"/>
                <a:gd name="connsiteX54" fmla="*/ 265760 w 1470203"/>
                <a:gd name="connsiteY54" fmla="*/ 217683 h 887566"/>
                <a:gd name="connsiteX55" fmla="*/ 459296 w 1470203"/>
                <a:gd name="connsiteY55" fmla="*/ 207388 h 887566"/>
                <a:gd name="connsiteX56" fmla="*/ 455178 w 1470203"/>
                <a:gd name="connsiteY56" fmla="*/ 209741 h 887566"/>
                <a:gd name="connsiteX57" fmla="*/ 448118 w 1470203"/>
                <a:gd name="connsiteY57" fmla="*/ 212683 h 887566"/>
                <a:gd name="connsiteX58" fmla="*/ 438704 w 1470203"/>
                <a:gd name="connsiteY58" fmla="*/ 215330 h 887566"/>
                <a:gd name="connsiteX59" fmla="*/ 427232 w 1470203"/>
                <a:gd name="connsiteY59" fmla="*/ 216507 h 887566"/>
                <a:gd name="connsiteX60" fmla="*/ 415465 w 1470203"/>
                <a:gd name="connsiteY60" fmla="*/ 214742 h 887566"/>
                <a:gd name="connsiteX61" fmla="*/ 406052 w 1470203"/>
                <a:gd name="connsiteY61" fmla="*/ 209447 h 887566"/>
                <a:gd name="connsiteX62" fmla="*/ 399580 w 1470203"/>
                <a:gd name="connsiteY62" fmla="*/ 200916 h 887566"/>
                <a:gd name="connsiteX63" fmla="*/ 397227 w 1470203"/>
                <a:gd name="connsiteY63" fmla="*/ 189149 h 887566"/>
                <a:gd name="connsiteX64" fmla="*/ 397227 w 1470203"/>
                <a:gd name="connsiteY64" fmla="*/ 73836 h 887566"/>
                <a:gd name="connsiteX65" fmla="*/ 375752 w 1470203"/>
                <a:gd name="connsiteY65" fmla="*/ 73836 h 887566"/>
                <a:gd name="connsiteX66" fmla="*/ 375752 w 1470203"/>
                <a:gd name="connsiteY66" fmla="*/ 61775 h 887566"/>
                <a:gd name="connsiteX67" fmla="*/ 397227 w 1470203"/>
                <a:gd name="connsiteY67" fmla="*/ 61775 h 887566"/>
                <a:gd name="connsiteX68" fmla="*/ 397227 w 1470203"/>
                <a:gd name="connsiteY68" fmla="*/ 9413 h 887566"/>
                <a:gd name="connsiteX69" fmla="*/ 411935 w 1470203"/>
                <a:gd name="connsiteY69" fmla="*/ 9413 h 887566"/>
                <a:gd name="connsiteX70" fmla="*/ 411935 w 1470203"/>
                <a:gd name="connsiteY70" fmla="*/ 61775 h 887566"/>
                <a:gd name="connsiteX71" fmla="*/ 447529 w 1470203"/>
                <a:gd name="connsiteY71" fmla="*/ 61775 h 887566"/>
                <a:gd name="connsiteX72" fmla="*/ 447529 w 1470203"/>
                <a:gd name="connsiteY72" fmla="*/ 73836 h 887566"/>
                <a:gd name="connsiteX73" fmla="*/ 411935 w 1470203"/>
                <a:gd name="connsiteY73" fmla="*/ 73836 h 887566"/>
                <a:gd name="connsiteX74" fmla="*/ 411935 w 1470203"/>
                <a:gd name="connsiteY74" fmla="*/ 185619 h 887566"/>
                <a:gd name="connsiteX75" fmla="*/ 417818 w 1470203"/>
                <a:gd name="connsiteY75" fmla="*/ 198563 h 887566"/>
                <a:gd name="connsiteX76" fmla="*/ 431056 w 1470203"/>
                <a:gd name="connsiteY76" fmla="*/ 202681 h 887566"/>
                <a:gd name="connsiteX77" fmla="*/ 446647 w 1470203"/>
                <a:gd name="connsiteY77" fmla="*/ 199739 h 887566"/>
                <a:gd name="connsiteX78" fmla="*/ 454883 w 1470203"/>
                <a:gd name="connsiteY78" fmla="*/ 195621 h 887566"/>
                <a:gd name="connsiteX79" fmla="*/ 459296 w 1470203"/>
                <a:gd name="connsiteY79" fmla="*/ 207388 h 887566"/>
                <a:gd name="connsiteX80" fmla="*/ 553521 w 1470203"/>
                <a:gd name="connsiteY80" fmla="*/ 207388 h 887566"/>
                <a:gd name="connsiteX81" fmla="*/ 549403 w 1470203"/>
                <a:gd name="connsiteY81" fmla="*/ 209741 h 887566"/>
                <a:gd name="connsiteX82" fmla="*/ 542343 w 1470203"/>
                <a:gd name="connsiteY82" fmla="*/ 212683 h 887566"/>
                <a:gd name="connsiteX83" fmla="*/ 532929 w 1470203"/>
                <a:gd name="connsiteY83" fmla="*/ 215330 h 887566"/>
                <a:gd name="connsiteX84" fmla="*/ 521457 w 1470203"/>
                <a:gd name="connsiteY84" fmla="*/ 216507 h 887566"/>
                <a:gd name="connsiteX85" fmla="*/ 509690 w 1470203"/>
                <a:gd name="connsiteY85" fmla="*/ 214742 h 887566"/>
                <a:gd name="connsiteX86" fmla="*/ 500277 w 1470203"/>
                <a:gd name="connsiteY86" fmla="*/ 209447 h 887566"/>
                <a:gd name="connsiteX87" fmla="*/ 493805 w 1470203"/>
                <a:gd name="connsiteY87" fmla="*/ 200916 h 887566"/>
                <a:gd name="connsiteX88" fmla="*/ 491452 w 1470203"/>
                <a:gd name="connsiteY88" fmla="*/ 189149 h 887566"/>
                <a:gd name="connsiteX89" fmla="*/ 491452 w 1470203"/>
                <a:gd name="connsiteY89" fmla="*/ 73836 h 887566"/>
                <a:gd name="connsiteX90" fmla="*/ 469978 w 1470203"/>
                <a:gd name="connsiteY90" fmla="*/ 73836 h 887566"/>
                <a:gd name="connsiteX91" fmla="*/ 469978 w 1470203"/>
                <a:gd name="connsiteY91" fmla="*/ 61775 h 887566"/>
                <a:gd name="connsiteX92" fmla="*/ 491452 w 1470203"/>
                <a:gd name="connsiteY92" fmla="*/ 61775 h 887566"/>
                <a:gd name="connsiteX93" fmla="*/ 491452 w 1470203"/>
                <a:gd name="connsiteY93" fmla="*/ 9413 h 887566"/>
                <a:gd name="connsiteX94" fmla="*/ 506160 w 1470203"/>
                <a:gd name="connsiteY94" fmla="*/ 9413 h 887566"/>
                <a:gd name="connsiteX95" fmla="*/ 506160 w 1470203"/>
                <a:gd name="connsiteY95" fmla="*/ 61775 h 887566"/>
                <a:gd name="connsiteX96" fmla="*/ 541754 w 1470203"/>
                <a:gd name="connsiteY96" fmla="*/ 61775 h 887566"/>
                <a:gd name="connsiteX97" fmla="*/ 541754 w 1470203"/>
                <a:gd name="connsiteY97" fmla="*/ 73836 h 887566"/>
                <a:gd name="connsiteX98" fmla="*/ 506160 w 1470203"/>
                <a:gd name="connsiteY98" fmla="*/ 73836 h 887566"/>
                <a:gd name="connsiteX99" fmla="*/ 506160 w 1470203"/>
                <a:gd name="connsiteY99" fmla="*/ 185619 h 887566"/>
                <a:gd name="connsiteX100" fmla="*/ 512044 w 1470203"/>
                <a:gd name="connsiteY100" fmla="*/ 198563 h 887566"/>
                <a:gd name="connsiteX101" fmla="*/ 525281 w 1470203"/>
                <a:gd name="connsiteY101" fmla="*/ 202681 h 887566"/>
                <a:gd name="connsiteX102" fmla="*/ 540872 w 1470203"/>
                <a:gd name="connsiteY102" fmla="*/ 199739 h 887566"/>
                <a:gd name="connsiteX103" fmla="*/ 549109 w 1470203"/>
                <a:gd name="connsiteY103" fmla="*/ 195621 h 887566"/>
                <a:gd name="connsiteX104" fmla="*/ 553521 w 1470203"/>
                <a:gd name="connsiteY104" fmla="*/ 207388 h 887566"/>
                <a:gd name="connsiteX105" fmla="*/ 579500 w 1470203"/>
                <a:gd name="connsiteY105" fmla="*/ 214742 h 887566"/>
                <a:gd name="connsiteX106" fmla="*/ 579500 w 1470203"/>
                <a:gd name="connsiteY106" fmla="*/ 61775 h 887566"/>
                <a:gd name="connsiteX107" fmla="*/ 594208 w 1470203"/>
                <a:gd name="connsiteY107" fmla="*/ 61775 h 887566"/>
                <a:gd name="connsiteX108" fmla="*/ 594208 w 1470203"/>
                <a:gd name="connsiteY108" fmla="*/ 214742 h 887566"/>
                <a:gd name="connsiteX109" fmla="*/ 579500 w 1470203"/>
                <a:gd name="connsiteY109" fmla="*/ 214742 h 887566"/>
                <a:gd name="connsiteX110" fmla="*/ 579500 w 1470203"/>
                <a:gd name="connsiteY110" fmla="*/ 27063 h 887566"/>
                <a:gd name="connsiteX111" fmla="*/ 579500 w 1470203"/>
                <a:gd name="connsiteY111" fmla="*/ 0 h 887566"/>
                <a:gd name="connsiteX112" fmla="*/ 594208 w 1470203"/>
                <a:gd name="connsiteY112" fmla="*/ 0 h 887566"/>
                <a:gd name="connsiteX113" fmla="*/ 594208 w 1470203"/>
                <a:gd name="connsiteY113" fmla="*/ 27063 h 887566"/>
                <a:gd name="connsiteX114" fmla="*/ 579500 w 1470203"/>
                <a:gd name="connsiteY114" fmla="*/ 27063 h 887566"/>
                <a:gd name="connsiteX115" fmla="*/ 765423 w 1470203"/>
                <a:gd name="connsiteY115" fmla="*/ 214742 h 887566"/>
                <a:gd name="connsiteX116" fmla="*/ 750714 w 1470203"/>
                <a:gd name="connsiteY116" fmla="*/ 214742 h 887566"/>
                <a:gd name="connsiteX117" fmla="*/ 750714 w 1470203"/>
                <a:gd name="connsiteY117" fmla="*/ 129433 h 887566"/>
                <a:gd name="connsiteX118" fmla="*/ 742183 w 1470203"/>
                <a:gd name="connsiteY118" fmla="*/ 86191 h 887566"/>
                <a:gd name="connsiteX119" fmla="*/ 715708 w 1470203"/>
                <a:gd name="connsiteY119" fmla="*/ 72659 h 887566"/>
                <a:gd name="connsiteX120" fmla="*/ 696293 w 1470203"/>
                <a:gd name="connsiteY120" fmla="*/ 76189 h 887566"/>
                <a:gd name="connsiteX121" fmla="*/ 678643 w 1470203"/>
                <a:gd name="connsiteY121" fmla="*/ 86191 h 887566"/>
                <a:gd name="connsiteX122" fmla="*/ 664229 w 1470203"/>
                <a:gd name="connsiteY122" fmla="*/ 101488 h 887566"/>
                <a:gd name="connsiteX123" fmla="*/ 655110 w 1470203"/>
                <a:gd name="connsiteY123" fmla="*/ 120020 h 887566"/>
                <a:gd name="connsiteX124" fmla="*/ 655110 w 1470203"/>
                <a:gd name="connsiteY124" fmla="*/ 214742 h 887566"/>
                <a:gd name="connsiteX125" fmla="*/ 640402 w 1470203"/>
                <a:gd name="connsiteY125" fmla="*/ 214742 h 887566"/>
                <a:gd name="connsiteX126" fmla="*/ 640402 w 1470203"/>
                <a:gd name="connsiteY126" fmla="*/ 61775 h 887566"/>
                <a:gd name="connsiteX127" fmla="*/ 654227 w 1470203"/>
                <a:gd name="connsiteY127" fmla="*/ 61775 h 887566"/>
                <a:gd name="connsiteX128" fmla="*/ 654227 w 1470203"/>
                <a:gd name="connsiteY128" fmla="*/ 98252 h 887566"/>
                <a:gd name="connsiteX129" fmla="*/ 665700 w 1470203"/>
                <a:gd name="connsiteY129" fmla="*/ 82367 h 887566"/>
                <a:gd name="connsiteX130" fmla="*/ 681291 w 1470203"/>
                <a:gd name="connsiteY130" fmla="*/ 70012 h 887566"/>
                <a:gd name="connsiteX131" fmla="*/ 699823 w 1470203"/>
                <a:gd name="connsiteY131" fmla="*/ 62069 h 887566"/>
                <a:gd name="connsiteX132" fmla="*/ 719827 w 1470203"/>
                <a:gd name="connsiteY132" fmla="*/ 59128 h 887566"/>
                <a:gd name="connsiteX133" fmla="*/ 755127 w 1470203"/>
                <a:gd name="connsiteY133" fmla="*/ 76778 h 887566"/>
                <a:gd name="connsiteX134" fmla="*/ 765423 w 1470203"/>
                <a:gd name="connsiteY134" fmla="*/ 126786 h 887566"/>
                <a:gd name="connsiteX135" fmla="*/ 765423 w 1470203"/>
                <a:gd name="connsiteY135" fmla="*/ 214742 h 887566"/>
                <a:gd name="connsiteX136" fmla="*/ 871667 w 1470203"/>
                <a:gd name="connsiteY136" fmla="*/ 217095 h 887566"/>
                <a:gd name="connsiteX137" fmla="*/ 842544 w 1470203"/>
                <a:gd name="connsiteY137" fmla="*/ 210623 h 887566"/>
                <a:gd name="connsiteX138" fmla="*/ 819599 w 1470203"/>
                <a:gd name="connsiteY138" fmla="*/ 192973 h 887566"/>
                <a:gd name="connsiteX139" fmla="*/ 804597 w 1470203"/>
                <a:gd name="connsiteY139" fmla="*/ 167675 h 887566"/>
                <a:gd name="connsiteX140" fmla="*/ 799302 w 1470203"/>
                <a:gd name="connsiteY140" fmla="*/ 138553 h 887566"/>
                <a:gd name="connsiteX141" fmla="*/ 804303 w 1470203"/>
                <a:gd name="connsiteY141" fmla="*/ 108548 h 887566"/>
                <a:gd name="connsiteX142" fmla="*/ 819011 w 1470203"/>
                <a:gd name="connsiteY142" fmla="*/ 83249 h 887566"/>
                <a:gd name="connsiteX143" fmla="*/ 841368 w 1470203"/>
                <a:gd name="connsiteY143" fmla="*/ 65599 h 887566"/>
                <a:gd name="connsiteX144" fmla="*/ 870490 w 1470203"/>
                <a:gd name="connsiteY144" fmla="*/ 59128 h 887566"/>
                <a:gd name="connsiteX145" fmla="*/ 905202 w 1470203"/>
                <a:gd name="connsiteY145" fmla="*/ 69718 h 887566"/>
                <a:gd name="connsiteX146" fmla="*/ 930500 w 1470203"/>
                <a:gd name="connsiteY146" fmla="*/ 95016 h 887566"/>
                <a:gd name="connsiteX147" fmla="*/ 930500 w 1470203"/>
                <a:gd name="connsiteY147" fmla="*/ 61775 h 887566"/>
                <a:gd name="connsiteX148" fmla="*/ 944032 w 1470203"/>
                <a:gd name="connsiteY148" fmla="*/ 61775 h 887566"/>
                <a:gd name="connsiteX149" fmla="*/ 944032 w 1470203"/>
                <a:gd name="connsiteY149" fmla="*/ 217683 h 887566"/>
                <a:gd name="connsiteX150" fmla="*/ 938149 w 1470203"/>
                <a:gd name="connsiteY150" fmla="*/ 245041 h 887566"/>
                <a:gd name="connsiteX151" fmla="*/ 922264 w 1470203"/>
                <a:gd name="connsiteY151" fmla="*/ 264456 h 887566"/>
                <a:gd name="connsiteX152" fmla="*/ 899318 w 1470203"/>
                <a:gd name="connsiteY152" fmla="*/ 276223 h 887566"/>
                <a:gd name="connsiteX153" fmla="*/ 871961 w 1470203"/>
                <a:gd name="connsiteY153" fmla="*/ 280341 h 887566"/>
                <a:gd name="connsiteX154" fmla="*/ 848133 w 1470203"/>
                <a:gd name="connsiteY154" fmla="*/ 277694 h 887566"/>
                <a:gd name="connsiteX155" fmla="*/ 829307 w 1470203"/>
                <a:gd name="connsiteY155" fmla="*/ 270634 h 887566"/>
                <a:gd name="connsiteX156" fmla="*/ 814893 w 1470203"/>
                <a:gd name="connsiteY156" fmla="*/ 259455 h 887566"/>
                <a:gd name="connsiteX157" fmla="*/ 804008 w 1470203"/>
                <a:gd name="connsiteY157" fmla="*/ 245041 h 887566"/>
                <a:gd name="connsiteX158" fmla="*/ 814010 w 1470203"/>
                <a:gd name="connsiteY158" fmla="*/ 238275 h 887566"/>
                <a:gd name="connsiteX159" fmla="*/ 838720 w 1470203"/>
                <a:gd name="connsiteY159" fmla="*/ 260926 h 887566"/>
                <a:gd name="connsiteX160" fmla="*/ 871961 w 1470203"/>
                <a:gd name="connsiteY160" fmla="*/ 268280 h 887566"/>
                <a:gd name="connsiteX161" fmla="*/ 894023 w 1470203"/>
                <a:gd name="connsiteY161" fmla="*/ 265044 h 887566"/>
                <a:gd name="connsiteX162" fmla="*/ 912262 w 1470203"/>
                <a:gd name="connsiteY162" fmla="*/ 255337 h 887566"/>
                <a:gd name="connsiteX163" fmla="*/ 924617 w 1470203"/>
                <a:gd name="connsiteY163" fmla="*/ 239746 h 887566"/>
                <a:gd name="connsiteX164" fmla="*/ 929324 w 1470203"/>
                <a:gd name="connsiteY164" fmla="*/ 217683 h 887566"/>
                <a:gd name="connsiteX165" fmla="*/ 929324 w 1470203"/>
                <a:gd name="connsiteY165" fmla="*/ 184148 h 887566"/>
                <a:gd name="connsiteX166" fmla="*/ 904319 w 1470203"/>
                <a:gd name="connsiteY166" fmla="*/ 208270 h 887566"/>
                <a:gd name="connsiteX167" fmla="*/ 871667 w 1470203"/>
                <a:gd name="connsiteY167" fmla="*/ 217095 h 887566"/>
                <a:gd name="connsiteX168" fmla="*/ 875197 w 1470203"/>
                <a:gd name="connsiteY168" fmla="*/ 204446 h 887566"/>
                <a:gd name="connsiteX169" fmla="*/ 894023 w 1470203"/>
                <a:gd name="connsiteY169" fmla="*/ 200916 h 887566"/>
                <a:gd name="connsiteX170" fmla="*/ 910791 w 1470203"/>
                <a:gd name="connsiteY170" fmla="*/ 191208 h 887566"/>
                <a:gd name="connsiteX171" fmla="*/ 923146 w 1470203"/>
                <a:gd name="connsiteY171" fmla="*/ 177971 h 887566"/>
                <a:gd name="connsiteX172" fmla="*/ 929324 w 1470203"/>
                <a:gd name="connsiteY172" fmla="*/ 163263 h 887566"/>
                <a:gd name="connsiteX173" fmla="*/ 929324 w 1470203"/>
                <a:gd name="connsiteY173" fmla="*/ 112960 h 887566"/>
                <a:gd name="connsiteX174" fmla="*/ 919910 w 1470203"/>
                <a:gd name="connsiteY174" fmla="*/ 96781 h 887566"/>
                <a:gd name="connsiteX175" fmla="*/ 906378 w 1470203"/>
                <a:gd name="connsiteY175" fmla="*/ 83838 h 887566"/>
                <a:gd name="connsiteX176" fmla="*/ 890199 w 1470203"/>
                <a:gd name="connsiteY176" fmla="*/ 75601 h 887566"/>
                <a:gd name="connsiteX177" fmla="*/ 872843 w 1470203"/>
                <a:gd name="connsiteY177" fmla="*/ 72365 h 887566"/>
                <a:gd name="connsiteX178" fmla="*/ 848133 w 1470203"/>
                <a:gd name="connsiteY178" fmla="*/ 78248 h 887566"/>
                <a:gd name="connsiteX179" fmla="*/ 829601 w 1470203"/>
                <a:gd name="connsiteY179" fmla="*/ 93545 h 887566"/>
                <a:gd name="connsiteX180" fmla="*/ 818128 w 1470203"/>
                <a:gd name="connsiteY180" fmla="*/ 115019 h 887566"/>
                <a:gd name="connsiteX181" fmla="*/ 814304 w 1470203"/>
                <a:gd name="connsiteY181" fmla="*/ 138847 h 887566"/>
                <a:gd name="connsiteX182" fmla="*/ 819011 w 1470203"/>
                <a:gd name="connsiteY182" fmla="*/ 163851 h 887566"/>
                <a:gd name="connsiteX183" fmla="*/ 831954 w 1470203"/>
                <a:gd name="connsiteY183" fmla="*/ 184737 h 887566"/>
                <a:gd name="connsiteX184" fmla="*/ 851369 w 1470203"/>
                <a:gd name="connsiteY184" fmla="*/ 199151 h 887566"/>
                <a:gd name="connsiteX185" fmla="*/ 875197 w 1470203"/>
                <a:gd name="connsiteY185" fmla="*/ 204446 h 887566"/>
                <a:gd name="connsiteX186" fmla="*/ 83543 w 1470203"/>
                <a:gd name="connsiteY186" fmla="*/ 511000 h 887566"/>
                <a:gd name="connsiteX187" fmla="*/ 79425 w 1470203"/>
                <a:gd name="connsiteY187" fmla="*/ 513354 h 887566"/>
                <a:gd name="connsiteX188" fmla="*/ 72365 w 1470203"/>
                <a:gd name="connsiteY188" fmla="*/ 516295 h 887566"/>
                <a:gd name="connsiteX189" fmla="*/ 62952 w 1470203"/>
                <a:gd name="connsiteY189" fmla="*/ 518943 h 887566"/>
                <a:gd name="connsiteX190" fmla="*/ 51479 w 1470203"/>
                <a:gd name="connsiteY190" fmla="*/ 520119 h 887566"/>
                <a:gd name="connsiteX191" fmla="*/ 39713 w 1470203"/>
                <a:gd name="connsiteY191" fmla="*/ 518354 h 887566"/>
                <a:gd name="connsiteX192" fmla="*/ 30299 w 1470203"/>
                <a:gd name="connsiteY192" fmla="*/ 513059 h 887566"/>
                <a:gd name="connsiteX193" fmla="*/ 23828 w 1470203"/>
                <a:gd name="connsiteY193" fmla="*/ 504529 h 887566"/>
                <a:gd name="connsiteX194" fmla="*/ 21474 w 1470203"/>
                <a:gd name="connsiteY194" fmla="*/ 492762 h 887566"/>
                <a:gd name="connsiteX195" fmla="*/ 21474 w 1470203"/>
                <a:gd name="connsiteY195" fmla="*/ 377449 h 887566"/>
                <a:gd name="connsiteX196" fmla="*/ 0 w 1470203"/>
                <a:gd name="connsiteY196" fmla="*/ 377449 h 887566"/>
                <a:gd name="connsiteX197" fmla="*/ 0 w 1470203"/>
                <a:gd name="connsiteY197" fmla="*/ 365388 h 887566"/>
                <a:gd name="connsiteX198" fmla="*/ 21474 w 1470203"/>
                <a:gd name="connsiteY198" fmla="*/ 365388 h 887566"/>
                <a:gd name="connsiteX199" fmla="*/ 21474 w 1470203"/>
                <a:gd name="connsiteY199" fmla="*/ 313026 h 887566"/>
                <a:gd name="connsiteX200" fmla="*/ 36183 w 1470203"/>
                <a:gd name="connsiteY200" fmla="*/ 313026 h 887566"/>
                <a:gd name="connsiteX201" fmla="*/ 36183 w 1470203"/>
                <a:gd name="connsiteY201" fmla="*/ 365388 h 887566"/>
                <a:gd name="connsiteX202" fmla="*/ 71777 w 1470203"/>
                <a:gd name="connsiteY202" fmla="*/ 365388 h 887566"/>
                <a:gd name="connsiteX203" fmla="*/ 71777 w 1470203"/>
                <a:gd name="connsiteY203" fmla="*/ 377449 h 887566"/>
                <a:gd name="connsiteX204" fmla="*/ 36183 w 1470203"/>
                <a:gd name="connsiteY204" fmla="*/ 377449 h 887566"/>
                <a:gd name="connsiteX205" fmla="*/ 36183 w 1470203"/>
                <a:gd name="connsiteY205" fmla="*/ 489232 h 887566"/>
                <a:gd name="connsiteX206" fmla="*/ 42066 w 1470203"/>
                <a:gd name="connsiteY206" fmla="*/ 502175 h 887566"/>
                <a:gd name="connsiteX207" fmla="*/ 55303 w 1470203"/>
                <a:gd name="connsiteY207" fmla="*/ 506294 h 887566"/>
                <a:gd name="connsiteX208" fmla="*/ 70894 w 1470203"/>
                <a:gd name="connsiteY208" fmla="*/ 503352 h 887566"/>
                <a:gd name="connsiteX209" fmla="*/ 79131 w 1470203"/>
                <a:gd name="connsiteY209" fmla="*/ 499234 h 887566"/>
                <a:gd name="connsiteX210" fmla="*/ 83543 w 1470203"/>
                <a:gd name="connsiteY210" fmla="*/ 511000 h 887566"/>
                <a:gd name="connsiteX211" fmla="*/ 234543 w 1470203"/>
                <a:gd name="connsiteY211" fmla="*/ 518354 h 887566"/>
                <a:gd name="connsiteX212" fmla="*/ 219835 w 1470203"/>
                <a:gd name="connsiteY212" fmla="*/ 518354 h 887566"/>
                <a:gd name="connsiteX213" fmla="*/ 219835 w 1470203"/>
                <a:gd name="connsiteY213" fmla="*/ 433046 h 887566"/>
                <a:gd name="connsiteX214" fmla="*/ 181887 w 1470203"/>
                <a:gd name="connsiteY214" fmla="*/ 376272 h 887566"/>
                <a:gd name="connsiteX215" fmla="*/ 163354 w 1470203"/>
                <a:gd name="connsiteY215" fmla="*/ 379802 h 887566"/>
                <a:gd name="connsiteX216" fmla="*/ 146587 w 1470203"/>
                <a:gd name="connsiteY216" fmla="*/ 389804 h 887566"/>
                <a:gd name="connsiteX217" fmla="*/ 133055 w 1470203"/>
                <a:gd name="connsiteY217" fmla="*/ 405100 h 887566"/>
                <a:gd name="connsiteX218" fmla="*/ 124230 w 1470203"/>
                <a:gd name="connsiteY218" fmla="*/ 423633 h 887566"/>
                <a:gd name="connsiteX219" fmla="*/ 124230 w 1470203"/>
                <a:gd name="connsiteY219" fmla="*/ 518354 h 887566"/>
                <a:gd name="connsiteX220" fmla="*/ 109522 w 1470203"/>
                <a:gd name="connsiteY220" fmla="*/ 518354 h 887566"/>
                <a:gd name="connsiteX221" fmla="*/ 109522 w 1470203"/>
                <a:gd name="connsiteY221" fmla="*/ 303613 h 887566"/>
                <a:gd name="connsiteX222" fmla="*/ 124230 w 1470203"/>
                <a:gd name="connsiteY222" fmla="*/ 303613 h 887566"/>
                <a:gd name="connsiteX223" fmla="*/ 124230 w 1470203"/>
                <a:gd name="connsiteY223" fmla="*/ 401864 h 887566"/>
                <a:gd name="connsiteX224" fmla="*/ 150117 w 1470203"/>
                <a:gd name="connsiteY224" fmla="*/ 373330 h 887566"/>
                <a:gd name="connsiteX225" fmla="*/ 186005 w 1470203"/>
                <a:gd name="connsiteY225" fmla="*/ 362740 h 887566"/>
                <a:gd name="connsiteX226" fmla="*/ 207774 w 1470203"/>
                <a:gd name="connsiteY226" fmla="*/ 367447 h 887566"/>
                <a:gd name="connsiteX227" fmla="*/ 222776 w 1470203"/>
                <a:gd name="connsiteY227" fmla="*/ 380979 h 887566"/>
                <a:gd name="connsiteX228" fmla="*/ 231601 w 1470203"/>
                <a:gd name="connsiteY228" fmla="*/ 402453 h 887566"/>
                <a:gd name="connsiteX229" fmla="*/ 234543 w 1470203"/>
                <a:gd name="connsiteY229" fmla="*/ 430399 h 887566"/>
                <a:gd name="connsiteX230" fmla="*/ 234543 w 1470203"/>
                <a:gd name="connsiteY230" fmla="*/ 518354 h 887566"/>
                <a:gd name="connsiteX231" fmla="*/ 351378 w 1470203"/>
                <a:gd name="connsiteY231" fmla="*/ 378625 h 887566"/>
                <a:gd name="connsiteX232" fmla="*/ 315196 w 1470203"/>
                <a:gd name="connsiteY232" fmla="*/ 390980 h 887566"/>
                <a:gd name="connsiteX233" fmla="*/ 293722 w 1470203"/>
                <a:gd name="connsiteY233" fmla="*/ 422750 h 887566"/>
                <a:gd name="connsiteX234" fmla="*/ 293722 w 1470203"/>
                <a:gd name="connsiteY234" fmla="*/ 518354 h 887566"/>
                <a:gd name="connsiteX235" fmla="*/ 279013 w 1470203"/>
                <a:gd name="connsiteY235" fmla="*/ 518354 h 887566"/>
                <a:gd name="connsiteX236" fmla="*/ 279013 w 1470203"/>
                <a:gd name="connsiteY236" fmla="*/ 365388 h 887566"/>
                <a:gd name="connsiteX237" fmla="*/ 293133 w 1470203"/>
                <a:gd name="connsiteY237" fmla="*/ 365388 h 887566"/>
                <a:gd name="connsiteX238" fmla="*/ 293133 w 1470203"/>
                <a:gd name="connsiteY238" fmla="*/ 403041 h 887566"/>
                <a:gd name="connsiteX239" fmla="*/ 314019 w 1470203"/>
                <a:gd name="connsiteY239" fmla="*/ 376860 h 887566"/>
                <a:gd name="connsiteX240" fmla="*/ 342259 w 1470203"/>
                <a:gd name="connsiteY240" fmla="*/ 365094 h 887566"/>
                <a:gd name="connsiteX241" fmla="*/ 347554 w 1470203"/>
                <a:gd name="connsiteY241" fmla="*/ 364799 h 887566"/>
                <a:gd name="connsiteX242" fmla="*/ 351378 w 1470203"/>
                <a:gd name="connsiteY242" fmla="*/ 364799 h 887566"/>
                <a:gd name="connsiteX243" fmla="*/ 351378 w 1470203"/>
                <a:gd name="connsiteY243" fmla="*/ 378625 h 887566"/>
                <a:gd name="connsiteX244" fmla="*/ 435642 w 1470203"/>
                <a:gd name="connsiteY244" fmla="*/ 521296 h 887566"/>
                <a:gd name="connsiteX245" fmla="*/ 405637 w 1470203"/>
                <a:gd name="connsiteY245" fmla="*/ 515119 h 887566"/>
                <a:gd name="connsiteX246" fmla="*/ 382104 w 1470203"/>
                <a:gd name="connsiteY246" fmla="*/ 497763 h 887566"/>
                <a:gd name="connsiteX247" fmla="*/ 366513 w 1470203"/>
                <a:gd name="connsiteY247" fmla="*/ 472464 h 887566"/>
                <a:gd name="connsiteX248" fmla="*/ 360924 w 1470203"/>
                <a:gd name="connsiteY248" fmla="*/ 442165 h 887566"/>
                <a:gd name="connsiteX249" fmla="*/ 366513 w 1470203"/>
                <a:gd name="connsiteY249" fmla="*/ 411572 h 887566"/>
                <a:gd name="connsiteX250" fmla="*/ 382398 w 1470203"/>
                <a:gd name="connsiteY250" fmla="*/ 386274 h 887566"/>
                <a:gd name="connsiteX251" fmla="*/ 405932 w 1470203"/>
                <a:gd name="connsiteY251" fmla="*/ 369212 h 887566"/>
                <a:gd name="connsiteX252" fmla="*/ 435642 w 1470203"/>
                <a:gd name="connsiteY252" fmla="*/ 362740 h 887566"/>
                <a:gd name="connsiteX253" fmla="*/ 465059 w 1470203"/>
                <a:gd name="connsiteY253" fmla="*/ 369212 h 887566"/>
                <a:gd name="connsiteX254" fmla="*/ 488593 w 1470203"/>
                <a:gd name="connsiteY254" fmla="*/ 386274 h 887566"/>
                <a:gd name="connsiteX255" fmla="*/ 504478 w 1470203"/>
                <a:gd name="connsiteY255" fmla="*/ 411572 h 887566"/>
                <a:gd name="connsiteX256" fmla="*/ 510361 w 1470203"/>
                <a:gd name="connsiteY256" fmla="*/ 442165 h 887566"/>
                <a:gd name="connsiteX257" fmla="*/ 504478 w 1470203"/>
                <a:gd name="connsiteY257" fmla="*/ 472464 h 887566"/>
                <a:gd name="connsiteX258" fmla="*/ 488887 w 1470203"/>
                <a:gd name="connsiteY258" fmla="*/ 497763 h 887566"/>
                <a:gd name="connsiteX259" fmla="*/ 465059 w 1470203"/>
                <a:gd name="connsiteY259" fmla="*/ 515119 h 887566"/>
                <a:gd name="connsiteX260" fmla="*/ 435642 w 1470203"/>
                <a:gd name="connsiteY260" fmla="*/ 521296 h 887566"/>
                <a:gd name="connsiteX261" fmla="*/ 375632 w 1470203"/>
                <a:gd name="connsiteY261" fmla="*/ 442754 h 887566"/>
                <a:gd name="connsiteX262" fmla="*/ 380339 w 1470203"/>
                <a:gd name="connsiteY262" fmla="*/ 468346 h 887566"/>
                <a:gd name="connsiteX263" fmla="*/ 392988 w 1470203"/>
                <a:gd name="connsiteY263" fmla="*/ 488938 h 887566"/>
                <a:gd name="connsiteX264" fmla="*/ 412109 w 1470203"/>
                <a:gd name="connsiteY264" fmla="*/ 503058 h 887566"/>
                <a:gd name="connsiteX265" fmla="*/ 435348 w 1470203"/>
                <a:gd name="connsiteY265" fmla="*/ 508059 h 887566"/>
                <a:gd name="connsiteX266" fmla="*/ 458587 w 1470203"/>
                <a:gd name="connsiteY266" fmla="*/ 503058 h 887566"/>
                <a:gd name="connsiteX267" fmla="*/ 477708 w 1470203"/>
                <a:gd name="connsiteY267" fmla="*/ 488644 h 887566"/>
                <a:gd name="connsiteX268" fmla="*/ 490652 w 1470203"/>
                <a:gd name="connsiteY268" fmla="*/ 467758 h 887566"/>
                <a:gd name="connsiteX269" fmla="*/ 495358 w 1470203"/>
                <a:gd name="connsiteY269" fmla="*/ 441871 h 887566"/>
                <a:gd name="connsiteX270" fmla="*/ 490652 w 1470203"/>
                <a:gd name="connsiteY270" fmla="*/ 416573 h 887566"/>
                <a:gd name="connsiteX271" fmla="*/ 477708 w 1470203"/>
                <a:gd name="connsiteY271" fmla="*/ 395687 h 887566"/>
                <a:gd name="connsiteX272" fmla="*/ 458587 w 1470203"/>
                <a:gd name="connsiteY272" fmla="*/ 381273 h 887566"/>
                <a:gd name="connsiteX273" fmla="*/ 435642 w 1470203"/>
                <a:gd name="connsiteY273" fmla="*/ 375978 h 887566"/>
                <a:gd name="connsiteX274" fmla="*/ 412403 w 1470203"/>
                <a:gd name="connsiteY274" fmla="*/ 381273 h 887566"/>
                <a:gd name="connsiteX275" fmla="*/ 393282 w 1470203"/>
                <a:gd name="connsiteY275" fmla="*/ 395687 h 887566"/>
                <a:gd name="connsiteX276" fmla="*/ 380339 w 1470203"/>
                <a:gd name="connsiteY276" fmla="*/ 417161 h 887566"/>
                <a:gd name="connsiteX277" fmla="*/ 375632 w 1470203"/>
                <a:gd name="connsiteY277" fmla="*/ 442754 h 887566"/>
                <a:gd name="connsiteX278" fmla="*/ 592962 w 1470203"/>
                <a:gd name="connsiteY278" fmla="*/ 521296 h 887566"/>
                <a:gd name="connsiteX279" fmla="*/ 544131 w 1470203"/>
                <a:gd name="connsiteY279" fmla="*/ 453638 h 887566"/>
                <a:gd name="connsiteX280" fmla="*/ 544131 w 1470203"/>
                <a:gd name="connsiteY280" fmla="*/ 365388 h 887566"/>
                <a:gd name="connsiteX281" fmla="*/ 558839 w 1470203"/>
                <a:gd name="connsiteY281" fmla="*/ 365388 h 887566"/>
                <a:gd name="connsiteX282" fmla="*/ 558839 w 1470203"/>
                <a:gd name="connsiteY282" fmla="*/ 451579 h 887566"/>
                <a:gd name="connsiteX283" fmla="*/ 597375 w 1470203"/>
                <a:gd name="connsiteY283" fmla="*/ 508059 h 887566"/>
                <a:gd name="connsiteX284" fmla="*/ 616202 w 1470203"/>
                <a:gd name="connsiteY284" fmla="*/ 504823 h 887566"/>
                <a:gd name="connsiteX285" fmla="*/ 633263 w 1470203"/>
                <a:gd name="connsiteY285" fmla="*/ 495409 h 887566"/>
                <a:gd name="connsiteX286" fmla="*/ 647089 w 1470203"/>
                <a:gd name="connsiteY286" fmla="*/ 480701 h 887566"/>
                <a:gd name="connsiteX287" fmla="*/ 656797 w 1470203"/>
                <a:gd name="connsiteY287" fmla="*/ 461874 h 887566"/>
                <a:gd name="connsiteX288" fmla="*/ 656797 w 1470203"/>
                <a:gd name="connsiteY288" fmla="*/ 365388 h 887566"/>
                <a:gd name="connsiteX289" fmla="*/ 671505 w 1470203"/>
                <a:gd name="connsiteY289" fmla="*/ 365388 h 887566"/>
                <a:gd name="connsiteX290" fmla="*/ 671505 w 1470203"/>
                <a:gd name="connsiteY290" fmla="*/ 497763 h 887566"/>
                <a:gd name="connsiteX291" fmla="*/ 677683 w 1470203"/>
                <a:gd name="connsiteY291" fmla="*/ 505117 h 887566"/>
                <a:gd name="connsiteX292" fmla="*/ 677683 w 1470203"/>
                <a:gd name="connsiteY292" fmla="*/ 518354 h 887566"/>
                <a:gd name="connsiteX293" fmla="*/ 675035 w 1470203"/>
                <a:gd name="connsiteY293" fmla="*/ 518649 h 887566"/>
                <a:gd name="connsiteX294" fmla="*/ 673270 w 1470203"/>
                <a:gd name="connsiteY294" fmla="*/ 518649 h 887566"/>
                <a:gd name="connsiteX295" fmla="*/ 662680 w 1470203"/>
                <a:gd name="connsiteY295" fmla="*/ 515119 h 887566"/>
                <a:gd name="connsiteX296" fmla="*/ 658268 w 1470203"/>
                <a:gd name="connsiteY296" fmla="*/ 505117 h 887566"/>
                <a:gd name="connsiteX297" fmla="*/ 658268 w 1470203"/>
                <a:gd name="connsiteY297" fmla="*/ 482172 h 887566"/>
                <a:gd name="connsiteX298" fmla="*/ 630616 w 1470203"/>
                <a:gd name="connsiteY298" fmla="*/ 511000 h 887566"/>
                <a:gd name="connsiteX299" fmla="*/ 592962 w 1470203"/>
                <a:gd name="connsiteY299" fmla="*/ 521296 h 887566"/>
                <a:gd name="connsiteX300" fmla="*/ 780027 w 1470203"/>
                <a:gd name="connsiteY300" fmla="*/ 520708 h 887566"/>
                <a:gd name="connsiteX301" fmla="*/ 750905 w 1470203"/>
                <a:gd name="connsiteY301" fmla="*/ 514236 h 887566"/>
                <a:gd name="connsiteX302" fmla="*/ 727959 w 1470203"/>
                <a:gd name="connsiteY302" fmla="*/ 496586 h 887566"/>
                <a:gd name="connsiteX303" fmla="*/ 712957 w 1470203"/>
                <a:gd name="connsiteY303" fmla="*/ 471288 h 887566"/>
                <a:gd name="connsiteX304" fmla="*/ 707662 w 1470203"/>
                <a:gd name="connsiteY304" fmla="*/ 442165 h 887566"/>
                <a:gd name="connsiteX305" fmla="*/ 712663 w 1470203"/>
                <a:gd name="connsiteY305" fmla="*/ 412160 h 887566"/>
                <a:gd name="connsiteX306" fmla="*/ 727371 w 1470203"/>
                <a:gd name="connsiteY306" fmla="*/ 386862 h 887566"/>
                <a:gd name="connsiteX307" fmla="*/ 749728 w 1470203"/>
                <a:gd name="connsiteY307" fmla="*/ 369212 h 887566"/>
                <a:gd name="connsiteX308" fmla="*/ 778850 w 1470203"/>
                <a:gd name="connsiteY308" fmla="*/ 362740 h 887566"/>
                <a:gd name="connsiteX309" fmla="*/ 813562 w 1470203"/>
                <a:gd name="connsiteY309" fmla="*/ 373330 h 887566"/>
                <a:gd name="connsiteX310" fmla="*/ 838860 w 1470203"/>
                <a:gd name="connsiteY310" fmla="*/ 398629 h 887566"/>
                <a:gd name="connsiteX311" fmla="*/ 838860 w 1470203"/>
                <a:gd name="connsiteY311" fmla="*/ 365388 h 887566"/>
                <a:gd name="connsiteX312" fmla="*/ 852392 w 1470203"/>
                <a:gd name="connsiteY312" fmla="*/ 365388 h 887566"/>
                <a:gd name="connsiteX313" fmla="*/ 852392 w 1470203"/>
                <a:gd name="connsiteY313" fmla="*/ 521296 h 887566"/>
                <a:gd name="connsiteX314" fmla="*/ 846509 w 1470203"/>
                <a:gd name="connsiteY314" fmla="*/ 548654 h 887566"/>
                <a:gd name="connsiteX315" fmla="*/ 830624 w 1470203"/>
                <a:gd name="connsiteY315" fmla="*/ 568069 h 887566"/>
                <a:gd name="connsiteX316" fmla="*/ 807679 w 1470203"/>
                <a:gd name="connsiteY316" fmla="*/ 579835 h 887566"/>
                <a:gd name="connsiteX317" fmla="*/ 780321 w 1470203"/>
                <a:gd name="connsiteY317" fmla="*/ 583954 h 887566"/>
                <a:gd name="connsiteX318" fmla="*/ 756494 w 1470203"/>
                <a:gd name="connsiteY318" fmla="*/ 581306 h 887566"/>
                <a:gd name="connsiteX319" fmla="*/ 737667 w 1470203"/>
                <a:gd name="connsiteY319" fmla="*/ 574246 h 887566"/>
                <a:gd name="connsiteX320" fmla="*/ 723253 w 1470203"/>
                <a:gd name="connsiteY320" fmla="*/ 563068 h 887566"/>
                <a:gd name="connsiteX321" fmla="*/ 712369 w 1470203"/>
                <a:gd name="connsiteY321" fmla="*/ 548654 h 887566"/>
                <a:gd name="connsiteX322" fmla="*/ 722370 w 1470203"/>
                <a:gd name="connsiteY322" fmla="*/ 541888 h 887566"/>
                <a:gd name="connsiteX323" fmla="*/ 747080 w 1470203"/>
                <a:gd name="connsiteY323" fmla="*/ 564539 h 887566"/>
                <a:gd name="connsiteX324" fmla="*/ 780321 w 1470203"/>
                <a:gd name="connsiteY324" fmla="*/ 571893 h 887566"/>
                <a:gd name="connsiteX325" fmla="*/ 802384 w 1470203"/>
                <a:gd name="connsiteY325" fmla="*/ 568657 h 887566"/>
                <a:gd name="connsiteX326" fmla="*/ 820622 w 1470203"/>
                <a:gd name="connsiteY326" fmla="*/ 558950 h 887566"/>
                <a:gd name="connsiteX327" fmla="*/ 832977 w 1470203"/>
                <a:gd name="connsiteY327" fmla="*/ 543359 h 887566"/>
                <a:gd name="connsiteX328" fmla="*/ 837684 w 1470203"/>
                <a:gd name="connsiteY328" fmla="*/ 521296 h 887566"/>
                <a:gd name="connsiteX329" fmla="*/ 837684 w 1470203"/>
                <a:gd name="connsiteY329" fmla="*/ 487761 h 887566"/>
                <a:gd name="connsiteX330" fmla="*/ 812680 w 1470203"/>
                <a:gd name="connsiteY330" fmla="*/ 511883 h 887566"/>
                <a:gd name="connsiteX331" fmla="*/ 780027 w 1470203"/>
                <a:gd name="connsiteY331" fmla="*/ 520708 h 887566"/>
                <a:gd name="connsiteX332" fmla="*/ 783557 w 1470203"/>
                <a:gd name="connsiteY332" fmla="*/ 508059 h 887566"/>
                <a:gd name="connsiteX333" fmla="*/ 802384 w 1470203"/>
                <a:gd name="connsiteY333" fmla="*/ 504529 h 887566"/>
                <a:gd name="connsiteX334" fmla="*/ 819151 w 1470203"/>
                <a:gd name="connsiteY334" fmla="*/ 494821 h 887566"/>
                <a:gd name="connsiteX335" fmla="*/ 831506 w 1470203"/>
                <a:gd name="connsiteY335" fmla="*/ 481584 h 887566"/>
                <a:gd name="connsiteX336" fmla="*/ 837684 w 1470203"/>
                <a:gd name="connsiteY336" fmla="*/ 466875 h 887566"/>
                <a:gd name="connsiteX337" fmla="*/ 837684 w 1470203"/>
                <a:gd name="connsiteY337" fmla="*/ 416573 h 887566"/>
                <a:gd name="connsiteX338" fmla="*/ 828270 w 1470203"/>
                <a:gd name="connsiteY338" fmla="*/ 400394 h 887566"/>
                <a:gd name="connsiteX339" fmla="*/ 814739 w 1470203"/>
                <a:gd name="connsiteY339" fmla="*/ 387450 h 887566"/>
                <a:gd name="connsiteX340" fmla="*/ 798560 w 1470203"/>
                <a:gd name="connsiteY340" fmla="*/ 379213 h 887566"/>
                <a:gd name="connsiteX341" fmla="*/ 781204 w 1470203"/>
                <a:gd name="connsiteY341" fmla="*/ 375978 h 887566"/>
                <a:gd name="connsiteX342" fmla="*/ 756494 w 1470203"/>
                <a:gd name="connsiteY342" fmla="*/ 381861 h 887566"/>
                <a:gd name="connsiteX343" fmla="*/ 737961 w 1470203"/>
                <a:gd name="connsiteY343" fmla="*/ 397158 h 887566"/>
                <a:gd name="connsiteX344" fmla="*/ 726489 w 1470203"/>
                <a:gd name="connsiteY344" fmla="*/ 418632 h 887566"/>
                <a:gd name="connsiteX345" fmla="*/ 722664 w 1470203"/>
                <a:gd name="connsiteY345" fmla="*/ 442459 h 887566"/>
                <a:gd name="connsiteX346" fmla="*/ 727371 w 1470203"/>
                <a:gd name="connsiteY346" fmla="*/ 467464 h 887566"/>
                <a:gd name="connsiteX347" fmla="*/ 740314 w 1470203"/>
                <a:gd name="connsiteY347" fmla="*/ 488349 h 887566"/>
                <a:gd name="connsiteX348" fmla="*/ 759729 w 1470203"/>
                <a:gd name="connsiteY348" fmla="*/ 502764 h 887566"/>
                <a:gd name="connsiteX349" fmla="*/ 783557 w 1470203"/>
                <a:gd name="connsiteY349" fmla="*/ 508059 h 887566"/>
                <a:gd name="connsiteX350" fmla="*/ 1023394 w 1470203"/>
                <a:gd name="connsiteY350" fmla="*/ 518354 h 887566"/>
                <a:gd name="connsiteX351" fmla="*/ 1008685 w 1470203"/>
                <a:gd name="connsiteY351" fmla="*/ 518354 h 887566"/>
                <a:gd name="connsiteX352" fmla="*/ 1008685 w 1470203"/>
                <a:gd name="connsiteY352" fmla="*/ 433046 h 887566"/>
                <a:gd name="connsiteX353" fmla="*/ 970738 w 1470203"/>
                <a:gd name="connsiteY353" fmla="*/ 376272 h 887566"/>
                <a:gd name="connsiteX354" fmla="*/ 952205 w 1470203"/>
                <a:gd name="connsiteY354" fmla="*/ 379802 h 887566"/>
                <a:gd name="connsiteX355" fmla="*/ 935438 w 1470203"/>
                <a:gd name="connsiteY355" fmla="*/ 389804 h 887566"/>
                <a:gd name="connsiteX356" fmla="*/ 921906 w 1470203"/>
                <a:gd name="connsiteY356" fmla="*/ 405100 h 887566"/>
                <a:gd name="connsiteX357" fmla="*/ 913081 w 1470203"/>
                <a:gd name="connsiteY357" fmla="*/ 423633 h 887566"/>
                <a:gd name="connsiteX358" fmla="*/ 913081 w 1470203"/>
                <a:gd name="connsiteY358" fmla="*/ 518354 h 887566"/>
                <a:gd name="connsiteX359" fmla="*/ 898373 w 1470203"/>
                <a:gd name="connsiteY359" fmla="*/ 518354 h 887566"/>
                <a:gd name="connsiteX360" fmla="*/ 898373 w 1470203"/>
                <a:gd name="connsiteY360" fmla="*/ 303613 h 887566"/>
                <a:gd name="connsiteX361" fmla="*/ 913081 w 1470203"/>
                <a:gd name="connsiteY361" fmla="*/ 303613 h 887566"/>
                <a:gd name="connsiteX362" fmla="*/ 913081 w 1470203"/>
                <a:gd name="connsiteY362" fmla="*/ 401864 h 887566"/>
                <a:gd name="connsiteX363" fmla="*/ 938968 w 1470203"/>
                <a:gd name="connsiteY363" fmla="*/ 373330 h 887566"/>
                <a:gd name="connsiteX364" fmla="*/ 974856 w 1470203"/>
                <a:gd name="connsiteY364" fmla="*/ 362740 h 887566"/>
                <a:gd name="connsiteX365" fmla="*/ 996624 w 1470203"/>
                <a:gd name="connsiteY365" fmla="*/ 367447 h 887566"/>
                <a:gd name="connsiteX366" fmla="*/ 1011627 w 1470203"/>
                <a:gd name="connsiteY366" fmla="*/ 380979 h 887566"/>
                <a:gd name="connsiteX367" fmla="*/ 1020452 w 1470203"/>
                <a:gd name="connsiteY367" fmla="*/ 402453 h 887566"/>
                <a:gd name="connsiteX368" fmla="*/ 1023394 w 1470203"/>
                <a:gd name="connsiteY368" fmla="*/ 430399 h 887566"/>
                <a:gd name="connsiteX369" fmla="*/ 1023394 w 1470203"/>
                <a:gd name="connsiteY369" fmla="*/ 518354 h 887566"/>
                <a:gd name="connsiteX370" fmla="*/ 4707 w 1470203"/>
                <a:gd name="connsiteY370" fmla="*/ 744895 h 887566"/>
                <a:gd name="connsiteX371" fmla="*/ 10296 w 1470203"/>
                <a:gd name="connsiteY371" fmla="*/ 714302 h 887566"/>
                <a:gd name="connsiteX372" fmla="*/ 25887 w 1470203"/>
                <a:gd name="connsiteY372" fmla="*/ 689298 h 887566"/>
                <a:gd name="connsiteX373" fmla="*/ 49714 w 1470203"/>
                <a:gd name="connsiteY373" fmla="*/ 672530 h 887566"/>
                <a:gd name="connsiteX374" fmla="*/ 80013 w 1470203"/>
                <a:gd name="connsiteY374" fmla="*/ 666353 h 887566"/>
                <a:gd name="connsiteX375" fmla="*/ 116784 w 1470203"/>
                <a:gd name="connsiteY375" fmla="*/ 675766 h 887566"/>
                <a:gd name="connsiteX376" fmla="*/ 140612 w 1470203"/>
                <a:gd name="connsiteY376" fmla="*/ 701947 h 887566"/>
                <a:gd name="connsiteX377" fmla="*/ 126198 w 1470203"/>
                <a:gd name="connsiteY377" fmla="*/ 706654 h 887566"/>
                <a:gd name="connsiteX378" fmla="*/ 106783 w 1470203"/>
                <a:gd name="connsiteY378" fmla="*/ 686944 h 887566"/>
                <a:gd name="connsiteX379" fmla="*/ 79425 w 1470203"/>
                <a:gd name="connsiteY379" fmla="*/ 679590 h 887566"/>
                <a:gd name="connsiteX380" fmla="*/ 55892 w 1470203"/>
                <a:gd name="connsiteY380" fmla="*/ 684591 h 887566"/>
                <a:gd name="connsiteX381" fmla="*/ 36771 w 1470203"/>
                <a:gd name="connsiteY381" fmla="*/ 698417 h 887566"/>
                <a:gd name="connsiteX382" fmla="*/ 24122 w 1470203"/>
                <a:gd name="connsiteY382" fmla="*/ 719303 h 887566"/>
                <a:gd name="connsiteX383" fmla="*/ 19415 w 1470203"/>
                <a:gd name="connsiteY383" fmla="*/ 744895 h 887566"/>
                <a:gd name="connsiteX384" fmla="*/ 24122 w 1470203"/>
                <a:gd name="connsiteY384" fmla="*/ 771076 h 887566"/>
                <a:gd name="connsiteX385" fmla="*/ 37065 w 1470203"/>
                <a:gd name="connsiteY385" fmla="*/ 792256 h 887566"/>
                <a:gd name="connsiteX386" fmla="*/ 56186 w 1470203"/>
                <a:gd name="connsiteY386" fmla="*/ 806376 h 887566"/>
                <a:gd name="connsiteX387" fmla="*/ 79719 w 1470203"/>
                <a:gd name="connsiteY387" fmla="*/ 811671 h 887566"/>
                <a:gd name="connsiteX388" fmla="*/ 95310 w 1470203"/>
                <a:gd name="connsiteY388" fmla="*/ 809318 h 887566"/>
                <a:gd name="connsiteX389" fmla="*/ 109724 w 1470203"/>
                <a:gd name="connsiteY389" fmla="*/ 803140 h 887566"/>
                <a:gd name="connsiteX390" fmla="*/ 121197 w 1470203"/>
                <a:gd name="connsiteY390" fmla="*/ 794315 h 887566"/>
                <a:gd name="connsiteX391" fmla="*/ 127963 w 1470203"/>
                <a:gd name="connsiteY391" fmla="*/ 783431 h 887566"/>
                <a:gd name="connsiteX392" fmla="*/ 142377 w 1470203"/>
                <a:gd name="connsiteY392" fmla="*/ 787550 h 887566"/>
                <a:gd name="connsiteX393" fmla="*/ 133258 w 1470203"/>
                <a:gd name="connsiteY393" fmla="*/ 802552 h 887566"/>
                <a:gd name="connsiteX394" fmla="*/ 119138 w 1470203"/>
                <a:gd name="connsiteY394" fmla="*/ 814319 h 887566"/>
                <a:gd name="connsiteX395" fmla="*/ 100899 w 1470203"/>
                <a:gd name="connsiteY395" fmla="*/ 821967 h 887566"/>
                <a:gd name="connsiteX396" fmla="*/ 80308 w 1470203"/>
                <a:gd name="connsiteY396" fmla="*/ 824909 h 887566"/>
                <a:gd name="connsiteX397" fmla="*/ 50303 w 1470203"/>
                <a:gd name="connsiteY397" fmla="*/ 818731 h 887566"/>
                <a:gd name="connsiteX398" fmla="*/ 26181 w 1470203"/>
                <a:gd name="connsiteY398" fmla="*/ 801375 h 887566"/>
                <a:gd name="connsiteX399" fmla="*/ 10296 w 1470203"/>
                <a:gd name="connsiteY399" fmla="*/ 775783 h 887566"/>
                <a:gd name="connsiteX400" fmla="*/ 4707 w 1470203"/>
                <a:gd name="connsiteY400" fmla="*/ 744895 h 887566"/>
                <a:gd name="connsiteX401" fmla="*/ 238287 w 1470203"/>
                <a:gd name="connsiteY401" fmla="*/ 824909 h 887566"/>
                <a:gd name="connsiteX402" fmla="*/ 208282 w 1470203"/>
                <a:gd name="connsiteY402" fmla="*/ 818731 h 887566"/>
                <a:gd name="connsiteX403" fmla="*/ 184749 w 1470203"/>
                <a:gd name="connsiteY403" fmla="*/ 801375 h 887566"/>
                <a:gd name="connsiteX404" fmla="*/ 169158 w 1470203"/>
                <a:gd name="connsiteY404" fmla="*/ 776077 h 887566"/>
                <a:gd name="connsiteX405" fmla="*/ 163569 w 1470203"/>
                <a:gd name="connsiteY405" fmla="*/ 745778 h 887566"/>
                <a:gd name="connsiteX406" fmla="*/ 169158 w 1470203"/>
                <a:gd name="connsiteY406" fmla="*/ 715185 h 887566"/>
                <a:gd name="connsiteX407" fmla="*/ 185043 w 1470203"/>
                <a:gd name="connsiteY407" fmla="*/ 689886 h 887566"/>
                <a:gd name="connsiteX408" fmla="*/ 208577 w 1470203"/>
                <a:gd name="connsiteY408" fmla="*/ 672824 h 887566"/>
                <a:gd name="connsiteX409" fmla="*/ 238287 w 1470203"/>
                <a:gd name="connsiteY409" fmla="*/ 666353 h 887566"/>
                <a:gd name="connsiteX410" fmla="*/ 267704 w 1470203"/>
                <a:gd name="connsiteY410" fmla="*/ 672824 h 887566"/>
                <a:gd name="connsiteX411" fmla="*/ 291237 w 1470203"/>
                <a:gd name="connsiteY411" fmla="*/ 689886 h 887566"/>
                <a:gd name="connsiteX412" fmla="*/ 307123 w 1470203"/>
                <a:gd name="connsiteY412" fmla="*/ 715185 h 887566"/>
                <a:gd name="connsiteX413" fmla="*/ 313006 w 1470203"/>
                <a:gd name="connsiteY413" fmla="*/ 745778 h 887566"/>
                <a:gd name="connsiteX414" fmla="*/ 307123 w 1470203"/>
                <a:gd name="connsiteY414" fmla="*/ 776077 h 887566"/>
                <a:gd name="connsiteX415" fmla="*/ 291532 w 1470203"/>
                <a:gd name="connsiteY415" fmla="*/ 801375 h 887566"/>
                <a:gd name="connsiteX416" fmla="*/ 267704 w 1470203"/>
                <a:gd name="connsiteY416" fmla="*/ 818731 h 887566"/>
                <a:gd name="connsiteX417" fmla="*/ 238287 w 1470203"/>
                <a:gd name="connsiteY417" fmla="*/ 824909 h 887566"/>
                <a:gd name="connsiteX418" fmla="*/ 178277 w 1470203"/>
                <a:gd name="connsiteY418" fmla="*/ 746366 h 887566"/>
                <a:gd name="connsiteX419" fmla="*/ 182984 w 1470203"/>
                <a:gd name="connsiteY419" fmla="*/ 771959 h 887566"/>
                <a:gd name="connsiteX420" fmla="*/ 195633 w 1470203"/>
                <a:gd name="connsiteY420" fmla="*/ 792550 h 887566"/>
                <a:gd name="connsiteX421" fmla="*/ 214754 w 1470203"/>
                <a:gd name="connsiteY421" fmla="*/ 806670 h 887566"/>
                <a:gd name="connsiteX422" fmla="*/ 237993 w 1470203"/>
                <a:gd name="connsiteY422" fmla="*/ 811671 h 887566"/>
                <a:gd name="connsiteX423" fmla="*/ 261232 w 1470203"/>
                <a:gd name="connsiteY423" fmla="*/ 806670 h 887566"/>
                <a:gd name="connsiteX424" fmla="*/ 280353 w 1470203"/>
                <a:gd name="connsiteY424" fmla="*/ 792256 h 887566"/>
                <a:gd name="connsiteX425" fmla="*/ 293297 w 1470203"/>
                <a:gd name="connsiteY425" fmla="*/ 771370 h 887566"/>
                <a:gd name="connsiteX426" fmla="*/ 298003 w 1470203"/>
                <a:gd name="connsiteY426" fmla="*/ 745484 h 887566"/>
                <a:gd name="connsiteX427" fmla="*/ 293297 w 1470203"/>
                <a:gd name="connsiteY427" fmla="*/ 720185 h 887566"/>
                <a:gd name="connsiteX428" fmla="*/ 280353 w 1470203"/>
                <a:gd name="connsiteY428" fmla="*/ 699299 h 887566"/>
                <a:gd name="connsiteX429" fmla="*/ 261232 w 1470203"/>
                <a:gd name="connsiteY429" fmla="*/ 684885 h 887566"/>
                <a:gd name="connsiteX430" fmla="*/ 238287 w 1470203"/>
                <a:gd name="connsiteY430" fmla="*/ 679590 h 887566"/>
                <a:gd name="connsiteX431" fmla="*/ 215048 w 1470203"/>
                <a:gd name="connsiteY431" fmla="*/ 684885 h 887566"/>
                <a:gd name="connsiteX432" fmla="*/ 195927 w 1470203"/>
                <a:gd name="connsiteY432" fmla="*/ 699299 h 887566"/>
                <a:gd name="connsiteX433" fmla="*/ 182984 w 1470203"/>
                <a:gd name="connsiteY433" fmla="*/ 720774 h 887566"/>
                <a:gd name="connsiteX434" fmla="*/ 178277 w 1470203"/>
                <a:gd name="connsiteY434" fmla="*/ 746366 h 887566"/>
                <a:gd name="connsiteX435" fmla="*/ 572989 w 1470203"/>
                <a:gd name="connsiteY435" fmla="*/ 821967 h 887566"/>
                <a:gd name="connsiteX436" fmla="*/ 558280 w 1470203"/>
                <a:gd name="connsiteY436" fmla="*/ 821967 h 887566"/>
                <a:gd name="connsiteX437" fmla="*/ 558280 w 1470203"/>
                <a:gd name="connsiteY437" fmla="*/ 736659 h 887566"/>
                <a:gd name="connsiteX438" fmla="*/ 549161 w 1470203"/>
                <a:gd name="connsiteY438" fmla="*/ 693710 h 887566"/>
                <a:gd name="connsiteX439" fmla="*/ 521804 w 1470203"/>
                <a:gd name="connsiteY439" fmla="*/ 679884 h 887566"/>
                <a:gd name="connsiteX440" fmla="*/ 503860 w 1470203"/>
                <a:gd name="connsiteY440" fmla="*/ 683415 h 887566"/>
                <a:gd name="connsiteX441" fmla="*/ 488269 w 1470203"/>
                <a:gd name="connsiteY441" fmla="*/ 693416 h 887566"/>
                <a:gd name="connsiteX442" fmla="*/ 475914 w 1470203"/>
                <a:gd name="connsiteY442" fmla="*/ 708419 h 887566"/>
                <a:gd name="connsiteX443" fmla="*/ 467971 w 1470203"/>
                <a:gd name="connsiteY443" fmla="*/ 727539 h 887566"/>
                <a:gd name="connsiteX444" fmla="*/ 467971 w 1470203"/>
                <a:gd name="connsiteY444" fmla="*/ 821967 h 887566"/>
                <a:gd name="connsiteX445" fmla="*/ 453263 w 1470203"/>
                <a:gd name="connsiteY445" fmla="*/ 821967 h 887566"/>
                <a:gd name="connsiteX446" fmla="*/ 453263 w 1470203"/>
                <a:gd name="connsiteY446" fmla="*/ 736659 h 887566"/>
                <a:gd name="connsiteX447" fmla="*/ 444438 w 1470203"/>
                <a:gd name="connsiteY447" fmla="*/ 693710 h 887566"/>
                <a:gd name="connsiteX448" fmla="*/ 417080 w 1470203"/>
                <a:gd name="connsiteY448" fmla="*/ 679884 h 887566"/>
                <a:gd name="connsiteX449" fmla="*/ 399136 w 1470203"/>
                <a:gd name="connsiteY449" fmla="*/ 683415 h 887566"/>
                <a:gd name="connsiteX450" fmla="*/ 383839 w 1470203"/>
                <a:gd name="connsiteY450" fmla="*/ 693122 h 887566"/>
                <a:gd name="connsiteX451" fmla="*/ 371190 w 1470203"/>
                <a:gd name="connsiteY451" fmla="*/ 708124 h 887566"/>
                <a:gd name="connsiteX452" fmla="*/ 362954 w 1470203"/>
                <a:gd name="connsiteY452" fmla="*/ 727245 h 887566"/>
                <a:gd name="connsiteX453" fmla="*/ 362954 w 1470203"/>
                <a:gd name="connsiteY453" fmla="*/ 821967 h 887566"/>
                <a:gd name="connsiteX454" fmla="*/ 348245 w 1470203"/>
                <a:gd name="connsiteY454" fmla="*/ 821967 h 887566"/>
                <a:gd name="connsiteX455" fmla="*/ 348245 w 1470203"/>
                <a:gd name="connsiteY455" fmla="*/ 669000 h 887566"/>
                <a:gd name="connsiteX456" fmla="*/ 362071 w 1470203"/>
                <a:gd name="connsiteY456" fmla="*/ 669000 h 887566"/>
                <a:gd name="connsiteX457" fmla="*/ 362071 w 1470203"/>
                <a:gd name="connsiteY457" fmla="*/ 705477 h 887566"/>
                <a:gd name="connsiteX458" fmla="*/ 386781 w 1470203"/>
                <a:gd name="connsiteY458" fmla="*/ 676649 h 887566"/>
                <a:gd name="connsiteX459" fmla="*/ 420610 w 1470203"/>
                <a:gd name="connsiteY459" fmla="*/ 666353 h 887566"/>
                <a:gd name="connsiteX460" fmla="*/ 452086 w 1470203"/>
                <a:gd name="connsiteY460" fmla="*/ 677825 h 887566"/>
                <a:gd name="connsiteX461" fmla="*/ 466500 w 1470203"/>
                <a:gd name="connsiteY461" fmla="*/ 707830 h 887566"/>
                <a:gd name="connsiteX462" fmla="*/ 526510 w 1470203"/>
                <a:gd name="connsiteY462" fmla="*/ 666353 h 887566"/>
                <a:gd name="connsiteX463" fmla="*/ 562105 w 1470203"/>
                <a:gd name="connsiteY463" fmla="*/ 684297 h 887566"/>
                <a:gd name="connsiteX464" fmla="*/ 572989 w 1470203"/>
                <a:gd name="connsiteY464" fmla="*/ 734011 h 887566"/>
                <a:gd name="connsiteX465" fmla="*/ 572989 w 1470203"/>
                <a:gd name="connsiteY465" fmla="*/ 821967 h 887566"/>
                <a:gd name="connsiteX466" fmla="*/ 692139 w 1470203"/>
                <a:gd name="connsiteY466" fmla="*/ 824909 h 887566"/>
                <a:gd name="connsiteX467" fmla="*/ 656839 w 1470203"/>
                <a:gd name="connsiteY467" fmla="*/ 814613 h 887566"/>
                <a:gd name="connsiteX468" fmla="*/ 632128 w 1470203"/>
                <a:gd name="connsiteY468" fmla="*/ 789020 h 887566"/>
                <a:gd name="connsiteX469" fmla="*/ 632128 w 1470203"/>
                <a:gd name="connsiteY469" fmla="*/ 884625 h 887566"/>
                <a:gd name="connsiteX470" fmla="*/ 617420 w 1470203"/>
                <a:gd name="connsiteY470" fmla="*/ 884625 h 887566"/>
                <a:gd name="connsiteX471" fmla="*/ 617420 w 1470203"/>
                <a:gd name="connsiteY471" fmla="*/ 669000 h 887566"/>
                <a:gd name="connsiteX472" fmla="*/ 630952 w 1470203"/>
                <a:gd name="connsiteY472" fmla="*/ 669000 h 887566"/>
                <a:gd name="connsiteX473" fmla="*/ 630952 w 1470203"/>
                <a:gd name="connsiteY473" fmla="*/ 699594 h 887566"/>
                <a:gd name="connsiteX474" fmla="*/ 655662 w 1470203"/>
                <a:gd name="connsiteY474" fmla="*/ 675766 h 887566"/>
                <a:gd name="connsiteX475" fmla="*/ 688903 w 1470203"/>
                <a:gd name="connsiteY475" fmla="*/ 666353 h 887566"/>
                <a:gd name="connsiteX476" fmla="*/ 718319 w 1470203"/>
                <a:gd name="connsiteY476" fmla="*/ 673119 h 887566"/>
                <a:gd name="connsiteX477" fmla="*/ 741559 w 1470203"/>
                <a:gd name="connsiteY477" fmla="*/ 691063 h 887566"/>
                <a:gd name="connsiteX478" fmla="*/ 756561 w 1470203"/>
                <a:gd name="connsiteY478" fmla="*/ 716361 h 887566"/>
                <a:gd name="connsiteX479" fmla="*/ 762150 w 1470203"/>
                <a:gd name="connsiteY479" fmla="*/ 745778 h 887566"/>
                <a:gd name="connsiteX480" fmla="*/ 757149 w 1470203"/>
                <a:gd name="connsiteY480" fmla="*/ 776077 h 887566"/>
                <a:gd name="connsiteX481" fmla="*/ 742735 w 1470203"/>
                <a:gd name="connsiteY481" fmla="*/ 801375 h 887566"/>
                <a:gd name="connsiteX482" fmla="*/ 720673 w 1470203"/>
                <a:gd name="connsiteY482" fmla="*/ 818731 h 887566"/>
                <a:gd name="connsiteX483" fmla="*/ 692139 w 1470203"/>
                <a:gd name="connsiteY483" fmla="*/ 824909 h 887566"/>
                <a:gd name="connsiteX484" fmla="*/ 688609 w 1470203"/>
                <a:gd name="connsiteY484" fmla="*/ 811671 h 887566"/>
                <a:gd name="connsiteX485" fmla="*/ 712730 w 1470203"/>
                <a:gd name="connsiteY485" fmla="*/ 806082 h 887566"/>
                <a:gd name="connsiteX486" fmla="*/ 731263 w 1470203"/>
                <a:gd name="connsiteY486" fmla="*/ 791374 h 887566"/>
                <a:gd name="connsiteX487" fmla="*/ 743029 w 1470203"/>
                <a:gd name="connsiteY487" fmla="*/ 770194 h 887566"/>
                <a:gd name="connsiteX488" fmla="*/ 747148 w 1470203"/>
                <a:gd name="connsiteY488" fmla="*/ 745778 h 887566"/>
                <a:gd name="connsiteX489" fmla="*/ 742441 w 1470203"/>
                <a:gd name="connsiteY489" fmla="*/ 720774 h 887566"/>
                <a:gd name="connsiteX490" fmla="*/ 729204 w 1470203"/>
                <a:gd name="connsiteY490" fmla="*/ 699594 h 887566"/>
                <a:gd name="connsiteX491" fmla="*/ 709789 w 1470203"/>
                <a:gd name="connsiteY491" fmla="*/ 685179 h 887566"/>
                <a:gd name="connsiteX492" fmla="*/ 685961 w 1470203"/>
                <a:gd name="connsiteY492" fmla="*/ 679590 h 887566"/>
                <a:gd name="connsiteX493" fmla="*/ 668899 w 1470203"/>
                <a:gd name="connsiteY493" fmla="*/ 683120 h 887566"/>
                <a:gd name="connsiteX494" fmla="*/ 652132 w 1470203"/>
                <a:gd name="connsiteY494" fmla="*/ 692239 h 887566"/>
                <a:gd name="connsiteX495" fmla="*/ 638600 w 1470203"/>
                <a:gd name="connsiteY495" fmla="*/ 705183 h 887566"/>
                <a:gd name="connsiteX496" fmla="*/ 632128 w 1470203"/>
                <a:gd name="connsiteY496" fmla="*/ 720774 h 887566"/>
                <a:gd name="connsiteX497" fmla="*/ 632128 w 1470203"/>
                <a:gd name="connsiteY497" fmla="*/ 771076 h 887566"/>
                <a:gd name="connsiteX498" fmla="*/ 641836 w 1470203"/>
                <a:gd name="connsiteY498" fmla="*/ 786961 h 887566"/>
                <a:gd name="connsiteX499" fmla="*/ 655074 w 1470203"/>
                <a:gd name="connsiteY499" fmla="*/ 799905 h 887566"/>
                <a:gd name="connsiteX500" fmla="*/ 670959 w 1470203"/>
                <a:gd name="connsiteY500" fmla="*/ 808730 h 887566"/>
                <a:gd name="connsiteX501" fmla="*/ 688609 w 1470203"/>
                <a:gd name="connsiteY501" fmla="*/ 811671 h 887566"/>
                <a:gd name="connsiteX502" fmla="*/ 798716 w 1470203"/>
                <a:gd name="connsiteY502" fmla="*/ 607225 h 887566"/>
                <a:gd name="connsiteX503" fmla="*/ 813719 w 1470203"/>
                <a:gd name="connsiteY503" fmla="*/ 607225 h 887566"/>
                <a:gd name="connsiteX504" fmla="*/ 813719 w 1470203"/>
                <a:gd name="connsiteY504" fmla="*/ 791668 h 887566"/>
                <a:gd name="connsiteX505" fmla="*/ 818425 w 1470203"/>
                <a:gd name="connsiteY505" fmla="*/ 805200 h 887566"/>
                <a:gd name="connsiteX506" fmla="*/ 831957 w 1470203"/>
                <a:gd name="connsiteY506" fmla="*/ 810200 h 887566"/>
                <a:gd name="connsiteX507" fmla="*/ 839605 w 1470203"/>
                <a:gd name="connsiteY507" fmla="*/ 809612 h 887566"/>
                <a:gd name="connsiteX508" fmla="*/ 848136 w 1470203"/>
                <a:gd name="connsiteY508" fmla="*/ 807259 h 887566"/>
                <a:gd name="connsiteX509" fmla="*/ 851078 w 1470203"/>
                <a:gd name="connsiteY509" fmla="*/ 819025 h 887566"/>
                <a:gd name="connsiteX510" fmla="*/ 838723 w 1470203"/>
                <a:gd name="connsiteY510" fmla="*/ 822261 h 887566"/>
                <a:gd name="connsiteX511" fmla="*/ 826074 w 1470203"/>
                <a:gd name="connsiteY511" fmla="*/ 823732 h 887566"/>
                <a:gd name="connsiteX512" fmla="*/ 806070 w 1470203"/>
                <a:gd name="connsiteY512" fmla="*/ 816378 h 887566"/>
                <a:gd name="connsiteX513" fmla="*/ 798716 w 1470203"/>
                <a:gd name="connsiteY513" fmla="*/ 796080 h 887566"/>
                <a:gd name="connsiteX514" fmla="*/ 798716 w 1470203"/>
                <a:gd name="connsiteY514" fmla="*/ 607225 h 887566"/>
                <a:gd name="connsiteX515" fmla="*/ 938678 w 1470203"/>
                <a:gd name="connsiteY515" fmla="*/ 824909 h 887566"/>
                <a:gd name="connsiteX516" fmla="*/ 908672 w 1470203"/>
                <a:gd name="connsiteY516" fmla="*/ 818731 h 887566"/>
                <a:gd name="connsiteX517" fmla="*/ 884551 w 1470203"/>
                <a:gd name="connsiteY517" fmla="*/ 801375 h 887566"/>
                <a:gd name="connsiteX518" fmla="*/ 868666 w 1470203"/>
                <a:gd name="connsiteY518" fmla="*/ 775783 h 887566"/>
                <a:gd name="connsiteX519" fmla="*/ 863077 w 1470203"/>
                <a:gd name="connsiteY519" fmla="*/ 744895 h 887566"/>
                <a:gd name="connsiteX520" fmla="*/ 868666 w 1470203"/>
                <a:gd name="connsiteY520" fmla="*/ 714596 h 887566"/>
                <a:gd name="connsiteX521" fmla="*/ 884551 w 1470203"/>
                <a:gd name="connsiteY521" fmla="*/ 689592 h 887566"/>
                <a:gd name="connsiteX522" fmla="*/ 908084 w 1470203"/>
                <a:gd name="connsiteY522" fmla="*/ 672530 h 887566"/>
                <a:gd name="connsiteX523" fmla="*/ 937795 w 1470203"/>
                <a:gd name="connsiteY523" fmla="*/ 666353 h 887566"/>
                <a:gd name="connsiteX524" fmla="*/ 967800 w 1470203"/>
                <a:gd name="connsiteY524" fmla="*/ 672824 h 887566"/>
                <a:gd name="connsiteX525" fmla="*/ 991628 w 1470203"/>
                <a:gd name="connsiteY525" fmla="*/ 689886 h 887566"/>
                <a:gd name="connsiteX526" fmla="*/ 1007218 w 1470203"/>
                <a:gd name="connsiteY526" fmla="*/ 714890 h 887566"/>
                <a:gd name="connsiteX527" fmla="*/ 1012808 w 1470203"/>
                <a:gd name="connsiteY527" fmla="*/ 744895 h 887566"/>
                <a:gd name="connsiteX528" fmla="*/ 1012808 w 1470203"/>
                <a:gd name="connsiteY528" fmla="*/ 748720 h 887566"/>
                <a:gd name="connsiteX529" fmla="*/ 1012513 w 1470203"/>
                <a:gd name="connsiteY529" fmla="*/ 751367 h 887566"/>
                <a:gd name="connsiteX530" fmla="*/ 878373 w 1470203"/>
                <a:gd name="connsiteY530" fmla="*/ 751367 h 887566"/>
                <a:gd name="connsiteX531" fmla="*/ 884551 w 1470203"/>
                <a:gd name="connsiteY531" fmla="*/ 776077 h 887566"/>
                <a:gd name="connsiteX532" fmla="*/ 897788 w 1470203"/>
                <a:gd name="connsiteY532" fmla="*/ 795492 h 887566"/>
                <a:gd name="connsiteX533" fmla="*/ 916615 w 1470203"/>
                <a:gd name="connsiteY533" fmla="*/ 808435 h 887566"/>
                <a:gd name="connsiteX534" fmla="*/ 939266 w 1470203"/>
                <a:gd name="connsiteY534" fmla="*/ 813142 h 887566"/>
                <a:gd name="connsiteX535" fmla="*/ 954857 w 1470203"/>
                <a:gd name="connsiteY535" fmla="*/ 811083 h 887566"/>
                <a:gd name="connsiteX536" fmla="*/ 968977 w 1470203"/>
                <a:gd name="connsiteY536" fmla="*/ 804905 h 887566"/>
                <a:gd name="connsiteX537" fmla="*/ 980743 w 1470203"/>
                <a:gd name="connsiteY537" fmla="*/ 795786 h 887566"/>
                <a:gd name="connsiteX538" fmla="*/ 988980 w 1470203"/>
                <a:gd name="connsiteY538" fmla="*/ 783725 h 887566"/>
                <a:gd name="connsiteX539" fmla="*/ 1001923 w 1470203"/>
                <a:gd name="connsiteY539" fmla="*/ 787255 h 887566"/>
                <a:gd name="connsiteX540" fmla="*/ 992216 w 1470203"/>
                <a:gd name="connsiteY540" fmla="*/ 802552 h 887566"/>
                <a:gd name="connsiteX541" fmla="*/ 977508 w 1470203"/>
                <a:gd name="connsiteY541" fmla="*/ 814319 h 887566"/>
                <a:gd name="connsiteX542" fmla="*/ 959269 w 1470203"/>
                <a:gd name="connsiteY542" fmla="*/ 821967 h 887566"/>
                <a:gd name="connsiteX543" fmla="*/ 938678 w 1470203"/>
                <a:gd name="connsiteY543" fmla="*/ 824909 h 887566"/>
                <a:gd name="connsiteX544" fmla="*/ 998688 w 1470203"/>
                <a:gd name="connsiteY544" fmla="*/ 739600 h 887566"/>
                <a:gd name="connsiteX545" fmla="*/ 992510 w 1470203"/>
                <a:gd name="connsiteY545" fmla="*/ 714890 h 887566"/>
                <a:gd name="connsiteX546" fmla="*/ 979273 w 1470203"/>
                <a:gd name="connsiteY546" fmla="*/ 695770 h 887566"/>
                <a:gd name="connsiteX547" fmla="*/ 960740 w 1470203"/>
                <a:gd name="connsiteY547" fmla="*/ 683120 h 887566"/>
                <a:gd name="connsiteX548" fmla="*/ 938089 w 1470203"/>
                <a:gd name="connsiteY548" fmla="*/ 678414 h 887566"/>
                <a:gd name="connsiteX549" fmla="*/ 915438 w 1470203"/>
                <a:gd name="connsiteY549" fmla="*/ 683120 h 887566"/>
                <a:gd name="connsiteX550" fmla="*/ 896612 w 1470203"/>
                <a:gd name="connsiteY550" fmla="*/ 695770 h 887566"/>
                <a:gd name="connsiteX551" fmla="*/ 883668 w 1470203"/>
                <a:gd name="connsiteY551" fmla="*/ 715185 h 887566"/>
                <a:gd name="connsiteX552" fmla="*/ 878079 w 1470203"/>
                <a:gd name="connsiteY552" fmla="*/ 739600 h 887566"/>
                <a:gd name="connsiteX553" fmla="*/ 998688 w 1470203"/>
                <a:gd name="connsiteY553" fmla="*/ 739600 h 887566"/>
                <a:gd name="connsiteX554" fmla="*/ 1037945 w 1470203"/>
                <a:gd name="connsiteY554" fmla="*/ 669000 h 887566"/>
                <a:gd name="connsiteX555" fmla="*/ 1087365 w 1470203"/>
                <a:gd name="connsiteY555" fmla="*/ 732246 h 887566"/>
                <a:gd name="connsiteX556" fmla="*/ 1089719 w 1470203"/>
                <a:gd name="connsiteY556" fmla="*/ 736365 h 887566"/>
                <a:gd name="connsiteX557" fmla="*/ 1092072 w 1470203"/>
                <a:gd name="connsiteY557" fmla="*/ 732246 h 887566"/>
                <a:gd name="connsiteX558" fmla="*/ 1141198 w 1470203"/>
                <a:gd name="connsiteY558" fmla="*/ 669000 h 887566"/>
                <a:gd name="connsiteX559" fmla="*/ 1157671 w 1470203"/>
                <a:gd name="connsiteY559" fmla="*/ 669000 h 887566"/>
                <a:gd name="connsiteX560" fmla="*/ 1098250 w 1470203"/>
                <a:gd name="connsiteY560" fmla="*/ 745778 h 887566"/>
                <a:gd name="connsiteX561" fmla="*/ 1157377 w 1470203"/>
                <a:gd name="connsiteY561" fmla="*/ 821967 h 887566"/>
                <a:gd name="connsiteX562" fmla="*/ 1141198 w 1470203"/>
                <a:gd name="connsiteY562" fmla="*/ 821967 h 887566"/>
                <a:gd name="connsiteX563" fmla="*/ 1092072 w 1470203"/>
                <a:gd name="connsiteY563" fmla="*/ 759015 h 887566"/>
                <a:gd name="connsiteX564" fmla="*/ 1089719 w 1470203"/>
                <a:gd name="connsiteY564" fmla="*/ 755191 h 887566"/>
                <a:gd name="connsiteX565" fmla="*/ 1087365 w 1470203"/>
                <a:gd name="connsiteY565" fmla="*/ 759015 h 887566"/>
                <a:gd name="connsiteX566" fmla="*/ 1038239 w 1470203"/>
                <a:gd name="connsiteY566" fmla="*/ 821967 h 887566"/>
                <a:gd name="connsiteX567" fmla="*/ 1022060 w 1470203"/>
                <a:gd name="connsiteY567" fmla="*/ 821967 h 887566"/>
                <a:gd name="connsiteX568" fmla="*/ 1081188 w 1470203"/>
                <a:gd name="connsiteY568" fmla="*/ 745778 h 887566"/>
                <a:gd name="connsiteX569" fmla="*/ 1021766 w 1470203"/>
                <a:gd name="connsiteY569" fmla="*/ 669000 h 887566"/>
                <a:gd name="connsiteX570" fmla="*/ 1037945 w 1470203"/>
                <a:gd name="connsiteY570" fmla="*/ 669000 h 887566"/>
                <a:gd name="connsiteX571" fmla="*/ 1185644 w 1470203"/>
                <a:gd name="connsiteY571" fmla="*/ 821967 h 887566"/>
                <a:gd name="connsiteX572" fmla="*/ 1185644 w 1470203"/>
                <a:gd name="connsiteY572" fmla="*/ 669000 h 887566"/>
                <a:gd name="connsiteX573" fmla="*/ 1200353 w 1470203"/>
                <a:gd name="connsiteY573" fmla="*/ 669000 h 887566"/>
                <a:gd name="connsiteX574" fmla="*/ 1200353 w 1470203"/>
                <a:gd name="connsiteY574" fmla="*/ 821967 h 887566"/>
                <a:gd name="connsiteX575" fmla="*/ 1185644 w 1470203"/>
                <a:gd name="connsiteY575" fmla="*/ 821967 h 887566"/>
                <a:gd name="connsiteX576" fmla="*/ 1185644 w 1470203"/>
                <a:gd name="connsiteY576" fmla="*/ 634289 h 887566"/>
                <a:gd name="connsiteX577" fmla="*/ 1185644 w 1470203"/>
                <a:gd name="connsiteY577" fmla="*/ 607225 h 887566"/>
                <a:gd name="connsiteX578" fmla="*/ 1200353 w 1470203"/>
                <a:gd name="connsiteY578" fmla="*/ 607225 h 887566"/>
                <a:gd name="connsiteX579" fmla="*/ 1200353 w 1470203"/>
                <a:gd name="connsiteY579" fmla="*/ 634289 h 887566"/>
                <a:gd name="connsiteX580" fmla="*/ 1185644 w 1470203"/>
                <a:gd name="connsiteY580" fmla="*/ 634289 h 887566"/>
                <a:gd name="connsiteX581" fmla="*/ 1314793 w 1470203"/>
                <a:gd name="connsiteY581" fmla="*/ 814613 h 887566"/>
                <a:gd name="connsiteX582" fmla="*/ 1310675 w 1470203"/>
                <a:gd name="connsiteY582" fmla="*/ 816966 h 887566"/>
                <a:gd name="connsiteX583" fmla="*/ 1303615 w 1470203"/>
                <a:gd name="connsiteY583" fmla="*/ 819908 h 887566"/>
                <a:gd name="connsiteX584" fmla="*/ 1294201 w 1470203"/>
                <a:gd name="connsiteY584" fmla="*/ 822555 h 887566"/>
                <a:gd name="connsiteX585" fmla="*/ 1282729 w 1470203"/>
                <a:gd name="connsiteY585" fmla="*/ 823732 h 887566"/>
                <a:gd name="connsiteX586" fmla="*/ 1270962 w 1470203"/>
                <a:gd name="connsiteY586" fmla="*/ 821967 h 887566"/>
                <a:gd name="connsiteX587" fmla="*/ 1261549 w 1470203"/>
                <a:gd name="connsiteY587" fmla="*/ 816672 h 887566"/>
                <a:gd name="connsiteX588" fmla="*/ 1255077 w 1470203"/>
                <a:gd name="connsiteY588" fmla="*/ 808141 h 887566"/>
                <a:gd name="connsiteX589" fmla="*/ 1252724 w 1470203"/>
                <a:gd name="connsiteY589" fmla="*/ 796375 h 887566"/>
                <a:gd name="connsiteX590" fmla="*/ 1252724 w 1470203"/>
                <a:gd name="connsiteY590" fmla="*/ 681061 h 887566"/>
                <a:gd name="connsiteX591" fmla="*/ 1231250 w 1470203"/>
                <a:gd name="connsiteY591" fmla="*/ 681061 h 887566"/>
                <a:gd name="connsiteX592" fmla="*/ 1231250 w 1470203"/>
                <a:gd name="connsiteY592" fmla="*/ 669000 h 887566"/>
                <a:gd name="connsiteX593" fmla="*/ 1252724 w 1470203"/>
                <a:gd name="connsiteY593" fmla="*/ 669000 h 887566"/>
                <a:gd name="connsiteX594" fmla="*/ 1252724 w 1470203"/>
                <a:gd name="connsiteY594" fmla="*/ 616639 h 887566"/>
                <a:gd name="connsiteX595" fmla="*/ 1267432 w 1470203"/>
                <a:gd name="connsiteY595" fmla="*/ 616639 h 887566"/>
                <a:gd name="connsiteX596" fmla="*/ 1267432 w 1470203"/>
                <a:gd name="connsiteY596" fmla="*/ 669000 h 887566"/>
                <a:gd name="connsiteX597" fmla="*/ 1303026 w 1470203"/>
                <a:gd name="connsiteY597" fmla="*/ 669000 h 887566"/>
                <a:gd name="connsiteX598" fmla="*/ 1303026 w 1470203"/>
                <a:gd name="connsiteY598" fmla="*/ 681061 h 887566"/>
                <a:gd name="connsiteX599" fmla="*/ 1267432 w 1470203"/>
                <a:gd name="connsiteY599" fmla="*/ 681061 h 887566"/>
                <a:gd name="connsiteX600" fmla="*/ 1267432 w 1470203"/>
                <a:gd name="connsiteY600" fmla="*/ 792845 h 887566"/>
                <a:gd name="connsiteX601" fmla="*/ 1273315 w 1470203"/>
                <a:gd name="connsiteY601" fmla="*/ 805788 h 887566"/>
                <a:gd name="connsiteX602" fmla="*/ 1286553 w 1470203"/>
                <a:gd name="connsiteY602" fmla="*/ 809906 h 887566"/>
                <a:gd name="connsiteX603" fmla="*/ 1302144 w 1470203"/>
                <a:gd name="connsiteY603" fmla="*/ 806965 h 887566"/>
                <a:gd name="connsiteX604" fmla="*/ 1310380 w 1470203"/>
                <a:gd name="connsiteY604" fmla="*/ 802846 h 887566"/>
                <a:gd name="connsiteX605" fmla="*/ 1314793 w 1470203"/>
                <a:gd name="connsiteY605" fmla="*/ 814613 h 887566"/>
                <a:gd name="connsiteX606" fmla="*/ 1351066 w 1470203"/>
                <a:gd name="connsiteY606" fmla="*/ 873740 h 887566"/>
                <a:gd name="connsiteX607" fmla="*/ 1355478 w 1470203"/>
                <a:gd name="connsiteY607" fmla="*/ 874035 h 887566"/>
                <a:gd name="connsiteX608" fmla="*/ 1360782 w 1470203"/>
                <a:gd name="connsiteY608" fmla="*/ 873740 h 887566"/>
                <a:gd name="connsiteX609" fmla="*/ 1365774 w 1470203"/>
                <a:gd name="connsiteY609" fmla="*/ 872270 h 887566"/>
                <a:gd name="connsiteX610" fmla="*/ 1369013 w 1470203"/>
                <a:gd name="connsiteY610" fmla="*/ 869622 h 887566"/>
                <a:gd name="connsiteX611" fmla="*/ 1373128 w 1470203"/>
                <a:gd name="connsiteY611" fmla="*/ 863150 h 887566"/>
                <a:gd name="connsiteX612" fmla="*/ 1379902 w 1470203"/>
                <a:gd name="connsiteY612" fmla="*/ 848442 h 887566"/>
                <a:gd name="connsiteX613" fmla="*/ 1391075 w 1470203"/>
                <a:gd name="connsiteY613" fmla="*/ 821967 h 887566"/>
                <a:gd name="connsiteX614" fmla="*/ 1322827 w 1470203"/>
                <a:gd name="connsiteY614" fmla="*/ 669000 h 887566"/>
                <a:gd name="connsiteX615" fmla="*/ 1338124 w 1470203"/>
                <a:gd name="connsiteY615" fmla="*/ 669000 h 887566"/>
                <a:gd name="connsiteX616" fmla="*/ 1399023 w 1470203"/>
                <a:gd name="connsiteY616" fmla="*/ 807553 h 887566"/>
                <a:gd name="connsiteX617" fmla="*/ 1455792 w 1470203"/>
                <a:gd name="connsiteY617" fmla="*/ 669000 h 887566"/>
                <a:gd name="connsiteX618" fmla="*/ 1470203 w 1470203"/>
                <a:gd name="connsiteY618" fmla="*/ 669000 h 887566"/>
                <a:gd name="connsiteX619" fmla="*/ 1386366 w 1470203"/>
                <a:gd name="connsiteY619" fmla="*/ 870210 h 887566"/>
                <a:gd name="connsiteX620" fmla="*/ 1375773 w 1470203"/>
                <a:gd name="connsiteY620" fmla="*/ 882860 h 887566"/>
                <a:gd name="connsiteX621" fmla="*/ 1356369 w 1470203"/>
                <a:gd name="connsiteY621" fmla="*/ 887566 h 887566"/>
                <a:gd name="connsiteX622" fmla="*/ 1353711 w 1470203"/>
                <a:gd name="connsiteY622" fmla="*/ 887566 h 887566"/>
                <a:gd name="connsiteX623" fmla="*/ 1351066 w 1470203"/>
                <a:gd name="connsiteY623" fmla="*/ 887272 h 887566"/>
                <a:gd name="connsiteX624" fmla="*/ 1351066 w 1470203"/>
                <a:gd name="connsiteY624" fmla="*/ 873740 h 8875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Lst>
              <a:rect l="l" t="t" r="r" b="b"/>
              <a:pathLst>
                <a:path w="1470203" h="887566">
                  <a:moveTo>
                    <a:pt x="5295" y="108842"/>
                  </a:moveTo>
                  <a:cubicBezTo>
                    <a:pt x="5295" y="96291"/>
                    <a:pt x="7452" y="83838"/>
                    <a:pt x="11767" y="71483"/>
                  </a:cubicBezTo>
                  <a:cubicBezTo>
                    <a:pt x="16277" y="58931"/>
                    <a:pt x="22749" y="47753"/>
                    <a:pt x="31182" y="37948"/>
                  </a:cubicBezTo>
                  <a:cubicBezTo>
                    <a:pt x="39614" y="28142"/>
                    <a:pt x="49910" y="20199"/>
                    <a:pt x="62069" y="14120"/>
                  </a:cubicBezTo>
                  <a:cubicBezTo>
                    <a:pt x="74424" y="7844"/>
                    <a:pt x="88446" y="4707"/>
                    <a:pt x="104135" y="4707"/>
                  </a:cubicBezTo>
                  <a:cubicBezTo>
                    <a:pt x="122766" y="4707"/>
                    <a:pt x="138651" y="9021"/>
                    <a:pt x="151790" y="17650"/>
                  </a:cubicBezTo>
                  <a:cubicBezTo>
                    <a:pt x="164929" y="26083"/>
                    <a:pt x="174735" y="36967"/>
                    <a:pt x="181207" y="50303"/>
                  </a:cubicBezTo>
                  <a:lnTo>
                    <a:pt x="168852" y="57363"/>
                  </a:lnTo>
                  <a:cubicBezTo>
                    <a:pt x="165126" y="50106"/>
                    <a:pt x="160714" y="44027"/>
                    <a:pt x="155614" y="39124"/>
                  </a:cubicBezTo>
                  <a:cubicBezTo>
                    <a:pt x="150712" y="34221"/>
                    <a:pt x="145319" y="30299"/>
                    <a:pt x="139435" y="27358"/>
                  </a:cubicBezTo>
                  <a:cubicBezTo>
                    <a:pt x="133747" y="24220"/>
                    <a:pt x="127767" y="21964"/>
                    <a:pt x="121491" y="20592"/>
                  </a:cubicBezTo>
                  <a:cubicBezTo>
                    <a:pt x="115215" y="19219"/>
                    <a:pt x="109038" y="18533"/>
                    <a:pt x="102958" y="18533"/>
                  </a:cubicBezTo>
                  <a:cubicBezTo>
                    <a:pt x="89623" y="18533"/>
                    <a:pt x="77856" y="21278"/>
                    <a:pt x="67658" y="26769"/>
                  </a:cubicBezTo>
                  <a:cubicBezTo>
                    <a:pt x="57461" y="32064"/>
                    <a:pt x="48832" y="39026"/>
                    <a:pt x="41772" y="47655"/>
                  </a:cubicBezTo>
                  <a:cubicBezTo>
                    <a:pt x="34712" y="56284"/>
                    <a:pt x="29319" y="66089"/>
                    <a:pt x="25593" y="77072"/>
                  </a:cubicBezTo>
                  <a:cubicBezTo>
                    <a:pt x="22063" y="87858"/>
                    <a:pt x="20298" y="98742"/>
                    <a:pt x="20298" y="109724"/>
                  </a:cubicBezTo>
                  <a:cubicBezTo>
                    <a:pt x="20298" y="122079"/>
                    <a:pt x="22455" y="133846"/>
                    <a:pt x="26769" y="145024"/>
                  </a:cubicBezTo>
                  <a:cubicBezTo>
                    <a:pt x="31084" y="156203"/>
                    <a:pt x="36967" y="166106"/>
                    <a:pt x="44419" y="174735"/>
                  </a:cubicBezTo>
                  <a:cubicBezTo>
                    <a:pt x="51871" y="183167"/>
                    <a:pt x="60697" y="189933"/>
                    <a:pt x="70894" y="195033"/>
                  </a:cubicBezTo>
                  <a:cubicBezTo>
                    <a:pt x="81092" y="200132"/>
                    <a:pt x="92074" y="202681"/>
                    <a:pt x="103841" y="202681"/>
                  </a:cubicBezTo>
                  <a:cubicBezTo>
                    <a:pt x="110117" y="202681"/>
                    <a:pt x="116588" y="201897"/>
                    <a:pt x="123256" y="200328"/>
                  </a:cubicBezTo>
                  <a:cubicBezTo>
                    <a:pt x="129923" y="198758"/>
                    <a:pt x="136298" y="196308"/>
                    <a:pt x="142377" y="192973"/>
                  </a:cubicBezTo>
                  <a:cubicBezTo>
                    <a:pt x="148456" y="189639"/>
                    <a:pt x="154144" y="185424"/>
                    <a:pt x="159439" y="180324"/>
                  </a:cubicBezTo>
                  <a:cubicBezTo>
                    <a:pt x="164734" y="175029"/>
                    <a:pt x="169146" y="168852"/>
                    <a:pt x="172676" y="161792"/>
                  </a:cubicBezTo>
                  <a:lnTo>
                    <a:pt x="185619" y="167969"/>
                  </a:lnTo>
                  <a:cubicBezTo>
                    <a:pt x="182089" y="175813"/>
                    <a:pt x="177284" y="182776"/>
                    <a:pt x="171205" y="188855"/>
                  </a:cubicBezTo>
                  <a:cubicBezTo>
                    <a:pt x="165126" y="194934"/>
                    <a:pt x="158360" y="200033"/>
                    <a:pt x="150908" y="204152"/>
                  </a:cubicBezTo>
                  <a:cubicBezTo>
                    <a:pt x="143455" y="208270"/>
                    <a:pt x="135512" y="211408"/>
                    <a:pt x="127080" y="213565"/>
                  </a:cubicBezTo>
                  <a:cubicBezTo>
                    <a:pt x="118843" y="215526"/>
                    <a:pt x="110705" y="216507"/>
                    <a:pt x="102664" y="216507"/>
                  </a:cubicBezTo>
                  <a:cubicBezTo>
                    <a:pt x="88348" y="216507"/>
                    <a:pt x="75209" y="213370"/>
                    <a:pt x="63246" y="207093"/>
                  </a:cubicBezTo>
                  <a:cubicBezTo>
                    <a:pt x="51479" y="200817"/>
                    <a:pt x="41281" y="192679"/>
                    <a:pt x="32653" y="182678"/>
                  </a:cubicBezTo>
                  <a:cubicBezTo>
                    <a:pt x="24024" y="172480"/>
                    <a:pt x="17258" y="161008"/>
                    <a:pt x="12355" y="148260"/>
                  </a:cubicBezTo>
                  <a:cubicBezTo>
                    <a:pt x="7648" y="135317"/>
                    <a:pt x="5295" y="122178"/>
                    <a:pt x="5295" y="108842"/>
                  </a:cubicBezTo>
                  <a:close/>
                  <a:moveTo>
                    <a:pt x="265760" y="217683"/>
                  </a:moveTo>
                  <a:cubicBezTo>
                    <a:pt x="233204" y="217683"/>
                    <a:pt x="216928" y="195131"/>
                    <a:pt x="216928" y="150025"/>
                  </a:cubicBezTo>
                  <a:lnTo>
                    <a:pt x="216928" y="61775"/>
                  </a:lnTo>
                  <a:lnTo>
                    <a:pt x="231636" y="61775"/>
                  </a:lnTo>
                  <a:lnTo>
                    <a:pt x="231636" y="147966"/>
                  </a:lnTo>
                  <a:cubicBezTo>
                    <a:pt x="231636" y="185619"/>
                    <a:pt x="244481" y="204446"/>
                    <a:pt x="270172" y="204446"/>
                  </a:cubicBezTo>
                  <a:cubicBezTo>
                    <a:pt x="276644" y="204446"/>
                    <a:pt x="282919" y="203368"/>
                    <a:pt x="288999" y="201210"/>
                  </a:cubicBezTo>
                  <a:cubicBezTo>
                    <a:pt x="295078" y="198857"/>
                    <a:pt x="300766" y="195719"/>
                    <a:pt x="306061" y="191797"/>
                  </a:cubicBezTo>
                  <a:cubicBezTo>
                    <a:pt x="311356" y="187678"/>
                    <a:pt x="315964" y="182776"/>
                    <a:pt x="319886" y="177088"/>
                  </a:cubicBezTo>
                  <a:cubicBezTo>
                    <a:pt x="324005" y="171401"/>
                    <a:pt x="327241" y="165126"/>
                    <a:pt x="329594" y="158262"/>
                  </a:cubicBezTo>
                  <a:lnTo>
                    <a:pt x="329594" y="61775"/>
                  </a:lnTo>
                  <a:lnTo>
                    <a:pt x="344302" y="61775"/>
                  </a:lnTo>
                  <a:lnTo>
                    <a:pt x="344302" y="194150"/>
                  </a:lnTo>
                  <a:cubicBezTo>
                    <a:pt x="344302" y="199052"/>
                    <a:pt x="346361" y="201504"/>
                    <a:pt x="350480" y="201504"/>
                  </a:cubicBezTo>
                  <a:lnTo>
                    <a:pt x="350480" y="214742"/>
                  </a:lnTo>
                  <a:cubicBezTo>
                    <a:pt x="349499" y="214938"/>
                    <a:pt x="348616" y="215036"/>
                    <a:pt x="347832" y="215036"/>
                  </a:cubicBezTo>
                  <a:cubicBezTo>
                    <a:pt x="347047" y="215036"/>
                    <a:pt x="346459" y="215036"/>
                    <a:pt x="346067" y="215036"/>
                  </a:cubicBezTo>
                  <a:cubicBezTo>
                    <a:pt x="342145" y="215036"/>
                    <a:pt x="338615" y="213859"/>
                    <a:pt x="335477" y="211506"/>
                  </a:cubicBezTo>
                  <a:cubicBezTo>
                    <a:pt x="332536" y="208957"/>
                    <a:pt x="331065" y="205623"/>
                    <a:pt x="331065" y="201504"/>
                  </a:cubicBezTo>
                  <a:lnTo>
                    <a:pt x="331065" y="178559"/>
                  </a:lnTo>
                  <a:cubicBezTo>
                    <a:pt x="324396" y="190914"/>
                    <a:pt x="315180" y="200523"/>
                    <a:pt x="303413" y="207388"/>
                  </a:cubicBezTo>
                  <a:cubicBezTo>
                    <a:pt x="291842" y="214252"/>
                    <a:pt x="279291" y="217683"/>
                    <a:pt x="265760" y="217683"/>
                  </a:cubicBezTo>
                  <a:close/>
                  <a:moveTo>
                    <a:pt x="459296" y="207388"/>
                  </a:moveTo>
                  <a:cubicBezTo>
                    <a:pt x="458512" y="207780"/>
                    <a:pt x="457138" y="208564"/>
                    <a:pt x="455178" y="209741"/>
                  </a:cubicBezTo>
                  <a:cubicBezTo>
                    <a:pt x="453413" y="210722"/>
                    <a:pt x="451059" y="211702"/>
                    <a:pt x="448118" y="212683"/>
                  </a:cubicBezTo>
                  <a:cubicBezTo>
                    <a:pt x="445372" y="213664"/>
                    <a:pt x="442234" y="214546"/>
                    <a:pt x="438704" y="215330"/>
                  </a:cubicBezTo>
                  <a:cubicBezTo>
                    <a:pt x="435174" y="216114"/>
                    <a:pt x="431350" y="216507"/>
                    <a:pt x="427232" y="216507"/>
                  </a:cubicBezTo>
                  <a:cubicBezTo>
                    <a:pt x="423113" y="216507"/>
                    <a:pt x="419191" y="215918"/>
                    <a:pt x="415465" y="214742"/>
                  </a:cubicBezTo>
                  <a:cubicBezTo>
                    <a:pt x="411935" y="213565"/>
                    <a:pt x="408798" y="211800"/>
                    <a:pt x="406052" y="209447"/>
                  </a:cubicBezTo>
                  <a:cubicBezTo>
                    <a:pt x="403306" y="207093"/>
                    <a:pt x="401149" y="204250"/>
                    <a:pt x="399580" y="200916"/>
                  </a:cubicBezTo>
                  <a:cubicBezTo>
                    <a:pt x="398011" y="197582"/>
                    <a:pt x="397227" y="193660"/>
                    <a:pt x="397227" y="189149"/>
                  </a:cubicBezTo>
                  <a:lnTo>
                    <a:pt x="397227" y="73836"/>
                  </a:lnTo>
                  <a:lnTo>
                    <a:pt x="375752" y="73836"/>
                  </a:lnTo>
                  <a:lnTo>
                    <a:pt x="375752" y="61775"/>
                  </a:lnTo>
                  <a:lnTo>
                    <a:pt x="397227" y="61775"/>
                  </a:lnTo>
                  <a:lnTo>
                    <a:pt x="397227" y="9413"/>
                  </a:lnTo>
                  <a:lnTo>
                    <a:pt x="411935" y="9413"/>
                  </a:lnTo>
                  <a:lnTo>
                    <a:pt x="411935" y="61775"/>
                  </a:lnTo>
                  <a:lnTo>
                    <a:pt x="447529" y="61775"/>
                  </a:lnTo>
                  <a:lnTo>
                    <a:pt x="447529" y="73836"/>
                  </a:lnTo>
                  <a:lnTo>
                    <a:pt x="411935" y="73836"/>
                  </a:lnTo>
                  <a:lnTo>
                    <a:pt x="411935" y="185619"/>
                  </a:lnTo>
                  <a:cubicBezTo>
                    <a:pt x="411935" y="191307"/>
                    <a:pt x="413896" y="195621"/>
                    <a:pt x="417818" y="198563"/>
                  </a:cubicBezTo>
                  <a:cubicBezTo>
                    <a:pt x="421741" y="201309"/>
                    <a:pt x="426154" y="202681"/>
                    <a:pt x="431056" y="202681"/>
                  </a:cubicBezTo>
                  <a:cubicBezTo>
                    <a:pt x="437135" y="202681"/>
                    <a:pt x="442333" y="201700"/>
                    <a:pt x="446647" y="199739"/>
                  </a:cubicBezTo>
                  <a:cubicBezTo>
                    <a:pt x="451158" y="197582"/>
                    <a:pt x="453902" y="196209"/>
                    <a:pt x="454883" y="195621"/>
                  </a:cubicBezTo>
                  <a:lnTo>
                    <a:pt x="459296" y="207388"/>
                  </a:lnTo>
                  <a:close/>
                  <a:moveTo>
                    <a:pt x="553521" y="207388"/>
                  </a:moveTo>
                  <a:cubicBezTo>
                    <a:pt x="552737" y="207780"/>
                    <a:pt x="551363" y="208564"/>
                    <a:pt x="549403" y="209741"/>
                  </a:cubicBezTo>
                  <a:cubicBezTo>
                    <a:pt x="547638" y="210722"/>
                    <a:pt x="545284" y="211702"/>
                    <a:pt x="542343" y="212683"/>
                  </a:cubicBezTo>
                  <a:cubicBezTo>
                    <a:pt x="539597" y="213664"/>
                    <a:pt x="536459" y="214546"/>
                    <a:pt x="532929" y="215330"/>
                  </a:cubicBezTo>
                  <a:cubicBezTo>
                    <a:pt x="529399" y="216114"/>
                    <a:pt x="525575" y="216507"/>
                    <a:pt x="521457" y="216507"/>
                  </a:cubicBezTo>
                  <a:cubicBezTo>
                    <a:pt x="517339" y="216507"/>
                    <a:pt x="513416" y="215918"/>
                    <a:pt x="509690" y="214742"/>
                  </a:cubicBezTo>
                  <a:cubicBezTo>
                    <a:pt x="506160" y="213565"/>
                    <a:pt x="503023" y="211800"/>
                    <a:pt x="500277" y="209447"/>
                  </a:cubicBezTo>
                  <a:cubicBezTo>
                    <a:pt x="497531" y="207093"/>
                    <a:pt x="495375" y="204250"/>
                    <a:pt x="493805" y="200916"/>
                  </a:cubicBezTo>
                  <a:cubicBezTo>
                    <a:pt x="492236" y="197582"/>
                    <a:pt x="491452" y="193660"/>
                    <a:pt x="491452" y="189149"/>
                  </a:cubicBezTo>
                  <a:lnTo>
                    <a:pt x="491452" y="73836"/>
                  </a:lnTo>
                  <a:lnTo>
                    <a:pt x="469978" y="73836"/>
                  </a:lnTo>
                  <a:lnTo>
                    <a:pt x="469978" y="61775"/>
                  </a:lnTo>
                  <a:lnTo>
                    <a:pt x="491452" y="61775"/>
                  </a:lnTo>
                  <a:lnTo>
                    <a:pt x="491452" y="9413"/>
                  </a:lnTo>
                  <a:lnTo>
                    <a:pt x="506160" y="9413"/>
                  </a:lnTo>
                  <a:lnTo>
                    <a:pt x="506160" y="61775"/>
                  </a:lnTo>
                  <a:lnTo>
                    <a:pt x="541754" y="61775"/>
                  </a:lnTo>
                  <a:lnTo>
                    <a:pt x="541754" y="73836"/>
                  </a:lnTo>
                  <a:lnTo>
                    <a:pt x="506160" y="73836"/>
                  </a:lnTo>
                  <a:lnTo>
                    <a:pt x="506160" y="185619"/>
                  </a:lnTo>
                  <a:cubicBezTo>
                    <a:pt x="506160" y="191307"/>
                    <a:pt x="508121" y="195621"/>
                    <a:pt x="512044" y="198563"/>
                  </a:cubicBezTo>
                  <a:cubicBezTo>
                    <a:pt x="515966" y="201309"/>
                    <a:pt x="520379" y="202681"/>
                    <a:pt x="525281" y="202681"/>
                  </a:cubicBezTo>
                  <a:cubicBezTo>
                    <a:pt x="531360" y="202681"/>
                    <a:pt x="536558" y="201700"/>
                    <a:pt x="540872" y="199739"/>
                  </a:cubicBezTo>
                  <a:cubicBezTo>
                    <a:pt x="545383" y="197582"/>
                    <a:pt x="548128" y="196209"/>
                    <a:pt x="549109" y="195621"/>
                  </a:cubicBezTo>
                  <a:lnTo>
                    <a:pt x="553521" y="207388"/>
                  </a:lnTo>
                  <a:close/>
                  <a:moveTo>
                    <a:pt x="579500" y="214742"/>
                  </a:moveTo>
                  <a:lnTo>
                    <a:pt x="579500" y="61775"/>
                  </a:lnTo>
                  <a:lnTo>
                    <a:pt x="594208" y="61775"/>
                  </a:lnTo>
                  <a:lnTo>
                    <a:pt x="594208" y="214742"/>
                  </a:lnTo>
                  <a:lnTo>
                    <a:pt x="579500" y="214742"/>
                  </a:lnTo>
                  <a:close/>
                  <a:moveTo>
                    <a:pt x="579500" y="27063"/>
                  </a:moveTo>
                  <a:lnTo>
                    <a:pt x="579500" y="0"/>
                  </a:lnTo>
                  <a:lnTo>
                    <a:pt x="594208" y="0"/>
                  </a:lnTo>
                  <a:lnTo>
                    <a:pt x="594208" y="27063"/>
                  </a:lnTo>
                  <a:lnTo>
                    <a:pt x="579500" y="27063"/>
                  </a:lnTo>
                  <a:close/>
                  <a:moveTo>
                    <a:pt x="765423" y="214742"/>
                  </a:moveTo>
                  <a:lnTo>
                    <a:pt x="750714" y="214742"/>
                  </a:lnTo>
                  <a:lnTo>
                    <a:pt x="750714" y="129433"/>
                  </a:lnTo>
                  <a:cubicBezTo>
                    <a:pt x="750714" y="109626"/>
                    <a:pt x="747871" y="95212"/>
                    <a:pt x="742183" y="86191"/>
                  </a:cubicBezTo>
                  <a:cubicBezTo>
                    <a:pt x="736693" y="77170"/>
                    <a:pt x="727868" y="72659"/>
                    <a:pt x="715708" y="72659"/>
                  </a:cubicBezTo>
                  <a:cubicBezTo>
                    <a:pt x="709237" y="72659"/>
                    <a:pt x="702765" y="73836"/>
                    <a:pt x="696293" y="76189"/>
                  </a:cubicBezTo>
                  <a:cubicBezTo>
                    <a:pt x="690017" y="78543"/>
                    <a:pt x="684134" y="81876"/>
                    <a:pt x="678643" y="86191"/>
                  </a:cubicBezTo>
                  <a:cubicBezTo>
                    <a:pt x="673153" y="90505"/>
                    <a:pt x="668347" y="95604"/>
                    <a:pt x="664229" y="101488"/>
                  </a:cubicBezTo>
                  <a:cubicBezTo>
                    <a:pt x="660111" y="107175"/>
                    <a:pt x="657071" y="113353"/>
                    <a:pt x="655110" y="120020"/>
                  </a:cubicBezTo>
                  <a:lnTo>
                    <a:pt x="655110" y="214742"/>
                  </a:lnTo>
                  <a:lnTo>
                    <a:pt x="640402" y="214742"/>
                  </a:lnTo>
                  <a:lnTo>
                    <a:pt x="640402" y="61775"/>
                  </a:lnTo>
                  <a:lnTo>
                    <a:pt x="654227" y="61775"/>
                  </a:lnTo>
                  <a:lnTo>
                    <a:pt x="654227" y="98252"/>
                  </a:lnTo>
                  <a:cubicBezTo>
                    <a:pt x="657365" y="92368"/>
                    <a:pt x="661189" y="87073"/>
                    <a:pt x="665700" y="82367"/>
                  </a:cubicBezTo>
                  <a:cubicBezTo>
                    <a:pt x="670407" y="77464"/>
                    <a:pt x="675603" y="73346"/>
                    <a:pt x="681291" y="70012"/>
                  </a:cubicBezTo>
                  <a:cubicBezTo>
                    <a:pt x="687174" y="66482"/>
                    <a:pt x="693352" y="63834"/>
                    <a:pt x="699823" y="62069"/>
                  </a:cubicBezTo>
                  <a:cubicBezTo>
                    <a:pt x="706295" y="60108"/>
                    <a:pt x="712962" y="59128"/>
                    <a:pt x="719827" y="59128"/>
                  </a:cubicBezTo>
                  <a:cubicBezTo>
                    <a:pt x="736496" y="59128"/>
                    <a:pt x="748262" y="65011"/>
                    <a:pt x="755127" y="76778"/>
                  </a:cubicBezTo>
                  <a:cubicBezTo>
                    <a:pt x="761991" y="88348"/>
                    <a:pt x="765423" y="105018"/>
                    <a:pt x="765423" y="126786"/>
                  </a:cubicBezTo>
                  <a:lnTo>
                    <a:pt x="765423" y="214742"/>
                  </a:lnTo>
                  <a:close/>
                  <a:moveTo>
                    <a:pt x="871667" y="217095"/>
                  </a:moveTo>
                  <a:cubicBezTo>
                    <a:pt x="861077" y="217095"/>
                    <a:pt x="851369" y="214938"/>
                    <a:pt x="842544" y="210623"/>
                  </a:cubicBezTo>
                  <a:cubicBezTo>
                    <a:pt x="833719" y="206112"/>
                    <a:pt x="826071" y="200229"/>
                    <a:pt x="819599" y="192973"/>
                  </a:cubicBezTo>
                  <a:cubicBezTo>
                    <a:pt x="813325" y="185521"/>
                    <a:pt x="808324" y="177088"/>
                    <a:pt x="804597" y="167675"/>
                  </a:cubicBezTo>
                  <a:cubicBezTo>
                    <a:pt x="801067" y="158262"/>
                    <a:pt x="799302" y="148554"/>
                    <a:pt x="799302" y="138553"/>
                  </a:cubicBezTo>
                  <a:cubicBezTo>
                    <a:pt x="799302" y="128158"/>
                    <a:pt x="800970" y="118157"/>
                    <a:pt x="804303" y="108548"/>
                  </a:cubicBezTo>
                  <a:cubicBezTo>
                    <a:pt x="807833" y="98938"/>
                    <a:pt x="812736" y="90505"/>
                    <a:pt x="819011" y="83249"/>
                  </a:cubicBezTo>
                  <a:cubicBezTo>
                    <a:pt x="825287" y="75797"/>
                    <a:pt x="832740" y="69914"/>
                    <a:pt x="841368" y="65599"/>
                  </a:cubicBezTo>
                  <a:cubicBezTo>
                    <a:pt x="850193" y="61285"/>
                    <a:pt x="859900" y="59128"/>
                    <a:pt x="870490" y="59128"/>
                  </a:cubicBezTo>
                  <a:cubicBezTo>
                    <a:pt x="883826" y="59128"/>
                    <a:pt x="895397" y="62658"/>
                    <a:pt x="905202" y="69718"/>
                  </a:cubicBezTo>
                  <a:cubicBezTo>
                    <a:pt x="915204" y="76581"/>
                    <a:pt x="923637" y="85014"/>
                    <a:pt x="930500" y="95016"/>
                  </a:cubicBezTo>
                  <a:lnTo>
                    <a:pt x="930500" y="61775"/>
                  </a:lnTo>
                  <a:lnTo>
                    <a:pt x="944032" y="61775"/>
                  </a:lnTo>
                  <a:lnTo>
                    <a:pt x="944032" y="217683"/>
                  </a:lnTo>
                  <a:cubicBezTo>
                    <a:pt x="944032" y="228078"/>
                    <a:pt x="942071" y="237197"/>
                    <a:pt x="938149" y="245041"/>
                  </a:cubicBezTo>
                  <a:cubicBezTo>
                    <a:pt x="934227" y="252885"/>
                    <a:pt x="928932" y="259357"/>
                    <a:pt x="922264" y="264456"/>
                  </a:cubicBezTo>
                  <a:cubicBezTo>
                    <a:pt x="915792" y="269751"/>
                    <a:pt x="908144" y="273674"/>
                    <a:pt x="899318" y="276223"/>
                  </a:cubicBezTo>
                  <a:cubicBezTo>
                    <a:pt x="890690" y="278969"/>
                    <a:pt x="881571" y="280341"/>
                    <a:pt x="871961" y="280341"/>
                  </a:cubicBezTo>
                  <a:cubicBezTo>
                    <a:pt x="863136" y="280341"/>
                    <a:pt x="855193" y="279459"/>
                    <a:pt x="848133" y="277694"/>
                  </a:cubicBezTo>
                  <a:cubicBezTo>
                    <a:pt x="841073" y="276124"/>
                    <a:pt x="834799" y="273771"/>
                    <a:pt x="829307" y="270634"/>
                  </a:cubicBezTo>
                  <a:cubicBezTo>
                    <a:pt x="824012" y="267692"/>
                    <a:pt x="819208" y="263966"/>
                    <a:pt x="814893" y="259455"/>
                  </a:cubicBezTo>
                  <a:cubicBezTo>
                    <a:pt x="810774" y="255141"/>
                    <a:pt x="807147" y="250336"/>
                    <a:pt x="804008" y="245041"/>
                  </a:cubicBezTo>
                  <a:lnTo>
                    <a:pt x="814010" y="238275"/>
                  </a:lnTo>
                  <a:cubicBezTo>
                    <a:pt x="820090" y="248670"/>
                    <a:pt x="828327" y="256219"/>
                    <a:pt x="838720" y="260926"/>
                  </a:cubicBezTo>
                  <a:cubicBezTo>
                    <a:pt x="849114" y="265828"/>
                    <a:pt x="860194" y="268280"/>
                    <a:pt x="871961" y="268280"/>
                  </a:cubicBezTo>
                  <a:cubicBezTo>
                    <a:pt x="879806" y="268280"/>
                    <a:pt x="887160" y="267202"/>
                    <a:pt x="894023" y="265044"/>
                  </a:cubicBezTo>
                  <a:cubicBezTo>
                    <a:pt x="901084" y="262887"/>
                    <a:pt x="907164" y="259651"/>
                    <a:pt x="912262" y="255337"/>
                  </a:cubicBezTo>
                  <a:cubicBezTo>
                    <a:pt x="917557" y="251219"/>
                    <a:pt x="921675" y="246022"/>
                    <a:pt x="924617" y="239746"/>
                  </a:cubicBezTo>
                  <a:cubicBezTo>
                    <a:pt x="927756" y="233470"/>
                    <a:pt x="929324" y="226116"/>
                    <a:pt x="929324" y="217683"/>
                  </a:cubicBezTo>
                  <a:lnTo>
                    <a:pt x="929324" y="184148"/>
                  </a:lnTo>
                  <a:cubicBezTo>
                    <a:pt x="923049" y="194150"/>
                    <a:pt x="914714" y="202191"/>
                    <a:pt x="904319" y="208270"/>
                  </a:cubicBezTo>
                  <a:cubicBezTo>
                    <a:pt x="893926" y="214153"/>
                    <a:pt x="883042" y="217095"/>
                    <a:pt x="871667" y="217095"/>
                  </a:cubicBezTo>
                  <a:close/>
                  <a:moveTo>
                    <a:pt x="875197" y="204446"/>
                  </a:moveTo>
                  <a:cubicBezTo>
                    <a:pt x="881668" y="204446"/>
                    <a:pt x="887945" y="203269"/>
                    <a:pt x="894023" y="200916"/>
                  </a:cubicBezTo>
                  <a:cubicBezTo>
                    <a:pt x="900299" y="198367"/>
                    <a:pt x="905889" y="195131"/>
                    <a:pt x="910791" y="191208"/>
                  </a:cubicBezTo>
                  <a:cubicBezTo>
                    <a:pt x="915890" y="187286"/>
                    <a:pt x="920009" y="182873"/>
                    <a:pt x="923146" y="177971"/>
                  </a:cubicBezTo>
                  <a:cubicBezTo>
                    <a:pt x="926480" y="173069"/>
                    <a:pt x="928540" y="168165"/>
                    <a:pt x="929324" y="163263"/>
                  </a:cubicBezTo>
                  <a:lnTo>
                    <a:pt x="929324" y="112960"/>
                  </a:lnTo>
                  <a:cubicBezTo>
                    <a:pt x="926970" y="107077"/>
                    <a:pt x="923833" y="101684"/>
                    <a:pt x="919910" y="96781"/>
                  </a:cubicBezTo>
                  <a:cubicBezTo>
                    <a:pt x="915989" y="91682"/>
                    <a:pt x="911478" y="87368"/>
                    <a:pt x="906378" y="83838"/>
                  </a:cubicBezTo>
                  <a:cubicBezTo>
                    <a:pt x="901476" y="80308"/>
                    <a:pt x="896083" y="77562"/>
                    <a:pt x="890199" y="75601"/>
                  </a:cubicBezTo>
                  <a:cubicBezTo>
                    <a:pt x="884513" y="73444"/>
                    <a:pt x="878727" y="72365"/>
                    <a:pt x="872843" y="72365"/>
                  </a:cubicBezTo>
                  <a:cubicBezTo>
                    <a:pt x="863627" y="72365"/>
                    <a:pt x="855390" y="74326"/>
                    <a:pt x="848133" y="78248"/>
                  </a:cubicBezTo>
                  <a:cubicBezTo>
                    <a:pt x="840878" y="82171"/>
                    <a:pt x="834700" y="87269"/>
                    <a:pt x="829601" y="93545"/>
                  </a:cubicBezTo>
                  <a:cubicBezTo>
                    <a:pt x="824699" y="99821"/>
                    <a:pt x="820874" y="106979"/>
                    <a:pt x="818128" y="115019"/>
                  </a:cubicBezTo>
                  <a:cubicBezTo>
                    <a:pt x="815579" y="122863"/>
                    <a:pt x="814304" y="130806"/>
                    <a:pt x="814304" y="138847"/>
                  </a:cubicBezTo>
                  <a:cubicBezTo>
                    <a:pt x="814304" y="147672"/>
                    <a:pt x="815874" y="156007"/>
                    <a:pt x="819011" y="163851"/>
                  </a:cubicBezTo>
                  <a:cubicBezTo>
                    <a:pt x="822150" y="171695"/>
                    <a:pt x="826464" y="178658"/>
                    <a:pt x="831954" y="184737"/>
                  </a:cubicBezTo>
                  <a:cubicBezTo>
                    <a:pt x="837446" y="190816"/>
                    <a:pt x="843918" y="195621"/>
                    <a:pt x="851369" y="199151"/>
                  </a:cubicBezTo>
                  <a:cubicBezTo>
                    <a:pt x="858822" y="202681"/>
                    <a:pt x="866764" y="204446"/>
                    <a:pt x="875197" y="204446"/>
                  </a:cubicBezTo>
                  <a:close/>
                  <a:moveTo>
                    <a:pt x="83543" y="511000"/>
                  </a:moveTo>
                  <a:cubicBezTo>
                    <a:pt x="82759" y="511393"/>
                    <a:pt x="81386" y="512177"/>
                    <a:pt x="79425" y="513354"/>
                  </a:cubicBezTo>
                  <a:cubicBezTo>
                    <a:pt x="77660" y="514335"/>
                    <a:pt x="75307" y="515314"/>
                    <a:pt x="72365" y="516295"/>
                  </a:cubicBezTo>
                  <a:cubicBezTo>
                    <a:pt x="69619" y="517276"/>
                    <a:pt x="66482" y="518159"/>
                    <a:pt x="62952" y="518943"/>
                  </a:cubicBezTo>
                  <a:cubicBezTo>
                    <a:pt x="59422" y="519727"/>
                    <a:pt x="55598" y="520119"/>
                    <a:pt x="51479" y="520119"/>
                  </a:cubicBezTo>
                  <a:cubicBezTo>
                    <a:pt x="47361" y="520119"/>
                    <a:pt x="43439" y="519531"/>
                    <a:pt x="39713" y="518354"/>
                  </a:cubicBezTo>
                  <a:cubicBezTo>
                    <a:pt x="36183" y="517178"/>
                    <a:pt x="33045" y="515413"/>
                    <a:pt x="30299" y="513059"/>
                  </a:cubicBezTo>
                  <a:cubicBezTo>
                    <a:pt x="27554" y="510706"/>
                    <a:pt x="25396" y="507863"/>
                    <a:pt x="23828" y="504529"/>
                  </a:cubicBezTo>
                  <a:cubicBezTo>
                    <a:pt x="22259" y="501194"/>
                    <a:pt x="21474" y="497273"/>
                    <a:pt x="21474" y="492762"/>
                  </a:cubicBezTo>
                  <a:lnTo>
                    <a:pt x="21474" y="377449"/>
                  </a:lnTo>
                  <a:lnTo>
                    <a:pt x="0" y="377449"/>
                  </a:lnTo>
                  <a:lnTo>
                    <a:pt x="0" y="365388"/>
                  </a:lnTo>
                  <a:lnTo>
                    <a:pt x="21474" y="365388"/>
                  </a:lnTo>
                  <a:lnTo>
                    <a:pt x="21474" y="313026"/>
                  </a:lnTo>
                  <a:lnTo>
                    <a:pt x="36183" y="313026"/>
                  </a:lnTo>
                  <a:lnTo>
                    <a:pt x="36183" y="365388"/>
                  </a:lnTo>
                  <a:lnTo>
                    <a:pt x="71777" y="365388"/>
                  </a:lnTo>
                  <a:lnTo>
                    <a:pt x="71777" y="377449"/>
                  </a:lnTo>
                  <a:lnTo>
                    <a:pt x="36183" y="377449"/>
                  </a:lnTo>
                  <a:lnTo>
                    <a:pt x="36183" y="489232"/>
                  </a:lnTo>
                  <a:cubicBezTo>
                    <a:pt x="36183" y="494920"/>
                    <a:pt x="38144" y="499234"/>
                    <a:pt x="42066" y="502175"/>
                  </a:cubicBezTo>
                  <a:cubicBezTo>
                    <a:pt x="45988" y="504921"/>
                    <a:pt x="50401" y="506294"/>
                    <a:pt x="55303" y="506294"/>
                  </a:cubicBezTo>
                  <a:cubicBezTo>
                    <a:pt x="61383" y="506294"/>
                    <a:pt x="66580" y="505313"/>
                    <a:pt x="70894" y="503352"/>
                  </a:cubicBezTo>
                  <a:cubicBezTo>
                    <a:pt x="75405" y="501194"/>
                    <a:pt x="78150" y="499822"/>
                    <a:pt x="79131" y="499234"/>
                  </a:cubicBezTo>
                  <a:lnTo>
                    <a:pt x="83543" y="511000"/>
                  </a:lnTo>
                  <a:close/>
                  <a:moveTo>
                    <a:pt x="234543" y="518354"/>
                  </a:moveTo>
                  <a:lnTo>
                    <a:pt x="219835" y="518354"/>
                  </a:lnTo>
                  <a:lnTo>
                    <a:pt x="219835" y="433046"/>
                  </a:lnTo>
                  <a:cubicBezTo>
                    <a:pt x="219835" y="395197"/>
                    <a:pt x="207185" y="376272"/>
                    <a:pt x="181887" y="376272"/>
                  </a:cubicBezTo>
                  <a:cubicBezTo>
                    <a:pt x="175611" y="376272"/>
                    <a:pt x="169433" y="377449"/>
                    <a:pt x="163354" y="379802"/>
                  </a:cubicBezTo>
                  <a:cubicBezTo>
                    <a:pt x="157471" y="382155"/>
                    <a:pt x="151882" y="385490"/>
                    <a:pt x="146587" y="389804"/>
                  </a:cubicBezTo>
                  <a:cubicBezTo>
                    <a:pt x="141488" y="394118"/>
                    <a:pt x="136978" y="399217"/>
                    <a:pt x="133055" y="405100"/>
                  </a:cubicBezTo>
                  <a:cubicBezTo>
                    <a:pt x="129133" y="410788"/>
                    <a:pt x="126192" y="416965"/>
                    <a:pt x="124230" y="423633"/>
                  </a:cubicBezTo>
                  <a:lnTo>
                    <a:pt x="124230" y="518354"/>
                  </a:lnTo>
                  <a:lnTo>
                    <a:pt x="109522" y="518354"/>
                  </a:lnTo>
                  <a:lnTo>
                    <a:pt x="109522" y="303613"/>
                  </a:lnTo>
                  <a:lnTo>
                    <a:pt x="124230" y="303613"/>
                  </a:lnTo>
                  <a:lnTo>
                    <a:pt x="124230" y="401864"/>
                  </a:lnTo>
                  <a:cubicBezTo>
                    <a:pt x="130506" y="389902"/>
                    <a:pt x="139134" y="380390"/>
                    <a:pt x="150117" y="373330"/>
                  </a:cubicBezTo>
                  <a:cubicBezTo>
                    <a:pt x="161295" y="366270"/>
                    <a:pt x="173258" y="362740"/>
                    <a:pt x="186005" y="362740"/>
                  </a:cubicBezTo>
                  <a:cubicBezTo>
                    <a:pt x="194438" y="362740"/>
                    <a:pt x="201695" y="364310"/>
                    <a:pt x="207774" y="367447"/>
                  </a:cubicBezTo>
                  <a:cubicBezTo>
                    <a:pt x="213853" y="370584"/>
                    <a:pt x="218854" y="375095"/>
                    <a:pt x="222776" y="380979"/>
                  </a:cubicBezTo>
                  <a:cubicBezTo>
                    <a:pt x="226895" y="386862"/>
                    <a:pt x="229836" y="394020"/>
                    <a:pt x="231601" y="402453"/>
                  </a:cubicBezTo>
                  <a:cubicBezTo>
                    <a:pt x="233562" y="410689"/>
                    <a:pt x="234543" y="420004"/>
                    <a:pt x="234543" y="430399"/>
                  </a:cubicBezTo>
                  <a:lnTo>
                    <a:pt x="234543" y="518354"/>
                  </a:lnTo>
                  <a:close/>
                  <a:moveTo>
                    <a:pt x="351378" y="378625"/>
                  </a:moveTo>
                  <a:cubicBezTo>
                    <a:pt x="337650" y="379018"/>
                    <a:pt x="325589" y="383136"/>
                    <a:pt x="315196" y="390980"/>
                  </a:cubicBezTo>
                  <a:cubicBezTo>
                    <a:pt x="304997" y="398629"/>
                    <a:pt x="297840" y="409219"/>
                    <a:pt x="293722" y="422750"/>
                  </a:cubicBezTo>
                  <a:lnTo>
                    <a:pt x="293722" y="518354"/>
                  </a:lnTo>
                  <a:lnTo>
                    <a:pt x="279013" y="518354"/>
                  </a:lnTo>
                  <a:lnTo>
                    <a:pt x="279013" y="365388"/>
                  </a:lnTo>
                  <a:lnTo>
                    <a:pt x="293133" y="365388"/>
                  </a:lnTo>
                  <a:lnTo>
                    <a:pt x="293133" y="403041"/>
                  </a:lnTo>
                  <a:cubicBezTo>
                    <a:pt x="298428" y="392255"/>
                    <a:pt x="305390" y="383528"/>
                    <a:pt x="314019" y="376860"/>
                  </a:cubicBezTo>
                  <a:cubicBezTo>
                    <a:pt x="322844" y="369996"/>
                    <a:pt x="332258" y="366074"/>
                    <a:pt x="342259" y="365094"/>
                  </a:cubicBezTo>
                  <a:cubicBezTo>
                    <a:pt x="344220" y="364898"/>
                    <a:pt x="345985" y="364799"/>
                    <a:pt x="347554" y="364799"/>
                  </a:cubicBezTo>
                  <a:cubicBezTo>
                    <a:pt x="349122" y="364799"/>
                    <a:pt x="350397" y="364799"/>
                    <a:pt x="351378" y="364799"/>
                  </a:cubicBezTo>
                  <a:lnTo>
                    <a:pt x="351378" y="378625"/>
                  </a:lnTo>
                  <a:close/>
                  <a:moveTo>
                    <a:pt x="435642" y="521296"/>
                  </a:moveTo>
                  <a:cubicBezTo>
                    <a:pt x="424857" y="521296"/>
                    <a:pt x="414855" y="519237"/>
                    <a:pt x="405637" y="515119"/>
                  </a:cubicBezTo>
                  <a:cubicBezTo>
                    <a:pt x="396617" y="510805"/>
                    <a:pt x="388773" y="505018"/>
                    <a:pt x="382104" y="497763"/>
                  </a:cubicBezTo>
                  <a:cubicBezTo>
                    <a:pt x="375437" y="490507"/>
                    <a:pt x="370240" y="482073"/>
                    <a:pt x="366513" y="472464"/>
                  </a:cubicBezTo>
                  <a:cubicBezTo>
                    <a:pt x="362788" y="462855"/>
                    <a:pt x="360924" y="452755"/>
                    <a:pt x="360924" y="442165"/>
                  </a:cubicBezTo>
                  <a:cubicBezTo>
                    <a:pt x="360924" y="431380"/>
                    <a:pt x="362788" y="421181"/>
                    <a:pt x="366513" y="411572"/>
                  </a:cubicBezTo>
                  <a:cubicBezTo>
                    <a:pt x="370436" y="401963"/>
                    <a:pt x="375731" y="393529"/>
                    <a:pt x="382398" y="386274"/>
                  </a:cubicBezTo>
                  <a:cubicBezTo>
                    <a:pt x="389067" y="379018"/>
                    <a:pt x="396911" y="373330"/>
                    <a:pt x="405932" y="369212"/>
                  </a:cubicBezTo>
                  <a:cubicBezTo>
                    <a:pt x="415149" y="364898"/>
                    <a:pt x="425052" y="362740"/>
                    <a:pt x="435642" y="362740"/>
                  </a:cubicBezTo>
                  <a:cubicBezTo>
                    <a:pt x="446232" y="362740"/>
                    <a:pt x="456039" y="364898"/>
                    <a:pt x="465059" y="369212"/>
                  </a:cubicBezTo>
                  <a:cubicBezTo>
                    <a:pt x="474081" y="373330"/>
                    <a:pt x="481925" y="379018"/>
                    <a:pt x="488593" y="386274"/>
                  </a:cubicBezTo>
                  <a:cubicBezTo>
                    <a:pt x="495457" y="393529"/>
                    <a:pt x="500752" y="401963"/>
                    <a:pt x="504478" y="411572"/>
                  </a:cubicBezTo>
                  <a:cubicBezTo>
                    <a:pt x="508400" y="421181"/>
                    <a:pt x="510361" y="431380"/>
                    <a:pt x="510361" y="442165"/>
                  </a:cubicBezTo>
                  <a:cubicBezTo>
                    <a:pt x="510361" y="452755"/>
                    <a:pt x="508400" y="462855"/>
                    <a:pt x="504478" y="472464"/>
                  </a:cubicBezTo>
                  <a:cubicBezTo>
                    <a:pt x="500752" y="482073"/>
                    <a:pt x="495555" y="490507"/>
                    <a:pt x="488887" y="497763"/>
                  </a:cubicBezTo>
                  <a:cubicBezTo>
                    <a:pt x="482219" y="505018"/>
                    <a:pt x="474277" y="510805"/>
                    <a:pt x="465059" y="515119"/>
                  </a:cubicBezTo>
                  <a:cubicBezTo>
                    <a:pt x="456039" y="519237"/>
                    <a:pt x="446232" y="521296"/>
                    <a:pt x="435642" y="521296"/>
                  </a:cubicBezTo>
                  <a:close/>
                  <a:moveTo>
                    <a:pt x="375632" y="442754"/>
                  </a:moveTo>
                  <a:cubicBezTo>
                    <a:pt x="375632" y="451774"/>
                    <a:pt x="377202" y="460305"/>
                    <a:pt x="380339" y="468346"/>
                  </a:cubicBezTo>
                  <a:cubicBezTo>
                    <a:pt x="383478" y="476190"/>
                    <a:pt x="387693" y="483054"/>
                    <a:pt x="392988" y="488938"/>
                  </a:cubicBezTo>
                  <a:cubicBezTo>
                    <a:pt x="398480" y="494821"/>
                    <a:pt x="404853" y="499528"/>
                    <a:pt x="412109" y="503058"/>
                  </a:cubicBezTo>
                  <a:cubicBezTo>
                    <a:pt x="419366" y="506392"/>
                    <a:pt x="427112" y="508059"/>
                    <a:pt x="435348" y="508059"/>
                  </a:cubicBezTo>
                  <a:cubicBezTo>
                    <a:pt x="443585" y="508059"/>
                    <a:pt x="451332" y="506392"/>
                    <a:pt x="458587" y="503058"/>
                  </a:cubicBezTo>
                  <a:cubicBezTo>
                    <a:pt x="465845" y="499528"/>
                    <a:pt x="472218" y="494723"/>
                    <a:pt x="477708" y="488644"/>
                  </a:cubicBezTo>
                  <a:cubicBezTo>
                    <a:pt x="483200" y="482565"/>
                    <a:pt x="487514" y="475602"/>
                    <a:pt x="490652" y="467758"/>
                  </a:cubicBezTo>
                  <a:cubicBezTo>
                    <a:pt x="493790" y="459717"/>
                    <a:pt x="495358" y="451089"/>
                    <a:pt x="495358" y="441871"/>
                  </a:cubicBezTo>
                  <a:cubicBezTo>
                    <a:pt x="495358" y="432850"/>
                    <a:pt x="493790" y="424417"/>
                    <a:pt x="490652" y="416573"/>
                  </a:cubicBezTo>
                  <a:cubicBezTo>
                    <a:pt x="487514" y="408532"/>
                    <a:pt x="483200" y="401570"/>
                    <a:pt x="477708" y="395687"/>
                  </a:cubicBezTo>
                  <a:cubicBezTo>
                    <a:pt x="472218" y="389608"/>
                    <a:pt x="465845" y="384803"/>
                    <a:pt x="458587" y="381273"/>
                  </a:cubicBezTo>
                  <a:cubicBezTo>
                    <a:pt x="451527" y="377743"/>
                    <a:pt x="443879" y="375978"/>
                    <a:pt x="435642" y="375978"/>
                  </a:cubicBezTo>
                  <a:cubicBezTo>
                    <a:pt x="427406" y="375978"/>
                    <a:pt x="419660" y="377743"/>
                    <a:pt x="412403" y="381273"/>
                  </a:cubicBezTo>
                  <a:cubicBezTo>
                    <a:pt x="405148" y="384803"/>
                    <a:pt x="398774" y="389608"/>
                    <a:pt x="393282" y="395687"/>
                  </a:cubicBezTo>
                  <a:cubicBezTo>
                    <a:pt x="387987" y="401766"/>
                    <a:pt x="383673" y="408924"/>
                    <a:pt x="380339" y="417161"/>
                  </a:cubicBezTo>
                  <a:cubicBezTo>
                    <a:pt x="377202" y="425202"/>
                    <a:pt x="375632" y="433733"/>
                    <a:pt x="375632" y="442754"/>
                  </a:cubicBezTo>
                  <a:close/>
                  <a:moveTo>
                    <a:pt x="592962" y="521296"/>
                  </a:moveTo>
                  <a:cubicBezTo>
                    <a:pt x="560408" y="521296"/>
                    <a:pt x="544131" y="498744"/>
                    <a:pt x="544131" y="453638"/>
                  </a:cubicBezTo>
                  <a:lnTo>
                    <a:pt x="544131" y="365388"/>
                  </a:lnTo>
                  <a:lnTo>
                    <a:pt x="558839" y="365388"/>
                  </a:lnTo>
                  <a:lnTo>
                    <a:pt x="558839" y="451579"/>
                  </a:lnTo>
                  <a:cubicBezTo>
                    <a:pt x="558839" y="489232"/>
                    <a:pt x="571684" y="508059"/>
                    <a:pt x="597375" y="508059"/>
                  </a:cubicBezTo>
                  <a:cubicBezTo>
                    <a:pt x="603847" y="508059"/>
                    <a:pt x="610123" y="506980"/>
                    <a:pt x="616202" y="504823"/>
                  </a:cubicBezTo>
                  <a:cubicBezTo>
                    <a:pt x="622281" y="502469"/>
                    <a:pt x="627968" y="499332"/>
                    <a:pt x="633263" y="495409"/>
                  </a:cubicBezTo>
                  <a:cubicBezTo>
                    <a:pt x="638558" y="491291"/>
                    <a:pt x="643167" y="486389"/>
                    <a:pt x="647089" y="480701"/>
                  </a:cubicBezTo>
                  <a:cubicBezTo>
                    <a:pt x="651208" y="475013"/>
                    <a:pt x="654443" y="468739"/>
                    <a:pt x="656797" y="461874"/>
                  </a:cubicBezTo>
                  <a:lnTo>
                    <a:pt x="656797" y="365388"/>
                  </a:lnTo>
                  <a:lnTo>
                    <a:pt x="671505" y="365388"/>
                  </a:lnTo>
                  <a:lnTo>
                    <a:pt x="671505" y="497763"/>
                  </a:lnTo>
                  <a:cubicBezTo>
                    <a:pt x="671505" y="502665"/>
                    <a:pt x="673564" y="505117"/>
                    <a:pt x="677683" y="505117"/>
                  </a:cubicBezTo>
                  <a:lnTo>
                    <a:pt x="677683" y="518354"/>
                  </a:lnTo>
                  <a:cubicBezTo>
                    <a:pt x="676702" y="518550"/>
                    <a:pt x="675819" y="518649"/>
                    <a:pt x="675035" y="518649"/>
                  </a:cubicBezTo>
                  <a:cubicBezTo>
                    <a:pt x="674251" y="518649"/>
                    <a:pt x="673663" y="518649"/>
                    <a:pt x="673270" y="518649"/>
                  </a:cubicBezTo>
                  <a:cubicBezTo>
                    <a:pt x="669347" y="518649"/>
                    <a:pt x="665817" y="517472"/>
                    <a:pt x="662680" y="515119"/>
                  </a:cubicBezTo>
                  <a:cubicBezTo>
                    <a:pt x="659738" y="512570"/>
                    <a:pt x="658268" y="509235"/>
                    <a:pt x="658268" y="505117"/>
                  </a:cubicBezTo>
                  <a:lnTo>
                    <a:pt x="658268" y="482172"/>
                  </a:lnTo>
                  <a:cubicBezTo>
                    <a:pt x="651600" y="494527"/>
                    <a:pt x="642382" y="504136"/>
                    <a:pt x="630616" y="511000"/>
                  </a:cubicBezTo>
                  <a:cubicBezTo>
                    <a:pt x="619045" y="517865"/>
                    <a:pt x="606494" y="521296"/>
                    <a:pt x="592962" y="521296"/>
                  </a:cubicBezTo>
                  <a:close/>
                  <a:moveTo>
                    <a:pt x="780027" y="520708"/>
                  </a:moveTo>
                  <a:cubicBezTo>
                    <a:pt x="769437" y="520708"/>
                    <a:pt x="759729" y="518550"/>
                    <a:pt x="750905" y="514236"/>
                  </a:cubicBezTo>
                  <a:cubicBezTo>
                    <a:pt x="742079" y="509725"/>
                    <a:pt x="734431" y="503842"/>
                    <a:pt x="727959" y="496586"/>
                  </a:cubicBezTo>
                  <a:cubicBezTo>
                    <a:pt x="721685" y="489133"/>
                    <a:pt x="716684" y="480701"/>
                    <a:pt x="712957" y="471288"/>
                  </a:cubicBezTo>
                  <a:cubicBezTo>
                    <a:pt x="709427" y="461874"/>
                    <a:pt x="707662" y="452167"/>
                    <a:pt x="707662" y="442165"/>
                  </a:cubicBezTo>
                  <a:cubicBezTo>
                    <a:pt x="707662" y="431771"/>
                    <a:pt x="709330" y="421769"/>
                    <a:pt x="712663" y="412160"/>
                  </a:cubicBezTo>
                  <a:cubicBezTo>
                    <a:pt x="716193" y="402551"/>
                    <a:pt x="721096" y="394118"/>
                    <a:pt x="727371" y="386862"/>
                  </a:cubicBezTo>
                  <a:cubicBezTo>
                    <a:pt x="733647" y="379409"/>
                    <a:pt x="741100" y="373526"/>
                    <a:pt x="749728" y="369212"/>
                  </a:cubicBezTo>
                  <a:cubicBezTo>
                    <a:pt x="758553" y="364898"/>
                    <a:pt x="768260" y="362740"/>
                    <a:pt x="778850" y="362740"/>
                  </a:cubicBezTo>
                  <a:cubicBezTo>
                    <a:pt x="792186" y="362740"/>
                    <a:pt x="803757" y="366270"/>
                    <a:pt x="813562" y="373330"/>
                  </a:cubicBezTo>
                  <a:cubicBezTo>
                    <a:pt x="823564" y="380195"/>
                    <a:pt x="831997" y="388627"/>
                    <a:pt x="838860" y="398629"/>
                  </a:cubicBezTo>
                  <a:lnTo>
                    <a:pt x="838860" y="365388"/>
                  </a:lnTo>
                  <a:lnTo>
                    <a:pt x="852392" y="365388"/>
                  </a:lnTo>
                  <a:lnTo>
                    <a:pt x="852392" y="521296"/>
                  </a:lnTo>
                  <a:cubicBezTo>
                    <a:pt x="852392" y="531690"/>
                    <a:pt x="850431" y="540810"/>
                    <a:pt x="846509" y="548654"/>
                  </a:cubicBezTo>
                  <a:cubicBezTo>
                    <a:pt x="842587" y="556498"/>
                    <a:pt x="837292" y="562969"/>
                    <a:pt x="830624" y="568069"/>
                  </a:cubicBezTo>
                  <a:cubicBezTo>
                    <a:pt x="824152" y="573364"/>
                    <a:pt x="816504" y="577286"/>
                    <a:pt x="807679" y="579835"/>
                  </a:cubicBezTo>
                  <a:cubicBezTo>
                    <a:pt x="799051" y="582581"/>
                    <a:pt x="789932" y="583954"/>
                    <a:pt x="780321" y="583954"/>
                  </a:cubicBezTo>
                  <a:cubicBezTo>
                    <a:pt x="771496" y="583954"/>
                    <a:pt x="763554" y="583071"/>
                    <a:pt x="756494" y="581306"/>
                  </a:cubicBezTo>
                  <a:cubicBezTo>
                    <a:pt x="749434" y="579737"/>
                    <a:pt x="743159" y="577383"/>
                    <a:pt x="737667" y="574246"/>
                  </a:cubicBezTo>
                  <a:cubicBezTo>
                    <a:pt x="732372" y="571304"/>
                    <a:pt x="727568" y="567579"/>
                    <a:pt x="723253" y="563068"/>
                  </a:cubicBezTo>
                  <a:cubicBezTo>
                    <a:pt x="719134" y="558754"/>
                    <a:pt x="715507" y="553949"/>
                    <a:pt x="712369" y="548654"/>
                  </a:cubicBezTo>
                  <a:lnTo>
                    <a:pt x="722370" y="541888"/>
                  </a:lnTo>
                  <a:cubicBezTo>
                    <a:pt x="728451" y="552282"/>
                    <a:pt x="736687" y="559832"/>
                    <a:pt x="747080" y="564539"/>
                  </a:cubicBezTo>
                  <a:cubicBezTo>
                    <a:pt x="757475" y="569441"/>
                    <a:pt x="768554" y="571893"/>
                    <a:pt x="780321" y="571893"/>
                  </a:cubicBezTo>
                  <a:cubicBezTo>
                    <a:pt x="788167" y="571893"/>
                    <a:pt x="795521" y="570815"/>
                    <a:pt x="802384" y="568657"/>
                  </a:cubicBezTo>
                  <a:cubicBezTo>
                    <a:pt x="809444" y="566499"/>
                    <a:pt x="815524" y="563264"/>
                    <a:pt x="820622" y="558950"/>
                  </a:cubicBezTo>
                  <a:cubicBezTo>
                    <a:pt x="825917" y="554831"/>
                    <a:pt x="830035" y="549635"/>
                    <a:pt x="832977" y="543359"/>
                  </a:cubicBezTo>
                  <a:cubicBezTo>
                    <a:pt x="836116" y="537083"/>
                    <a:pt x="837684" y="529728"/>
                    <a:pt x="837684" y="521296"/>
                  </a:cubicBezTo>
                  <a:lnTo>
                    <a:pt x="837684" y="487761"/>
                  </a:lnTo>
                  <a:cubicBezTo>
                    <a:pt x="831409" y="497763"/>
                    <a:pt x="823074" y="505804"/>
                    <a:pt x="812680" y="511883"/>
                  </a:cubicBezTo>
                  <a:cubicBezTo>
                    <a:pt x="802287" y="517766"/>
                    <a:pt x="791402" y="520708"/>
                    <a:pt x="780027" y="520708"/>
                  </a:cubicBezTo>
                  <a:close/>
                  <a:moveTo>
                    <a:pt x="783557" y="508059"/>
                  </a:moveTo>
                  <a:cubicBezTo>
                    <a:pt x="790029" y="508059"/>
                    <a:pt x="796305" y="506882"/>
                    <a:pt x="802384" y="504529"/>
                  </a:cubicBezTo>
                  <a:cubicBezTo>
                    <a:pt x="808660" y="501980"/>
                    <a:pt x="814249" y="498744"/>
                    <a:pt x="819151" y="494821"/>
                  </a:cubicBezTo>
                  <a:cubicBezTo>
                    <a:pt x="824251" y="490898"/>
                    <a:pt x="828369" y="486486"/>
                    <a:pt x="831506" y="481584"/>
                  </a:cubicBezTo>
                  <a:cubicBezTo>
                    <a:pt x="834841" y="476681"/>
                    <a:pt x="836900" y="471778"/>
                    <a:pt x="837684" y="466875"/>
                  </a:cubicBezTo>
                  <a:lnTo>
                    <a:pt x="837684" y="416573"/>
                  </a:lnTo>
                  <a:cubicBezTo>
                    <a:pt x="835330" y="410689"/>
                    <a:pt x="832193" y="405296"/>
                    <a:pt x="828270" y="400394"/>
                  </a:cubicBezTo>
                  <a:cubicBezTo>
                    <a:pt x="824349" y="395294"/>
                    <a:pt x="819838" y="390980"/>
                    <a:pt x="814739" y="387450"/>
                  </a:cubicBezTo>
                  <a:cubicBezTo>
                    <a:pt x="809836" y="383920"/>
                    <a:pt x="804443" y="381174"/>
                    <a:pt x="798560" y="379213"/>
                  </a:cubicBezTo>
                  <a:cubicBezTo>
                    <a:pt x="792873" y="377056"/>
                    <a:pt x="787087" y="375978"/>
                    <a:pt x="781204" y="375978"/>
                  </a:cubicBezTo>
                  <a:cubicBezTo>
                    <a:pt x="771987" y="375978"/>
                    <a:pt x="763751" y="377938"/>
                    <a:pt x="756494" y="381861"/>
                  </a:cubicBezTo>
                  <a:cubicBezTo>
                    <a:pt x="749238" y="385784"/>
                    <a:pt x="743060" y="390882"/>
                    <a:pt x="737961" y="397158"/>
                  </a:cubicBezTo>
                  <a:cubicBezTo>
                    <a:pt x="733059" y="403434"/>
                    <a:pt x="729235" y="410591"/>
                    <a:pt x="726489" y="418632"/>
                  </a:cubicBezTo>
                  <a:cubicBezTo>
                    <a:pt x="723940" y="426476"/>
                    <a:pt x="722664" y="434418"/>
                    <a:pt x="722664" y="442459"/>
                  </a:cubicBezTo>
                  <a:cubicBezTo>
                    <a:pt x="722664" y="451284"/>
                    <a:pt x="724234" y="459620"/>
                    <a:pt x="727371" y="467464"/>
                  </a:cubicBezTo>
                  <a:cubicBezTo>
                    <a:pt x="730510" y="475308"/>
                    <a:pt x="734824" y="482270"/>
                    <a:pt x="740314" y="488349"/>
                  </a:cubicBezTo>
                  <a:cubicBezTo>
                    <a:pt x="745806" y="494428"/>
                    <a:pt x="752278" y="499234"/>
                    <a:pt x="759729" y="502764"/>
                  </a:cubicBezTo>
                  <a:cubicBezTo>
                    <a:pt x="767182" y="506294"/>
                    <a:pt x="775125" y="508059"/>
                    <a:pt x="783557" y="508059"/>
                  </a:cubicBezTo>
                  <a:close/>
                  <a:moveTo>
                    <a:pt x="1023394" y="518354"/>
                  </a:moveTo>
                  <a:lnTo>
                    <a:pt x="1008685" y="518354"/>
                  </a:lnTo>
                  <a:lnTo>
                    <a:pt x="1008685" y="433046"/>
                  </a:lnTo>
                  <a:cubicBezTo>
                    <a:pt x="1008685" y="395197"/>
                    <a:pt x="996036" y="376272"/>
                    <a:pt x="970738" y="376272"/>
                  </a:cubicBezTo>
                  <a:cubicBezTo>
                    <a:pt x="964462" y="376272"/>
                    <a:pt x="958284" y="377449"/>
                    <a:pt x="952205" y="379802"/>
                  </a:cubicBezTo>
                  <a:cubicBezTo>
                    <a:pt x="946322" y="382155"/>
                    <a:pt x="940733" y="385490"/>
                    <a:pt x="935438" y="389804"/>
                  </a:cubicBezTo>
                  <a:cubicBezTo>
                    <a:pt x="930338" y="394118"/>
                    <a:pt x="925827" y="399217"/>
                    <a:pt x="921906" y="405100"/>
                  </a:cubicBezTo>
                  <a:cubicBezTo>
                    <a:pt x="917983" y="410788"/>
                    <a:pt x="915042" y="416965"/>
                    <a:pt x="913081" y="423633"/>
                  </a:cubicBezTo>
                  <a:lnTo>
                    <a:pt x="913081" y="518354"/>
                  </a:lnTo>
                  <a:lnTo>
                    <a:pt x="898373" y="518354"/>
                  </a:lnTo>
                  <a:lnTo>
                    <a:pt x="898373" y="303613"/>
                  </a:lnTo>
                  <a:lnTo>
                    <a:pt x="913081" y="303613"/>
                  </a:lnTo>
                  <a:lnTo>
                    <a:pt x="913081" y="401864"/>
                  </a:lnTo>
                  <a:cubicBezTo>
                    <a:pt x="919356" y="389902"/>
                    <a:pt x="927985" y="380390"/>
                    <a:pt x="938968" y="373330"/>
                  </a:cubicBezTo>
                  <a:cubicBezTo>
                    <a:pt x="950146" y="366270"/>
                    <a:pt x="962108" y="362740"/>
                    <a:pt x="974856" y="362740"/>
                  </a:cubicBezTo>
                  <a:cubicBezTo>
                    <a:pt x="983288" y="362740"/>
                    <a:pt x="990544" y="364310"/>
                    <a:pt x="996624" y="367447"/>
                  </a:cubicBezTo>
                  <a:cubicBezTo>
                    <a:pt x="1002703" y="370584"/>
                    <a:pt x="1007704" y="375095"/>
                    <a:pt x="1011627" y="380979"/>
                  </a:cubicBezTo>
                  <a:cubicBezTo>
                    <a:pt x="1015745" y="386862"/>
                    <a:pt x="1018687" y="394020"/>
                    <a:pt x="1020452" y="402453"/>
                  </a:cubicBezTo>
                  <a:cubicBezTo>
                    <a:pt x="1022413" y="410689"/>
                    <a:pt x="1023394" y="420004"/>
                    <a:pt x="1023394" y="430399"/>
                  </a:cubicBezTo>
                  <a:lnTo>
                    <a:pt x="1023394" y="518354"/>
                  </a:lnTo>
                  <a:close/>
                  <a:moveTo>
                    <a:pt x="4707" y="744895"/>
                  </a:moveTo>
                  <a:cubicBezTo>
                    <a:pt x="4707" y="734110"/>
                    <a:pt x="6570" y="723911"/>
                    <a:pt x="10296" y="714302"/>
                  </a:cubicBezTo>
                  <a:cubicBezTo>
                    <a:pt x="14022" y="704693"/>
                    <a:pt x="19219" y="696358"/>
                    <a:pt x="25887" y="689298"/>
                  </a:cubicBezTo>
                  <a:cubicBezTo>
                    <a:pt x="32554" y="682238"/>
                    <a:pt x="40497" y="676649"/>
                    <a:pt x="49714" y="672530"/>
                  </a:cubicBezTo>
                  <a:cubicBezTo>
                    <a:pt x="58932" y="668412"/>
                    <a:pt x="69031" y="666353"/>
                    <a:pt x="80013" y="666353"/>
                  </a:cubicBezTo>
                  <a:cubicBezTo>
                    <a:pt x="93937" y="666353"/>
                    <a:pt x="106194" y="669490"/>
                    <a:pt x="116784" y="675766"/>
                  </a:cubicBezTo>
                  <a:cubicBezTo>
                    <a:pt x="127374" y="682042"/>
                    <a:pt x="135317" y="690769"/>
                    <a:pt x="140612" y="701947"/>
                  </a:cubicBezTo>
                  <a:lnTo>
                    <a:pt x="126198" y="706654"/>
                  </a:lnTo>
                  <a:cubicBezTo>
                    <a:pt x="121687" y="698221"/>
                    <a:pt x="115215" y="691651"/>
                    <a:pt x="106783" y="686944"/>
                  </a:cubicBezTo>
                  <a:cubicBezTo>
                    <a:pt x="98546" y="682042"/>
                    <a:pt x="89427" y="679590"/>
                    <a:pt x="79425" y="679590"/>
                  </a:cubicBezTo>
                  <a:cubicBezTo>
                    <a:pt x="70992" y="679590"/>
                    <a:pt x="63148" y="681257"/>
                    <a:pt x="55892" y="684591"/>
                  </a:cubicBezTo>
                  <a:cubicBezTo>
                    <a:pt x="48636" y="687925"/>
                    <a:pt x="42262" y="692534"/>
                    <a:pt x="36771" y="698417"/>
                  </a:cubicBezTo>
                  <a:cubicBezTo>
                    <a:pt x="31476" y="704300"/>
                    <a:pt x="27259" y="711262"/>
                    <a:pt x="24122" y="719303"/>
                  </a:cubicBezTo>
                  <a:cubicBezTo>
                    <a:pt x="20984" y="727147"/>
                    <a:pt x="19415" y="735678"/>
                    <a:pt x="19415" y="744895"/>
                  </a:cubicBezTo>
                  <a:cubicBezTo>
                    <a:pt x="19415" y="754113"/>
                    <a:pt x="20984" y="762840"/>
                    <a:pt x="24122" y="771076"/>
                  </a:cubicBezTo>
                  <a:cubicBezTo>
                    <a:pt x="27456" y="779117"/>
                    <a:pt x="31770" y="786177"/>
                    <a:pt x="37065" y="792256"/>
                  </a:cubicBezTo>
                  <a:cubicBezTo>
                    <a:pt x="42556" y="798140"/>
                    <a:pt x="48930" y="802846"/>
                    <a:pt x="56186" y="806376"/>
                  </a:cubicBezTo>
                  <a:cubicBezTo>
                    <a:pt x="63638" y="809906"/>
                    <a:pt x="71483" y="811671"/>
                    <a:pt x="79719" y="811671"/>
                  </a:cubicBezTo>
                  <a:cubicBezTo>
                    <a:pt x="85014" y="811671"/>
                    <a:pt x="90211" y="810887"/>
                    <a:pt x="95310" y="809318"/>
                  </a:cubicBezTo>
                  <a:cubicBezTo>
                    <a:pt x="100605" y="807749"/>
                    <a:pt x="105410" y="805689"/>
                    <a:pt x="109724" y="803140"/>
                  </a:cubicBezTo>
                  <a:cubicBezTo>
                    <a:pt x="114235" y="800591"/>
                    <a:pt x="118059" y="797650"/>
                    <a:pt x="121197" y="794315"/>
                  </a:cubicBezTo>
                  <a:cubicBezTo>
                    <a:pt x="124531" y="790785"/>
                    <a:pt x="126786" y="787157"/>
                    <a:pt x="127963" y="783431"/>
                  </a:cubicBezTo>
                  <a:lnTo>
                    <a:pt x="142377" y="787550"/>
                  </a:lnTo>
                  <a:cubicBezTo>
                    <a:pt x="140416" y="792845"/>
                    <a:pt x="137376" y="797845"/>
                    <a:pt x="133258" y="802552"/>
                  </a:cubicBezTo>
                  <a:cubicBezTo>
                    <a:pt x="129335" y="807063"/>
                    <a:pt x="124629" y="810984"/>
                    <a:pt x="119138" y="814319"/>
                  </a:cubicBezTo>
                  <a:cubicBezTo>
                    <a:pt x="113647" y="817653"/>
                    <a:pt x="107567" y="820202"/>
                    <a:pt x="100899" y="821967"/>
                  </a:cubicBezTo>
                  <a:cubicBezTo>
                    <a:pt x="94232" y="823928"/>
                    <a:pt x="87368" y="824909"/>
                    <a:pt x="80308" y="824909"/>
                  </a:cubicBezTo>
                  <a:cubicBezTo>
                    <a:pt x="69522" y="824909"/>
                    <a:pt x="59520" y="822850"/>
                    <a:pt x="50303" y="818731"/>
                  </a:cubicBezTo>
                  <a:cubicBezTo>
                    <a:pt x="41085" y="814417"/>
                    <a:pt x="33045" y="808631"/>
                    <a:pt x="26181" y="801375"/>
                  </a:cubicBezTo>
                  <a:cubicBezTo>
                    <a:pt x="19513" y="793923"/>
                    <a:pt x="14218" y="785392"/>
                    <a:pt x="10296" y="775783"/>
                  </a:cubicBezTo>
                  <a:cubicBezTo>
                    <a:pt x="6570" y="766174"/>
                    <a:pt x="4707" y="755878"/>
                    <a:pt x="4707" y="744895"/>
                  </a:cubicBezTo>
                  <a:close/>
                  <a:moveTo>
                    <a:pt x="238287" y="824909"/>
                  </a:moveTo>
                  <a:cubicBezTo>
                    <a:pt x="227500" y="824909"/>
                    <a:pt x="217499" y="822850"/>
                    <a:pt x="208282" y="818731"/>
                  </a:cubicBezTo>
                  <a:cubicBezTo>
                    <a:pt x="199260" y="814417"/>
                    <a:pt x="191416" y="808631"/>
                    <a:pt x="184749" y="801375"/>
                  </a:cubicBezTo>
                  <a:cubicBezTo>
                    <a:pt x="178080" y="794120"/>
                    <a:pt x="172884" y="785686"/>
                    <a:pt x="169158" y="776077"/>
                  </a:cubicBezTo>
                  <a:cubicBezTo>
                    <a:pt x="165431" y="766468"/>
                    <a:pt x="163569" y="756368"/>
                    <a:pt x="163569" y="745778"/>
                  </a:cubicBezTo>
                  <a:cubicBezTo>
                    <a:pt x="163569" y="734992"/>
                    <a:pt x="165431" y="724793"/>
                    <a:pt x="169158" y="715185"/>
                  </a:cubicBezTo>
                  <a:cubicBezTo>
                    <a:pt x="173080" y="705575"/>
                    <a:pt x="178375" y="697142"/>
                    <a:pt x="185043" y="689886"/>
                  </a:cubicBezTo>
                  <a:cubicBezTo>
                    <a:pt x="191711" y="682631"/>
                    <a:pt x="199555" y="676943"/>
                    <a:pt x="208577" y="672824"/>
                  </a:cubicBezTo>
                  <a:cubicBezTo>
                    <a:pt x="217793" y="668510"/>
                    <a:pt x="227697" y="666353"/>
                    <a:pt x="238287" y="666353"/>
                  </a:cubicBezTo>
                  <a:cubicBezTo>
                    <a:pt x="248877" y="666353"/>
                    <a:pt x="258682" y="668510"/>
                    <a:pt x="267704" y="672824"/>
                  </a:cubicBezTo>
                  <a:cubicBezTo>
                    <a:pt x="276725" y="676943"/>
                    <a:pt x="284569" y="682631"/>
                    <a:pt x="291237" y="689886"/>
                  </a:cubicBezTo>
                  <a:cubicBezTo>
                    <a:pt x="298100" y="697142"/>
                    <a:pt x="303396" y="705575"/>
                    <a:pt x="307123" y="715185"/>
                  </a:cubicBezTo>
                  <a:cubicBezTo>
                    <a:pt x="311044" y="724793"/>
                    <a:pt x="313006" y="734992"/>
                    <a:pt x="313006" y="745778"/>
                  </a:cubicBezTo>
                  <a:cubicBezTo>
                    <a:pt x="313006" y="756368"/>
                    <a:pt x="311044" y="766468"/>
                    <a:pt x="307123" y="776077"/>
                  </a:cubicBezTo>
                  <a:cubicBezTo>
                    <a:pt x="303396" y="785686"/>
                    <a:pt x="298199" y="794120"/>
                    <a:pt x="291532" y="801375"/>
                  </a:cubicBezTo>
                  <a:cubicBezTo>
                    <a:pt x="284863" y="808631"/>
                    <a:pt x="276920" y="814417"/>
                    <a:pt x="267704" y="818731"/>
                  </a:cubicBezTo>
                  <a:cubicBezTo>
                    <a:pt x="258682" y="822850"/>
                    <a:pt x="248877" y="824909"/>
                    <a:pt x="238287" y="824909"/>
                  </a:cubicBezTo>
                  <a:close/>
                  <a:moveTo>
                    <a:pt x="178277" y="746366"/>
                  </a:moveTo>
                  <a:cubicBezTo>
                    <a:pt x="178277" y="755387"/>
                    <a:pt x="179845" y="763918"/>
                    <a:pt x="182984" y="771959"/>
                  </a:cubicBezTo>
                  <a:cubicBezTo>
                    <a:pt x="186121" y="779803"/>
                    <a:pt x="190338" y="786667"/>
                    <a:pt x="195633" y="792550"/>
                  </a:cubicBezTo>
                  <a:cubicBezTo>
                    <a:pt x="201124" y="798434"/>
                    <a:pt x="207497" y="803140"/>
                    <a:pt x="214754" y="806670"/>
                  </a:cubicBezTo>
                  <a:cubicBezTo>
                    <a:pt x="222010" y="810005"/>
                    <a:pt x="229757" y="811671"/>
                    <a:pt x="237993" y="811671"/>
                  </a:cubicBezTo>
                  <a:cubicBezTo>
                    <a:pt x="246230" y="811671"/>
                    <a:pt x="253975" y="810005"/>
                    <a:pt x="261232" y="806670"/>
                  </a:cubicBezTo>
                  <a:cubicBezTo>
                    <a:pt x="268488" y="803140"/>
                    <a:pt x="274861" y="798335"/>
                    <a:pt x="280353" y="792256"/>
                  </a:cubicBezTo>
                  <a:cubicBezTo>
                    <a:pt x="285844" y="786177"/>
                    <a:pt x="290158" y="779214"/>
                    <a:pt x="293297" y="771370"/>
                  </a:cubicBezTo>
                  <a:cubicBezTo>
                    <a:pt x="296434" y="763329"/>
                    <a:pt x="298003" y="754701"/>
                    <a:pt x="298003" y="745484"/>
                  </a:cubicBezTo>
                  <a:cubicBezTo>
                    <a:pt x="298003" y="736463"/>
                    <a:pt x="296434" y="728029"/>
                    <a:pt x="293297" y="720185"/>
                  </a:cubicBezTo>
                  <a:cubicBezTo>
                    <a:pt x="290158" y="712144"/>
                    <a:pt x="285844" y="705183"/>
                    <a:pt x="280353" y="699299"/>
                  </a:cubicBezTo>
                  <a:cubicBezTo>
                    <a:pt x="274861" y="693220"/>
                    <a:pt x="268488" y="688415"/>
                    <a:pt x="261232" y="684885"/>
                  </a:cubicBezTo>
                  <a:cubicBezTo>
                    <a:pt x="254172" y="681355"/>
                    <a:pt x="246524" y="679590"/>
                    <a:pt x="238287" y="679590"/>
                  </a:cubicBezTo>
                  <a:cubicBezTo>
                    <a:pt x="230051" y="679590"/>
                    <a:pt x="222304" y="681355"/>
                    <a:pt x="215048" y="684885"/>
                  </a:cubicBezTo>
                  <a:cubicBezTo>
                    <a:pt x="207791" y="688415"/>
                    <a:pt x="201418" y="693220"/>
                    <a:pt x="195927" y="699299"/>
                  </a:cubicBezTo>
                  <a:cubicBezTo>
                    <a:pt x="190632" y="705378"/>
                    <a:pt x="186317" y="712537"/>
                    <a:pt x="182984" y="720774"/>
                  </a:cubicBezTo>
                  <a:cubicBezTo>
                    <a:pt x="179845" y="728815"/>
                    <a:pt x="178277" y="737346"/>
                    <a:pt x="178277" y="746366"/>
                  </a:cubicBezTo>
                  <a:close/>
                  <a:moveTo>
                    <a:pt x="572989" y="821967"/>
                  </a:moveTo>
                  <a:lnTo>
                    <a:pt x="558280" y="821967"/>
                  </a:lnTo>
                  <a:lnTo>
                    <a:pt x="558280" y="736659"/>
                  </a:lnTo>
                  <a:cubicBezTo>
                    <a:pt x="558280" y="717244"/>
                    <a:pt x="555242" y="702928"/>
                    <a:pt x="549161" y="693710"/>
                  </a:cubicBezTo>
                  <a:cubicBezTo>
                    <a:pt x="543278" y="684493"/>
                    <a:pt x="534159" y="679884"/>
                    <a:pt x="521804" y="679884"/>
                  </a:cubicBezTo>
                  <a:cubicBezTo>
                    <a:pt x="515529" y="679884"/>
                    <a:pt x="509547" y="681061"/>
                    <a:pt x="503860" y="683415"/>
                  </a:cubicBezTo>
                  <a:cubicBezTo>
                    <a:pt x="498173" y="685768"/>
                    <a:pt x="492975" y="689102"/>
                    <a:pt x="488269" y="693416"/>
                  </a:cubicBezTo>
                  <a:cubicBezTo>
                    <a:pt x="483562" y="697534"/>
                    <a:pt x="479444" y="702535"/>
                    <a:pt x="475914" y="708419"/>
                  </a:cubicBezTo>
                  <a:cubicBezTo>
                    <a:pt x="472581" y="714106"/>
                    <a:pt x="469933" y="720479"/>
                    <a:pt x="467971" y="727539"/>
                  </a:cubicBezTo>
                  <a:lnTo>
                    <a:pt x="467971" y="821967"/>
                  </a:lnTo>
                  <a:lnTo>
                    <a:pt x="453263" y="821967"/>
                  </a:lnTo>
                  <a:lnTo>
                    <a:pt x="453263" y="736659"/>
                  </a:lnTo>
                  <a:cubicBezTo>
                    <a:pt x="453263" y="717048"/>
                    <a:pt x="450321" y="702731"/>
                    <a:pt x="444438" y="693710"/>
                  </a:cubicBezTo>
                  <a:cubicBezTo>
                    <a:pt x="438554" y="684493"/>
                    <a:pt x="429435" y="679884"/>
                    <a:pt x="417080" y="679884"/>
                  </a:cubicBezTo>
                  <a:cubicBezTo>
                    <a:pt x="410806" y="679884"/>
                    <a:pt x="404824" y="681061"/>
                    <a:pt x="399136" y="683415"/>
                  </a:cubicBezTo>
                  <a:cubicBezTo>
                    <a:pt x="393645" y="685572"/>
                    <a:pt x="388546" y="688808"/>
                    <a:pt x="383839" y="693122"/>
                  </a:cubicBezTo>
                  <a:cubicBezTo>
                    <a:pt x="379133" y="697240"/>
                    <a:pt x="374917" y="702241"/>
                    <a:pt x="371190" y="708124"/>
                  </a:cubicBezTo>
                  <a:cubicBezTo>
                    <a:pt x="367660" y="713812"/>
                    <a:pt x="364916" y="720185"/>
                    <a:pt x="362954" y="727245"/>
                  </a:cubicBezTo>
                  <a:lnTo>
                    <a:pt x="362954" y="821967"/>
                  </a:lnTo>
                  <a:lnTo>
                    <a:pt x="348245" y="821967"/>
                  </a:lnTo>
                  <a:lnTo>
                    <a:pt x="348245" y="669000"/>
                  </a:lnTo>
                  <a:lnTo>
                    <a:pt x="362071" y="669000"/>
                  </a:lnTo>
                  <a:lnTo>
                    <a:pt x="362071" y="705477"/>
                  </a:lnTo>
                  <a:cubicBezTo>
                    <a:pt x="368347" y="693122"/>
                    <a:pt x="376584" y="683513"/>
                    <a:pt x="386781" y="676649"/>
                  </a:cubicBezTo>
                  <a:cubicBezTo>
                    <a:pt x="396980" y="669784"/>
                    <a:pt x="408255" y="666353"/>
                    <a:pt x="420610" y="666353"/>
                  </a:cubicBezTo>
                  <a:cubicBezTo>
                    <a:pt x="433554" y="666353"/>
                    <a:pt x="444046" y="670177"/>
                    <a:pt x="452086" y="677825"/>
                  </a:cubicBezTo>
                  <a:cubicBezTo>
                    <a:pt x="460127" y="685474"/>
                    <a:pt x="464932" y="695475"/>
                    <a:pt x="466500" y="707830"/>
                  </a:cubicBezTo>
                  <a:cubicBezTo>
                    <a:pt x="481013" y="680179"/>
                    <a:pt x="501016" y="666353"/>
                    <a:pt x="526510" y="666353"/>
                  </a:cubicBezTo>
                  <a:cubicBezTo>
                    <a:pt x="543181" y="666353"/>
                    <a:pt x="555045" y="672335"/>
                    <a:pt x="562105" y="684297"/>
                  </a:cubicBezTo>
                  <a:cubicBezTo>
                    <a:pt x="569362" y="696064"/>
                    <a:pt x="572989" y="712635"/>
                    <a:pt x="572989" y="734011"/>
                  </a:cubicBezTo>
                  <a:lnTo>
                    <a:pt x="572989" y="821967"/>
                  </a:lnTo>
                  <a:close/>
                  <a:moveTo>
                    <a:pt x="692139" y="824909"/>
                  </a:moveTo>
                  <a:cubicBezTo>
                    <a:pt x="678998" y="824909"/>
                    <a:pt x="667232" y="821477"/>
                    <a:pt x="656839" y="814613"/>
                  </a:cubicBezTo>
                  <a:cubicBezTo>
                    <a:pt x="646640" y="807553"/>
                    <a:pt x="638403" y="799022"/>
                    <a:pt x="632128" y="789020"/>
                  </a:cubicBezTo>
                  <a:lnTo>
                    <a:pt x="632128" y="884625"/>
                  </a:lnTo>
                  <a:lnTo>
                    <a:pt x="617420" y="884625"/>
                  </a:lnTo>
                  <a:lnTo>
                    <a:pt x="617420" y="669000"/>
                  </a:lnTo>
                  <a:lnTo>
                    <a:pt x="630952" y="669000"/>
                  </a:lnTo>
                  <a:lnTo>
                    <a:pt x="630952" y="699594"/>
                  </a:lnTo>
                  <a:cubicBezTo>
                    <a:pt x="637226" y="689788"/>
                    <a:pt x="645463" y="681845"/>
                    <a:pt x="655662" y="675766"/>
                  </a:cubicBezTo>
                  <a:cubicBezTo>
                    <a:pt x="666055" y="669490"/>
                    <a:pt x="677136" y="666353"/>
                    <a:pt x="688903" y="666353"/>
                  </a:cubicBezTo>
                  <a:cubicBezTo>
                    <a:pt x="699493" y="666353"/>
                    <a:pt x="709297" y="668608"/>
                    <a:pt x="718319" y="673119"/>
                  </a:cubicBezTo>
                  <a:cubicBezTo>
                    <a:pt x="727340" y="677630"/>
                    <a:pt x="735087" y="683610"/>
                    <a:pt x="741559" y="691063"/>
                  </a:cubicBezTo>
                  <a:cubicBezTo>
                    <a:pt x="748030" y="698318"/>
                    <a:pt x="753031" y="706752"/>
                    <a:pt x="756561" y="716361"/>
                  </a:cubicBezTo>
                  <a:cubicBezTo>
                    <a:pt x="760287" y="725970"/>
                    <a:pt x="762150" y="735776"/>
                    <a:pt x="762150" y="745778"/>
                  </a:cubicBezTo>
                  <a:cubicBezTo>
                    <a:pt x="762150" y="756368"/>
                    <a:pt x="760482" y="766468"/>
                    <a:pt x="757149" y="776077"/>
                  </a:cubicBezTo>
                  <a:cubicBezTo>
                    <a:pt x="753815" y="785686"/>
                    <a:pt x="749010" y="794120"/>
                    <a:pt x="742735" y="801375"/>
                  </a:cubicBezTo>
                  <a:cubicBezTo>
                    <a:pt x="736655" y="808631"/>
                    <a:pt x="729301" y="814417"/>
                    <a:pt x="720673" y="818731"/>
                  </a:cubicBezTo>
                  <a:cubicBezTo>
                    <a:pt x="712043" y="822850"/>
                    <a:pt x="702532" y="824909"/>
                    <a:pt x="692139" y="824909"/>
                  </a:cubicBezTo>
                  <a:close/>
                  <a:moveTo>
                    <a:pt x="688609" y="811671"/>
                  </a:moveTo>
                  <a:cubicBezTo>
                    <a:pt x="697434" y="811671"/>
                    <a:pt x="705473" y="809808"/>
                    <a:pt x="712730" y="806082"/>
                  </a:cubicBezTo>
                  <a:cubicBezTo>
                    <a:pt x="719986" y="802356"/>
                    <a:pt x="726163" y="797453"/>
                    <a:pt x="731263" y="791374"/>
                  </a:cubicBezTo>
                  <a:cubicBezTo>
                    <a:pt x="736361" y="785098"/>
                    <a:pt x="740283" y="778038"/>
                    <a:pt x="743029" y="770194"/>
                  </a:cubicBezTo>
                  <a:cubicBezTo>
                    <a:pt x="745774" y="762153"/>
                    <a:pt x="747148" y="754015"/>
                    <a:pt x="747148" y="745778"/>
                  </a:cubicBezTo>
                  <a:cubicBezTo>
                    <a:pt x="747148" y="736953"/>
                    <a:pt x="745578" y="728618"/>
                    <a:pt x="742441" y="720774"/>
                  </a:cubicBezTo>
                  <a:cubicBezTo>
                    <a:pt x="739302" y="712733"/>
                    <a:pt x="734890" y="705673"/>
                    <a:pt x="729204" y="699594"/>
                  </a:cubicBezTo>
                  <a:cubicBezTo>
                    <a:pt x="723712" y="693515"/>
                    <a:pt x="717240" y="688709"/>
                    <a:pt x="709789" y="685179"/>
                  </a:cubicBezTo>
                  <a:cubicBezTo>
                    <a:pt x="702336" y="681454"/>
                    <a:pt x="694393" y="679590"/>
                    <a:pt x="685961" y="679590"/>
                  </a:cubicBezTo>
                  <a:cubicBezTo>
                    <a:pt x="680666" y="679590"/>
                    <a:pt x="674978" y="680767"/>
                    <a:pt x="668899" y="683120"/>
                  </a:cubicBezTo>
                  <a:cubicBezTo>
                    <a:pt x="663016" y="685278"/>
                    <a:pt x="657427" y="688317"/>
                    <a:pt x="652132" y="692239"/>
                  </a:cubicBezTo>
                  <a:cubicBezTo>
                    <a:pt x="646837" y="695965"/>
                    <a:pt x="642326" y="700280"/>
                    <a:pt x="638600" y="705183"/>
                  </a:cubicBezTo>
                  <a:cubicBezTo>
                    <a:pt x="634873" y="710085"/>
                    <a:pt x="632717" y="715283"/>
                    <a:pt x="632128" y="720774"/>
                  </a:cubicBezTo>
                  <a:lnTo>
                    <a:pt x="632128" y="771076"/>
                  </a:lnTo>
                  <a:cubicBezTo>
                    <a:pt x="634677" y="776764"/>
                    <a:pt x="637913" y="782059"/>
                    <a:pt x="641836" y="786961"/>
                  </a:cubicBezTo>
                  <a:cubicBezTo>
                    <a:pt x="645757" y="791864"/>
                    <a:pt x="650170" y="796179"/>
                    <a:pt x="655074" y="799905"/>
                  </a:cubicBezTo>
                  <a:cubicBezTo>
                    <a:pt x="659976" y="803630"/>
                    <a:pt x="665271" y="806572"/>
                    <a:pt x="670959" y="808730"/>
                  </a:cubicBezTo>
                  <a:cubicBezTo>
                    <a:pt x="676645" y="810690"/>
                    <a:pt x="682528" y="811671"/>
                    <a:pt x="688609" y="811671"/>
                  </a:cubicBezTo>
                  <a:close/>
                  <a:moveTo>
                    <a:pt x="798716" y="607225"/>
                  </a:moveTo>
                  <a:lnTo>
                    <a:pt x="813719" y="607225"/>
                  </a:lnTo>
                  <a:lnTo>
                    <a:pt x="813719" y="791668"/>
                  </a:lnTo>
                  <a:cubicBezTo>
                    <a:pt x="813719" y="797356"/>
                    <a:pt x="815288" y="801865"/>
                    <a:pt x="818425" y="805200"/>
                  </a:cubicBezTo>
                  <a:cubicBezTo>
                    <a:pt x="821760" y="808534"/>
                    <a:pt x="826271" y="810200"/>
                    <a:pt x="831957" y="810200"/>
                  </a:cubicBezTo>
                  <a:cubicBezTo>
                    <a:pt x="834115" y="810200"/>
                    <a:pt x="836664" y="810005"/>
                    <a:pt x="839605" y="809612"/>
                  </a:cubicBezTo>
                  <a:cubicBezTo>
                    <a:pt x="842744" y="809024"/>
                    <a:pt x="845587" y="808240"/>
                    <a:pt x="848136" y="807259"/>
                  </a:cubicBezTo>
                  <a:lnTo>
                    <a:pt x="851078" y="819025"/>
                  </a:lnTo>
                  <a:cubicBezTo>
                    <a:pt x="847745" y="820398"/>
                    <a:pt x="843626" y="821477"/>
                    <a:pt x="838723" y="822261"/>
                  </a:cubicBezTo>
                  <a:cubicBezTo>
                    <a:pt x="833820" y="823242"/>
                    <a:pt x="829604" y="823732"/>
                    <a:pt x="826074" y="823732"/>
                  </a:cubicBezTo>
                  <a:cubicBezTo>
                    <a:pt x="817837" y="823732"/>
                    <a:pt x="811170" y="821280"/>
                    <a:pt x="806070" y="816378"/>
                  </a:cubicBezTo>
                  <a:cubicBezTo>
                    <a:pt x="801168" y="811279"/>
                    <a:pt x="798716" y="804513"/>
                    <a:pt x="798716" y="796080"/>
                  </a:cubicBezTo>
                  <a:lnTo>
                    <a:pt x="798716" y="607225"/>
                  </a:lnTo>
                  <a:close/>
                  <a:moveTo>
                    <a:pt x="938678" y="824909"/>
                  </a:moveTo>
                  <a:cubicBezTo>
                    <a:pt x="927892" y="824909"/>
                    <a:pt x="917890" y="822850"/>
                    <a:pt x="908672" y="818731"/>
                  </a:cubicBezTo>
                  <a:cubicBezTo>
                    <a:pt x="899456" y="814417"/>
                    <a:pt x="891415" y="808631"/>
                    <a:pt x="884551" y="801375"/>
                  </a:cubicBezTo>
                  <a:cubicBezTo>
                    <a:pt x="877883" y="793923"/>
                    <a:pt x="872588" y="785392"/>
                    <a:pt x="868666" y="775783"/>
                  </a:cubicBezTo>
                  <a:cubicBezTo>
                    <a:pt x="864940" y="766174"/>
                    <a:pt x="863077" y="755878"/>
                    <a:pt x="863077" y="744895"/>
                  </a:cubicBezTo>
                  <a:cubicBezTo>
                    <a:pt x="863077" y="734110"/>
                    <a:pt x="864940" y="724010"/>
                    <a:pt x="868666" y="714596"/>
                  </a:cubicBezTo>
                  <a:cubicBezTo>
                    <a:pt x="872588" y="704987"/>
                    <a:pt x="877883" y="696652"/>
                    <a:pt x="884551" y="689592"/>
                  </a:cubicBezTo>
                  <a:cubicBezTo>
                    <a:pt x="891219" y="682336"/>
                    <a:pt x="899063" y="676649"/>
                    <a:pt x="908084" y="672530"/>
                  </a:cubicBezTo>
                  <a:cubicBezTo>
                    <a:pt x="917302" y="668412"/>
                    <a:pt x="927205" y="666353"/>
                    <a:pt x="937795" y="666353"/>
                  </a:cubicBezTo>
                  <a:cubicBezTo>
                    <a:pt x="948582" y="666353"/>
                    <a:pt x="958584" y="668510"/>
                    <a:pt x="967800" y="672824"/>
                  </a:cubicBezTo>
                  <a:cubicBezTo>
                    <a:pt x="977018" y="676943"/>
                    <a:pt x="984960" y="682631"/>
                    <a:pt x="991628" y="689886"/>
                  </a:cubicBezTo>
                  <a:cubicBezTo>
                    <a:pt x="998296" y="696946"/>
                    <a:pt x="1003493" y="705281"/>
                    <a:pt x="1007218" y="714890"/>
                  </a:cubicBezTo>
                  <a:cubicBezTo>
                    <a:pt x="1010945" y="724304"/>
                    <a:pt x="1012808" y="734305"/>
                    <a:pt x="1012808" y="744895"/>
                  </a:cubicBezTo>
                  <a:cubicBezTo>
                    <a:pt x="1012808" y="745876"/>
                    <a:pt x="1012808" y="747150"/>
                    <a:pt x="1012808" y="748720"/>
                  </a:cubicBezTo>
                  <a:cubicBezTo>
                    <a:pt x="1012808" y="750092"/>
                    <a:pt x="1012710" y="750974"/>
                    <a:pt x="1012513" y="751367"/>
                  </a:cubicBezTo>
                  <a:lnTo>
                    <a:pt x="878373" y="751367"/>
                  </a:lnTo>
                  <a:cubicBezTo>
                    <a:pt x="878962" y="760192"/>
                    <a:pt x="881021" y="768429"/>
                    <a:pt x="884551" y="776077"/>
                  </a:cubicBezTo>
                  <a:cubicBezTo>
                    <a:pt x="888081" y="783530"/>
                    <a:pt x="892493" y="790001"/>
                    <a:pt x="897788" y="795492"/>
                  </a:cubicBezTo>
                  <a:cubicBezTo>
                    <a:pt x="903280" y="800983"/>
                    <a:pt x="909555" y="805298"/>
                    <a:pt x="916615" y="808435"/>
                  </a:cubicBezTo>
                  <a:cubicBezTo>
                    <a:pt x="923675" y="811573"/>
                    <a:pt x="931226" y="813142"/>
                    <a:pt x="939266" y="813142"/>
                  </a:cubicBezTo>
                  <a:cubicBezTo>
                    <a:pt x="944561" y="813142"/>
                    <a:pt x="949759" y="812455"/>
                    <a:pt x="954857" y="811083"/>
                  </a:cubicBezTo>
                  <a:cubicBezTo>
                    <a:pt x="959956" y="809514"/>
                    <a:pt x="964663" y="807454"/>
                    <a:pt x="968977" y="804905"/>
                  </a:cubicBezTo>
                  <a:cubicBezTo>
                    <a:pt x="973488" y="802356"/>
                    <a:pt x="977410" y="799316"/>
                    <a:pt x="980743" y="795786"/>
                  </a:cubicBezTo>
                  <a:cubicBezTo>
                    <a:pt x="984273" y="792061"/>
                    <a:pt x="987019" y="788039"/>
                    <a:pt x="988980" y="783725"/>
                  </a:cubicBezTo>
                  <a:lnTo>
                    <a:pt x="1001923" y="787255"/>
                  </a:lnTo>
                  <a:cubicBezTo>
                    <a:pt x="999767" y="792746"/>
                    <a:pt x="996531" y="797845"/>
                    <a:pt x="992216" y="802552"/>
                  </a:cubicBezTo>
                  <a:cubicBezTo>
                    <a:pt x="988098" y="807063"/>
                    <a:pt x="983195" y="810984"/>
                    <a:pt x="977508" y="814319"/>
                  </a:cubicBezTo>
                  <a:cubicBezTo>
                    <a:pt x="972017" y="817653"/>
                    <a:pt x="965938" y="820202"/>
                    <a:pt x="959269" y="821967"/>
                  </a:cubicBezTo>
                  <a:cubicBezTo>
                    <a:pt x="952602" y="823928"/>
                    <a:pt x="945738" y="824909"/>
                    <a:pt x="938678" y="824909"/>
                  </a:cubicBezTo>
                  <a:close/>
                  <a:moveTo>
                    <a:pt x="998688" y="739600"/>
                  </a:moveTo>
                  <a:cubicBezTo>
                    <a:pt x="998099" y="730580"/>
                    <a:pt x="996040" y="722343"/>
                    <a:pt x="992510" y="714890"/>
                  </a:cubicBezTo>
                  <a:cubicBezTo>
                    <a:pt x="989177" y="707438"/>
                    <a:pt x="984765" y="701064"/>
                    <a:pt x="979273" y="695770"/>
                  </a:cubicBezTo>
                  <a:cubicBezTo>
                    <a:pt x="973978" y="690279"/>
                    <a:pt x="967800" y="686062"/>
                    <a:pt x="960740" y="683120"/>
                  </a:cubicBezTo>
                  <a:cubicBezTo>
                    <a:pt x="953680" y="679983"/>
                    <a:pt x="946130" y="678414"/>
                    <a:pt x="938089" y="678414"/>
                  </a:cubicBezTo>
                  <a:cubicBezTo>
                    <a:pt x="930050" y="678414"/>
                    <a:pt x="922498" y="679983"/>
                    <a:pt x="915438" y="683120"/>
                  </a:cubicBezTo>
                  <a:cubicBezTo>
                    <a:pt x="908378" y="686062"/>
                    <a:pt x="902104" y="690279"/>
                    <a:pt x="896612" y="695770"/>
                  </a:cubicBezTo>
                  <a:cubicBezTo>
                    <a:pt x="891317" y="701064"/>
                    <a:pt x="887003" y="707536"/>
                    <a:pt x="883668" y="715185"/>
                  </a:cubicBezTo>
                  <a:cubicBezTo>
                    <a:pt x="880531" y="722637"/>
                    <a:pt x="878667" y="730775"/>
                    <a:pt x="878079" y="739600"/>
                  </a:cubicBezTo>
                  <a:lnTo>
                    <a:pt x="998688" y="739600"/>
                  </a:lnTo>
                  <a:close/>
                  <a:moveTo>
                    <a:pt x="1037945" y="669000"/>
                  </a:moveTo>
                  <a:lnTo>
                    <a:pt x="1087365" y="732246"/>
                  </a:lnTo>
                  <a:lnTo>
                    <a:pt x="1089719" y="736365"/>
                  </a:lnTo>
                  <a:lnTo>
                    <a:pt x="1092072" y="732246"/>
                  </a:lnTo>
                  <a:lnTo>
                    <a:pt x="1141198" y="669000"/>
                  </a:lnTo>
                  <a:lnTo>
                    <a:pt x="1157671" y="669000"/>
                  </a:lnTo>
                  <a:lnTo>
                    <a:pt x="1098250" y="745778"/>
                  </a:lnTo>
                  <a:lnTo>
                    <a:pt x="1157377" y="821967"/>
                  </a:lnTo>
                  <a:lnTo>
                    <a:pt x="1141198" y="821967"/>
                  </a:lnTo>
                  <a:lnTo>
                    <a:pt x="1092072" y="759015"/>
                  </a:lnTo>
                  <a:lnTo>
                    <a:pt x="1089719" y="755191"/>
                  </a:lnTo>
                  <a:lnTo>
                    <a:pt x="1087365" y="759015"/>
                  </a:lnTo>
                  <a:lnTo>
                    <a:pt x="1038239" y="821967"/>
                  </a:lnTo>
                  <a:lnTo>
                    <a:pt x="1022060" y="821967"/>
                  </a:lnTo>
                  <a:lnTo>
                    <a:pt x="1081188" y="745778"/>
                  </a:lnTo>
                  <a:lnTo>
                    <a:pt x="1021766" y="669000"/>
                  </a:lnTo>
                  <a:lnTo>
                    <a:pt x="1037945" y="669000"/>
                  </a:lnTo>
                  <a:close/>
                  <a:moveTo>
                    <a:pt x="1185644" y="821967"/>
                  </a:moveTo>
                  <a:lnTo>
                    <a:pt x="1185644" y="669000"/>
                  </a:lnTo>
                  <a:lnTo>
                    <a:pt x="1200353" y="669000"/>
                  </a:lnTo>
                  <a:lnTo>
                    <a:pt x="1200353" y="821967"/>
                  </a:lnTo>
                  <a:lnTo>
                    <a:pt x="1185644" y="821967"/>
                  </a:lnTo>
                  <a:close/>
                  <a:moveTo>
                    <a:pt x="1185644" y="634289"/>
                  </a:moveTo>
                  <a:lnTo>
                    <a:pt x="1185644" y="607225"/>
                  </a:lnTo>
                  <a:lnTo>
                    <a:pt x="1200353" y="607225"/>
                  </a:lnTo>
                  <a:lnTo>
                    <a:pt x="1200353" y="634289"/>
                  </a:lnTo>
                  <a:lnTo>
                    <a:pt x="1185644" y="634289"/>
                  </a:lnTo>
                  <a:close/>
                  <a:moveTo>
                    <a:pt x="1314793" y="814613"/>
                  </a:moveTo>
                  <a:cubicBezTo>
                    <a:pt x="1314009" y="815006"/>
                    <a:pt x="1312637" y="815790"/>
                    <a:pt x="1310675" y="816966"/>
                  </a:cubicBezTo>
                  <a:cubicBezTo>
                    <a:pt x="1308910" y="817947"/>
                    <a:pt x="1306556" y="818927"/>
                    <a:pt x="1303615" y="819908"/>
                  </a:cubicBezTo>
                  <a:cubicBezTo>
                    <a:pt x="1300870" y="820889"/>
                    <a:pt x="1297731" y="821771"/>
                    <a:pt x="1294201" y="822555"/>
                  </a:cubicBezTo>
                  <a:cubicBezTo>
                    <a:pt x="1290671" y="823339"/>
                    <a:pt x="1286847" y="823732"/>
                    <a:pt x="1282729" y="823732"/>
                  </a:cubicBezTo>
                  <a:cubicBezTo>
                    <a:pt x="1278610" y="823732"/>
                    <a:pt x="1274689" y="823144"/>
                    <a:pt x="1270962" y="821967"/>
                  </a:cubicBezTo>
                  <a:cubicBezTo>
                    <a:pt x="1267432" y="820790"/>
                    <a:pt x="1264295" y="819025"/>
                    <a:pt x="1261549" y="816672"/>
                  </a:cubicBezTo>
                  <a:cubicBezTo>
                    <a:pt x="1258804" y="814319"/>
                    <a:pt x="1256646" y="811476"/>
                    <a:pt x="1255077" y="808141"/>
                  </a:cubicBezTo>
                  <a:cubicBezTo>
                    <a:pt x="1253509" y="804807"/>
                    <a:pt x="1252724" y="800886"/>
                    <a:pt x="1252724" y="796375"/>
                  </a:cubicBezTo>
                  <a:lnTo>
                    <a:pt x="1252724" y="681061"/>
                  </a:lnTo>
                  <a:lnTo>
                    <a:pt x="1231250" y="681061"/>
                  </a:lnTo>
                  <a:lnTo>
                    <a:pt x="1231250" y="669000"/>
                  </a:lnTo>
                  <a:lnTo>
                    <a:pt x="1252724" y="669000"/>
                  </a:lnTo>
                  <a:lnTo>
                    <a:pt x="1252724" y="616639"/>
                  </a:lnTo>
                  <a:lnTo>
                    <a:pt x="1267432" y="616639"/>
                  </a:lnTo>
                  <a:lnTo>
                    <a:pt x="1267432" y="669000"/>
                  </a:lnTo>
                  <a:lnTo>
                    <a:pt x="1303026" y="669000"/>
                  </a:lnTo>
                  <a:lnTo>
                    <a:pt x="1303026" y="681061"/>
                  </a:lnTo>
                  <a:lnTo>
                    <a:pt x="1267432" y="681061"/>
                  </a:lnTo>
                  <a:lnTo>
                    <a:pt x="1267432" y="792845"/>
                  </a:lnTo>
                  <a:cubicBezTo>
                    <a:pt x="1267432" y="798532"/>
                    <a:pt x="1269394" y="802846"/>
                    <a:pt x="1273315" y="805788"/>
                  </a:cubicBezTo>
                  <a:cubicBezTo>
                    <a:pt x="1277238" y="808534"/>
                    <a:pt x="1281651" y="809906"/>
                    <a:pt x="1286553" y="809906"/>
                  </a:cubicBezTo>
                  <a:cubicBezTo>
                    <a:pt x="1292633" y="809906"/>
                    <a:pt x="1297830" y="808925"/>
                    <a:pt x="1302144" y="806965"/>
                  </a:cubicBezTo>
                  <a:cubicBezTo>
                    <a:pt x="1306655" y="804807"/>
                    <a:pt x="1309401" y="803435"/>
                    <a:pt x="1310380" y="802846"/>
                  </a:cubicBezTo>
                  <a:lnTo>
                    <a:pt x="1314793" y="814613"/>
                  </a:lnTo>
                  <a:close/>
                  <a:moveTo>
                    <a:pt x="1351066" y="873740"/>
                  </a:moveTo>
                  <a:cubicBezTo>
                    <a:pt x="1352051" y="873936"/>
                    <a:pt x="1353522" y="874035"/>
                    <a:pt x="1355478" y="874035"/>
                  </a:cubicBezTo>
                  <a:cubicBezTo>
                    <a:pt x="1357435" y="874035"/>
                    <a:pt x="1359203" y="873936"/>
                    <a:pt x="1360782" y="873740"/>
                  </a:cubicBezTo>
                  <a:cubicBezTo>
                    <a:pt x="1362536" y="873545"/>
                    <a:pt x="1364209" y="873054"/>
                    <a:pt x="1365774" y="872270"/>
                  </a:cubicBezTo>
                  <a:cubicBezTo>
                    <a:pt x="1366948" y="871681"/>
                    <a:pt x="1368028" y="870799"/>
                    <a:pt x="1369013" y="869622"/>
                  </a:cubicBezTo>
                  <a:cubicBezTo>
                    <a:pt x="1369998" y="868641"/>
                    <a:pt x="1371361" y="866485"/>
                    <a:pt x="1373128" y="863150"/>
                  </a:cubicBezTo>
                  <a:cubicBezTo>
                    <a:pt x="1374896" y="859816"/>
                    <a:pt x="1377150" y="854914"/>
                    <a:pt x="1379902" y="848442"/>
                  </a:cubicBezTo>
                  <a:cubicBezTo>
                    <a:pt x="1382642" y="841970"/>
                    <a:pt x="1386366" y="833145"/>
                    <a:pt x="1391075" y="821967"/>
                  </a:cubicBezTo>
                  <a:lnTo>
                    <a:pt x="1322827" y="669000"/>
                  </a:lnTo>
                  <a:lnTo>
                    <a:pt x="1338124" y="669000"/>
                  </a:lnTo>
                  <a:lnTo>
                    <a:pt x="1399023" y="807553"/>
                  </a:lnTo>
                  <a:lnTo>
                    <a:pt x="1455792" y="669000"/>
                  </a:lnTo>
                  <a:lnTo>
                    <a:pt x="1470203" y="669000"/>
                  </a:lnTo>
                  <a:lnTo>
                    <a:pt x="1386366" y="870210"/>
                  </a:lnTo>
                  <a:cubicBezTo>
                    <a:pt x="1384207" y="875701"/>
                    <a:pt x="1380685" y="879918"/>
                    <a:pt x="1375773" y="882860"/>
                  </a:cubicBezTo>
                  <a:cubicBezTo>
                    <a:pt x="1371077" y="885997"/>
                    <a:pt x="1364600" y="887566"/>
                    <a:pt x="1356369" y="887566"/>
                  </a:cubicBezTo>
                  <a:cubicBezTo>
                    <a:pt x="1355573" y="887566"/>
                    <a:pt x="1354696" y="887566"/>
                    <a:pt x="1353711" y="887566"/>
                  </a:cubicBezTo>
                  <a:cubicBezTo>
                    <a:pt x="1352928" y="887566"/>
                    <a:pt x="1352051" y="887468"/>
                    <a:pt x="1351066" y="887272"/>
                  </a:cubicBezTo>
                  <a:lnTo>
                    <a:pt x="1351066" y="873740"/>
                  </a:lnTo>
                  <a:close/>
                </a:path>
              </a:pathLst>
            </a:custGeom>
            <a:solidFill>
              <a:srgbClr val="FFFFFF"/>
            </a:solidFill>
            <a:ln w="1345" cap="flat">
              <a:noFill/>
              <a:prstDash val="solid"/>
              <a:miter/>
            </a:ln>
          </p:spPr>
          <p:txBody>
            <a:bodyPr rtlCol="0" anchor="ctr"/>
            <a:lstStyle/>
            <a:p>
              <a:endParaRPr lang="en-GB" dirty="0"/>
            </a:p>
          </p:txBody>
        </p:sp>
        <p:sp>
          <p:nvSpPr>
            <p:cNvPr id="17" name="Freeform: Shape 16">
              <a:extLst>
                <a:ext uri="{FF2B5EF4-FFF2-40B4-BE49-F238E27FC236}">
                  <a16:creationId xmlns:a16="http://schemas.microsoft.com/office/drawing/2014/main" id="{C8AD88BC-FD83-4971-A62A-2040AFF56FFF}"/>
                </a:ext>
              </a:extLst>
            </p:cNvPr>
            <p:cNvSpPr/>
            <p:nvPr/>
          </p:nvSpPr>
          <p:spPr>
            <a:xfrm>
              <a:off x="3067311" y="5928783"/>
              <a:ext cx="167580" cy="68839"/>
            </a:xfrm>
            <a:custGeom>
              <a:avLst/>
              <a:gdLst>
                <a:gd name="connsiteX0" fmla="*/ 0 w 167580"/>
                <a:gd name="connsiteY0" fmla="*/ 38157 h 68839"/>
                <a:gd name="connsiteX1" fmla="*/ 38188 w 167580"/>
                <a:gd name="connsiteY1" fmla="*/ 0 h 68839"/>
                <a:gd name="connsiteX2" fmla="*/ 167581 w 167580"/>
                <a:gd name="connsiteY2" fmla="*/ 30552 h 68839"/>
                <a:gd name="connsiteX3" fmla="*/ 129258 w 167580"/>
                <a:gd name="connsiteY3" fmla="*/ 68839 h 68839"/>
                <a:gd name="connsiteX4" fmla="*/ 0 w 167580"/>
                <a:gd name="connsiteY4" fmla="*/ 38157 h 688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7580" h="68839">
                  <a:moveTo>
                    <a:pt x="0" y="38157"/>
                  </a:moveTo>
                  <a:lnTo>
                    <a:pt x="38188" y="0"/>
                  </a:lnTo>
                  <a:lnTo>
                    <a:pt x="167581" y="30552"/>
                  </a:lnTo>
                  <a:lnTo>
                    <a:pt x="129258" y="68839"/>
                  </a:lnTo>
                  <a:lnTo>
                    <a:pt x="0" y="38157"/>
                  </a:lnTo>
                  <a:close/>
                </a:path>
              </a:pathLst>
            </a:custGeom>
            <a:solidFill>
              <a:schemeClr val="accent2"/>
            </a:solidFill>
            <a:ln w="1345" cap="flat">
              <a:noFill/>
              <a:prstDash val="solid"/>
              <a:miter/>
            </a:ln>
          </p:spPr>
          <p:txBody>
            <a:bodyPr rtlCol="0" anchor="ctr"/>
            <a:lstStyle/>
            <a:p>
              <a:endParaRPr lang="en-GB" dirty="0"/>
            </a:p>
          </p:txBody>
        </p:sp>
        <p:sp>
          <p:nvSpPr>
            <p:cNvPr id="18" name="Freeform: Shape 17">
              <a:extLst>
                <a:ext uri="{FF2B5EF4-FFF2-40B4-BE49-F238E27FC236}">
                  <a16:creationId xmlns:a16="http://schemas.microsoft.com/office/drawing/2014/main" id="{AB068AAA-A3F5-4FF8-BC3E-7A45D71545B6}"/>
                </a:ext>
              </a:extLst>
            </p:cNvPr>
            <p:cNvSpPr/>
            <p:nvPr/>
          </p:nvSpPr>
          <p:spPr>
            <a:xfrm>
              <a:off x="3034764" y="5983329"/>
              <a:ext cx="145531" cy="46811"/>
            </a:xfrm>
            <a:custGeom>
              <a:avLst/>
              <a:gdLst>
                <a:gd name="connsiteX0" fmla="*/ 145532 w 145531"/>
                <a:gd name="connsiteY0" fmla="*/ 30552 h 46811"/>
                <a:gd name="connsiteX1" fmla="*/ 16139 w 145531"/>
                <a:gd name="connsiteY1" fmla="*/ 0 h 46811"/>
                <a:gd name="connsiteX2" fmla="*/ 0 w 145531"/>
                <a:gd name="connsiteY2" fmla="*/ 16129 h 46811"/>
                <a:gd name="connsiteX3" fmla="*/ 129258 w 145531"/>
                <a:gd name="connsiteY3" fmla="*/ 46812 h 46811"/>
                <a:gd name="connsiteX4" fmla="*/ 145532 w 145531"/>
                <a:gd name="connsiteY4" fmla="*/ 30552 h 468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5531" h="46811">
                  <a:moveTo>
                    <a:pt x="145532" y="30552"/>
                  </a:moveTo>
                  <a:lnTo>
                    <a:pt x="16139" y="0"/>
                  </a:lnTo>
                  <a:lnTo>
                    <a:pt x="0" y="16129"/>
                  </a:lnTo>
                  <a:lnTo>
                    <a:pt x="129258" y="46812"/>
                  </a:lnTo>
                  <a:lnTo>
                    <a:pt x="145532" y="30552"/>
                  </a:lnTo>
                  <a:close/>
                </a:path>
              </a:pathLst>
            </a:custGeom>
            <a:solidFill>
              <a:schemeClr val="accent2"/>
            </a:solidFill>
            <a:ln w="1345" cap="flat">
              <a:noFill/>
              <a:prstDash val="solid"/>
              <a:miter/>
            </a:ln>
          </p:spPr>
          <p:txBody>
            <a:bodyPr rtlCol="0" anchor="ctr"/>
            <a:lstStyle/>
            <a:p>
              <a:endParaRPr lang="en-GB" dirty="0"/>
            </a:p>
          </p:txBody>
        </p:sp>
        <p:sp>
          <p:nvSpPr>
            <p:cNvPr id="19" name="Freeform: Shape 18">
              <a:extLst>
                <a:ext uri="{FF2B5EF4-FFF2-40B4-BE49-F238E27FC236}">
                  <a16:creationId xmlns:a16="http://schemas.microsoft.com/office/drawing/2014/main" id="{F6D028BF-E966-4E21-9478-BF4BD83C2D16}"/>
                </a:ext>
              </a:extLst>
            </p:cNvPr>
            <p:cNvSpPr/>
            <p:nvPr/>
          </p:nvSpPr>
          <p:spPr>
            <a:xfrm>
              <a:off x="3121894" y="5740622"/>
              <a:ext cx="252459" cy="202455"/>
            </a:xfrm>
            <a:custGeom>
              <a:avLst/>
              <a:gdLst>
                <a:gd name="connsiteX0" fmla="*/ 235833 w 252459"/>
                <a:gd name="connsiteY0" fmla="*/ 95983 h 202455"/>
                <a:gd name="connsiteX1" fmla="*/ 231758 w 252459"/>
                <a:gd name="connsiteY1" fmla="*/ 12327 h 202455"/>
                <a:gd name="connsiteX2" fmla="*/ 154208 w 252459"/>
                <a:gd name="connsiteY2" fmla="*/ 17834 h 202455"/>
                <a:gd name="connsiteX3" fmla="*/ 0 w 252459"/>
                <a:gd name="connsiteY3" fmla="*/ 171771 h 202455"/>
                <a:gd name="connsiteX4" fmla="*/ 129271 w 252459"/>
                <a:gd name="connsiteY4" fmla="*/ 202455 h 202455"/>
                <a:gd name="connsiteX5" fmla="*/ 235833 w 252459"/>
                <a:gd name="connsiteY5" fmla="*/ 95983 h 202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2459" h="202455">
                  <a:moveTo>
                    <a:pt x="235833" y="95983"/>
                  </a:moveTo>
                  <a:cubicBezTo>
                    <a:pt x="259326" y="72642"/>
                    <a:pt x="257882" y="33831"/>
                    <a:pt x="231758" y="12327"/>
                  </a:cubicBezTo>
                  <a:cubicBezTo>
                    <a:pt x="208926" y="-6424"/>
                    <a:pt x="175070" y="-3146"/>
                    <a:pt x="154208" y="17834"/>
                  </a:cubicBezTo>
                  <a:lnTo>
                    <a:pt x="0" y="171771"/>
                  </a:lnTo>
                  <a:lnTo>
                    <a:pt x="129271" y="202455"/>
                  </a:lnTo>
                  <a:lnTo>
                    <a:pt x="235833" y="95983"/>
                  </a:lnTo>
                  <a:close/>
                </a:path>
              </a:pathLst>
            </a:custGeom>
            <a:solidFill>
              <a:schemeClr val="accent2"/>
            </a:solidFill>
            <a:ln w="1345" cap="flat">
              <a:noFill/>
              <a:prstDash val="solid"/>
              <a:miter/>
            </a:ln>
          </p:spPr>
          <p:txBody>
            <a:bodyPr rtlCol="0" anchor="ctr"/>
            <a:lstStyle/>
            <a:p>
              <a:endParaRPr lang="en-GB" dirty="0"/>
            </a:p>
          </p:txBody>
        </p:sp>
        <p:sp>
          <p:nvSpPr>
            <p:cNvPr id="20" name="Freeform: Shape 19">
              <a:extLst>
                <a:ext uri="{FF2B5EF4-FFF2-40B4-BE49-F238E27FC236}">
                  <a16:creationId xmlns:a16="http://schemas.microsoft.com/office/drawing/2014/main" id="{A5350611-191E-4C34-B2CC-B560666B592A}"/>
                </a:ext>
              </a:extLst>
            </p:cNvPr>
            <p:cNvSpPr/>
            <p:nvPr/>
          </p:nvSpPr>
          <p:spPr>
            <a:xfrm>
              <a:off x="2821210" y="6157198"/>
              <a:ext cx="184947" cy="135482"/>
            </a:xfrm>
            <a:custGeom>
              <a:avLst/>
              <a:gdLst>
                <a:gd name="connsiteX0" fmla="*/ 3846 w 184947"/>
                <a:gd name="connsiteY0" fmla="*/ 51661 h 135482"/>
                <a:gd name="connsiteX1" fmla="*/ 3846 w 184947"/>
                <a:gd name="connsiteY1" fmla="*/ 70149 h 135482"/>
                <a:gd name="connsiteX2" fmla="*/ 65391 w 184947"/>
                <a:gd name="connsiteY2" fmla="*/ 131646 h 135482"/>
                <a:gd name="connsiteX3" fmla="*/ 83892 w 184947"/>
                <a:gd name="connsiteY3" fmla="*/ 131646 h 135482"/>
                <a:gd name="connsiteX4" fmla="*/ 184947 w 184947"/>
                <a:gd name="connsiteY4" fmla="*/ 30682 h 135482"/>
                <a:gd name="connsiteX5" fmla="*/ 55541 w 184947"/>
                <a:gd name="connsiteY5" fmla="*/ 0 h 135482"/>
                <a:gd name="connsiteX6" fmla="*/ 3846 w 184947"/>
                <a:gd name="connsiteY6" fmla="*/ 51661 h 1354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4947" h="135482">
                  <a:moveTo>
                    <a:pt x="3846" y="51661"/>
                  </a:moveTo>
                  <a:cubicBezTo>
                    <a:pt x="-1282" y="56776"/>
                    <a:pt x="-1282" y="65037"/>
                    <a:pt x="3846" y="70149"/>
                  </a:cubicBezTo>
                  <a:lnTo>
                    <a:pt x="65391" y="131646"/>
                  </a:lnTo>
                  <a:cubicBezTo>
                    <a:pt x="70506" y="136761"/>
                    <a:pt x="78777" y="136761"/>
                    <a:pt x="83892" y="131646"/>
                  </a:cubicBezTo>
                  <a:lnTo>
                    <a:pt x="184947" y="30682"/>
                  </a:lnTo>
                  <a:lnTo>
                    <a:pt x="55541" y="0"/>
                  </a:lnTo>
                  <a:lnTo>
                    <a:pt x="3846" y="51661"/>
                  </a:lnTo>
                  <a:close/>
                </a:path>
              </a:pathLst>
            </a:custGeom>
            <a:solidFill>
              <a:schemeClr val="accent2"/>
            </a:solidFill>
            <a:ln w="1345" cap="flat">
              <a:noFill/>
              <a:prstDash val="solid"/>
              <a:miter/>
            </a:ln>
          </p:spPr>
          <p:txBody>
            <a:bodyPr rtlCol="0" anchor="ctr"/>
            <a:lstStyle/>
            <a:p>
              <a:endParaRPr lang="en-GB" dirty="0"/>
            </a:p>
          </p:txBody>
        </p:sp>
        <p:sp>
          <p:nvSpPr>
            <p:cNvPr id="21" name="Freeform: Shape 20">
              <a:extLst>
                <a:ext uri="{FF2B5EF4-FFF2-40B4-BE49-F238E27FC236}">
                  <a16:creationId xmlns:a16="http://schemas.microsoft.com/office/drawing/2014/main" id="{62E58B0B-2B15-4670-8C22-D26E4A65FDCB}"/>
                </a:ext>
              </a:extLst>
            </p:cNvPr>
            <p:cNvSpPr/>
            <p:nvPr/>
          </p:nvSpPr>
          <p:spPr>
            <a:xfrm>
              <a:off x="2893024" y="6102783"/>
              <a:ext cx="167594" cy="68839"/>
            </a:xfrm>
            <a:custGeom>
              <a:avLst/>
              <a:gdLst>
                <a:gd name="connsiteX0" fmla="*/ 167594 w 167594"/>
                <a:gd name="connsiteY0" fmla="*/ 30682 h 68839"/>
                <a:gd name="connsiteX1" fmla="*/ 38188 w 167594"/>
                <a:gd name="connsiteY1" fmla="*/ 0 h 68839"/>
                <a:gd name="connsiteX2" fmla="*/ 0 w 167594"/>
                <a:gd name="connsiteY2" fmla="*/ 38155 h 68839"/>
                <a:gd name="connsiteX3" fmla="*/ 129406 w 167594"/>
                <a:gd name="connsiteY3" fmla="*/ 68839 h 68839"/>
                <a:gd name="connsiteX4" fmla="*/ 167594 w 167594"/>
                <a:gd name="connsiteY4" fmla="*/ 30682 h 688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7594" h="68839">
                  <a:moveTo>
                    <a:pt x="167594" y="30682"/>
                  </a:moveTo>
                  <a:lnTo>
                    <a:pt x="38188" y="0"/>
                  </a:lnTo>
                  <a:lnTo>
                    <a:pt x="0" y="38155"/>
                  </a:lnTo>
                  <a:lnTo>
                    <a:pt x="129406" y="68839"/>
                  </a:lnTo>
                  <a:lnTo>
                    <a:pt x="167594" y="30682"/>
                  </a:lnTo>
                  <a:close/>
                </a:path>
              </a:pathLst>
            </a:custGeom>
            <a:solidFill>
              <a:schemeClr val="accent2"/>
            </a:solidFill>
            <a:ln w="1345" cap="flat">
              <a:noFill/>
              <a:prstDash val="solid"/>
              <a:miter/>
            </a:ln>
          </p:spPr>
          <p:txBody>
            <a:bodyPr rtlCol="0" anchor="ctr"/>
            <a:lstStyle/>
            <a:p>
              <a:endParaRPr lang="en-GB" dirty="0"/>
            </a:p>
          </p:txBody>
        </p:sp>
        <p:sp>
          <p:nvSpPr>
            <p:cNvPr id="22" name="Freeform: Shape 21">
              <a:extLst>
                <a:ext uri="{FF2B5EF4-FFF2-40B4-BE49-F238E27FC236}">
                  <a16:creationId xmlns:a16="http://schemas.microsoft.com/office/drawing/2014/main" id="{9910A257-20CD-407B-9642-2ADF961F7E62}"/>
                </a:ext>
              </a:extLst>
            </p:cNvPr>
            <p:cNvSpPr/>
            <p:nvPr/>
          </p:nvSpPr>
          <p:spPr>
            <a:xfrm>
              <a:off x="2947486" y="6070131"/>
              <a:ext cx="145801" cy="47073"/>
            </a:xfrm>
            <a:custGeom>
              <a:avLst/>
              <a:gdLst>
                <a:gd name="connsiteX0" fmla="*/ 145801 w 145801"/>
                <a:gd name="connsiteY0" fmla="*/ 30682 h 47073"/>
                <a:gd name="connsiteX1" fmla="*/ 16408 w 145801"/>
                <a:gd name="connsiteY1" fmla="*/ 0 h 47073"/>
                <a:gd name="connsiteX2" fmla="*/ 0 w 145801"/>
                <a:gd name="connsiteY2" fmla="*/ 16390 h 47073"/>
                <a:gd name="connsiteX3" fmla="*/ 129407 w 145801"/>
                <a:gd name="connsiteY3" fmla="*/ 47073 h 47073"/>
                <a:gd name="connsiteX4" fmla="*/ 145801 w 145801"/>
                <a:gd name="connsiteY4" fmla="*/ 30682 h 470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5801" h="47073">
                  <a:moveTo>
                    <a:pt x="145801" y="30682"/>
                  </a:moveTo>
                  <a:lnTo>
                    <a:pt x="16408" y="0"/>
                  </a:lnTo>
                  <a:lnTo>
                    <a:pt x="0" y="16390"/>
                  </a:lnTo>
                  <a:lnTo>
                    <a:pt x="129407" y="47073"/>
                  </a:lnTo>
                  <a:lnTo>
                    <a:pt x="145801" y="30682"/>
                  </a:lnTo>
                  <a:close/>
                </a:path>
              </a:pathLst>
            </a:custGeom>
            <a:solidFill>
              <a:schemeClr val="accent2"/>
            </a:solidFill>
            <a:ln w="1345" cap="flat">
              <a:noFill/>
              <a:prstDash val="solid"/>
              <a:miter/>
            </a:ln>
          </p:spPr>
          <p:txBody>
            <a:bodyPr rtlCol="0" anchor="ctr"/>
            <a:lstStyle/>
            <a:p>
              <a:endParaRPr lang="en-GB" dirty="0"/>
            </a:p>
          </p:txBody>
        </p:sp>
        <p:sp>
          <p:nvSpPr>
            <p:cNvPr id="23" name="Freeform: Shape 22">
              <a:extLst>
                <a:ext uri="{FF2B5EF4-FFF2-40B4-BE49-F238E27FC236}">
                  <a16:creationId xmlns:a16="http://schemas.microsoft.com/office/drawing/2014/main" id="{D88D84AF-AB9C-4DF8-A443-DCDA11090E28}"/>
                </a:ext>
              </a:extLst>
            </p:cNvPr>
            <p:cNvSpPr/>
            <p:nvPr/>
          </p:nvSpPr>
          <p:spPr>
            <a:xfrm>
              <a:off x="2980168" y="6015716"/>
              <a:ext cx="167580" cy="68839"/>
            </a:xfrm>
            <a:custGeom>
              <a:avLst/>
              <a:gdLst>
                <a:gd name="connsiteX0" fmla="*/ 167581 w 167580"/>
                <a:gd name="connsiteY0" fmla="*/ 30682 h 68839"/>
                <a:gd name="connsiteX1" fmla="*/ 38188 w 167580"/>
                <a:gd name="connsiteY1" fmla="*/ 0 h 68839"/>
                <a:gd name="connsiteX2" fmla="*/ 0 w 167580"/>
                <a:gd name="connsiteY2" fmla="*/ 38157 h 68839"/>
                <a:gd name="connsiteX3" fmla="*/ 129393 w 167580"/>
                <a:gd name="connsiteY3" fmla="*/ 68839 h 68839"/>
                <a:gd name="connsiteX4" fmla="*/ 167581 w 167580"/>
                <a:gd name="connsiteY4" fmla="*/ 30682 h 688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7580" h="68839">
                  <a:moveTo>
                    <a:pt x="167581" y="30682"/>
                  </a:moveTo>
                  <a:lnTo>
                    <a:pt x="38188" y="0"/>
                  </a:lnTo>
                  <a:lnTo>
                    <a:pt x="0" y="38157"/>
                  </a:lnTo>
                  <a:lnTo>
                    <a:pt x="129393" y="68839"/>
                  </a:lnTo>
                  <a:lnTo>
                    <a:pt x="167581" y="30682"/>
                  </a:lnTo>
                  <a:close/>
                </a:path>
              </a:pathLst>
            </a:custGeom>
            <a:solidFill>
              <a:schemeClr val="accent2"/>
            </a:solidFill>
            <a:ln w="1345" cap="flat">
              <a:noFill/>
              <a:prstDash val="solid"/>
              <a:miter/>
            </a:ln>
          </p:spPr>
          <p:txBody>
            <a:bodyPr rtlCol="0" anchor="ctr"/>
            <a:lstStyle/>
            <a:p>
              <a:endParaRPr lang="en-GB" dirty="0"/>
            </a:p>
          </p:txBody>
        </p:sp>
        <p:sp>
          <p:nvSpPr>
            <p:cNvPr id="24" name="Freeform: Shape 23">
              <a:extLst>
                <a:ext uri="{FF2B5EF4-FFF2-40B4-BE49-F238E27FC236}">
                  <a16:creationId xmlns:a16="http://schemas.microsoft.com/office/drawing/2014/main" id="{6EFAFE73-492B-42AB-A35E-5F9DD6259549}"/>
                </a:ext>
              </a:extLst>
            </p:cNvPr>
            <p:cNvSpPr/>
            <p:nvPr/>
          </p:nvSpPr>
          <p:spPr>
            <a:xfrm>
              <a:off x="2573755" y="6250476"/>
              <a:ext cx="289029" cy="250129"/>
            </a:xfrm>
            <a:custGeom>
              <a:avLst/>
              <a:gdLst>
                <a:gd name="connsiteX0" fmla="*/ 237064 w 289029"/>
                <a:gd name="connsiteY0" fmla="*/ 0 h 250129"/>
                <a:gd name="connsiteX1" fmla="*/ 3863 w 289029"/>
                <a:gd name="connsiteY1" fmla="*/ 233004 h 250129"/>
                <a:gd name="connsiteX2" fmla="*/ 2513 w 289029"/>
                <a:gd name="connsiteY2" fmla="*/ 250130 h 250129"/>
                <a:gd name="connsiteX3" fmla="*/ 97537 w 289029"/>
                <a:gd name="connsiteY3" fmla="*/ 250130 h 250129"/>
                <a:gd name="connsiteX4" fmla="*/ 228536 w 289029"/>
                <a:gd name="connsiteY4" fmla="*/ 80509 h 250129"/>
                <a:gd name="connsiteX5" fmla="*/ 289029 w 289029"/>
                <a:gd name="connsiteY5" fmla="*/ 52055 h 250129"/>
                <a:gd name="connsiteX6" fmla="*/ 238117 w 289029"/>
                <a:gd name="connsiteY6" fmla="*/ 1179 h 250129"/>
                <a:gd name="connsiteX7" fmla="*/ 238090 w 289029"/>
                <a:gd name="connsiteY7" fmla="*/ 1159 h 250129"/>
                <a:gd name="connsiteX8" fmla="*/ 237064 w 289029"/>
                <a:gd name="connsiteY8" fmla="*/ 0 h 2501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9029" h="250129">
                  <a:moveTo>
                    <a:pt x="237064" y="0"/>
                  </a:moveTo>
                  <a:lnTo>
                    <a:pt x="3863" y="233004"/>
                  </a:lnTo>
                  <a:cubicBezTo>
                    <a:pt x="-1036" y="237903"/>
                    <a:pt x="-1036" y="245195"/>
                    <a:pt x="2513" y="250130"/>
                  </a:cubicBezTo>
                  <a:lnTo>
                    <a:pt x="97537" y="250130"/>
                  </a:lnTo>
                  <a:cubicBezTo>
                    <a:pt x="150973" y="229836"/>
                    <a:pt x="195058" y="174924"/>
                    <a:pt x="228536" y="80509"/>
                  </a:cubicBezTo>
                  <a:lnTo>
                    <a:pt x="289029" y="52055"/>
                  </a:lnTo>
                  <a:lnTo>
                    <a:pt x="238117" y="1179"/>
                  </a:lnTo>
                  <a:lnTo>
                    <a:pt x="238090" y="1159"/>
                  </a:lnTo>
                  <a:cubicBezTo>
                    <a:pt x="237712" y="772"/>
                    <a:pt x="237320" y="386"/>
                    <a:pt x="237064" y="0"/>
                  </a:cubicBezTo>
                  <a:close/>
                </a:path>
              </a:pathLst>
            </a:custGeom>
            <a:solidFill>
              <a:srgbClr val="DDDDDD"/>
            </a:solidFill>
            <a:ln w="1345" cap="flat">
              <a:noFill/>
              <a:prstDash val="solid"/>
              <a:miter/>
            </a:ln>
          </p:spPr>
          <p:txBody>
            <a:bodyPr rtlCol="0" anchor="ctr"/>
            <a:lstStyle/>
            <a:p>
              <a:endParaRPr lang="en-GB" dirty="0"/>
            </a:p>
          </p:txBody>
        </p:sp>
        <p:sp>
          <p:nvSpPr>
            <p:cNvPr id="25" name="Freeform: Shape 24">
              <a:extLst>
                <a:ext uri="{FF2B5EF4-FFF2-40B4-BE49-F238E27FC236}">
                  <a16:creationId xmlns:a16="http://schemas.microsoft.com/office/drawing/2014/main" id="{D4D2ACB9-E3FE-420B-A790-F8EDDF50242A}"/>
                </a:ext>
              </a:extLst>
            </p:cNvPr>
            <p:cNvSpPr/>
            <p:nvPr/>
          </p:nvSpPr>
          <p:spPr>
            <a:xfrm>
              <a:off x="1971418" y="6473463"/>
              <a:ext cx="597658" cy="27142"/>
            </a:xfrm>
            <a:custGeom>
              <a:avLst/>
              <a:gdLst>
                <a:gd name="connsiteX0" fmla="*/ 597658 w 597658"/>
                <a:gd name="connsiteY0" fmla="*/ 0 h 27142"/>
                <a:gd name="connsiteX1" fmla="*/ 596916 w 597658"/>
                <a:gd name="connsiteY1" fmla="*/ 745 h 27142"/>
                <a:gd name="connsiteX2" fmla="*/ 590385 w 597658"/>
                <a:gd name="connsiteY2" fmla="*/ 27143 h 27142"/>
                <a:gd name="connsiteX3" fmla="*/ 0 w 597658"/>
                <a:gd name="connsiteY3" fmla="*/ 27143 h 27142"/>
                <a:gd name="connsiteX4" fmla="*/ 12387 w 597658"/>
                <a:gd name="connsiteY4" fmla="*/ 0 h 27142"/>
                <a:gd name="connsiteX5" fmla="*/ 597658 w 597658"/>
                <a:gd name="connsiteY5" fmla="*/ 0 h 271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7658" h="27142">
                  <a:moveTo>
                    <a:pt x="597658" y="0"/>
                  </a:moveTo>
                  <a:lnTo>
                    <a:pt x="596916" y="745"/>
                  </a:lnTo>
                  <a:cubicBezTo>
                    <a:pt x="589549" y="8114"/>
                    <a:pt x="587700" y="18322"/>
                    <a:pt x="590385" y="27143"/>
                  </a:cubicBezTo>
                  <a:lnTo>
                    <a:pt x="0" y="27143"/>
                  </a:lnTo>
                  <a:lnTo>
                    <a:pt x="12387" y="0"/>
                  </a:lnTo>
                  <a:lnTo>
                    <a:pt x="597658" y="0"/>
                  </a:lnTo>
                  <a:close/>
                </a:path>
              </a:pathLst>
            </a:custGeom>
            <a:solidFill>
              <a:srgbClr val="FFFFFF"/>
            </a:solidFill>
            <a:ln w="1345" cap="flat">
              <a:noFill/>
              <a:prstDash val="solid"/>
              <a:miter/>
            </a:ln>
          </p:spPr>
          <p:txBody>
            <a:bodyPr rtlCol="0" anchor="ctr"/>
            <a:lstStyle/>
            <a:p>
              <a:endParaRPr lang="en-GB" dirty="0"/>
            </a:p>
          </p:txBody>
        </p:sp>
      </p:grpSp>
      <p:cxnSp>
        <p:nvCxnSpPr>
          <p:cNvPr id="28" name="Straight Connector 27">
            <a:extLst>
              <a:ext uri="{FF2B5EF4-FFF2-40B4-BE49-F238E27FC236}">
                <a16:creationId xmlns:a16="http://schemas.microsoft.com/office/drawing/2014/main" id="{45F1F46F-0509-4CA3-8400-D3A4F0C3091E}"/>
              </a:ext>
            </a:extLst>
          </p:cNvPr>
          <p:cNvCxnSpPr>
            <a:cxnSpLocks/>
          </p:cNvCxnSpPr>
          <p:nvPr userDrawn="1"/>
        </p:nvCxnSpPr>
        <p:spPr>
          <a:xfrm>
            <a:off x="4295449" y="3783013"/>
            <a:ext cx="7560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32" name="Slide Number Placeholder 5">
            <a:extLst>
              <a:ext uri="{FF2B5EF4-FFF2-40B4-BE49-F238E27FC236}">
                <a16:creationId xmlns:a16="http://schemas.microsoft.com/office/drawing/2014/main" id="{0C6F3AC6-83EB-4F17-9BC1-33FF40C1F8D4}"/>
              </a:ext>
            </a:extLst>
          </p:cNvPr>
          <p:cNvSpPr>
            <a:spLocks noGrp="1"/>
          </p:cNvSpPr>
          <p:nvPr>
            <p:ph type="sldNum" sz="quarter" idx="4"/>
          </p:nvPr>
        </p:nvSpPr>
        <p:spPr>
          <a:xfrm>
            <a:off x="11855450" y="6483350"/>
            <a:ext cx="335112" cy="374650"/>
          </a:xfrm>
          <a:prstGeom prst="rect">
            <a:avLst/>
          </a:prstGeom>
        </p:spPr>
        <p:txBody>
          <a:bodyPr vert="horz" lIns="0" tIns="0" rIns="0" bIns="0" rtlCol="0" anchor="ctr"/>
          <a:lstStyle>
            <a:lvl1pPr algn="ctr">
              <a:defRPr sz="1000">
                <a:solidFill>
                  <a:schemeClr val="accent2"/>
                </a:solidFill>
              </a:defRPr>
            </a:lvl1pPr>
          </a:lstStyle>
          <a:p>
            <a:fld id="{7960581A-F756-4CAD-A00A-C171FBBA139E}" type="slidenum">
              <a:rPr lang="en-GB" smtClean="0"/>
              <a:pPr/>
              <a:t>‹#›</a:t>
            </a:fld>
            <a:endParaRPr lang="en-GB" dirty="0"/>
          </a:p>
        </p:txBody>
      </p:sp>
    </p:spTree>
    <p:extLst>
      <p:ext uri="{BB962C8B-B14F-4D97-AF65-F5344CB8AC3E}">
        <p14:creationId xmlns:p14="http://schemas.microsoft.com/office/powerpoint/2010/main" val="321688816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Examples">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5EC64-E7E2-4DE7-AB93-889E8ED790DF}"/>
              </a:ext>
            </a:extLst>
          </p:cNvPr>
          <p:cNvSpPr>
            <a:spLocks noGrp="1"/>
          </p:cNvSpPr>
          <p:nvPr>
            <p:ph type="ctrTitle"/>
          </p:nvPr>
        </p:nvSpPr>
        <p:spPr>
          <a:xfrm>
            <a:off x="4295775" y="543488"/>
            <a:ext cx="7560000" cy="2966475"/>
          </a:xfrm>
        </p:spPr>
        <p:txBody>
          <a:bodyPr anchor="b">
            <a:noAutofit/>
          </a:bodyPr>
          <a:lstStyle>
            <a:lvl1pPr algn="l">
              <a:defRPr sz="5400" b="0">
                <a:solidFill>
                  <a:schemeClr val="accent1"/>
                </a:solidFill>
              </a:defRPr>
            </a:lvl1pPr>
          </a:lstStyle>
          <a:p>
            <a:r>
              <a:rPr lang="en-US"/>
              <a:t>Click to edit Master title style</a:t>
            </a:r>
            <a:endParaRPr lang="en-GB" dirty="0"/>
          </a:p>
        </p:txBody>
      </p:sp>
      <p:sp>
        <p:nvSpPr>
          <p:cNvPr id="3" name="Subtitle 2">
            <a:extLst>
              <a:ext uri="{FF2B5EF4-FFF2-40B4-BE49-F238E27FC236}">
                <a16:creationId xmlns:a16="http://schemas.microsoft.com/office/drawing/2014/main" id="{FA2851A9-7E13-4EAF-A285-284EFDE061CB}"/>
              </a:ext>
            </a:extLst>
          </p:cNvPr>
          <p:cNvSpPr>
            <a:spLocks noGrp="1"/>
          </p:cNvSpPr>
          <p:nvPr>
            <p:ph type="subTitle" idx="1"/>
          </p:nvPr>
        </p:nvSpPr>
        <p:spPr>
          <a:xfrm>
            <a:off x="4295776" y="4007790"/>
            <a:ext cx="7559999" cy="1862779"/>
          </a:xfr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lvl1pPr algn="l">
              <a:defRPr lang="en-GB" sz="3600">
                <a:solidFill>
                  <a:schemeClr val="bg1"/>
                </a:solidFill>
              </a:defRPr>
            </a:lvl1pPr>
          </a:lstStyle>
          <a:p>
            <a:pPr lvl="0" algn="ctr"/>
            <a:r>
              <a:rPr lang="en-US"/>
              <a:t>Click to edit Master subtitle style</a:t>
            </a:r>
            <a:endParaRPr lang="en-GB" dirty="0"/>
          </a:p>
        </p:txBody>
      </p:sp>
      <p:cxnSp>
        <p:nvCxnSpPr>
          <p:cNvPr id="31" name="Straight Connector 30">
            <a:extLst>
              <a:ext uri="{FF2B5EF4-FFF2-40B4-BE49-F238E27FC236}">
                <a16:creationId xmlns:a16="http://schemas.microsoft.com/office/drawing/2014/main" id="{6F225219-A2B1-4BD8-B85D-2267AF399780}"/>
              </a:ext>
            </a:extLst>
          </p:cNvPr>
          <p:cNvCxnSpPr>
            <a:cxnSpLocks/>
          </p:cNvCxnSpPr>
          <p:nvPr userDrawn="1"/>
        </p:nvCxnSpPr>
        <p:spPr>
          <a:xfrm>
            <a:off x="4295775" y="3783013"/>
            <a:ext cx="75600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1EC47DAD-6AA8-416E-B2A6-E6387D8B47B9}"/>
              </a:ext>
            </a:extLst>
          </p:cNvPr>
          <p:cNvSpPr/>
          <p:nvPr userDrawn="1"/>
        </p:nvSpPr>
        <p:spPr>
          <a:xfrm rot="21420000">
            <a:off x="372573" y="3860849"/>
            <a:ext cx="3018971" cy="1698171"/>
          </a:xfrm>
          <a:prstGeom prst="rect">
            <a:avLst/>
          </a:prstGeom>
          <a:solidFill>
            <a:schemeClr val="bg1"/>
          </a:solidFill>
          <a:ln>
            <a:noFill/>
          </a:ln>
          <a:effectLst>
            <a:outerShdw blurRad="38100" dist="1270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6" name="Rectangle 5">
            <a:extLst>
              <a:ext uri="{FF2B5EF4-FFF2-40B4-BE49-F238E27FC236}">
                <a16:creationId xmlns:a16="http://schemas.microsoft.com/office/drawing/2014/main" id="{7B09A5B7-294E-42A5-B40A-ED2BB73B0A8A}"/>
              </a:ext>
            </a:extLst>
          </p:cNvPr>
          <p:cNvSpPr/>
          <p:nvPr userDrawn="1"/>
        </p:nvSpPr>
        <p:spPr>
          <a:xfrm>
            <a:off x="625702" y="4284096"/>
            <a:ext cx="3018971" cy="1698171"/>
          </a:xfrm>
          <a:prstGeom prst="rect">
            <a:avLst/>
          </a:prstGeom>
          <a:solidFill>
            <a:schemeClr val="bg1"/>
          </a:solidFill>
          <a:ln>
            <a:noFill/>
          </a:ln>
          <a:effectLst>
            <a:outerShdw blurRad="38100" dist="1270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7" name="Rectangle 6">
            <a:extLst>
              <a:ext uri="{FF2B5EF4-FFF2-40B4-BE49-F238E27FC236}">
                <a16:creationId xmlns:a16="http://schemas.microsoft.com/office/drawing/2014/main" id="{4D3F6D78-F645-4E84-A2F5-D2F66ACF672D}"/>
              </a:ext>
            </a:extLst>
          </p:cNvPr>
          <p:cNvSpPr/>
          <p:nvPr userDrawn="1"/>
        </p:nvSpPr>
        <p:spPr>
          <a:xfrm rot="180000">
            <a:off x="875659" y="4707342"/>
            <a:ext cx="3018971" cy="1698171"/>
          </a:xfrm>
          <a:prstGeom prst="rect">
            <a:avLst/>
          </a:prstGeom>
          <a:solidFill>
            <a:schemeClr val="bg1"/>
          </a:solidFill>
          <a:ln>
            <a:noFill/>
          </a:ln>
          <a:effectLst>
            <a:outerShdw blurRad="38100" dist="1270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Tree>
    <p:extLst>
      <p:ext uri="{BB962C8B-B14F-4D97-AF65-F5344CB8AC3E}">
        <p14:creationId xmlns:p14="http://schemas.microsoft.com/office/powerpoint/2010/main" val="167185275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A3678F5-CCC5-4345-99E4-474FDECF1D67}"/>
              </a:ext>
            </a:extLst>
          </p:cNvPr>
          <p:cNvSpPr>
            <a:spLocks/>
          </p:cNvSpPr>
          <p:nvPr userDrawn="1"/>
        </p:nvSpPr>
        <p:spPr>
          <a:xfrm>
            <a:off x="0" y="0"/>
            <a:ext cx="41148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Rectangle 9">
            <a:extLst>
              <a:ext uri="{FF2B5EF4-FFF2-40B4-BE49-F238E27FC236}">
                <a16:creationId xmlns:a16="http://schemas.microsoft.com/office/drawing/2014/main" id="{71AE66DD-BC77-4900-B284-F2F25CF1E05C}"/>
              </a:ext>
            </a:extLst>
          </p:cNvPr>
          <p:cNvSpPr>
            <a:spLocks/>
          </p:cNvSpPr>
          <p:nvPr userDrawn="1"/>
        </p:nvSpPr>
        <p:spPr>
          <a:xfrm>
            <a:off x="4114801" y="0"/>
            <a:ext cx="3960812"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Rectangle 10">
            <a:extLst>
              <a:ext uri="{FF2B5EF4-FFF2-40B4-BE49-F238E27FC236}">
                <a16:creationId xmlns:a16="http://schemas.microsoft.com/office/drawing/2014/main" id="{36DCFC47-14FE-4DE8-9E50-21C5BA89EE16}"/>
              </a:ext>
            </a:extLst>
          </p:cNvPr>
          <p:cNvSpPr>
            <a:spLocks/>
          </p:cNvSpPr>
          <p:nvPr userDrawn="1"/>
        </p:nvSpPr>
        <p:spPr>
          <a:xfrm>
            <a:off x="8075612" y="0"/>
            <a:ext cx="4116387"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7BE5F895-C0AB-4885-A623-50CD004489EB}"/>
              </a:ext>
            </a:extLst>
          </p:cNvPr>
          <p:cNvSpPr>
            <a:spLocks noGrp="1"/>
          </p:cNvSpPr>
          <p:nvPr userDrawn="1">
            <p:ph type="title"/>
          </p:nvPr>
        </p:nvSpPr>
        <p:spPr>
          <a:xfrm>
            <a:off x="334963" y="0"/>
            <a:ext cx="11520487" cy="728663"/>
          </a:xfrm>
        </p:spPr>
        <p:txBody>
          <a:bodyPr>
            <a:normAutofit/>
          </a:bodyPr>
          <a:lstStyle>
            <a:lvl1pPr>
              <a:defRPr sz="2400">
                <a:solidFill>
                  <a:schemeClr val="bg1"/>
                </a:solidFill>
              </a:defRPr>
            </a:lvl1pPr>
          </a:lstStyle>
          <a:p>
            <a:r>
              <a:rPr lang="en-US"/>
              <a:t>Click to edit Master title style</a:t>
            </a:r>
            <a:endParaRPr lang="en-GB"/>
          </a:p>
        </p:txBody>
      </p:sp>
      <p:sp>
        <p:nvSpPr>
          <p:cNvPr id="14" name="Content Placeholder 3">
            <a:extLst>
              <a:ext uri="{FF2B5EF4-FFF2-40B4-BE49-F238E27FC236}">
                <a16:creationId xmlns:a16="http://schemas.microsoft.com/office/drawing/2014/main" id="{A93014F9-6BDB-499E-9D5B-5E3737686481}"/>
              </a:ext>
            </a:extLst>
          </p:cNvPr>
          <p:cNvSpPr>
            <a:spLocks noGrp="1"/>
          </p:cNvSpPr>
          <p:nvPr>
            <p:ph sz="half" idx="13"/>
          </p:nvPr>
        </p:nvSpPr>
        <p:spPr>
          <a:xfrm>
            <a:off x="8258333" y="1082675"/>
            <a:ext cx="3600000" cy="5400675"/>
          </a:xfrm>
        </p:spPr>
        <p:txBody>
          <a:bodyPr wrap="square">
            <a:noAutofit/>
          </a:bodyPr>
          <a:lstStyle>
            <a:lvl1pPr>
              <a:defRPr sz="1600">
                <a:solidFill>
                  <a:schemeClr val="bg1"/>
                </a:solidFill>
              </a:defRPr>
            </a:lvl1pPr>
            <a:lvl2pPr>
              <a:buClrTx/>
              <a:defRPr sz="1600">
                <a:solidFill>
                  <a:schemeClr val="bg1"/>
                </a:solidFill>
              </a:defRPr>
            </a:lvl2pPr>
            <a:lvl3pPr>
              <a:buClrTx/>
              <a:defRPr sz="1600">
                <a:solidFill>
                  <a:schemeClr val="bg1"/>
                </a:solidFill>
              </a:defRPr>
            </a:lvl3pPr>
            <a:lvl4pPr>
              <a:buClrTx/>
              <a:defRPr sz="1600">
                <a:solidFill>
                  <a:schemeClr val="bg1"/>
                </a:solidFill>
              </a:defRPr>
            </a:lvl4pPr>
            <a:lvl5pPr>
              <a:buClrTx/>
              <a:defRPr sz="16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5" name="Content Placeholder 2">
            <a:extLst>
              <a:ext uri="{FF2B5EF4-FFF2-40B4-BE49-F238E27FC236}">
                <a16:creationId xmlns:a16="http://schemas.microsoft.com/office/drawing/2014/main" id="{C9CF8A21-55A4-437E-9790-988C9CC4F3B6}"/>
              </a:ext>
            </a:extLst>
          </p:cNvPr>
          <p:cNvSpPr>
            <a:spLocks noGrp="1"/>
          </p:cNvSpPr>
          <p:nvPr>
            <p:ph sz="half" idx="2"/>
          </p:nvPr>
        </p:nvSpPr>
        <p:spPr>
          <a:xfrm>
            <a:off x="4296000" y="1082675"/>
            <a:ext cx="3600000" cy="5400675"/>
          </a:xfrm>
        </p:spPr>
        <p:txBody>
          <a:bodyPr wrap="square">
            <a:noAutofit/>
          </a:bodyPr>
          <a:lstStyle>
            <a:lvl1pPr>
              <a:defRPr sz="1600">
                <a:solidFill>
                  <a:schemeClr val="bg1"/>
                </a:solidFill>
              </a:defRPr>
            </a:lvl1pPr>
            <a:lvl2pPr>
              <a:buClrTx/>
              <a:defRPr sz="1600">
                <a:solidFill>
                  <a:schemeClr val="bg1"/>
                </a:solidFill>
              </a:defRPr>
            </a:lvl2pPr>
            <a:lvl3pPr>
              <a:buClrTx/>
              <a:defRPr sz="1600">
                <a:solidFill>
                  <a:schemeClr val="bg1"/>
                </a:solidFill>
              </a:defRPr>
            </a:lvl3pPr>
            <a:lvl4pPr>
              <a:buClrTx/>
              <a:defRPr sz="1600">
                <a:solidFill>
                  <a:schemeClr val="bg1"/>
                </a:solidFill>
              </a:defRPr>
            </a:lvl4pPr>
            <a:lvl5pPr>
              <a:buClrTx/>
              <a:defRPr sz="16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6" name="Content Placeholder 1">
            <a:extLst>
              <a:ext uri="{FF2B5EF4-FFF2-40B4-BE49-F238E27FC236}">
                <a16:creationId xmlns:a16="http://schemas.microsoft.com/office/drawing/2014/main" id="{E5EB950E-4C99-47D9-9EB8-CBEA680497A3}"/>
              </a:ext>
            </a:extLst>
          </p:cNvPr>
          <p:cNvSpPr>
            <a:spLocks noGrp="1"/>
          </p:cNvSpPr>
          <p:nvPr>
            <p:ph sz="half" idx="1"/>
          </p:nvPr>
        </p:nvSpPr>
        <p:spPr>
          <a:xfrm>
            <a:off x="334963" y="1082675"/>
            <a:ext cx="3600000" cy="5400675"/>
          </a:xfrm>
        </p:spPr>
        <p:txBody>
          <a:bodyPr wrap="square">
            <a:noAutofit/>
          </a:bodyPr>
          <a:lstStyle>
            <a:lvl1pPr>
              <a:defRPr sz="1600">
                <a:solidFill>
                  <a:schemeClr val="bg1"/>
                </a:solidFill>
              </a:defRPr>
            </a:lvl1pPr>
            <a:lvl2pPr>
              <a:buClrTx/>
              <a:defRPr sz="1600">
                <a:solidFill>
                  <a:schemeClr val="bg1"/>
                </a:solidFill>
              </a:defRPr>
            </a:lvl2pPr>
            <a:lvl3pPr>
              <a:buClrTx/>
              <a:defRPr sz="1600">
                <a:solidFill>
                  <a:schemeClr val="bg1"/>
                </a:solidFill>
              </a:defRPr>
            </a:lvl3pPr>
            <a:lvl4pPr>
              <a:buClrTx/>
              <a:defRPr sz="1600">
                <a:solidFill>
                  <a:schemeClr val="bg1"/>
                </a:solidFill>
              </a:defRPr>
            </a:lvl4pPr>
            <a:lvl5pPr>
              <a:buClrTx/>
              <a:defRPr sz="16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cxnSp>
        <p:nvCxnSpPr>
          <p:cNvPr id="17" name="Straight Connector 16">
            <a:extLst>
              <a:ext uri="{FF2B5EF4-FFF2-40B4-BE49-F238E27FC236}">
                <a16:creationId xmlns:a16="http://schemas.microsoft.com/office/drawing/2014/main" id="{24F3FD88-225F-449A-96CB-E3B9FF27CB94}"/>
              </a:ext>
            </a:extLst>
          </p:cNvPr>
          <p:cNvCxnSpPr>
            <a:cxnSpLocks/>
          </p:cNvCxnSpPr>
          <p:nvPr userDrawn="1"/>
        </p:nvCxnSpPr>
        <p:spPr>
          <a:xfrm>
            <a:off x="0" y="792077"/>
            <a:ext cx="2314575"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8" name="Slide Number Placeholder 5">
            <a:extLst>
              <a:ext uri="{FF2B5EF4-FFF2-40B4-BE49-F238E27FC236}">
                <a16:creationId xmlns:a16="http://schemas.microsoft.com/office/drawing/2014/main" id="{6B154863-B4E5-444F-B595-DA54F44D48DC}"/>
              </a:ext>
            </a:extLst>
          </p:cNvPr>
          <p:cNvSpPr>
            <a:spLocks noGrp="1"/>
          </p:cNvSpPr>
          <p:nvPr>
            <p:ph type="sldNum" sz="quarter" idx="4"/>
          </p:nvPr>
        </p:nvSpPr>
        <p:spPr>
          <a:xfrm>
            <a:off x="11855450" y="6483350"/>
            <a:ext cx="335112" cy="374650"/>
          </a:xfrm>
          <a:prstGeom prst="rect">
            <a:avLst/>
          </a:prstGeom>
        </p:spPr>
        <p:txBody>
          <a:bodyPr vert="horz" lIns="0" tIns="0" rIns="0" bIns="0" rtlCol="0" anchor="ctr"/>
          <a:lstStyle>
            <a:lvl1pPr algn="ctr">
              <a:defRPr sz="1000">
                <a:solidFill>
                  <a:schemeClr val="bg1"/>
                </a:solidFill>
              </a:defRPr>
            </a:lvl1pPr>
          </a:lstStyle>
          <a:p>
            <a:fld id="{7960581A-F756-4CAD-A00A-C171FBBA139E}" type="slidenum">
              <a:rPr lang="en-GB" smtClean="0"/>
              <a:pPr/>
              <a:t>‹#›</a:t>
            </a:fld>
            <a:endParaRPr lang="en-GB" dirty="0"/>
          </a:p>
        </p:txBody>
      </p:sp>
    </p:spTree>
    <p:extLst>
      <p:ext uri="{BB962C8B-B14F-4D97-AF65-F5344CB8AC3E}">
        <p14:creationId xmlns:p14="http://schemas.microsoft.com/office/powerpoint/2010/main" val="401514656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3127A-DD8C-4CF1-94C0-C4FFFE56040B}"/>
              </a:ext>
            </a:extLst>
          </p:cNvPr>
          <p:cNvSpPr>
            <a:spLocks noGrp="1"/>
          </p:cNvSpPr>
          <p:nvPr>
            <p:ph type="title"/>
          </p:nvPr>
        </p:nvSpPr>
        <p:spPr>
          <a:xfrm>
            <a:off x="334963" y="0"/>
            <a:ext cx="11520486" cy="728663"/>
          </a:xfrm>
        </p:spPr>
        <p:txBody>
          <a:bodyPr/>
          <a:lstStyle/>
          <a:p>
            <a:r>
              <a:rPr lang="en-US"/>
              <a:t>Click to edit Master title style</a:t>
            </a:r>
            <a:endParaRPr lang="en-GB"/>
          </a:p>
        </p:txBody>
      </p:sp>
      <p:cxnSp>
        <p:nvCxnSpPr>
          <p:cNvPr id="6" name="Straight Connector 5">
            <a:extLst>
              <a:ext uri="{FF2B5EF4-FFF2-40B4-BE49-F238E27FC236}">
                <a16:creationId xmlns:a16="http://schemas.microsoft.com/office/drawing/2014/main" id="{5C88357D-B28B-4D8F-9D85-145090C2B401}"/>
              </a:ext>
            </a:extLst>
          </p:cNvPr>
          <p:cNvCxnSpPr>
            <a:cxnSpLocks/>
          </p:cNvCxnSpPr>
          <p:nvPr userDrawn="1"/>
        </p:nvCxnSpPr>
        <p:spPr>
          <a:xfrm>
            <a:off x="0" y="792077"/>
            <a:ext cx="2314575"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7" name="Slide Number Placeholder 5">
            <a:extLst>
              <a:ext uri="{FF2B5EF4-FFF2-40B4-BE49-F238E27FC236}">
                <a16:creationId xmlns:a16="http://schemas.microsoft.com/office/drawing/2014/main" id="{577A9C68-C6DF-4B84-9594-202E70C4AE32}"/>
              </a:ext>
            </a:extLst>
          </p:cNvPr>
          <p:cNvSpPr>
            <a:spLocks noGrp="1"/>
          </p:cNvSpPr>
          <p:nvPr>
            <p:ph type="sldNum" sz="quarter" idx="4"/>
          </p:nvPr>
        </p:nvSpPr>
        <p:spPr>
          <a:xfrm>
            <a:off x="11855450" y="6483350"/>
            <a:ext cx="335112" cy="374650"/>
          </a:xfrm>
          <a:prstGeom prst="rect">
            <a:avLst/>
          </a:prstGeom>
        </p:spPr>
        <p:txBody>
          <a:bodyPr vert="horz" lIns="0" tIns="0" rIns="0" bIns="0" rtlCol="0" anchor="ctr"/>
          <a:lstStyle>
            <a:lvl1pPr algn="ctr">
              <a:defRPr sz="1000">
                <a:solidFill>
                  <a:schemeClr val="accent2"/>
                </a:solidFill>
              </a:defRPr>
            </a:lvl1pPr>
          </a:lstStyle>
          <a:p>
            <a:fld id="{7960581A-F756-4CAD-A00A-C171FBBA139E}" type="slidenum">
              <a:rPr lang="en-GB" smtClean="0"/>
              <a:pPr/>
              <a:t>‹#›</a:t>
            </a:fld>
            <a:endParaRPr lang="en-GB" dirty="0"/>
          </a:p>
        </p:txBody>
      </p:sp>
    </p:spTree>
    <p:extLst>
      <p:ext uri="{BB962C8B-B14F-4D97-AF65-F5344CB8AC3E}">
        <p14:creationId xmlns:p14="http://schemas.microsoft.com/office/powerpoint/2010/main" val="345007505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E9F5CF1A-1076-4C1B-82EA-922A524EDE8B}"/>
              </a:ext>
            </a:extLst>
          </p:cNvPr>
          <p:cNvSpPr>
            <a:spLocks noGrp="1"/>
          </p:cNvSpPr>
          <p:nvPr>
            <p:ph type="sldNum" sz="quarter" idx="4"/>
          </p:nvPr>
        </p:nvSpPr>
        <p:spPr>
          <a:xfrm>
            <a:off x="11855450" y="6483350"/>
            <a:ext cx="335112" cy="374650"/>
          </a:xfrm>
          <a:prstGeom prst="rect">
            <a:avLst/>
          </a:prstGeom>
        </p:spPr>
        <p:txBody>
          <a:bodyPr vert="horz" lIns="0" tIns="0" rIns="0" bIns="0" rtlCol="0" anchor="ctr"/>
          <a:lstStyle>
            <a:lvl1pPr algn="ctr">
              <a:defRPr sz="1000">
                <a:solidFill>
                  <a:schemeClr val="accent2"/>
                </a:solidFill>
              </a:defRPr>
            </a:lvl1pPr>
          </a:lstStyle>
          <a:p>
            <a:fld id="{7960581A-F756-4CAD-A00A-C171FBBA139E}" type="slidenum">
              <a:rPr lang="en-GB" smtClean="0"/>
              <a:pPr/>
              <a:t>‹#›</a:t>
            </a:fld>
            <a:endParaRPr lang="en-GB" dirty="0"/>
          </a:p>
        </p:txBody>
      </p:sp>
    </p:spTree>
    <p:extLst>
      <p:ext uri="{BB962C8B-B14F-4D97-AF65-F5344CB8AC3E}">
        <p14:creationId xmlns:p14="http://schemas.microsoft.com/office/powerpoint/2010/main" val="291926754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5AE6A-FED9-49A4-B3EB-935059FC7A6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DAC8AB3-0BD3-451C-8A3E-3DF70A5898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62B81DF-F68C-4922-945C-01B28A66388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077846B-B586-4B13-B4F9-6CAFD98206B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459FC4-08D3-43C9-84E4-2708D306FEE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4CDE9E0-6AB0-4C80-A4CD-CEEDAA8A5134}"/>
              </a:ext>
            </a:extLst>
          </p:cNvPr>
          <p:cNvSpPr>
            <a:spLocks noGrp="1"/>
          </p:cNvSpPr>
          <p:nvPr>
            <p:ph type="dt" sz="half" idx="10"/>
          </p:nvPr>
        </p:nvSpPr>
        <p:spPr>
          <a:xfrm>
            <a:off x="838200" y="6356350"/>
            <a:ext cx="2743200" cy="365125"/>
          </a:xfrm>
          <a:prstGeom prst="rect">
            <a:avLst/>
          </a:prstGeom>
        </p:spPr>
        <p:txBody>
          <a:bodyPr/>
          <a:lstStyle/>
          <a:p>
            <a:endParaRPr lang="en-GB" dirty="0"/>
          </a:p>
        </p:txBody>
      </p:sp>
      <p:sp>
        <p:nvSpPr>
          <p:cNvPr id="8" name="Footer Placeholder 7">
            <a:extLst>
              <a:ext uri="{FF2B5EF4-FFF2-40B4-BE49-F238E27FC236}">
                <a16:creationId xmlns:a16="http://schemas.microsoft.com/office/drawing/2014/main" id="{2C7AEE9D-B9A2-4311-B277-A63E81F5395C}"/>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10" name="Slide Number Placeholder 5">
            <a:extLst>
              <a:ext uri="{FF2B5EF4-FFF2-40B4-BE49-F238E27FC236}">
                <a16:creationId xmlns:a16="http://schemas.microsoft.com/office/drawing/2014/main" id="{17BA9565-14D4-4BE4-82B1-60CB2186A395}"/>
              </a:ext>
            </a:extLst>
          </p:cNvPr>
          <p:cNvSpPr>
            <a:spLocks noGrp="1"/>
          </p:cNvSpPr>
          <p:nvPr>
            <p:ph type="sldNum" sz="quarter" idx="12"/>
          </p:nvPr>
        </p:nvSpPr>
        <p:spPr>
          <a:xfrm>
            <a:off x="11855450" y="6483350"/>
            <a:ext cx="335112" cy="374650"/>
          </a:xfrm>
          <a:prstGeom prst="rect">
            <a:avLst/>
          </a:prstGeom>
        </p:spPr>
        <p:txBody>
          <a:bodyPr vert="horz" lIns="0" tIns="0" rIns="0" bIns="0" rtlCol="0" anchor="ctr"/>
          <a:lstStyle>
            <a:lvl1pPr algn="ctr">
              <a:defRPr sz="1000">
                <a:solidFill>
                  <a:schemeClr val="accent2"/>
                </a:solidFill>
              </a:defRPr>
            </a:lvl1pPr>
          </a:lstStyle>
          <a:p>
            <a:fld id="{7960581A-F756-4CAD-A00A-C171FBBA139E}" type="slidenum">
              <a:rPr lang="en-GB" smtClean="0"/>
              <a:pPr/>
              <a:t>‹#›</a:t>
            </a:fld>
            <a:endParaRPr lang="en-GB" dirty="0"/>
          </a:p>
        </p:txBody>
      </p:sp>
    </p:spTree>
    <p:extLst>
      <p:ext uri="{BB962C8B-B14F-4D97-AF65-F5344CB8AC3E}">
        <p14:creationId xmlns:p14="http://schemas.microsoft.com/office/powerpoint/2010/main" val="154796378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94828-CE15-4ED1-86FC-12BED87F38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673402F-B659-4D76-B7B3-62678FF7A4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8315C8F-B7B3-432A-AE02-2E8F16C241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4164112-4E13-4024-9B75-A868643B3413}"/>
              </a:ext>
            </a:extLst>
          </p:cNvPr>
          <p:cNvSpPr>
            <a:spLocks noGrp="1"/>
          </p:cNvSpPr>
          <p:nvPr>
            <p:ph type="dt" sz="half" idx="10"/>
          </p:nvPr>
        </p:nvSpPr>
        <p:spPr>
          <a:xfrm>
            <a:off x="838200" y="6356350"/>
            <a:ext cx="2743200" cy="365125"/>
          </a:xfrm>
          <a:prstGeom prst="rect">
            <a:avLst/>
          </a:prstGeom>
        </p:spPr>
        <p:txBody>
          <a:bodyPr/>
          <a:lstStyle/>
          <a:p>
            <a:endParaRPr lang="en-GB" dirty="0"/>
          </a:p>
        </p:txBody>
      </p:sp>
      <p:sp>
        <p:nvSpPr>
          <p:cNvPr id="6" name="Footer Placeholder 5">
            <a:extLst>
              <a:ext uri="{FF2B5EF4-FFF2-40B4-BE49-F238E27FC236}">
                <a16:creationId xmlns:a16="http://schemas.microsoft.com/office/drawing/2014/main" id="{09B2E4C3-B242-4DEF-A285-5C1C2ABC92BD}"/>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7" name="Slide Number Placeholder 6">
            <a:extLst>
              <a:ext uri="{FF2B5EF4-FFF2-40B4-BE49-F238E27FC236}">
                <a16:creationId xmlns:a16="http://schemas.microsoft.com/office/drawing/2014/main" id="{A9AE2AEF-B729-40AD-9C05-265FB46BFAC7}"/>
              </a:ext>
            </a:extLst>
          </p:cNvPr>
          <p:cNvSpPr>
            <a:spLocks noGrp="1"/>
          </p:cNvSpPr>
          <p:nvPr>
            <p:ph type="sldNum" sz="quarter" idx="12"/>
          </p:nvPr>
        </p:nvSpPr>
        <p:spPr/>
        <p:txBody>
          <a:bodyPr/>
          <a:lstStyle/>
          <a:p>
            <a:fld id="{7960581A-F756-4CAD-A00A-C171FBBA139E}" type="slidenum">
              <a:rPr lang="en-GB" smtClean="0"/>
              <a:t>‹#›</a:t>
            </a:fld>
            <a:endParaRPr lang="en-GB" dirty="0"/>
          </a:p>
        </p:txBody>
      </p:sp>
    </p:spTree>
    <p:extLst>
      <p:ext uri="{BB962C8B-B14F-4D97-AF65-F5344CB8AC3E}">
        <p14:creationId xmlns:p14="http://schemas.microsoft.com/office/powerpoint/2010/main" val="320153494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74390-DCF2-40A0-966B-DDEEDA5F0E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B1E210D-7215-4BC3-9FB8-86E64B1E3F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dirty="0"/>
          </a:p>
        </p:txBody>
      </p:sp>
      <p:sp>
        <p:nvSpPr>
          <p:cNvPr id="4" name="Text Placeholder 3">
            <a:extLst>
              <a:ext uri="{FF2B5EF4-FFF2-40B4-BE49-F238E27FC236}">
                <a16:creationId xmlns:a16="http://schemas.microsoft.com/office/drawing/2014/main" id="{57793BEB-4941-4E55-8D0D-BB887BB043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F2E6DBC-4C61-488E-B2EA-1218DA272296}"/>
              </a:ext>
            </a:extLst>
          </p:cNvPr>
          <p:cNvSpPr>
            <a:spLocks noGrp="1"/>
          </p:cNvSpPr>
          <p:nvPr>
            <p:ph type="dt" sz="half" idx="10"/>
          </p:nvPr>
        </p:nvSpPr>
        <p:spPr>
          <a:xfrm>
            <a:off x="838200" y="6356350"/>
            <a:ext cx="2743200" cy="365125"/>
          </a:xfrm>
          <a:prstGeom prst="rect">
            <a:avLst/>
          </a:prstGeom>
        </p:spPr>
        <p:txBody>
          <a:bodyPr/>
          <a:lstStyle/>
          <a:p>
            <a:endParaRPr lang="en-GB" dirty="0"/>
          </a:p>
        </p:txBody>
      </p:sp>
      <p:sp>
        <p:nvSpPr>
          <p:cNvPr id="6" name="Footer Placeholder 5">
            <a:extLst>
              <a:ext uri="{FF2B5EF4-FFF2-40B4-BE49-F238E27FC236}">
                <a16:creationId xmlns:a16="http://schemas.microsoft.com/office/drawing/2014/main" id="{7F20904C-62FF-4601-BE8D-3B4ECAF946C7}"/>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7" name="Slide Number Placeholder 6">
            <a:extLst>
              <a:ext uri="{FF2B5EF4-FFF2-40B4-BE49-F238E27FC236}">
                <a16:creationId xmlns:a16="http://schemas.microsoft.com/office/drawing/2014/main" id="{0C2BB4F7-AB58-4247-8C71-2A4D8A064837}"/>
              </a:ext>
            </a:extLst>
          </p:cNvPr>
          <p:cNvSpPr>
            <a:spLocks noGrp="1"/>
          </p:cNvSpPr>
          <p:nvPr>
            <p:ph type="sldNum" sz="quarter" idx="12"/>
          </p:nvPr>
        </p:nvSpPr>
        <p:spPr/>
        <p:txBody>
          <a:bodyPr/>
          <a:lstStyle/>
          <a:p>
            <a:fld id="{7960581A-F756-4CAD-A00A-C171FBBA139E}" type="slidenum">
              <a:rPr lang="en-GB" smtClean="0"/>
              <a:t>‹#›</a:t>
            </a:fld>
            <a:endParaRPr lang="en-GB" dirty="0"/>
          </a:p>
        </p:txBody>
      </p:sp>
    </p:spTree>
    <p:extLst>
      <p:ext uri="{BB962C8B-B14F-4D97-AF65-F5344CB8AC3E}">
        <p14:creationId xmlns:p14="http://schemas.microsoft.com/office/powerpoint/2010/main" val="87289249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C1DC3-C204-4605-89C8-F55FB2C9717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122EB40-0439-4165-A0EC-AE4DA87462D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6317EB6-F3C9-43A5-975D-AB7D968EC499}"/>
              </a:ext>
            </a:extLst>
          </p:cNvPr>
          <p:cNvSpPr>
            <a:spLocks noGrp="1"/>
          </p:cNvSpPr>
          <p:nvPr>
            <p:ph type="dt" sz="half" idx="10"/>
          </p:nvPr>
        </p:nvSpPr>
        <p:spPr>
          <a:xfrm>
            <a:off x="838200" y="6356350"/>
            <a:ext cx="2743200" cy="365125"/>
          </a:xfrm>
          <a:prstGeom prst="rect">
            <a:avLst/>
          </a:prstGeom>
        </p:spPr>
        <p:txBody>
          <a:bodyPr/>
          <a:lstStyle/>
          <a:p>
            <a:endParaRPr lang="en-GB" dirty="0"/>
          </a:p>
        </p:txBody>
      </p:sp>
      <p:sp>
        <p:nvSpPr>
          <p:cNvPr id="5" name="Footer Placeholder 4">
            <a:extLst>
              <a:ext uri="{FF2B5EF4-FFF2-40B4-BE49-F238E27FC236}">
                <a16:creationId xmlns:a16="http://schemas.microsoft.com/office/drawing/2014/main" id="{8D083505-9635-45A7-AF20-A43B67AC7B9B}"/>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6" name="Slide Number Placeholder 5">
            <a:extLst>
              <a:ext uri="{FF2B5EF4-FFF2-40B4-BE49-F238E27FC236}">
                <a16:creationId xmlns:a16="http://schemas.microsoft.com/office/drawing/2014/main" id="{3D9B5EB9-C8E5-4A75-99F2-11CBF97FA617}"/>
              </a:ext>
            </a:extLst>
          </p:cNvPr>
          <p:cNvSpPr>
            <a:spLocks noGrp="1"/>
          </p:cNvSpPr>
          <p:nvPr>
            <p:ph type="sldNum" sz="quarter" idx="12"/>
          </p:nvPr>
        </p:nvSpPr>
        <p:spPr/>
        <p:txBody>
          <a:bodyPr/>
          <a:lstStyle/>
          <a:p>
            <a:fld id="{7960581A-F756-4CAD-A00A-C171FBBA139E}" type="slidenum">
              <a:rPr lang="en-GB" smtClean="0"/>
              <a:t>‹#›</a:t>
            </a:fld>
            <a:endParaRPr lang="en-GB" dirty="0"/>
          </a:p>
        </p:txBody>
      </p:sp>
      <p:cxnSp>
        <p:nvCxnSpPr>
          <p:cNvPr id="9" name="Straight Connector 8">
            <a:extLst>
              <a:ext uri="{FF2B5EF4-FFF2-40B4-BE49-F238E27FC236}">
                <a16:creationId xmlns:a16="http://schemas.microsoft.com/office/drawing/2014/main" id="{64D27A79-38CA-477F-96C8-19BF83A73867}"/>
              </a:ext>
            </a:extLst>
          </p:cNvPr>
          <p:cNvCxnSpPr>
            <a:cxnSpLocks/>
          </p:cNvCxnSpPr>
          <p:nvPr userDrawn="1"/>
        </p:nvCxnSpPr>
        <p:spPr>
          <a:xfrm>
            <a:off x="0" y="792077"/>
            <a:ext cx="2297113"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405321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5F895-C0AB-4885-A623-50CD004489EB}"/>
              </a:ext>
            </a:extLst>
          </p:cNvPr>
          <p:cNvSpPr>
            <a:spLocks noGrp="1"/>
          </p:cNvSpPr>
          <p:nvPr>
            <p:ph type="title"/>
          </p:nvPr>
        </p:nvSpPr>
        <p:spPr>
          <a:xfrm>
            <a:off x="334962" y="0"/>
            <a:ext cx="11520487" cy="728663"/>
          </a:xfrm>
        </p:spPr>
        <p:txBody>
          <a:bodyPr>
            <a:normAutofit/>
          </a:bodyPr>
          <a:lstStyle>
            <a:lvl1pPr>
              <a:defRPr sz="2400"/>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0FF0DDFC-094F-4956-8B80-96BFA1FEE95D}"/>
              </a:ext>
            </a:extLst>
          </p:cNvPr>
          <p:cNvSpPr>
            <a:spLocks noGrp="1"/>
          </p:cNvSpPr>
          <p:nvPr>
            <p:ph idx="1"/>
          </p:nvPr>
        </p:nvSpPr>
        <p:spPr>
          <a:xfrm>
            <a:off x="334963" y="1082675"/>
            <a:ext cx="11520487" cy="5400675"/>
          </a:xfrm>
        </p:spPr>
        <p:txBody>
          <a:bodyPr vert="horz" lIns="0" tIns="0" rIns="0" bIns="0" rtlCol="0">
            <a:noAutofit/>
          </a:bodyPr>
          <a:lstStyle>
            <a:lvl1pPr>
              <a:defRPr lang="en-US"/>
            </a:lvl1pPr>
            <a:lvl2pPr>
              <a:defRPr lang="en-US"/>
            </a:lvl2pPr>
            <a:lvl3pPr>
              <a:defRPr lang="en-US"/>
            </a:lvl3pPr>
            <a:lvl4pPr>
              <a:defRPr lang="en-US"/>
            </a:lvl4pPr>
            <a:lvl5pPr>
              <a:defRPr lang="en-GB"/>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cxnSp>
        <p:nvCxnSpPr>
          <p:cNvPr id="7" name="Straight Connector 6">
            <a:extLst>
              <a:ext uri="{FF2B5EF4-FFF2-40B4-BE49-F238E27FC236}">
                <a16:creationId xmlns:a16="http://schemas.microsoft.com/office/drawing/2014/main" id="{E548FFA5-5B93-432E-AF5F-D318B00CE5A8}"/>
              </a:ext>
            </a:extLst>
          </p:cNvPr>
          <p:cNvCxnSpPr>
            <a:cxnSpLocks/>
          </p:cNvCxnSpPr>
          <p:nvPr userDrawn="1"/>
        </p:nvCxnSpPr>
        <p:spPr>
          <a:xfrm>
            <a:off x="0" y="792077"/>
            <a:ext cx="2314575"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41884703-F14F-4C78-B28D-5FE6FD7872B1}"/>
              </a:ext>
            </a:extLst>
          </p:cNvPr>
          <p:cNvSpPr>
            <a:spLocks noGrp="1"/>
          </p:cNvSpPr>
          <p:nvPr>
            <p:ph type="sldNum" sz="quarter" idx="4"/>
          </p:nvPr>
        </p:nvSpPr>
        <p:spPr>
          <a:xfrm>
            <a:off x="11855450" y="6483350"/>
            <a:ext cx="335112" cy="374650"/>
          </a:xfrm>
          <a:prstGeom prst="rect">
            <a:avLst/>
          </a:prstGeom>
        </p:spPr>
        <p:txBody>
          <a:bodyPr vert="horz" lIns="0" tIns="0" rIns="0" bIns="0" rtlCol="0" anchor="ctr"/>
          <a:lstStyle>
            <a:lvl1pPr algn="ctr">
              <a:defRPr sz="1000">
                <a:solidFill>
                  <a:schemeClr val="accent2"/>
                </a:solidFill>
              </a:defRPr>
            </a:lvl1pPr>
          </a:lstStyle>
          <a:p>
            <a:fld id="{7960581A-F756-4CAD-A00A-C171FBBA139E}" type="slidenum">
              <a:rPr lang="en-GB" smtClean="0"/>
              <a:pPr/>
              <a:t>‹#›</a:t>
            </a:fld>
            <a:endParaRPr lang="en-GB" dirty="0"/>
          </a:p>
        </p:txBody>
      </p:sp>
    </p:spTree>
    <p:extLst>
      <p:ext uri="{BB962C8B-B14F-4D97-AF65-F5344CB8AC3E}">
        <p14:creationId xmlns:p14="http://schemas.microsoft.com/office/powerpoint/2010/main" val="397763447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746BEE7-3BED-4453-9150-6798A333CC8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2B6FF8F-038B-4C09-A18A-C9021811B3A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290D5E8-EFA2-4847-BF08-533C22B5971D}"/>
              </a:ext>
            </a:extLst>
          </p:cNvPr>
          <p:cNvSpPr>
            <a:spLocks noGrp="1"/>
          </p:cNvSpPr>
          <p:nvPr>
            <p:ph type="dt" sz="half" idx="10"/>
          </p:nvPr>
        </p:nvSpPr>
        <p:spPr>
          <a:xfrm>
            <a:off x="838200" y="6356350"/>
            <a:ext cx="2743200" cy="365125"/>
          </a:xfrm>
          <a:prstGeom prst="rect">
            <a:avLst/>
          </a:prstGeom>
        </p:spPr>
        <p:txBody>
          <a:bodyPr/>
          <a:lstStyle/>
          <a:p>
            <a:endParaRPr lang="en-GB" dirty="0"/>
          </a:p>
        </p:txBody>
      </p:sp>
      <p:sp>
        <p:nvSpPr>
          <p:cNvPr id="5" name="Footer Placeholder 4">
            <a:extLst>
              <a:ext uri="{FF2B5EF4-FFF2-40B4-BE49-F238E27FC236}">
                <a16:creationId xmlns:a16="http://schemas.microsoft.com/office/drawing/2014/main" id="{6DB0CDCC-58AB-44F2-8237-4D4B9137C9AE}"/>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6" name="Slide Number Placeholder 5">
            <a:extLst>
              <a:ext uri="{FF2B5EF4-FFF2-40B4-BE49-F238E27FC236}">
                <a16:creationId xmlns:a16="http://schemas.microsoft.com/office/drawing/2014/main" id="{6950F766-5771-47B1-B0EA-A3984E1046A3}"/>
              </a:ext>
            </a:extLst>
          </p:cNvPr>
          <p:cNvSpPr>
            <a:spLocks noGrp="1"/>
          </p:cNvSpPr>
          <p:nvPr>
            <p:ph type="sldNum" sz="quarter" idx="12"/>
          </p:nvPr>
        </p:nvSpPr>
        <p:spPr/>
        <p:txBody>
          <a:bodyPr/>
          <a:lstStyle/>
          <a:p>
            <a:fld id="{7960581A-F756-4CAD-A00A-C171FBBA139E}" type="slidenum">
              <a:rPr lang="en-GB" smtClean="0"/>
              <a:t>‹#›</a:t>
            </a:fld>
            <a:endParaRPr lang="en-GB" dirty="0"/>
          </a:p>
        </p:txBody>
      </p:sp>
    </p:spTree>
    <p:extLst>
      <p:ext uri="{BB962C8B-B14F-4D97-AF65-F5344CB8AC3E}">
        <p14:creationId xmlns:p14="http://schemas.microsoft.com/office/powerpoint/2010/main" val="20651914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mporary placeholder">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userDrawn="1">
            <p:ph type="title"/>
          </p:nvPr>
        </p:nvSpPr>
        <p:spPr>
          <a:xfrm>
            <a:off x="1456268" y="1200888"/>
            <a:ext cx="9279466" cy="4456224"/>
          </a:xfrm>
          <a:effectLst>
            <a:outerShdw blurRad="50800" dist="25400" dir="5400000" algn="ctr" rotWithShape="0">
              <a:srgbClr val="000000">
                <a:alpha val="43137"/>
              </a:srgbClr>
            </a:outerShdw>
          </a:effectLst>
        </p:spPr>
        <p:txBody>
          <a:bodyPr anchor="ctr">
            <a:noAutofit/>
          </a:bodyPr>
          <a:lstStyle>
            <a:lvl1pPr algn="ctr">
              <a:defRPr sz="11500">
                <a:solidFill>
                  <a:schemeClr val="bg1"/>
                </a:solidFill>
                <a:latin typeface="+mn-lt"/>
              </a:defRPr>
            </a:lvl1pPr>
          </a:lstStyle>
          <a:p>
            <a:r>
              <a:rPr lang="en-US"/>
              <a:t>Click to edit Master title style</a:t>
            </a:r>
            <a:endParaRPr lang="en-GB"/>
          </a:p>
        </p:txBody>
      </p:sp>
      <p:sp>
        <p:nvSpPr>
          <p:cNvPr id="27" name="Slide Number Placeholder 5"/>
          <p:cNvSpPr txBox="1">
            <a:spLocks/>
          </p:cNvSpPr>
          <p:nvPr userDrawn="1"/>
        </p:nvSpPr>
        <p:spPr>
          <a:xfrm flipH="1">
            <a:off x="11837988" y="6483350"/>
            <a:ext cx="354012" cy="374650"/>
          </a:xfrm>
          <a:prstGeom prst="rect">
            <a:avLst/>
          </a:prstGeom>
          <a:noFill/>
        </p:spPr>
        <p:txBody>
          <a:bodyPr lIns="0" tIns="0" rIns="0" bIns="0" anchor="ctr"/>
          <a:lstStyle>
            <a:defPPr>
              <a:defRPr lang="en-US"/>
            </a:defPPr>
            <a:lvl1pPr marL="0" algn="ctr" defTabSz="914400" rtl="0" eaLnBrk="1" latinLnBrk="0" hangingPunct="1">
              <a:defRPr sz="1000" kern="1200">
                <a:solidFill>
                  <a:schemeClr val="bg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404A036-0A3F-42E6-9301-A170A6865151}" type="slidenum">
              <a:rPr lang="en-GB" smtClean="0">
                <a:solidFill>
                  <a:schemeClr val="bg1"/>
                </a:solidFill>
              </a:rPr>
              <a:pPr/>
              <a:t>‹#›</a:t>
            </a:fld>
            <a:endParaRPr lang="en-GB" dirty="0">
              <a:solidFill>
                <a:schemeClr val="bg1"/>
              </a:solidFill>
            </a:endParaRPr>
          </a:p>
        </p:txBody>
      </p:sp>
    </p:spTree>
    <p:extLst>
      <p:ext uri="{BB962C8B-B14F-4D97-AF65-F5344CB8AC3E}">
        <p14:creationId xmlns:p14="http://schemas.microsoft.com/office/powerpoint/2010/main" val="2048847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Title">
            <a:extLst>
              <a:ext uri="{FF2B5EF4-FFF2-40B4-BE49-F238E27FC236}">
                <a16:creationId xmlns:a16="http://schemas.microsoft.com/office/drawing/2014/main" id="{F210640F-D6F5-4113-B59A-E607ED722FA0}"/>
              </a:ext>
            </a:extLst>
          </p:cNvPr>
          <p:cNvSpPr>
            <a:spLocks noGrp="1"/>
          </p:cNvSpPr>
          <p:nvPr>
            <p:ph type="title"/>
          </p:nvPr>
        </p:nvSpPr>
        <p:spPr>
          <a:xfrm>
            <a:off x="334963" y="0"/>
            <a:ext cx="11520486" cy="728663"/>
          </a:xfrm>
        </p:spPr>
        <p:txBody>
          <a:bodyPr/>
          <a:lstStyle/>
          <a:p>
            <a:r>
              <a:rPr lang="en-US"/>
              <a:t>Click to edit Master title style</a:t>
            </a:r>
            <a:endParaRPr lang="en-GB"/>
          </a:p>
        </p:txBody>
      </p:sp>
      <p:sp>
        <p:nvSpPr>
          <p:cNvPr id="10" name="Content Placeholder 1">
            <a:extLst>
              <a:ext uri="{FF2B5EF4-FFF2-40B4-BE49-F238E27FC236}">
                <a16:creationId xmlns:a16="http://schemas.microsoft.com/office/drawing/2014/main" id="{5D49370B-4AF1-47BA-BF22-B026C2E3AFB5}"/>
              </a:ext>
            </a:extLst>
          </p:cNvPr>
          <p:cNvSpPr>
            <a:spLocks noGrp="1"/>
          </p:cNvSpPr>
          <p:nvPr>
            <p:ph sz="half" idx="1"/>
          </p:nvPr>
        </p:nvSpPr>
        <p:spPr>
          <a:xfrm>
            <a:off x="334963" y="1082675"/>
            <a:ext cx="5579365" cy="5400675"/>
          </a:xfrm>
        </p:spPr>
        <p:txBody>
          <a:bodyPr wrap="square">
            <a:noAutofit/>
          </a:bodyPr>
          <a:lstStyle>
            <a:lvl1pPr>
              <a:defRPr sz="1600"/>
            </a:lvl1pPr>
            <a:lvl2pPr>
              <a:buClr>
                <a:schemeClr val="accent2"/>
              </a:buClr>
              <a:defRPr sz="1600"/>
            </a:lvl2pPr>
            <a:lvl3pPr>
              <a:buClr>
                <a:schemeClr val="accent2"/>
              </a:buClr>
              <a:defRPr sz="1600"/>
            </a:lvl3pPr>
            <a:lvl4pPr>
              <a:buClr>
                <a:schemeClr val="accent2"/>
              </a:buClr>
              <a:defRPr sz="1600"/>
            </a:lvl4pPr>
            <a:lvl5pPr>
              <a:buClr>
                <a:schemeClr val="accent2"/>
              </a:buCl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Content Placeholder 2">
            <a:extLst>
              <a:ext uri="{FF2B5EF4-FFF2-40B4-BE49-F238E27FC236}">
                <a16:creationId xmlns:a16="http://schemas.microsoft.com/office/drawing/2014/main" id="{B594DA16-5C3E-4870-92A7-A33E4B68A200}"/>
              </a:ext>
            </a:extLst>
          </p:cNvPr>
          <p:cNvSpPr>
            <a:spLocks noGrp="1"/>
          </p:cNvSpPr>
          <p:nvPr>
            <p:ph sz="half" idx="2"/>
          </p:nvPr>
        </p:nvSpPr>
        <p:spPr>
          <a:xfrm>
            <a:off x="6276085" y="1082675"/>
            <a:ext cx="5579365" cy="5400675"/>
          </a:xfrm>
        </p:spPr>
        <p:txBody>
          <a:bodyPr wrap="square">
            <a:noAutofit/>
          </a:bodyPr>
          <a:lstStyle>
            <a:lvl1pPr>
              <a:defRPr sz="1600"/>
            </a:lvl1pPr>
            <a:lvl2pPr>
              <a:buClr>
                <a:schemeClr val="accent2"/>
              </a:buClr>
              <a:defRPr sz="1600"/>
            </a:lvl2pPr>
            <a:lvl3pPr>
              <a:buClr>
                <a:schemeClr val="accent2"/>
              </a:buClr>
              <a:defRPr sz="1600"/>
            </a:lvl3pPr>
            <a:lvl4pPr>
              <a:buClr>
                <a:schemeClr val="accent2"/>
              </a:buClr>
              <a:defRPr sz="1600"/>
            </a:lvl4pPr>
            <a:lvl5pPr>
              <a:buClr>
                <a:schemeClr val="accent2"/>
              </a:buCl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cxnSp>
        <p:nvCxnSpPr>
          <p:cNvPr id="13" name="Straight Connector 12">
            <a:extLst>
              <a:ext uri="{FF2B5EF4-FFF2-40B4-BE49-F238E27FC236}">
                <a16:creationId xmlns:a16="http://schemas.microsoft.com/office/drawing/2014/main" id="{699C54A1-3382-4EC6-83F8-ABCBBBFD2ECE}"/>
              </a:ext>
            </a:extLst>
          </p:cNvPr>
          <p:cNvCxnSpPr>
            <a:cxnSpLocks/>
          </p:cNvCxnSpPr>
          <p:nvPr userDrawn="1"/>
        </p:nvCxnSpPr>
        <p:spPr>
          <a:xfrm>
            <a:off x="0" y="792077"/>
            <a:ext cx="2314575"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4" name="Slide Number Placeholder 5">
            <a:extLst>
              <a:ext uri="{FF2B5EF4-FFF2-40B4-BE49-F238E27FC236}">
                <a16:creationId xmlns:a16="http://schemas.microsoft.com/office/drawing/2014/main" id="{405AFD0B-EFBF-405D-B033-73D014BEEDF7}"/>
              </a:ext>
            </a:extLst>
          </p:cNvPr>
          <p:cNvSpPr>
            <a:spLocks noGrp="1"/>
          </p:cNvSpPr>
          <p:nvPr>
            <p:ph type="sldNum" sz="quarter" idx="4"/>
          </p:nvPr>
        </p:nvSpPr>
        <p:spPr>
          <a:xfrm>
            <a:off x="11855450" y="6483350"/>
            <a:ext cx="335112" cy="374650"/>
          </a:xfrm>
          <a:prstGeom prst="rect">
            <a:avLst/>
          </a:prstGeom>
        </p:spPr>
        <p:txBody>
          <a:bodyPr vert="horz" lIns="0" tIns="0" rIns="0" bIns="0" rtlCol="0" anchor="ctr"/>
          <a:lstStyle>
            <a:lvl1pPr algn="ctr">
              <a:defRPr sz="1000">
                <a:solidFill>
                  <a:schemeClr val="accent2"/>
                </a:solidFill>
              </a:defRPr>
            </a:lvl1pPr>
          </a:lstStyle>
          <a:p>
            <a:fld id="{7960581A-F756-4CAD-A00A-C171FBBA139E}" type="slidenum">
              <a:rPr lang="en-GB" smtClean="0"/>
              <a:pPr/>
              <a:t>‹#›</a:t>
            </a:fld>
            <a:endParaRPr lang="en-GB" dirty="0"/>
          </a:p>
        </p:txBody>
      </p:sp>
    </p:spTree>
    <p:extLst>
      <p:ext uri="{BB962C8B-B14F-4D97-AF65-F5344CB8AC3E}">
        <p14:creationId xmlns:p14="http://schemas.microsoft.com/office/powerpoint/2010/main" val="24372459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hree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307A50EB-D644-4D32-86A1-FB8B2EA49692}"/>
              </a:ext>
            </a:extLst>
          </p:cNvPr>
          <p:cNvSpPr>
            <a:spLocks noGrp="1"/>
          </p:cNvSpPr>
          <p:nvPr>
            <p:ph type="title"/>
          </p:nvPr>
        </p:nvSpPr>
        <p:spPr/>
        <p:txBody>
          <a:bodyPr/>
          <a:lstStyle/>
          <a:p>
            <a:r>
              <a:rPr lang="en-US"/>
              <a:t>Click to edit Master title style</a:t>
            </a:r>
            <a:endParaRPr lang="en-GB"/>
          </a:p>
        </p:txBody>
      </p:sp>
      <p:sp>
        <p:nvSpPr>
          <p:cNvPr id="9" name="Content Placeholder 3">
            <a:extLst>
              <a:ext uri="{FF2B5EF4-FFF2-40B4-BE49-F238E27FC236}">
                <a16:creationId xmlns:a16="http://schemas.microsoft.com/office/drawing/2014/main" id="{7FB772EF-C0CC-47BD-8B35-31040CB3FF81}"/>
              </a:ext>
            </a:extLst>
          </p:cNvPr>
          <p:cNvSpPr>
            <a:spLocks noGrp="1"/>
          </p:cNvSpPr>
          <p:nvPr>
            <p:ph sz="half" idx="13"/>
          </p:nvPr>
        </p:nvSpPr>
        <p:spPr>
          <a:xfrm>
            <a:off x="8258333" y="1082675"/>
            <a:ext cx="3600000" cy="5400675"/>
          </a:xfrm>
        </p:spPr>
        <p:txBody>
          <a:bodyPr wrap="square">
            <a:noAutofit/>
          </a:bodyPr>
          <a:lstStyle>
            <a:lvl1pPr>
              <a:defRPr sz="1600"/>
            </a:lvl1pPr>
            <a:lvl2pPr>
              <a:buClr>
                <a:schemeClr val="accent2"/>
              </a:buClr>
              <a:defRPr sz="1600"/>
            </a:lvl2pPr>
            <a:lvl3pPr>
              <a:buClr>
                <a:schemeClr val="accent2"/>
              </a:buClr>
              <a:defRPr sz="1600"/>
            </a:lvl3pPr>
            <a:lvl4pPr>
              <a:buClr>
                <a:schemeClr val="accent2"/>
              </a:buClr>
              <a:defRPr sz="1600"/>
            </a:lvl4pPr>
            <a:lvl5pPr>
              <a:buClr>
                <a:schemeClr val="accent2"/>
              </a:buCl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2">
            <a:extLst>
              <a:ext uri="{FF2B5EF4-FFF2-40B4-BE49-F238E27FC236}">
                <a16:creationId xmlns:a16="http://schemas.microsoft.com/office/drawing/2014/main" id="{0A0AC584-33FC-4B83-B4D7-FC5D3DCAA58A}"/>
              </a:ext>
            </a:extLst>
          </p:cNvPr>
          <p:cNvSpPr>
            <a:spLocks noGrp="1"/>
          </p:cNvSpPr>
          <p:nvPr>
            <p:ph sz="half" idx="2"/>
          </p:nvPr>
        </p:nvSpPr>
        <p:spPr>
          <a:xfrm>
            <a:off x="4296000" y="1082675"/>
            <a:ext cx="3600000" cy="5400675"/>
          </a:xfrm>
        </p:spPr>
        <p:txBody>
          <a:bodyPr wrap="square">
            <a:noAutofit/>
          </a:bodyPr>
          <a:lstStyle>
            <a:lvl1pPr>
              <a:defRPr sz="1600"/>
            </a:lvl1pPr>
            <a:lvl2pPr>
              <a:buClr>
                <a:schemeClr val="accent2"/>
              </a:buClr>
              <a:defRPr sz="1600"/>
            </a:lvl2pPr>
            <a:lvl3pPr>
              <a:buClr>
                <a:schemeClr val="accent2"/>
              </a:buClr>
              <a:defRPr sz="1600"/>
            </a:lvl3pPr>
            <a:lvl4pPr>
              <a:buClr>
                <a:schemeClr val="accent2"/>
              </a:buClr>
              <a:defRPr sz="1600"/>
            </a:lvl4pPr>
            <a:lvl5pPr>
              <a:buClr>
                <a:schemeClr val="accent2"/>
              </a:buCl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Content Placeholder 1">
            <a:extLst>
              <a:ext uri="{FF2B5EF4-FFF2-40B4-BE49-F238E27FC236}">
                <a16:creationId xmlns:a16="http://schemas.microsoft.com/office/drawing/2014/main" id="{2A87D817-61AA-4886-9479-F45C6BEE1185}"/>
              </a:ext>
            </a:extLst>
          </p:cNvPr>
          <p:cNvSpPr>
            <a:spLocks noGrp="1"/>
          </p:cNvSpPr>
          <p:nvPr>
            <p:ph sz="half" idx="1"/>
          </p:nvPr>
        </p:nvSpPr>
        <p:spPr>
          <a:xfrm>
            <a:off x="334963" y="1082675"/>
            <a:ext cx="3600000" cy="5400675"/>
          </a:xfrm>
        </p:spPr>
        <p:txBody>
          <a:bodyPr wrap="square">
            <a:noAutofit/>
          </a:bodyPr>
          <a:lstStyle>
            <a:lvl1pPr>
              <a:defRPr sz="1600"/>
            </a:lvl1pPr>
            <a:lvl2pPr>
              <a:buClr>
                <a:schemeClr val="accent2"/>
              </a:buClr>
              <a:defRPr sz="1600"/>
            </a:lvl2pPr>
            <a:lvl3pPr>
              <a:buClr>
                <a:schemeClr val="accent2"/>
              </a:buClr>
              <a:defRPr sz="1600"/>
            </a:lvl3pPr>
            <a:lvl4pPr>
              <a:buClr>
                <a:schemeClr val="accent2"/>
              </a:buClr>
              <a:defRPr sz="1600"/>
            </a:lvl4pPr>
            <a:lvl5pPr>
              <a:buClr>
                <a:schemeClr val="accent2"/>
              </a:buCl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cxnSp>
        <p:nvCxnSpPr>
          <p:cNvPr id="8" name="Straight Connector 7">
            <a:extLst>
              <a:ext uri="{FF2B5EF4-FFF2-40B4-BE49-F238E27FC236}">
                <a16:creationId xmlns:a16="http://schemas.microsoft.com/office/drawing/2014/main" id="{6575AB52-424A-4C3A-8D0F-5368E838D025}"/>
              </a:ext>
            </a:extLst>
          </p:cNvPr>
          <p:cNvCxnSpPr>
            <a:cxnSpLocks/>
          </p:cNvCxnSpPr>
          <p:nvPr userDrawn="1"/>
        </p:nvCxnSpPr>
        <p:spPr>
          <a:xfrm>
            <a:off x="0" y="792077"/>
            <a:ext cx="2314575"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Slide Number Placeholder 5">
            <a:extLst>
              <a:ext uri="{FF2B5EF4-FFF2-40B4-BE49-F238E27FC236}">
                <a16:creationId xmlns:a16="http://schemas.microsoft.com/office/drawing/2014/main" id="{C39CE2C2-9F7E-4591-A0AE-30C6A995E84C}"/>
              </a:ext>
            </a:extLst>
          </p:cNvPr>
          <p:cNvSpPr>
            <a:spLocks noGrp="1"/>
          </p:cNvSpPr>
          <p:nvPr>
            <p:ph type="sldNum" sz="quarter" idx="4"/>
          </p:nvPr>
        </p:nvSpPr>
        <p:spPr>
          <a:xfrm>
            <a:off x="11855450" y="6483350"/>
            <a:ext cx="335112" cy="374650"/>
          </a:xfrm>
          <a:prstGeom prst="rect">
            <a:avLst/>
          </a:prstGeom>
        </p:spPr>
        <p:txBody>
          <a:bodyPr vert="horz" lIns="0" tIns="0" rIns="0" bIns="0" rtlCol="0" anchor="ctr"/>
          <a:lstStyle>
            <a:lvl1pPr algn="ctr">
              <a:defRPr sz="1000">
                <a:solidFill>
                  <a:schemeClr val="accent2"/>
                </a:solidFill>
              </a:defRPr>
            </a:lvl1pPr>
          </a:lstStyle>
          <a:p>
            <a:fld id="{7960581A-F756-4CAD-A00A-C171FBBA139E}" type="slidenum">
              <a:rPr lang="en-GB" smtClean="0"/>
              <a:pPr/>
              <a:t>‹#›</a:t>
            </a:fld>
            <a:endParaRPr lang="en-GB" dirty="0"/>
          </a:p>
        </p:txBody>
      </p:sp>
    </p:spTree>
    <p:extLst>
      <p:ext uri="{BB962C8B-B14F-4D97-AF65-F5344CB8AC3E}">
        <p14:creationId xmlns:p14="http://schemas.microsoft.com/office/powerpoint/2010/main" val="43495880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hree Content with titles">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307A50EB-D644-4D32-86A1-FB8B2EA49692}"/>
              </a:ext>
            </a:extLst>
          </p:cNvPr>
          <p:cNvSpPr>
            <a:spLocks noGrp="1"/>
          </p:cNvSpPr>
          <p:nvPr>
            <p:ph type="title"/>
          </p:nvPr>
        </p:nvSpPr>
        <p:spPr/>
        <p:txBody>
          <a:bodyPr/>
          <a:lstStyle/>
          <a:p>
            <a:r>
              <a:rPr lang="en-US"/>
              <a:t>Click to edit Master title style</a:t>
            </a:r>
            <a:endParaRPr lang="en-GB"/>
          </a:p>
        </p:txBody>
      </p:sp>
      <p:sp>
        <p:nvSpPr>
          <p:cNvPr id="9" name="Content Placeholder 3">
            <a:extLst>
              <a:ext uri="{FF2B5EF4-FFF2-40B4-BE49-F238E27FC236}">
                <a16:creationId xmlns:a16="http://schemas.microsoft.com/office/drawing/2014/main" id="{7FB772EF-C0CC-47BD-8B35-31040CB3FF81}"/>
              </a:ext>
            </a:extLst>
          </p:cNvPr>
          <p:cNvSpPr>
            <a:spLocks noGrp="1"/>
          </p:cNvSpPr>
          <p:nvPr>
            <p:ph sz="half" idx="13"/>
          </p:nvPr>
        </p:nvSpPr>
        <p:spPr>
          <a:xfrm>
            <a:off x="8258333" y="1359674"/>
            <a:ext cx="3600000" cy="5123676"/>
          </a:xfrm>
        </p:spPr>
        <p:txBody>
          <a:bodyPr wrap="square">
            <a:noAutofit/>
          </a:bodyPr>
          <a:lstStyle>
            <a:lvl1pPr>
              <a:defRPr sz="1600"/>
            </a:lvl1pPr>
            <a:lvl2pPr>
              <a:buClr>
                <a:schemeClr val="accent2"/>
              </a:buClr>
              <a:defRPr sz="1600"/>
            </a:lvl2pPr>
            <a:lvl3pPr>
              <a:buClr>
                <a:schemeClr val="accent2"/>
              </a:buClr>
              <a:defRPr sz="1600"/>
            </a:lvl3pPr>
            <a:lvl4pPr>
              <a:buClr>
                <a:schemeClr val="accent2"/>
              </a:buClr>
              <a:defRPr sz="1600"/>
            </a:lvl4pPr>
            <a:lvl5pPr>
              <a:buClr>
                <a:schemeClr val="accent2"/>
              </a:buCl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2" name="Column Title 3">
            <a:extLst>
              <a:ext uri="{FF2B5EF4-FFF2-40B4-BE49-F238E27FC236}">
                <a16:creationId xmlns:a16="http://schemas.microsoft.com/office/drawing/2014/main" id="{2A710008-1283-423A-8DE7-F9253FFA5B0B}"/>
              </a:ext>
            </a:extLst>
          </p:cNvPr>
          <p:cNvSpPr>
            <a:spLocks noGrp="1"/>
          </p:cNvSpPr>
          <p:nvPr>
            <p:ph type="body" sz="quarter" idx="16" hasCustomPrompt="1"/>
          </p:nvPr>
        </p:nvSpPr>
        <p:spPr>
          <a:xfrm>
            <a:off x="8258333" y="1082675"/>
            <a:ext cx="3600450" cy="221599"/>
          </a:xfrm>
        </p:spPr>
        <p:txBody>
          <a:bodyPr>
            <a:spAutoFit/>
          </a:bodyPr>
          <a:lstStyle>
            <a:lvl1pPr>
              <a:defRPr sz="1600">
                <a:solidFill>
                  <a:schemeClr val="accent2"/>
                </a:solidFill>
                <a:latin typeface="+mj-lt"/>
              </a:defRPr>
            </a:lvl1pPr>
          </a:lstStyle>
          <a:p>
            <a:pPr lvl="0"/>
            <a:r>
              <a:rPr lang="en-US"/>
              <a:t>Click to enter title</a:t>
            </a:r>
            <a:endParaRPr lang="en-GB"/>
          </a:p>
        </p:txBody>
      </p:sp>
      <p:sp>
        <p:nvSpPr>
          <p:cNvPr id="4" name="Content Placeholder 2">
            <a:extLst>
              <a:ext uri="{FF2B5EF4-FFF2-40B4-BE49-F238E27FC236}">
                <a16:creationId xmlns:a16="http://schemas.microsoft.com/office/drawing/2014/main" id="{0A0AC584-33FC-4B83-B4D7-FC5D3DCAA58A}"/>
              </a:ext>
            </a:extLst>
          </p:cNvPr>
          <p:cNvSpPr>
            <a:spLocks noGrp="1"/>
          </p:cNvSpPr>
          <p:nvPr>
            <p:ph sz="half" idx="2"/>
          </p:nvPr>
        </p:nvSpPr>
        <p:spPr>
          <a:xfrm>
            <a:off x="4296000" y="1359674"/>
            <a:ext cx="3600000" cy="5123676"/>
          </a:xfrm>
        </p:spPr>
        <p:txBody>
          <a:bodyPr wrap="square">
            <a:noAutofit/>
          </a:bodyPr>
          <a:lstStyle>
            <a:lvl1pPr>
              <a:defRPr sz="1600"/>
            </a:lvl1pPr>
            <a:lvl2pPr>
              <a:buClr>
                <a:schemeClr val="accent2"/>
              </a:buClr>
              <a:defRPr sz="1600"/>
            </a:lvl2pPr>
            <a:lvl3pPr>
              <a:buClr>
                <a:schemeClr val="accent2"/>
              </a:buClr>
              <a:defRPr sz="1600"/>
            </a:lvl3pPr>
            <a:lvl4pPr>
              <a:buClr>
                <a:schemeClr val="accent2"/>
              </a:buClr>
              <a:defRPr sz="1600"/>
            </a:lvl4pPr>
            <a:lvl5pPr>
              <a:buClr>
                <a:schemeClr val="accent2"/>
              </a:buCl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Column Title 2">
            <a:extLst>
              <a:ext uri="{FF2B5EF4-FFF2-40B4-BE49-F238E27FC236}">
                <a16:creationId xmlns:a16="http://schemas.microsoft.com/office/drawing/2014/main" id="{3A28E7EE-267A-428A-9040-EAF5BB162B5A}"/>
              </a:ext>
            </a:extLst>
          </p:cNvPr>
          <p:cNvSpPr>
            <a:spLocks noGrp="1"/>
          </p:cNvSpPr>
          <p:nvPr>
            <p:ph type="body" sz="quarter" idx="15" hasCustomPrompt="1"/>
          </p:nvPr>
        </p:nvSpPr>
        <p:spPr>
          <a:xfrm>
            <a:off x="4296000" y="1082675"/>
            <a:ext cx="3600450" cy="221599"/>
          </a:xfrm>
        </p:spPr>
        <p:txBody>
          <a:bodyPr>
            <a:spAutoFit/>
          </a:bodyPr>
          <a:lstStyle>
            <a:lvl1pPr>
              <a:defRPr sz="1600">
                <a:solidFill>
                  <a:schemeClr val="accent2"/>
                </a:solidFill>
                <a:latin typeface="+mj-lt"/>
              </a:defRPr>
            </a:lvl1pPr>
          </a:lstStyle>
          <a:p>
            <a:pPr lvl="0"/>
            <a:r>
              <a:rPr lang="en-US"/>
              <a:t>Click to enter title</a:t>
            </a:r>
            <a:endParaRPr lang="en-GB"/>
          </a:p>
        </p:txBody>
      </p:sp>
      <p:sp>
        <p:nvSpPr>
          <p:cNvPr id="3" name="Content Placeholder 1">
            <a:extLst>
              <a:ext uri="{FF2B5EF4-FFF2-40B4-BE49-F238E27FC236}">
                <a16:creationId xmlns:a16="http://schemas.microsoft.com/office/drawing/2014/main" id="{2A87D817-61AA-4886-9479-F45C6BEE1185}"/>
              </a:ext>
            </a:extLst>
          </p:cNvPr>
          <p:cNvSpPr>
            <a:spLocks noGrp="1"/>
          </p:cNvSpPr>
          <p:nvPr>
            <p:ph sz="half" idx="1"/>
          </p:nvPr>
        </p:nvSpPr>
        <p:spPr>
          <a:xfrm>
            <a:off x="334963" y="1359674"/>
            <a:ext cx="3600000" cy="5123676"/>
          </a:xfrm>
        </p:spPr>
        <p:txBody>
          <a:bodyPr wrap="square">
            <a:noAutofit/>
          </a:bodyPr>
          <a:lstStyle>
            <a:lvl1pPr>
              <a:defRPr sz="1600"/>
            </a:lvl1pPr>
            <a:lvl2pPr>
              <a:buClr>
                <a:schemeClr val="accent2"/>
              </a:buClr>
              <a:defRPr sz="1600"/>
            </a:lvl2pPr>
            <a:lvl3pPr>
              <a:buClr>
                <a:schemeClr val="accent2"/>
              </a:buClr>
              <a:defRPr sz="1600"/>
            </a:lvl3pPr>
            <a:lvl4pPr>
              <a:buClr>
                <a:schemeClr val="accent2"/>
              </a:buClr>
              <a:defRPr sz="1600"/>
            </a:lvl4pPr>
            <a:lvl5pPr>
              <a:buClr>
                <a:schemeClr val="accent2"/>
              </a:buCl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Column Title 1">
            <a:extLst>
              <a:ext uri="{FF2B5EF4-FFF2-40B4-BE49-F238E27FC236}">
                <a16:creationId xmlns:a16="http://schemas.microsoft.com/office/drawing/2014/main" id="{06B5AB26-27C4-4198-824D-94B0569AB888}"/>
              </a:ext>
            </a:extLst>
          </p:cNvPr>
          <p:cNvSpPr>
            <a:spLocks noGrp="1"/>
          </p:cNvSpPr>
          <p:nvPr>
            <p:ph type="body" sz="quarter" idx="14" hasCustomPrompt="1"/>
          </p:nvPr>
        </p:nvSpPr>
        <p:spPr>
          <a:xfrm>
            <a:off x="334963" y="1082675"/>
            <a:ext cx="3600450" cy="221599"/>
          </a:xfrm>
        </p:spPr>
        <p:txBody>
          <a:bodyPr>
            <a:spAutoFit/>
          </a:bodyPr>
          <a:lstStyle>
            <a:lvl1pPr>
              <a:defRPr sz="1600">
                <a:solidFill>
                  <a:schemeClr val="accent2"/>
                </a:solidFill>
                <a:latin typeface="+mj-lt"/>
              </a:defRPr>
            </a:lvl1pPr>
          </a:lstStyle>
          <a:p>
            <a:pPr lvl="0"/>
            <a:r>
              <a:rPr lang="en-US" dirty="0"/>
              <a:t>Click to enter title</a:t>
            </a:r>
            <a:endParaRPr lang="en-GB" dirty="0"/>
          </a:p>
        </p:txBody>
      </p:sp>
      <p:cxnSp>
        <p:nvCxnSpPr>
          <p:cNvPr id="8" name="Straight Connector 7">
            <a:extLst>
              <a:ext uri="{FF2B5EF4-FFF2-40B4-BE49-F238E27FC236}">
                <a16:creationId xmlns:a16="http://schemas.microsoft.com/office/drawing/2014/main" id="{6575AB52-424A-4C3A-8D0F-5368E838D025}"/>
              </a:ext>
            </a:extLst>
          </p:cNvPr>
          <p:cNvCxnSpPr>
            <a:cxnSpLocks/>
          </p:cNvCxnSpPr>
          <p:nvPr userDrawn="1"/>
        </p:nvCxnSpPr>
        <p:spPr>
          <a:xfrm>
            <a:off x="0" y="792077"/>
            <a:ext cx="2314575"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Slide Number Placeholder 5">
            <a:extLst>
              <a:ext uri="{FF2B5EF4-FFF2-40B4-BE49-F238E27FC236}">
                <a16:creationId xmlns:a16="http://schemas.microsoft.com/office/drawing/2014/main" id="{C39CE2C2-9F7E-4591-A0AE-30C6A995E84C}"/>
              </a:ext>
            </a:extLst>
          </p:cNvPr>
          <p:cNvSpPr>
            <a:spLocks noGrp="1"/>
          </p:cNvSpPr>
          <p:nvPr>
            <p:ph type="sldNum" sz="quarter" idx="4"/>
          </p:nvPr>
        </p:nvSpPr>
        <p:spPr>
          <a:xfrm>
            <a:off x="11855450" y="6483350"/>
            <a:ext cx="335112" cy="374650"/>
          </a:xfrm>
          <a:prstGeom prst="rect">
            <a:avLst/>
          </a:prstGeom>
        </p:spPr>
        <p:txBody>
          <a:bodyPr vert="horz" lIns="0" tIns="0" rIns="0" bIns="0" rtlCol="0" anchor="ctr"/>
          <a:lstStyle>
            <a:lvl1pPr algn="ctr">
              <a:defRPr sz="1000">
                <a:solidFill>
                  <a:schemeClr val="accent2"/>
                </a:solidFill>
              </a:defRPr>
            </a:lvl1pPr>
          </a:lstStyle>
          <a:p>
            <a:fld id="{7960581A-F756-4CAD-A00A-C171FBBA139E}" type="slidenum">
              <a:rPr lang="en-GB" smtClean="0"/>
              <a:pPr/>
              <a:t>‹#›</a:t>
            </a:fld>
            <a:endParaRPr lang="en-GB" dirty="0"/>
          </a:p>
        </p:txBody>
      </p:sp>
    </p:spTree>
    <p:extLst>
      <p:ext uri="{BB962C8B-B14F-4D97-AF65-F5344CB8AC3E}">
        <p14:creationId xmlns:p14="http://schemas.microsoft.com/office/powerpoint/2010/main" val="351910220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1:2">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307A50EB-D644-4D32-86A1-FB8B2EA49692}"/>
              </a:ext>
            </a:extLst>
          </p:cNvPr>
          <p:cNvSpPr>
            <a:spLocks noGrp="1"/>
          </p:cNvSpPr>
          <p:nvPr>
            <p:ph type="title"/>
          </p:nvPr>
        </p:nvSpPr>
        <p:spPr/>
        <p:txBody>
          <a:bodyPr/>
          <a:lstStyle/>
          <a:p>
            <a:r>
              <a:rPr lang="en-US"/>
              <a:t>Click to edit Master title style</a:t>
            </a:r>
            <a:endParaRPr lang="en-GB"/>
          </a:p>
        </p:txBody>
      </p:sp>
      <p:sp>
        <p:nvSpPr>
          <p:cNvPr id="4" name="Content Placeholder 2">
            <a:extLst>
              <a:ext uri="{FF2B5EF4-FFF2-40B4-BE49-F238E27FC236}">
                <a16:creationId xmlns:a16="http://schemas.microsoft.com/office/drawing/2014/main" id="{0A0AC584-33FC-4B83-B4D7-FC5D3DCAA58A}"/>
              </a:ext>
            </a:extLst>
          </p:cNvPr>
          <p:cNvSpPr>
            <a:spLocks noGrp="1"/>
          </p:cNvSpPr>
          <p:nvPr>
            <p:ph sz="half" idx="2"/>
          </p:nvPr>
        </p:nvSpPr>
        <p:spPr>
          <a:xfrm>
            <a:off x="4295999" y="1082675"/>
            <a:ext cx="7559449" cy="5400675"/>
          </a:xfrm>
        </p:spPr>
        <p:txBody>
          <a:bodyPr wrap="square">
            <a:noAutofit/>
          </a:bodyPr>
          <a:lstStyle>
            <a:lvl1pPr>
              <a:defRPr sz="1600"/>
            </a:lvl1pPr>
            <a:lvl2pPr>
              <a:buClr>
                <a:schemeClr val="accent2"/>
              </a:buClr>
              <a:defRPr sz="1600"/>
            </a:lvl2pPr>
            <a:lvl3pPr>
              <a:buClr>
                <a:schemeClr val="accent2"/>
              </a:buClr>
              <a:defRPr sz="1600"/>
            </a:lvl3pPr>
            <a:lvl4pPr>
              <a:buClr>
                <a:schemeClr val="accent2"/>
              </a:buClr>
              <a:defRPr sz="1600"/>
            </a:lvl4pPr>
            <a:lvl5pPr>
              <a:buClr>
                <a:schemeClr val="accent2"/>
              </a:buCl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Content Placeholder 1">
            <a:extLst>
              <a:ext uri="{FF2B5EF4-FFF2-40B4-BE49-F238E27FC236}">
                <a16:creationId xmlns:a16="http://schemas.microsoft.com/office/drawing/2014/main" id="{2A87D817-61AA-4886-9479-F45C6BEE1185}"/>
              </a:ext>
            </a:extLst>
          </p:cNvPr>
          <p:cNvSpPr>
            <a:spLocks noGrp="1"/>
          </p:cNvSpPr>
          <p:nvPr>
            <p:ph sz="half" idx="1"/>
          </p:nvPr>
        </p:nvSpPr>
        <p:spPr>
          <a:xfrm>
            <a:off x="334963" y="1082675"/>
            <a:ext cx="3600000" cy="5400675"/>
          </a:xfrm>
        </p:spPr>
        <p:txBody>
          <a:bodyPr wrap="square">
            <a:noAutofit/>
          </a:bodyPr>
          <a:lstStyle>
            <a:lvl1pPr>
              <a:defRPr sz="1600"/>
            </a:lvl1pPr>
            <a:lvl2pPr>
              <a:buClr>
                <a:schemeClr val="accent2"/>
              </a:buClr>
              <a:defRPr sz="1600"/>
            </a:lvl2pPr>
            <a:lvl3pPr>
              <a:buClr>
                <a:schemeClr val="accent2"/>
              </a:buClr>
              <a:defRPr sz="1600"/>
            </a:lvl3pPr>
            <a:lvl4pPr>
              <a:buClr>
                <a:schemeClr val="accent2"/>
              </a:buClr>
              <a:defRPr sz="1600"/>
            </a:lvl4pPr>
            <a:lvl5pPr>
              <a:buClr>
                <a:schemeClr val="accent2"/>
              </a:buCl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cxnSp>
        <p:nvCxnSpPr>
          <p:cNvPr id="8" name="Straight Connector 7">
            <a:extLst>
              <a:ext uri="{FF2B5EF4-FFF2-40B4-BE49-F238E27FC236}">
                <a16:creationId xmlns:a16="http://schemas.microsoft.com/office/drawing/2014/main" id="{6575AB52-424A-4C3A-8D0F-5368E838D025}"/>
              </a:ext>
            </a:extLst>
          </p:cNvPr>
          <p:cNvCxnSpPr>
            <a:cxnSpLocks/>
          </p:cNvCxnSpPr>
          <p:nvPr userDrawn="1"/>
        </p:nvCxnSpPr>
        <p:spPr>
          <a:xfrm>
            <a:off x="0" y="792077"/>
            <a:ext cx="2314575"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Slide Number Placeholder 5">
            <a:extLst>
              <a:ext uri="{FF2B5EF4-FFF2-40B4-BE49-F238E27FC236}">
                <a16:creationId xmlns:a16="http://schemas.microsoft.com/office/drawing/2014/main" id="{C39CE2C2-9F7E-4591-A0AE-30C6A995E84C}"/>
              </a:ext>
            </a:extLst>
          </p:cNvPr>
          <p:cNvSpPr>
            <a:spLocks noGrp="1"/>
          </p:cNvSpPr>
          <p:nvPr>
            <p:ph type="sldNum" sz="quarter" idx="4"/>
          </p:nvPr>
        </p:nvSpPr>
        <p:spPr>
          <a:xfrm>
            <a:off x="11855450" y="6483350"/>
            <a:ext cx="335112" cy="374650"/>
          </a:xfrm>
          <a:prstGeom prst="rect">
            <a:avLst/>
          </a:prstGeom>
        </p:spPr>
        <p:txBody>
          <a:bodyPr vert="horz" lIns="0" tIns="0" rIns="0" bIns="0" rtlCol="0" anchor="ctr"/>
          <a:lstStyle>
            <a:lvl1pPr algn="ctr">
              <a:defRPr sz="1000">
                <a:solidFill>
                  <a:schemeClr val="accent2"/>
                </a:solidFill>
              </a:defRPr>
            </a:lvl1pPr>
          </a:lstStyle>
          <a:p>
            <a:fld id="{7960581A-F756-4CAD-A00A-C171FBBA139E}" type="slidenum">
              <a:rPr lang="en-GB" smtClean="0"/>
              <a:pPr/>
              <a:t>‹#›</a:t>
            </a:fld>
            <a:endParaRPr lang="en-GB" dirty="0"/>
          </a:p>
        </p:txBody>
      </p:sp>
    </p:spTree>
    <p:extLst>
      <p:ext uri="{BB962C8B-B14F-4D97-AF65-F5344CB8AC3E}">
        <p14:creationId xmlns:p14="http://schemas.microsoft.com/office/powerpoint/2010/main" val="108170505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2:1">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307A50EB-D644-4D32-86A1-FB8B2EA49692}"/>
              </a:ext>
            </a:extLst>
          </p:cNvPr>
          <p:cNvSpPr>
            <a:spLocks noGrp="1"/>
          </p:cNvSpPr>
          <p:nvPr>
            <p:ph type="title"/>
          </p:nvPr>
        </p:nvSpPr>
        <p:spPr/>
        <p:txBody>
          <a:bodyPr/>
          <a:lstStyle/>
          <a:p>
            <a:r>
              <a:rPr lang="en-US"/>
              <a:t>Click to edit Master title style</a:t>
            </a:r>
            <a:endParaRPr lang="en-GB"/>
          </a:p>
        </p:txBody>
      </p:sp>
      <p:sp>
        <p:nvSpPr>
          <p:cNvPr id="4" name="Content Placeholder 2">
            <a:extLst>
              <a:ext uri="{FF2B5EF4-FFF2-40B4-BE49-F238E27FC236}">
                <a16:creationId xmlns:a16="http://schemas.microsoft.com/office/drawing/2014/main" id="{0A0AC584-33FC-4B83-B4D7-FC5D3DCAA58A}"/>
              </a:ext>
            </a:extLst>
          </p:cNvPr>
          <p:cNvSpPr>
            <a:spLocks noGrp="1"/>
          </p:cNvSpPr>
          <p:nvPr>
            <p:ph sz="half" idx="2"/>
          </p:nvPr>
        </p:nvSpPr>
        <p:spPr>
          <a:xfrm>
            <a:off x="8258333" y="1082675"/>
            <a:ext cx="3600000" cy="5400675"/>
          </a:xfrm>
        </p:spPr>
        <p:txBody>
          <a:bodyPr wrap="square">
            <a:noAutofit/>
          </a:bodyPr>
          <a:lstStyle>
            <a:lvl1pPr>
              <a:defRPr sz="1600"/>
            </a:lvl1pPr>
            <a:lvl2pPr>
              <a:buClr>
                <a:schemeClr val="accent2"/>
              </a:buClr>
              <a:defRPr sz="1600"/>
            </a:lvl2pPr>
            <a:lvl3pPr>
              <a:buClr>
                <a:schemeClr val="accent2"/>
              </a:buClr>
              <a:defRPr sz="1600"/>
            </a:lvl3pPr>
            <a:lvl4pPr>
              <a:buClr>
                <a:schemeClr val="accent2"/>
              </a:buClr>
              <a:defRPr sz="1600"/>
            </a:lvl4pPr>
            <a:lvl5pPr>
              <a:buClr>
                <a:schemeClr val="accent2"/>
              </a:buCl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Content Placeholder 1">
            <a:extLst>
              <a:ext uri="{FF2B5EF4-FFF2-40B4-BE49-F238E27FC236}">
                <a16:creationId xmlns:a16="http://schemas.microsoft.com/office/drawing/2014/main" id="{2A87D817-61AA-4886-9479-F45C6BEE1185}"/>
              </a:ext>
            </a:extLst>
          </p:cNvPr>
          <p:cNvSpPr>
            <a:spLocks noGrp="1"/>
          </p:cNvSpPr>
          <p:nvPr>
            <p:ph sz="half" idx="1"/>
          </p:nvPr>
        </p:nvSpPr>
        <p:spPr>
          <a:xfrm>
            <a:off x="334962" y="1082675"/>
            <a:ext cx="7559675" cy="5400675"/>
          </a:xfrm>
        </p:spPr>
        <p:txBody>
          <a:bodyPr wrap="square">
            <a:noAutofit/>
          </a:bodyPr>
          <a:lstStyle>
            <a:lvl1pPr>
              <a:defRPr sz="1600"/>
            </a:lvl1pPr>
            <a:lvl2pPr>
              <a:buClr>
                <a:schemeClr val="accent2"/>
              </a:buClr>
              <a:defRPr sz="1600"/>
            </a:lvl2pPr>
            <a:lvl3pPr>
              <a:buClr>
                <a:schemeClr val="accent2"/>
              </a:buClr>
              <a:defRPr sz="1600"/>
            </a:lvl3pPr>
            <a:lvl4pPr>
              <a:buClr>
                <a:schemeClr val="accent2"/>
              </a:buClr>
              <a:defRPr sz="1600"/>
            </a:lvl4pPr>
            <a:lvl5pPr>
              <a:buClr>
                <a:schemeClr val="accent2"/>
              </a:buCl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cxnSp>
        <p:nvCxnSpPr>
          <p:cNvPr id="8" name="Straight Connector 7">
            <a:extLst>
              <a:ext uri="{FF2B5EF4-FFF2-40B4-BE49-F238E27FC236}">
                <a16:creationId xmlns:a16="http://schemas.microsoft.com/office/drawing/2014/main" id="{6575AB52-424A-4C3A-8D0F-5368E838D025}"/>
              </a:ext>
            </a:extLst>
          </p:cNvPr>
          <p:cNvCxnSpPr>
            <a:cxnSpLocks/>
          </p:cNvCxnSpPr>
          <p:nvPr userDrawn="1"/>
        </p:nvCxnSpPr>
        <p:spPr>
          <a:xfrm>
            <a:off x="0" y="792077"/>
            <a:ext cx="2314575"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Slide Number Placeholder 5">
            <a:extLst>
              <a:ext uri="{FF2B5EF4-FFF2-40B4-BE49-F238E27FC236}">
                <a16:creationId xmlns:a16="http://schemas.microsoft.com/office/drawing/2014/main" id="{C39CE2C2-9F7E-4591-A0AE-30C6A995E84C}"/>
              </a:ext>
            </a:extLst>
          </p:cNvPr>
          <p:cNvSpPr>
            <a:spLocks noGrp="1"/>
          </p:cNvSpPr>
          <p:nvPr>
            <p:ph type="sldNum" sz="quarter" idx="4"/>
          </p:nvPr>
        </p:nvSpPr>
        <p:spPr>
          <a:xfrm>
            <a:off x="11855450" y="6483350"/>
            <a:ext cx="335112" cy="374650"/>
          </a:xfrm>
          <a:prstGeom prst="rect">
            <a:avLst/>
          </a:prstGeom>
        </p:spPr>
        <p:txBody>
          <a:bodyPr vert="horz" lIns="0" tIns="0" rIns="0" bIns="0" rtlCol="0" anchor="ctr"/>
          <a:lstStyle>
            <a:lvl1pPr algn="ctr">
              <a:defRPr sz="1000">
                <a:solidFill>
                  <a:schemeClr val="accent2"/>
                </a:solidFill>
              </a:defRPr>
            </a:lvl1pPr>
          </a:lstStyle>
          <a:p>
            <a:fld id="{7960581A-F756-4CAD-A00A-C171FBBA139E}" type="slidenum">
              <a:rPr lang="en-GB" smtClean="0"/>
              <a:pPr/>
              <a:t>‹#›</a:t>
            </a:fld>
            <a:endParaRPr lang="en-GB" dirty="0"/>
          </a:p>
        </p:txBody>
      </p:sp>
    </p:spTree>
    <p:extLst>
      <p:ext uri="{BB962C8B-B14F-4D97-AF65-F5344CB8AC3E}">
        <p14:creationId xmlns:p14="http://schemas.microsoft.com/office/powerpoint/2010/main" val="428760027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Six Content">
    <p:spTree>
      <p:nvGrpSpPr>
        <p:cNvPr id="1" name=""/>
        <p:cNvGrpSpPr/>
        <p:nvPr/>
      </p:nvGrpSpPr>
      <p:grpSpPr>
        <a:xfrm>
          <a:off x="0" y="0"/>
          <a:ext cx="0" cy="0"/>
          <a:chOff x="0" y="0"/>
          <a:chExt cx="0" cy="0"/>
        </a:xfrm>
      </p:grpSpPr>
      <p:sp>
        <p:nvSpPr>
          <p:cNvPr id="10" name="Content Placeholder 6">
            <a:extLst>
              <a:ext uri="{FF2B5EF4-FFF2-40B4-BE49-F238E27FC236}">
                <a16:creationId xmlns:a16="http://schemas.microsoft.com/office/drawing/2014/main" id="{85F4FB9D-3DE6-4151-AEE8-BDEF2F4D1A18}"/>
              </a:ext>
            </a:extLst>
          </p:cNvPr>
          <p:cNvSpPr>
            <a:spLocks noGrp="1"/>
          </p:cNvSpPr>
          <p:nvPr>
            <p:ph sz="half" idx="14"/>
          </p:nvPr>
        </p:nvSpPr>
        <p:spPr>
          <a:xfrm>
            <a:off x="8258333" y="3969700"/>
            <a:ext cx="3600000" cy="2520000"/>
          </a:xfrm>
        </p:spPr>
        <p:txBody>
          <a:bodyPr wrap="square">
            <a:noAutofit/>
          </a:bodyPr>
          <a:lstStyle>
            <a:lvl1pPr>
              <a:defRPr sz="1600"/>
            </a:lvl1pPr>
            <a:lvl2pPr>
              <a:buClr>
                <a:schemeClr val="accent2"/>
              </a:buClr>
              <a:defRPr sz="1600"/>
            </a:lvl2pPr>
            <a:lvl3pPr>
              <a:buClr>
                <a:schemeClr val="accent2"/>
              </a:buClr>
              <a:defRPr sz="1600"/>
            </a:lvl3pPr>
            <a:lvl4pPr marL="538163" indent="-180975">
              <a:buClr>
                <a:schemeClr val="accent2"/>
              </a:buClr>
              <a:defRPr sz="1600"/>
            </a:lvl4pPr>
            <a:lvl5pPr>
              <a:buClr>
                <a:schemeClr val="accent2"/>
              </a:buCl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2" name="Content Placeholder 5">
            <a:extLst>
              <a:ext uri="{FF2B5EF4-FFF2-40B4-BE49-F238E27FC236}">
                <a16:creationId xmlns:a16="http://schemas.microsoft.com/office/drawing/2014/main" id="{E6E0C5A5-EF78-4580-BE7B-031E895BDE51}"/>
              </a:ext>
            </a:extLst>
          </p:cNvPr>
          <p:cNvSpPr>
            <a:spLocks noGrp="1"/>
          </p:cNvSpPr>
          <p:nvPr>
            <p:ph sz="half" idx="15"/>
          </p:nvPr>
        </p:nvSpPr>
        <p:spPr>
          <a:xfrm>
            <a:off x="4296000" y="3969700"/>
            <a:ext cx="3600000" cy="2520000"/>
          </a:xfrm>
        </p:spPr>
        <p:txBody>
          <a:bodyPr wrap="square">
            <a:noAutofit/>
          </a:bodyPr>
          <a:lstStyle>
            <a:lvl1pPr>
              <a:defRPr sz="1600"/>
            </a:lvl1pPr>
            <a:lvl2pPr>
              <a:buClr>
                <a:schemeClr val="accent2"/>
              </a:buClr>
              <a:defRPr sz="1600"/>
            </a:lvl2pPr>
            <a:lvl3pPr>
              <a:buClr>
                <a:schemeClr val="accent2"/>
              </a:buClr>
              <a:defRPr sz="1600"/>
            </a:lvl3pPr>
            <a:lvl4pPr marL="538163" indent="-180975">
              <a:buClr>
                <a:schemeClr val="accent2"/>
              </a:buClr>
              <a:defRPr sz="1600"/>
            </a:lvl4pPr>
            <a:lvl5pPr>
              <a:buClr>
                <a:schemeClr val="accent2"/>
              </a:buCl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3" name="Content Placeholder 4">
            <a:extLst>
              <a:ext uri="{FF2B5EF4-FFF2-40B4-BE49-F238E27FC236}">
                <a16:creationId xmlns:a16="http://schemas.microsoft.com/office/drawing/2014/main" id="{4FD604EC-664E-4AA3-B20F-C0A41D05F2F7}"/>
              </a:ext>
            </a:extLst>
          </p:cNvPr>
          <p:cNvSpPr>
            <a:spLocks noGrp="1"/>
          </p:cNvSpPr>
          <p:nvPr>
            <p:ph sz="half" idx="16"/>
          </p:nvPr>
        </p:nvSpPr>
        <p:spPr>
          <a:xfrm>
            <a:off x="334963" y="3969700"/>
            <a:ext cx="3600000" cy="2520000"/>
          </a:xfrm>
        </p:spPr>
        <p:txBody>
          <a:bodyPr wrap="square">
            <a:noAutofit/>
          </a:bodyPr>
          <a:lstStyle>
            <a:lvl1pPr>
              <a:defRPr sz="1600"/>
            </a:lvl1pPr>
            <a:lvl2pPr>
              <a:buClr>
                <a:schemeClr val="accent2"/>
              </a:buClr>
              <a:defRPr sz="1600"/>
            </a:lvl2pPr>
            <a:lvl3pPr>
              <a:buClr>
                <a:schemeClr val="accent2"/>
              </a:buClr>
              <a:defRPr sz="1600"/>
            </a:lvl3pPr>
            <a:lvl4pPr marL="538163" indent="-180975">
              <a:buClr>
                <a:schemeClr val="accent2"/>
              </a:buClr>
              <a:defRPr sz="1600"/>
            </a:lvl4pPr>
            <a:lvl5pPr>
              <a:buClr>
                <a:schemeClr val="accent2"/>
              </a:buCl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Content Placeholder 3">
            <a:extLst>
              <a:ext uri="{FF2B5EF4-FFF2-40B4-BE49-F238E27FC236}">
                <a16:creationId xmlns:a16="http://schemas.microsoft.com/office/drawing/2014/main" id="{7FB772EF-C0CC-47BD-8B35-31040CB3FF81}"/>
              </a:ext>
            </a:extLst>
          </p:cNvPr>
          <p:cNvSpPr>
            <a:spLocks noGrp="1"/>
          </p:cNvSpPr>
          <p:nvPr>
            <p:ph sz="half" idx="13"/>
          </p:nvPr>
        </p:nvSpPr>
        <p:spPr>
          <a:xfrm>
            <a:off x="8258333" y="1082675"/>
            <a:ext cx="3600000" cy="2520000"/>
          </a:xfrm>
        </p:spPr>
        <p:txBody>
          <a:bodyPr wrap="square">
            <a:noAutofit/>
          </a:bodyPr>
          <a:lstStyle>
            <a:lvl1pPr>
              <a:defRPr sz="1600"/>
            </a:lvl1pPr>
            <a:lvl2pPr>
              <a:buClr>
                <a:schemeClr val="accent2"/>
              </a:buClr>
              <a:defRPr sz="1600"/>
            </a:lvl2pPr>
            <a:lvl3pPr>
              <a:buClr>
                <a:schemeClr val="accent2"/>
              </a:buClr>
              <a:defRPr sz="1600"/>
            </a:lvl3pPr>
            <a:lvl4pPr marL="538163" indent="-180975">
              <a:buClr>
                <a:schemeClr val="accent2"/>
              </a:buClr>
              <a:defRPr sz="1600"/>
            </a:lvl4pPr>
            <a:lvl5pPr>
              <a:buClr>
                <a:schemeClr val="accent2"/>
              </a:buCl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2">
            <a:extLst>
              <a:ext uri="{FF2B5EF4-FFF2-40B4-BE49-F238E27FC236}">
                <a16:creationId xmlns:a16="http://schemas.microsoft.com/office/drawing/2014/main" id="{0A0AC584-33FC-4B83-B4D7-FC5D3DCAA58A}"/>
              </a:ext>
            </a:extLst>
          </p:cNvPr>
          <p:cNvSpPr>
            <a:spLocks noGrp="1"/>
          </p:cNvSpPr>
          <p:nvPr>
            <p:ph sz="half" idx="2"/>
          </p:nvPr>
        </p:nvSpPr>
        <p:spPr>
          <a:xfrm>
            <a:off x="4296000" y="1082675"/>
            <a:ext cx="3600000" cy="2520000"/>
          </a:xfrm>
        </p:spPr>
        <p:txBody>
          <a:bodyPr wrap="square">
            <a:noAutofit/>
          </a:bodyPr>
          <a:lstStyle>
            <a:lvl1pPr>
              <a:defRPr sz="1600"/>
            </a:lvl1pPr>
            <a:lvl2pPr>
              <a:buClr>
                <a:schemeClr val="accent2"/>
              </a:buClr>
              <a:defRPr sz="1600"/>
            </a:lvl2pPr>
            <a:lvl3pPr>
              <a:buClr>
                <a:schemeClr val="accent2"/>
              </a:buClr>
              <a:defRPr sz="1600"/>
            </a:lvl3pPr>
            <a:lvl4pPr marL="538163" indent="-180975">
              <a:buClr>
                <a:schemeClr val="accent2"/>
              </a:buClr>
              <a:defRPr sz="1600"/>
            </a:lvl4pPr>
            <a:lvl5pPr>
              <a:buClr>
                <a:schemeClr val="accent2"/>
              </a:buCl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Content Placeholder 1">
            <a:extLst>
              <a:ext uri="{FF2B5EF4-FFF2-40B4-BE49-F238E27FC236}">
                <a16:creationId xmlns:a16="http://schemas.microsoft.com/office/drawing/2014/main" id="{2A87D817-61AA-4886-9479-F45C6BEE1185}"/>
              </a:ext>
            </a:extLst>
          </p:cNvPr>
          <p:cNvSpPr>
            <a:spLocks noGrp="1"/>
          </p:cNvSpPr>
          <p:nvPr>
            <p:ph sz="half" idx="1"/>
          </p:nvPr>
        </p:nvSpPr>
        <p:spPr>
          <a:xfrm>
            <a:off x="334963" y="1082676"/>
            <a:ext cx="3600000" cy="2520000"/>
          </a:xfrm>
        </p:spPr>
        <p:txBody>
          <a:bodyPr wrap="square">
            <a:noAutofit/>
          </a:bodyPr>
          <a:lstStyle>
            <a:lvl1pPr>
              <a:defRPr sz="1600"/>
            </a:lvl1pPr>
            <a:lvl2pPr>
              <a:buClr>
                <a:schemeClr val="accent2"/>
              </a:buClr>
              <a:defRPr sz="1600"/>
            </a:lvl2pPr>
            <a:lvl3pPr>
              <a:buClr>
                <a:schemeClr val="accent2"/>
              </a:buClr>
              <a:defRPr sz="1600"/>
            </a:lvl3pPr>
            <a:lvl4pPr marL="538163" indent="-180975">
              <a:buClr>
                <a:schemeClr val="accent2"/>
              </a:buClr>
              <a:defRPr sz="1600"/>
            </a:lvl4pPr>
            <a:lvl5pPr>
              <a:buClr>
                <a:schemeClr val="accent2"/>
              </a:buCl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cxnSp>
        <p:nvCxnSpPr>
          <p:cNvPr id="8" name="Straight Connector 7">
            <a:extLst>
              <a:ext uri="{FF2B5EF4-FFF2-40B4-BE49-F238E27FC236}">
                <a16:creationId xmlns:a16="http://schemas.microsoft.com/office/drawing/2014/main" id="{6575AB52-424A-4C3A-8D0F-5368E838D025}"/>
              </a:ext>
            </a:extLst>
          </p:cNvPr>
          <p:cNvCxnSpPr>
            <a:cxnSpLocks/>
          </p:cNvCxnSpPr>
          <p:nvPr userDrawn="1"/>
        </p:nvCxnSpPr>
        <p:spPr>
          <a:xfrm>
            <a:off x="0" y="792077"/>
            <a:ext cx="2314575"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Slide Number Placeholder 5">
            <a:extLst>
              <a:ext uri="{FF2B5EF4-FFF2-40B4-BE49-F238E27FC236}">
                <a16:creationId xmlns:a16="http://schemas.microsoft.com/office/drawing/2014/main" id="{C39CE2C2-9F7E-4591-A0AE-30C6A995E84C}"/>
              </a:ext>
            </a:extLst>
          </p:cNvPr>
          <p:cNvSpPr>
            <a:spLocks noGrp="1"/>
          </p:cNvSpPr>
          <p:nvPr>
            <p:ph type="sldNum" sz="quarter" idx="4"/>
          </p:nvPr>
        </p:nvSpPr>
        <p:spPr>
          <a:xfrm>
            <a:off x="11855450" y="6483350"/>
            <a:ext cx="335112" cy="374650"/>
          </a:xfrm>
          <a:prstGeom prst="rect">
            <a:avLst/>
          </a:prstGeom>
        </p:spPr>
        <p:txBody>
          <a:bodyPr vert="horz" lIns="0" tIns="0" rIns="0" bIns="0" rtlCol="0" anchor="ctr"/>
          <a:lstStyle>
            <a:lvl1pPr algn="ctr">
              <a:defRPr sz="1000">
                <a:solidFill>
                  <a:schemeClr val="accent2"/>
                </a:solidFill>
              </a:defRPr>
            </a:lvl1pPr>
          </a:lstStyle>
          <a:p>
            <a:fld id="{7960581A-F756-4CAD-A00A-C171FBBA139E}" type="slidenum">
              <a:rPr lang="en-GB" smtClean="0"/>
              <a:pPr/>
              <a:t>‹#›</a:t>
            </a:fld>
            <a:endParaRPr lang="en-GB" dirty="0"/>
          </a:p>
        </p:txBody>
      </p:sp>
      <p:sp>
        <p:nvSpPr>
          <p:cNvPr id="2" name="Title">
            <a:extLst>
              <a:ext uri="{FF2B5EF4-FFF2-40B4-BE49-F238E27FC236}">
                <a16:creationId xmlns:a16="http://schemas.microsoft.com/office/drawing/2014/main" id="{307A50EB-D644-4D32-86A1-FB8B2EA49692}"/>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81416845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Contents">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5F895-C0AB-4885-A623-50CD004489EB}"/>
              </a:ext>
            </a:extLst>
          </p:cNvPr>
          <p:cNvSpPr>
            <a:spLocks noGrp="1"/>
          </p:cNvSpPr>
          <p:nvPr>
            <p:ph type="title"/>
          </p:nvPr>
        </p:nvSpPr>
        <p:spPr>
          <a:xfrm>
            <a:off x="334962" y="0"/>
            <a:ext cx="11520487" cy="728663"/>
          </a:xfrm>
        </p:spPr>
        <p:txBody>
          <a:bodyPr>
            <a:normAutofit/>
          </a:bodyPr>
          <a:lstStyle>
            <a:lvl1pPr>
              <a:defRPr sz="2400">
                <a:solidFill>
                  <a:schemeClr val="bg1"/>
                </a:solidFill>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0FF0DDFC-094F-4956-8B80-96BFA1FEE95D}"/>
              </a:ext>
            </a:extLst>
          </p:cNvPr>
          <p:cNvSpPr>
            <a:spLocks noGrp="1"/>
          </p:cNvSpPr>
          <p:nvPr>
            <p:ph idx="1"/>
          </p:nvPr>
        </p:nvSpPr>
        <p:spPr>
          <a:xfrm>
            <a:off x="334963" y="1082675"/>
            <a:ext cx="11520487" cy="5400675"/>
          </a:xfrm>
        </p:spPr>
        <p:txBody>
          <a:bodyPr vert="horz" lIns="0" tIns="0" rIns="0" bIns="0" rtlCol="0">
            <a:noAutofit/>
          </a:bodyPr>
          <a:lstStyle>
            <a:lvl1pPr>
              <a:defRPr lang="en-US">
                <a:solidFill>
                  <a:schemeClr val="bg1"/>
                </a:solidFill>
              </a:defRPr>
            </a:lvl1pPr>
            <a:lvl2pPr>
              <a:defRPr lang="en-US">
                <a:solidFill>
                  <a:schemeClr val="bg1"/>
                </a:solidFill>
              </a:defRPr>
            </a:lvl2pPr>
            <a:lvl3pPr>
              <a:defRPr lang="en-US">
                <a:solidFill>
                  <a:schemeClr val="bg1"/>
                </a:solidFill>
              </a:defRPr>
            </a:lvl3pPr>
            <a:lvl4pPr>
              <a:defRPr lang="en-US">
                <a:solidFill>
                  <a:schemeClr val="bg1"/>
                </a:solidFill>
              </a:defRPr>
            </a:lvl4pPr>
            <a:lvl5pPr>
              <a:defRPr lang="en-GB">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cxnSp>
        <p:nvCxnSpPr>
          <p:cNvPr id="7" name="Straight Connector 6">
            <a:extLst>
              <a:ext uri="{FF2B5EF4-FFF2-40B4-BE49-F238E27FC236}">
                <a16:creationId xmlns:a16="http://schemas.microsoft.com/office/drawing/2014/main" id="{E548FFA5-5B93-432E-AF5F-D318B00CE5A8}"/>
              </a:ext>
            </a:extLst>
          </p:cNvPr>
          <p:cNvCxnSpPr>
            <a:cxnSpLocks/>
          </p:cNvCxnSpPr>
          <p:nvPr userDrawn="1"/>
        </p:nvCxnSpPr>
        <p:spPr>
          <a:xfrm>
            <a:off x="0" y="792077"/>
            <a:ext cx="2314575"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41884703-F14F-4C78-B28D-5FE6FD7872B1}"/>
              </a:ext>
            </a:extLst>
          </p:cNvPr>
          <p:cNvSpPr>
            <a:spLocks noGrp="1"/>
          </p:cNvSpPr>
          <p:nvPr>
            <p:ph type="sldNum" sz="quarter" idx="4"/>
          </p:nvPr>
        </p:nvSpPr>
        <p:spPr>
          <a:xfrm>
            <a:off x="11855450" y="6483350"/>
            <a:ext cx="335112" cy="374650"/>
          </a:xfrm>
          <a:prstGeom prst="rect">
            <a:avLst/>
          </a:prstGeom>
        </p:spPr>
        <p:txBody>
          <a:bodyPr vert="horz" lIns="0" tIns="0" rIns="0" bIns="0" rtlCol="0" anchor="ctr"/>
          <a:lstStyle>
            <a:lvl1pPr algn="ctr">
              <a:defRPr sz="1000">
                <a:solidFill>
                  <a:schemeClr val="accent2"/>
                </a:solidFill>
              </a:defRPr>
            </a:lvl1pPr>
          </a:lstStyle>
          <a:p>
            <a:fld id="{7960581A-F756-4CAD-A00A-C171FBBA139E}" type="slidenum">
              <a:rPr lang="en-GB" smtClean="0"/>
              <a:pPr/>
              <a:t>‹#›</a:t>
            </a:fld>
            <a:endParaRPr lang="en-GB" dirty="0"/>
          </a:p>
        </p:txBody>
      </p:sp>
      <p:pic>
        <p:nvPicPr>
          <p:cNvPr id="6" name="Graphic 5">
            <a:hlinkClick r:id="rId2"/>
            <a:extLst>
              <a:ext uri="{FF2B5EF4-FFF2-40B4-BE49-F238E27FC236}">
                <a16:creationId xmlns:a16="http://schemas.microsoft.com/office/drawing/2014/main" id="{7066D9BB-B53D-4AFC-8D29-458B7094B577}"/>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695449" y="307682"/>
            <a:ext cx="2160000" cy="658275"/>
          </a:xfrm>
          <a:prstGeom prst="rect">
            <a:avLst/>
          </a:prstGeom>
        </p:spPr>
      </p:pic>
    </p:spTree>
    <p:extLst>
      <p:ext uri="{BB962C8B-B14F-4D97-AF65-F5344CB8AC3E}">
        <p14:creationId xmlns:p14="http://schemas.microsoft.com/office/powerpoint/2010/main" val="427027580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075373-3BC6-4973-B1A4-546C24F0E04C}"/>
              </a:ext>
            </a:extLst>
          </p:cNvPr>
          <p:cNvSpPr>
            <a:spLocks noGrp="1"/>
          </p:cNvSpPr>
          <p:nvPr>
            <p:ph type="title"/>
          </p:nvPr>
        </p:nvSpPr>
        <p:spPr>
          <a:xfrm>
            <a:off x="334963" y="0"/>
            <a:ext cx="11520486" cy="728663"/>
          </a:xfrm>
          <a:prstGeom prst="rect">
            <a:avLst/>
          </a:prstGeom>
        </p:spPr>
        <p:txBody>
          <a:bodyPr vert="horz" lIns="0" tIns="0" rIns="0" bIns="0" rtlCol="0" anchor="b">
            <a:norm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970B507D-2D99-4FC3-A034-7F7EA52C3B89}"/>
              </a:ext>
            </a:extLst>
          </p:cNvPr>
          <p:cNvSpPr>
            <a:spLocks noGrp="1"/>
          </p:cNvSpPr>
          <p:nvPr>
            <p:ph type="body" idx="1"/>
          </p:nvPr>
        </p:nvSpPr>
        <p:spPr>
          <a:xfrm>
            <a:off x="334964" y="1082675"/>
            <a:ext cx="11520486" cy="5400675"/>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a:extLst>
              <a:ext uri="{FF2B5EF4-FFF2-40B4-BE49-F238E27FC236}">
                <a16:creationId xmlns:a16="http://schemas.microsoft.com/office/drawing/2014/main" id="{13EAAF4D-BD01-492E-BDC5-2B5BF6B25DD5}"/>
              </a:ext>
            </a:extLst>
          </p:cNvPr>
          <p:cNvSpPr>
            <a:spLocks noGrp="1"/>
          </p:cNvSpPr>
          <p:nvPr>
            <p:ph type="sldNum" sz="quarter" idx="4"/>
          </p:nvPr>
        </p:nvSpPr>
        <p:spPr>
          <a:xfrm>
            <a:off x="11855450" y="6483350"/>
            <a:ext cx="335112" cy="374650"/>
          </a:xfrm>
          <a:prstGeom prst="rect">
            <a:avLst/>
          </a:prstGeom>
        </p:spPr>
        <p:txBody>
          <a:bodyPr vert="horz" lIns="0" tIns="0" rIns="0" bIns="0" rtlCol="0" anchor="ctr"/>
          <a:lstStyle>
            <a:lvl1pPr algn="ctr">
              <a:defRPr sz="1000">
                <a:solidFill>
                  <a:schemeClr val="accent2"/>
                </a:solidFill>
              </a:defRPr>
            </a:lvl1pPr>
          </a:lstStyle>
          <a:p>
            <a:fld id="{7960581A-F756-4CAD-A00A-C171FBBA139E}" type="slidenum">
              <a:rPr lang="en-GB" smtClean="0"/>
              <a:pPr/>
              <a:t>‹#›</a:t>
            </a:fld>
            <a:endParaRPr lang="en-GB" dirty="0"/>
          </a:p>
        </p:txBody>
      </p:sp>
    </p:spTree>
    <p:extLst>
      <p:ext uri="{BB962C8B-B14F-4D97-AF65-F5344CB8AC3E}">
        <p14:creationId xmlns:p14="http://schemas.microsoft.com/office/powerpoint/2010/main" val="1282019608"/>
      </p:ext>
    </p:extLst>
  </p:cSld>
  <p:clrMap bg1="lt1" tx1="dk1" bg2="lt2" tx2="dk2" accent1="accent1" accent2="accent2" accent3="accent3" accent4="accent4" accent5="accent5" accent6="accent6" hlink="hlink" folHlink="folHlink"/>
  <p:sldLayoutIdLst>
    <p:sldLayoutId id="2147483661" r:id="rId1"/>
    <p:sldLayoutId id="2147483650" r:id="rId2"/>
    <p:sldLayoutId id="2147483652" r:id="rId3"/>
    <p:sldLayoutId id="2147483664" r:id="rId4"/>
    <p:sldLayoutId id="2147483708" r:id="rId5"/>
    <p:sldLayoutId id="2147483671" r:id="rId6"/>
    <p:sldLayoutId id="2147483672" r:id="rId7"/>
    <p:sldLayoutId id="2147483675" r:id="rId8"/>
    <p:sldLayoutId id="2147483942" r:id="rId9"/>
    <p:sldLayoutId id="2147483651" r:id="rId10"/>
    <p:sldLayoutId id="2147483862" r:id="rId11"/>
    <p:sldLayoutId id="2147483674" r:id="rId12"/>
    <p:sldLayoutId id="2147483662" r:id="rId13"/>
    <p:sldLayoutId id="2147483654" r:id="rId14"/>
    <p:sldLayoutId id="2147483655" r:id="rId15"/>
    <p:sldLayoutId id="2147483653" r:id="rId16"/>
    <p:sldLayoutId id="2147483656" r:id="rId17"/>
    <p:sldLayoutId id="2147483657" r:id="rId18"/>
    <p:sldLayoutId id="2147483658" r:id="rId19"/>
    <p:sldLayoutId id="2147483659" r:id="rId20"/>
    <p:sldLayoutId id="2147483943" r:id="rId21"/>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sldNum="0" hdr="0" ftr="0" dt="0"/>
  <p:txStyles>
    <p:titleStyle>
      <a:lvl1pPr algn="l" defTabSz="914400" rtl="0" eaLnBrk="1" latinLnBrk="0" hangingPunct="1">
        <a:lnSpc>
          <a:spcPct val="90000"/>
        </a:lnSpc>
        <a:spcBef>
          <a:spcPct val="0"/>
        </a:spcBef>
        <a:buNone/>
        <a:defRPr sz="2400" kern="1200">
          <a:solidFill>
            <a:schemeClr val="accent1"/>
          </a:solidFill>
          <a:latin typeface="+mj-lt"/>
          <a:ea typeface="+mj-ea"/>
          <a:cs typeface="+mj-cs"/>
        </a:defRPr>
      </a:lvl1pPr>
    </p:titleStyle>
    <p:bodyStyle>
      <a:lvl1pPr marL="0" indent="0" algn="l" defTabSz="914400" rtl="0" eaLnBrk="1" latinLnBrk="0" hangingPunct="1">
        <a:lnSpc>
          <a:spcPct val="90000"/>
        </a:lnSpc>
        <a:spcBef>
          <a:spcPts val="0"/>
        </a:spcBef>
        <a:spcAft>
          <a:spcPts val="600"/>
        </a:spcAft>
        <a:buFont typeface="Arial" panose="020B0604020202020204" pitchFamily="34" charset="0"/>
        <a:buNone/>
        <a:defRPr sz="1600" kern="1200">
          <a:solidFill>
            <a:schemeClr val="tx2"/>
          </a:solidFill>
          <a:latin typeface="+mn-lt"/>
          <a:ea typeface="+mn-ea"/>
          <a:cs typeface="+mn-cs"/>
        </a:defRPr>
      </a:lvl1pPr>
      <a:lvl2pPr marL="180975" indent="-180975" algn="l" defTabSz="914400" rtl="0" eaLnBrk="1" latinLnBrk="0" hangingPunct="1">
        <a:lnSpc>
          <a:spcPct val="90000"/>
        </a:lnSpc>
        <a:spcBef>
          <a:spcPts val="0"/>
        </a:spcBef>
        <a:spcAft>
          <a:spcPts val="600"/>
        </a:spcAft>
        <a:buClr>
          <a:schemeClr val="accent2"/>
        </a:buClr>
        <a:buFont typeface="Wingdings 2" panose="05020102010507070707" pitchFamily="18" charset="2"/>
        <a:buChar char=""/>
        <a:defRPr sz="1600" kern="1200">
          <a:solidFill>
            <a:schemeClr val="tx2"/>
          </a:solidFill>
          <a:latin typeface="+mn-lt"/>
          <a:ea typeface="+mn-ea"/>
          <a:cs typeface="+mn-cs"/>
        </a:defRPr>
      </a:lvl2pPr>
      <a:lvl3pPr marL="357188" indent="-176213" algn="l" defTabSz="914400" rtl="0" eaLnBrk="1" latinLnBrk="0" hangingPunct="1">
        <a:lnSpc>
          <a:spcPct val="90000"/>
        </a:lnSpc>
        <a:spcBef>
          <a:spcPts val="0"/>
        </a:spcBef>
        <a:spcAft>
          <a:spcPts val="600"/>
        </a:spcAft>
        <a:buClr>
          <a:schemeClr val="accent2"/>
        </a:buClr>
        <a:buFont typeface="Wingdings 2" panose="05020102010507070707" pitchFamily="18" charset="2"/>
        <a:buChar char=""/>
        <a:defRPr sz="1600" kern="1200">
          <a:solidFill>
            <a:schemeClr val="tx2"/>
          </a:solidFill>
          <a:latin typeface="+mn-lt"/>
          <a:ea typeface="+mn-ea"/>
          <a:cs typeface="+mn-cs"/>
        </a:defRPr>
      </a:lvl3pPr>
      <a:lvl4pPr marL="539750" indent="-182563" algn="l" defTabSz="914400" rtl="0" eaLnBrk="1" latinLnBrk="0" hangingPunct="1">
        <a:lnSpc>
          <a:spcPct val="90000"/>
        </a:lnSpc>
        <a:spcBef>
          <a:spcPts val="0"/>
        </a:spcBef>
        <a:spcAft>
          <a:spcPts val="600"/>
        </a:spcAft>
        <a:buClr>
          <a:schemeClr val="accent2"/>
        </a:buClr>
        <a:buFont typeface="Wingdings 2" panose="05020102010507070707" pitchFamily="18" charset="2"/>
        <a:buChar char=""/>
        <a:defRPr sz="1600" kern="1200">
          <a:solidFill>
            <a:schemeClr val="tx2"/>
          </a:solidFill>
          <a:latin typeface="+mn-lt"/>
          <a:ea typeface="+mn-ea"/>
          <a:cs typeface="+mn-cs"/>
        </a:defRPr>
      </a:lvl4pPr>
      <a:lvl5pPr marL="717550" indent="-180975" algn="l" defTabSz="914400" rtl="0" eaLnBrk="1" latinLnBrk="0" hangingPunct="1">
        <a:lnSpc>
          <a:spcPct val="90000"/>
        </a:lnSpc>
        <a:spcBef>
          <a:spcPts val="0"/>
        </a:spcBef>
        <a:spcAft>
          <a:spcPts val="600"/>
        </a:spcAft>
        <a:buClr>
          <a:schemeClr val="accent2"/>
        </a:buClr>
        <a:buFont typeface="Wingdings 2" panose="05020102010507070707" pitchFamily="18" charset="2"/>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2" userDrawn="1">
          <p15:clr>
            <a:srgbClr val="CC2314"/>
          </p15:clr>
        </p15:guide>
        <p15:guide id="2" orient="horz" pos="2383" userDrawn="1">
          <p15:clr>
            <a:srgbClr val="CC2314"/>
          </p15:clr>
        </p15:guide>
        <p15:guide id="3" pos="211" userDrawn="1">
          <p15:clr>
            <a:srgbClr val="CC2314"/>
          </p15:clr>
        </p15:guide>
        <p15:guide id="4" pos="1232" userDrawn="1">
          <p15:clr>
            <a:srgbClr val="CC2314"/>
          </p15:clr>
        </p15:guide>
        <p15:guide id="5" pos="1458" userDrawn="1">
          <p15:clr>
            <a:srgbClr val="CC2314"/>
          </p15:clr>
        </p15:guide>
        <p15:guide id="6" pos="2479" userDrawn="1">
          <p15:clr>
            <a:srgbClr val="CC2314"/>
          </p15:clr>
        </p15:guide>
        <p15:guide id="7" pos="2706" userDrawn="1">
          <p15:clr>
            <a:srgbClr val="CC2314"/>
          </p15:clr>
        </p15:guide>
        <p15:guide id="8" pos="3726" userDrawn="1">
          <p15:clr>
            <a:srgbClr val="CC2314"/>
          </p15:clr>
        </p15:guide>
        <p15:guide id="9" pos="3953" userDrawn="1">
          <p15:clr>
            <a:srgbClr val="CC2314"/>
          </p15:clr>
        </p15:guide>
        <p15:guide id="10" pos="4973" userDrawn="1">
          <p15:clr>
            <a:srgbClr val="CC2314"/>
          </p15:clr>
        </p15:guide>
        <p15:guide id="11" pos="5200" userDrawn="1">
          <p15:clr>
            <a:srgbClr val="CC2314"/>
          </p15:clr>
        </p15:guide>
        <p15:guide id="12" pos="6221" userDrawn="1">
          <p15:clr>
            <a:srgbClr val="CC2314"/>
          </p15:clr>
        </p15:guide>
        <p15:guide id="13" pos="6447" userDrawn="1">
          <p15:clr>
            <a:srgbClr val="CC2314"/>
          </p15:clr>
        </p15:guide>
        <p15:guide id="14" pos="7468" userDrawn="1">
          <p15:clr>
            <a:srgbClr val="CC2314"/>
          </p15:clr>
        </p15:guide>
        <p15:guide id="20" orient="horz" pos="4084" userDrawn="1">
          <p15:clr>
            <a:srgbClr val="CC2314"/>
          </p15:clr>
        </p15:guide>
        <p15:guide id="22" orient="horz" pos="459" userDrawn="1">
          <p15:clr>
            <a:srgbClr val="CC2314"/>
          </p15:clr>
        </p15:guide>
        <p15:guide id="23" pos="7467" userDrawn="1">
          <p15:clr>
            <a:srgbClr val="CC231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11.emf"/><Relationship Id="rId5" Type="http://schemas.openxmlformats.org/officeDocument/2006/relationships/oleObject" Target="../embeddings/oleObject1.bin"/><Relationship Id="rId4"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15.svg"/><Relationship Id="rId7" Type="http://schemas.openxmlformats.org/officeDocument/2006/relationships/image" Target="../media/image19.png"/><Relationship Id="rId2" Type="http://schemas.openxmlformats.org/officeDocument/2006/relationships/image" Target="../media/image14.png"/><Relationship Id="rId1" Type="http://schemas.openxmlformats.org/officeDocument/2006/relationships/slideLayout" Target="../slideLayouts/slideLayout14.xml"/><Relationship Id="rId6" Type="http://schemas.openxmlformats.org/officeDocument/2006/relationships/image" Target="../media/image18.png"/><Relationship Id="rId5" Type="http://schemas.openxmlformats.org/officeDocument/2006/relationships/image" Target="../media/image17.svg"/><Relationship Id="rId4" Type="http://schemas.openxmlformats.org/officeDocument/2006/relationships/image" Target="../media/image16.png"/></Relationships>
</file>

<file path=ppt/slides/_rels/slide6.xml.rels><?xml version="1.0" encoding="UTF-8" standalone="yes"?>
<Relationships xmlns="http://schemas.openxmlformats.org/package/2006/relationships"><Relationship Id="rId2" Type="http://schemas.openxmlformats.org/officeDocument/2006/relationships/hyperlink" Target="http://www.sharpn.co.uk/"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9576EAA-2271-472D-89B6-31DBBC2E2541}"/>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34" imgH="334" progId="TCLayout.ActiveDocument.1">
                  <p:embed/>
                </p:oleObj>
              </mc:Choice>
              <mc:Fallback>
                <p:oleObj name="think-cell Slide" r:id="rId5" imgW="334" imgH="334" progId="TCLayout.ActiveDocument.1">
                  <p:embed/>
                  <p:pic>
                    <p:nvPicPr>
                      <p:cNvPr id="5" name="Object 4" hidden="1">
                        <a:extLst>
                          <a:ext uri="{FF2B5EF4-FFF2-40B4-BE49-F238E27FC236}">
                            <a16:creationId xmlns:a16="http://schemas.microsoft.com/office/drawing/2014/main" id="{39576EAA-2271-472D-89B6-31DBBC2E2541}"/>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3908D570-45CC-4CEA-AA78-FCD5850AC420}"/>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en-GB" sz="6000">
              <a:latin typeface="Rockwell" panose="02060603020205020403" pitchFamily="18" charset="0"/>
              <a:ea typeface="+mj-ea"/>
              <a:cs typeface="+mj-cs"/>
              <a:sym typeface="Rockwell" panose="02060603020205020403" pitchFamily="18" charset="0"/>
            </a:endParaRPr>
          </a:p>
        </p:txBody>
      </p:sp>
      <p:sp>
        <p:nvSpPr>
          <p:cNvPr id="2" name="Title 1"/>
          <p:cNvSpPr>
            <a:spLocks noGrp="1"/>
          </p:cNvSpPr>
          <p:nvPr>
            <p:ph type="ctrTitle"/>
          </p:nvPr>
        </p:nvSpPr>
        <p:spPr/>
        <p:txBody>
          <a:bodyPr/>
          <a:lstStyle/>
          <a:p>
            <a:r>
              <a:rPr lang="en-GB" noProof="0" dirty="0"/>
              <a:t>Percentage Grids </a:t>
            </a:r>
          </a:p>
        </p:txBody>
      </p:sp>
      <p:sp>
        <p:nvSpPr>
          <p:cNvPr id="4" name="Subtitle 3">
            <a:extLst>
              <a:ext uri="{FF2B5EF4-FFF2-40B4-BE49-F238E27FC236}">
                <a16:creationId xmlns:a16="http://schemas.microsoft.com/office/drawing/2014/main" id="{E34C5A12-CD0E-4F52-B5C6-94CFD40A9D36}"/>
              </a:ext>
            </a:extLst>
          </p:cNvPr>
          <p:cNvSpPr>
            <a:spLocks noGrp="1"/>
          </p:cNvSpPr>
          <p:nvPr>
            <p:ph type="subTitle" idx="1"/>
          </p:nvPr>
        </p:nvSpPr>
        <p:spPr/>
        <p:txBody>
          <a:bodyPr/>
          <a:lstStyle/>
          <a:p>
            <a:r>
              <a:rPr lang="en-GB" noProof="0" dirty="0"/>
              <a:t>Using 10x10 tables in an infographic style to illustrate percentage splits</a:t>
            </a:r>
          </a:p>
        </p:txBody>
      </p:sp>
    </p:spTree>
    <p:extLst>
      <p:ext uri="{BB962C8B-B14F-4D97-AF65-F5344CB8AC3E}">
        <p14:creationId xmlns:p14="http://schemas.microsoft.com/office/powerpoint/2010/main" val="419788044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4CFD6-E84D-4F92-910A-060B168E7865}"/>
              </a:ext>
            </a:extLst>
          </p:cNvPr>
          <p:cNvSpPr>
            <a:spLocks noGrp="1"/>
          </p:cNvSpPr>
          <p:nvPr>
            <p:ph type="title"/>
          </p:nvPr>
        </p:nvSpPr>
        <p:spPr/>
        <p:txBody>
          <a:bodyPr/>
          <a:lstStyle/>
          <a:p>
            <a:r>
              <a:rPr lang="en-GB" dirty="0"/>
              <a:t>10x10 Percentage file infographics | Vertical options</a:t>
            </a:r>
          </a:p>
        </p:txBody>
      </p:sp>
      <p:sp>
        <p:nvSpPr>
          <p:cNvPr id="3" name="Content Placeholder 2">
            <a:extLst>
              <a:ext uri="{FF2B5EF4-FFF2-40B4-BE49-F238E27FC236}">
                <a16:creationId xmlns:a16="http://schemas.microsoft.com/office/drawing/2014/main" id="{CF7F75F9-E04B-4ED0-B543-711501214044}"/>
              </a:ext>
            </a:extLst>
          </p:cNvPr>
          <p:cNvSpPr>
            <a:spLocks noGrp="1"/>
          </p:cNvSpPr>
          <p:nvPr>
            <p:ph sz="half" idx="1"/>
          </p:nvPr>
        </p:nvSpPr>
        <p:spPr/>
        <p:txBody>
          <a:bodyPr/>
          <a:lstStyle/>
          <a:p>
            <a:r>
              <a:rPr lang="en-GB" dirty="0"/>
              <a:t>To use these:</a:t>
            </a:r>
          </a:p>
          <a:p>
            <a:pPr lvl="1"/>
            <a:r>
              <a:rPr lang="en-GB" dirty="0"/>
              <a:t>Select and copy the version you want</a:t>
            </a:r>
          </a:p>
          <a:p>
            <a:pPr lvl="1"/>
            <a:r>
              <a:rPr lang="en-GB" dirty="0"/>
              <a:t>Paste into your deck. Select </a:t>
            </a:r>
            <a:br>
              <a:rPr lang="en-GB" dirty="0"/>
            </a:br>
            <a:r>
              <a:rPr lang="en-GB" i="1" dirty="0"/>
              <a:t>Use Destination Theme </a:t>
            </a:r>
            <a:r>
              <a:rPr lang="en-GB" dirty="0"/>
              <a:t>if </a:t>
            </a:r>
            <a:br>
              <a:rPr lang="en-GB" dirty="0"/>
            </a:br>
            <a:r>
              <a:rPr lang="en-GB" dirty="0"/>
              <a:t>it hasn’t picked up your fonts </a:t>
            </a:r>
            <a:br>
              <a:rPr lang="en-GB" dirty="0"/>
            </a:br>
            <a:r>
              <a:rPr lang="en-GB" dirty="0"/>
              <a:t>and colours.</a:t>
            </a:r>
            <a:endParaRPr lang="en-GB" dirty="0">
              <a:highlight>
                <a:srgbClr val="FFFF00"/>
              </a:highlight>
            </a:endParaRPr>
          </a:p>
          <a:p>
            <a:pPr lvl="1"/>
            <a:r>
              <a:rPr lang="en-GB" dirty="0"/>
              <a:t>Resize as needed, making sure the small blocks remain square: check on the Table Layout tab and adjust the cell height and width to be equal and to fit with your content.</a:t>
            </a:r>
            <a:br>
              <a:rPr lang="en-GB" dirty="0"/>
            </a:br>
            <a:br>
              <a:rPr lang="en-GB" dirty="0">
                <a:highlight>
                  <a:srgbClr val="FFFF00"/>
                </a:highlight>
              </a:rPr>
            </a:br>
            <a:br>
              <a:rPr lang="en-GB" dirty="0">
                <a:highlight>
                  <a:srgbClr val="FFFF00"/>
                </a:highlight>
              </a:rPr>
            </a:br>
            <a:br>
              <a:rPr lang="en-GB" dirty="0">
                <a:highlight>
                  <a:srgbClr val="FFFF00"/>
                </a:highlight>
              </a:rPr>
            </a:br>
            <a:endParaRPr lang="en-GB" dirty="0">
              <a:highlight>
                <a:srgbClr val="FFFF00"/>
              </a:highlight>
            </a:endParaRPr>
          </a:p>
          <a:p>
            <a:pPr marL="0" lvl="1" indent="0">
              <a:buNone/>
            </a:pPr>
            <a:endParaRPr lang="en-GB" dirty="0">
              <a:highlight>
                <a:srgbClr val="FFFF00"/>
              </a:highlight>
            </a:endParaRPr>
          </a:p>
          <a:p>
            <a:pPr lvl="1"/>
            <a:r>
              <a:rPr lang="en-GB" dirty="0"/>
              <a:t>Fill the right number of cells to match your metric</a:t>
            </a:r>
          </a:p>
          <a:p>
            <a:pPr lvl="1"/>
            <a:r>
              <a:rPr lang="en-GB" dirty="0"/>
              <a:t>Enter your content: the % metric itself and a short accompanying note if needed</a:t>
            </a:r>
          </a:p>
        </p:txBody>
      </p:sp>
      <p:graphicFrame>
        <p:nvGraphicFramePr>
          <p:cNvPr id="6" name="Table 6">
            <a:extLst>
              <a:ext uri="{FF2B5EF4-FFF2-40B4-BE49-F238E27FC236}">
                <a16:creationId xmlns:a16="http://schemas.microsoft.com/office/drawing/2014/main" id="{3A36B962-DBB1-4E40-A272-966B888C5A60}"/>
              </a:ext>
            </a:extLst>
          </p:cNvPr>
          <p:cNvGraphicFramePr>
            <a:graphicFrameLocks noGrp="1"/>
          </p:cNvGraphicFramePr>
          <p:nvPr>
            <p:extLst>
              <p:ext uri="{D42A27DB-BD31-4B8C-83A1-F6EECF244321}">
                <p14:modId xmlns:p14="http://schemas.microsoft.com/office/powerpoint/2010/main" val="759028687"/>
              </p:ext>
            </p:extLst>
          </p:nvPr>
        </p:nvGraphicFramePr>
        <p:xfrm>
          <a:off x="4292600" y="1082675"/>
          <a:ext cx="1800000" cy="3061872"/>
        </p:xfrm>
        <a:graphic>
          <a:graphicData uri="http://schemas.openxmlformats.org/drawingml/2006/table">
            <a:tbl>
              <a:tblPr firstRow="1" bandRow="1">
                <a:tableStyleId>{5940675A-B579-460E-94D1-54222C63F5DA}</a:tableStyleId>
              </a:tblPr>
              <a:tblGrid>
                <a:gridCol w="180000">
                  <a:extLst>
                    <a:ext uri="{9D8B030D-6E8A-4147-A177-3AD203B41FA5}">
                      <a16:colId xmlns:a16="http://schemas.microsoft.com/office/drawing/2014/main" val="892914845"/>
                    </a:ext>
                  </a:extLst>
                </a:gridCol>
                <a:gridCol w="180000">
                  <a:extLst>
                    <a:ext uri="{9D8B030D-6E8A-4147-A177-3AD203B41FA5}">
                      <a16:colId xmlns:a16="http://schemas.microsoft.com/office/drawing/2014/main" val="2392893533"/>
                    </a:ext>
                  </a:extLst>
                </a:gridCol>
                <a:gridCol w="180000">
                  <a:extLst>
                    <a:ext uri="{9D8B030D-6E8A-4147-A177-3AD203B41FA5}">
                      <a16:colId xmlns:a16="http://schemas.microsoft.com/office/drawing/2014/main" val="1084389573"/>
                    </a:ext>
                  </a:extLst>
                </a:gridCol>
                <a:gridCol w="180000">
                  <a:extLst>
                    <a:ext uri="{9D8B030D-6E8A-4147-A177-3AD203B41FA5}">
                      <a16:colId xmlns:a16="http://schemas.microsoft.com/office/drawing/2014/main" val="2397182547"/>
                    </a:ext>
                  </a:extLst>
                </a:gridCol>
                <a:gridCol w="180000">
                  <a:extLst>
                    <a:ext uri="{9D8B030D-6E8A-4147-A177-3AD203B41FA5}">
                      <a16:colId xmlns:a16="http://schemas.microsoft.com/office/drawing/2014/main" val="2253342256"/>
                    </a:ext>
                  </a:extLst>
                </a:gridCol>
                <a:gridCol w="180000">
                  <a:extLst>
                    <a:ext uri="{9D8B030D-6E8A-4147-A177-3AD203B41FA5}">
                      <a16:colId xmlns:a16="http://schemas.microsoft.com/office/drawing/2014/main" val="2987756927"/>
                    </a:ext>
                  </a:extLst>
                </a:gridCol>
                <a:gridCol w="180000">
                  <a:extLst>
                    <a:ext uri="{9D8B030D-6E8A-4147-A177-3AD203B41FA5}">
                      <a16:colId xmlns:a16="http://schemas.microsoft.com/office/drawing/2014/main" val="3123644836"/>
                    </a:ext>
                  </a:extLst>
                </a:gridCol>
                <a:gridCol w="180000">
                  <a:extLst>
                    <a:ext uri="{9D8B030D-6E8A-4147-A177-3AD203B41FA5}">
                      <a16:colId xmlns:a16="http://schemas.microsoft.com/office/drawing/2014/main" val="1123955242"/>
                    </a:ext>
                  </a:extLst>
                </a:gridCol>
                <a:gridCol w="180000">
                  <a:extLst>
                    <a:ext uri="{9D8B030D-6E8A-4147-A177-3AD203B41FA5}">
                      <a16:colId xmlns:a16="http://schemas.microsoft.com/office/drawing/2014/main" val="1652696700"/>
                    </a:ext>
                  </a:extLst>
                </a:gridCol>
                <a:gridCol w="180000">
                  <a:extLst>
                    <a:ext uri="{9D8B030D-6E8A-4147-A177-3AD203B41FA5}">
                      <a16:colId xmlns:a16="http://schemas.microsoft.com/office/drawing/2014/main" val="4150870818"/>
                    </a:ext>
                  </a:extLst>
                </a:gridCol>
              </a:tblGrid>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extLst>
                  <a:ext uri="{0D108BD9-81ED-4DB2-BD59-A6C34878D82A}">
                    <a16:rowId xmlns:a16="http://schemas.microsoft.com/office/drawing/2014/main" val="2909502440"/>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extLst>
                  <a:ext uri="{0D108BD9-81ED-4DB2-BD59-A6C34878D82A}">
                    <a16:rowId xmlns:a16="http://schemas.microsoft.com/office/drawing/2014/main" val="1144307780"/>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extLst>
                  <a:ext uri="{0D108BD9-81ED-4DB2-BD59-A6C34878D82A}">
                    <a16:rowId xmlns:a16="http://schemas.microsoft.com/office/drawing/2014/main" val="4055071245"/>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extLst>
                  <a:ext uri="{0D108BD9-81ED-4DB2-BD59-A6C34878D82A}">
                    <a16:rowId xmlns:a16="http://schemas.microsoft.com/office/drawing/2014/main" val="2362037258"/>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extLst>
                  <a:ext uri="{0D108BD9-81ED-4DB2-BD59-A6C34878D82A}">
                    <a16:rowId xmlns:a16="http://schemas.microsoft.com/office/drawing/2014/main" val="815576996"/>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extLst>
                  <a:ext uri="{0D108BD9-81ED-4DB2-BD59-A6C34878D82A}">
                    <a16:rowId xmlns:a16="http://schemas.microsoft.com/office/drawing/2014/main" val="4034585676"/>
                  </a:ext>
                </a:extLst>
              </a:tr>
              <a:tr h="180000">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extLst>
                  <a:ext uri="{0D108BD9-81ED-4DB2-BD59-A6C34878D82A}">
                    <a16:rowId xmlns:a16="http://schemas.microsoft.com/office/drawing/2014/main" val="1538131082"/>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extLst>
                  <a:ext uri="{0D108BD9-81ED-4DB2-BD59-A6C34878D82A}">
                    <a16:rowId xmlns:a16="http://schemas.microsoft.com/office/drawing/2014/main" val="4175590160"/>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extLst>
                  <a:ext uri="{0D108BD9-81ED-4DB2-BD59-A6C34878D82A}">
                    <a16:rowId xmlns:a16="http://schemas.microsoft.com/office/drawing/2014/main" val="3377466170"/>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832946985"/>
                  </a:ext>
                </a:extLst>
              </a:tr>
              <a:tr h="280967">
                <a:tc gridSpan="10">
                  <a:txBody>
                    <a:bodyPr/>
                    <a:lstStyle/>
                    <a:p>
                      <a:pPr algn="ctr">
                        <a:lnSpc>
                          <a:spcPct val="90000"/>
                        </a:lnSpc>
                      </a:pPr>
                      <a:r>
                        <a:rPr lang="en-GB" sz="6000" b="1" dirty="0">
                          <a:solidFill>
                            <a:schemeClr val="accent1"/>
                          </a:solidFill>
                          <a:latin typeface="+mj-lt"/>
                        </a:rPr>
                        <a:t>15%</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143916673"/>
                  </a:ext>
                </a:extLst>
              </a:tr>
              <a:tr h="280967">
                <a:tc gridSpan="10">
                  <a:txBody>
                    <a:bodyPr/>
                    <a:lstStyle/>
                    <a:p>
                      <a:pPr algn="ctr">
                        <a:lnSpc>
                          <a:spcPct val="90000"/>
                        </a:lnSpc>
                      </a:pPr>
                      <a:r>
                        <a:rPr lang="en-GB" sz="1600" dirty="0"/>
                        <a:t>&lt;insert your text here&gt;</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740299761"/>
                  </a:ext>
                </a:extLst>
              </a:tr>
            </a:tbl>
          </a:graphicData>
        </a:graphic>
      </p:graphicFrame>
      <p:graphicFrame>
        <p:nvGraphicFramePr>
          <p:cNvPr id="7" name="Table 6">
            <a:extLst>
              <a:ext uri="{FF2B5EF4-FFF2-40B4-BE49-F238E27FC236}">
                <a16:creationId xmlns:a16="http://schemas.microsoft.com/office/drawing/2014/main" id="{1AF95B25-177F-4ABA-A408-3DD8A5E9701A}"/>
              </a:ext>
            </a:extLst>
          </p:cNvPr>
          <p:cNvGraphicFramePr>
            <a:graphicFrameLocks noGrp="1"/>
          </p:cNvGraphicFramePr>
          <p:nvPr>
            <p:extLst>
              <p:ext uri="{D42A27DB-BD31-4B8C-83A1-F6EECF244321}">
                <p14:modId xmlns:p14="http://schemas.microsoft.com/office/powerpoint/2010/main" val="3321390444"/>
              </p:ext>
            </p:extLst>
          </p:nvPr>
        </p:nvGraphicFramePr>
        <p:xfrm>
          <a:off x="7170850" y="1082675"/>
          <a:ext cx="1800000" cy="3077112"/>
        </p:xfrm>
        <a:graphic>
          <a:graphicData uri="http://schemas.openxmlformats.org/drawingml/2006/table">
            <a:tbl>
              <a:tblPr firstRow="1" bandRow="1">
                <a:tableStyleId>{5940675A-B579-460E-94D1-54222C63F5DA}</a:tableStyleId>
              </a:tblPr>
              <a:tblGrid>
                <a:gridCol w="180000">
                  <a:extLst>
                    <a:ext uri="{9D8B030D-6E8A-4147-A177-3AD203B41FA5}">
                      <a16:colId xmlns:a16="http://schemas.microsoft.com/office/drawing/2014/main" val="892914845"/>
                    </a:ext>
                  </a:extLst>
                </a:gridCol>
                <a:gridCol w="180000">
                  <a:extLst>
                    <a:ext uri="{9D8B030D-6E8A-4147-A177-3AD203B41FA5}">
                      <a16:colId xmlns:a16="http://schemas.microsoft.com/office/drawing/2014/main" val="2392893533"/>
                    </a:ext>
                  </a:extLst>
                </a:gridCol>
                <a:gridCol w="180000">
                  <a:extLst>
                    <a:ext uri="{9D8B030D-6E8A-4147-A177-3AD203B41FA5}">
                      <a16:colId xmlns:a16="http://schemas.microsoft.com/office/drawing/2014/main" val="1084389573"/>
                    </a:ext>
                  </a:extLst>
                </a:gridCol>
                <a:gridCol w="180000">
                  <a:extLst>
                    <a:ext uri="{9D8B030D-6E8A-4147-A177-3AD203B41FA5}">
                      <a16:colId xmlns:a16="http://schemas.microsoft.com/office/drawing/2014/main" val="2397182547"/>
                    </a:ext>
                  </a:extLst>
                </a:gridCol>
                <a:gridCol w="180000">
                  <a:extLst>
                    <a:ext uri="{9D8B030D-6E8A-4147-A177-3AD203B41FA5}">
                      <a16:colId xmlns:a16="http://schemas.microsoft.com/office/drawing/2014/main" val="2253342256"/>
                    </a:ext>
                  </a:extLst>
                </a:gridCol>
                <a:gridCol w="180000">
                  <a:extLst>
                    <a:ext uri="{9D8B030D-6E8A-4147-A177-3AD203B41FA5}">
                      <a16:colId xmlns:a16="http://schemas.microsoft.com/office/drawing/2014/main" val="2987756927"/>
                    </a:ext>
                  </a:extLst>
                </a:gridCol>
                <a:gridCol w="180000">
                  <a:extLst>
                    <a:ext uri="{9D8B030D-6E8A-4147-A177-3AD203B41FA5}">
                      <a16:colId xmlns:a16="http://schemas.microsoft.com/office/drawing/2014/main" val="3123644836"/>
                    </a:ext>
                  </a:extLst>
                </a:gridCol>
                <a:gridCol w="180000">
                  <a:extLst>
                    <a:ext uri="{9D8B030D-6E8A-4147-A177-3AD203B41FA5}">
                      <a16:colId xmlns:a16="http://schemas.microsoft.com/office/drawing/2014/main" val="1123955242"/>
                    </a:ext>
                  </a:extLst>
                </a:gridCol>
                <a:gridCol w="180000">
                  <a:extLst>
                    <a:ext uri="{9D8B030D-6E8A-4147-A177-3AD203B41FA5}">
                      <a16:colId xmlns:a16="http://schemas.microsoft.com/office/drawing/2014/main" val="1652696700"/>
                    </a:ext>
                  </a:extLst>
                </a:gridCol>
                <a:gridCol w="180000">
                  <a:extLst>
                    <a:ext uri="{9D8B030D-6E8A-4147-A177-3AD203B41FA5}">
                      <a16:colId xmlns:a16="http://schemas.microsoft.com/office/drawing/2014/main" val="4150870818"/>
                    </a:ext>
                  </a:extLst>
                </a:gridCol>
              </a:tblGrid>
              <a:tr h="45453">
                <a:tc gridSpan="10">
                  <a:txBody>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GB" sz="6000" b="1" i="0" u="none" strike="noStrike" kern="1200" cap="none" spc="0" normalizeH="0" baseline="0" noProof="0" dirty="0">
                          <a:ln>
                            <a:noFill/>
                          </a:ln>
                          <a:solidFill>
                            <a:schemeClr val="accent1"/>
                          </a:solidFill>
                          <a:effectLst/>
                          <a:uLnTx/>
                          <a:uFillTx/>
                          <a:latin typeface="Segoe UI Semibold"/>
                          <a:ea typeface="+mn-ea"/>
                          <a:cs typeface="+mn-cs"/>
                        </a:rPr>
                        <a:t>25%</a:t>
                      </a:r>
                    </a:p>
                    <a:p>
                      <a:pPr>
                        <a:lnSpc>
                          <a:spcPct val="100000"/>
                        </a:lnSpc>
                      </a:pPr>
                      <a:endParaRPr lang="en-GB" sz="100" dirty="0">
                        <a:highlight>
                          <a:srgbClr val="FFFF00"/>
                        </a:highlight>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hMerge="1">
                  <a:txBody>
                    <a:bodyPr/>
                    <a:lstStyle/>
                    <a:p>
                      <a:pPr>
                        <a:lnSpc>
                          <a:spcPct val="90000"/>
                        </a:lnSpc>
                      </a:pPr>
                      <a:endParaRPr lang="en-GB" sz="100" dirty="0"/>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hMerge="1">
                  <a:txBody>
                    <a:bodyPr/>
                    <a:lstStyle/>
                    <a:p>
                      <a:pPr>
                        <a:lnSpc>
                          <a:spcPct val="90000"/>
                        </a:lnSpc>
                      </a:pPr>
                      <a:endParaRPr lang="en-GB" sz="100" dirty="0"/>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hMerge="1">
                  <a:txBody>
                    <a:bodyPr/>
                    <a:lstStyle/>
                    <a:p>
                      <a:pPr>
                        <a:lnSpc>
                          <a:spcPct val="90000"/>
                        </a:lnSpc>
                      </a:pPr>
                      <a:endParaRPr lang="en-GB" sz="100"/>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hMerge="1">
                  <a:txBody>
                    <a:bodyPr/>
                    <a:lstStyle/>
                    <a:p>
                      <a:pPr>
                        <a:lnSpc>
                          <a:spcPct val="90000"/>
                        </a:lnSpc>
                      </a:pPr>
                      <a:endParaRPr lang="en-GB" sz="100"/>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hMerge="1">
                  <a:txBody>
                    <a:bodyPr/>
                    <a:lstStyle/>
                    <a:p>
                      <a:pPr>
                        <a:lnSpc>
                          <a:spcPct val="90000"/>
                        </a:lnSpc>
                      </a:pPr>
                      <a:endParaRPr lang="en-GB" sz="100"/>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hMerge="1">
                  <a:txBody>
                    <a:bodyPr/>
                    <a:lstStyle/>
                    <a:p>
                      <a:pPr>
                        <a:lnSpc>
                          <a:spcPct val="90000"/>
                        </a:lnSpc>
                      </a:pPr>
                      <a:endParaRPr lang="en-GB" sz="100"/>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hMerge="1">
                  <a:txBody>
                    <a:bodyPr/>
                    <a:lstStyle/>
                    <a:p>
                      <a:pPr>
                        <a:lnSpc>
                          <a:spcPct val="90000"/>
                        </a:lnSpc>
                      </a:pPr>
                      <a:endParaRPr lang="en-GB" sz="100"/>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hMerge="1">
                  <a:txBody>
                    <a:bodyPr/>
                    <a:lstStyle/>
                    <a:p>
                      <a:pPr>
                        <a:lnSpc>
                          <a:spcPct val="90000"/>
                        </a:lnSpc>
                      </a:pPr>
                      <a:endParaRPr lang="en-GB" sz="100"/>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hMerge="1">
                  <a:txBody>
                    <a:bodyPr/>
                    <a:lstStyle/>
                    <a:p>
                      <a:pPr>
                        <a:lnSpc>
                          <a:spcPct val="90000"/>
                        </a:lnSpc>
                      </a:pPr>
                      <a:endParaRPr lang="en-GB" sz="100" dirty="0"/>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extLst>
                  <a:ext uri="{0D108BD9-81ED-4DB2-BD59-A6C34878D82A}">
                    <a16:rowId xmlns:a16="http://schemas.microsoft.com/office/drawing/2014/main" val="1655025172"/>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extLst>
                  <a:ext uri="{0D108BD9-81ED-4DB2-BD59-A6C34878D82A}">
                    <a16:rowId xmlns:a16="http://schemas.microsoft.com/office/drawing/2014/main" val="2909502440"/>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extLst>
                  <a:ext uri="{0D108BD9-81ED-4DB2-BD59-A6C34878D82A}">
                    <a16:rowId xmlns:a16="http://schemas.microsoft.com/office/drawing/2014/main" val="1144307780"/>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extLst>
                  <a:ext uri="{0D108BD9-81ED-4DB2-BD59-A6C34878D82A}">
                    <a16:rowId xmlns:a16="http://schemas.microsoft.com/office/drawing/2014/main" val="4055071245"/>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extLst>
                  <a:ext uri="{0D108BD9-81ED-4DB2-BD59-A6C34878D82A}">
                    <a16:rowId xmlns:a16="http://schemas.microsoft.com/office/drawing/2014/main" val="2362037258"/>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extLst>
                  <a:ext uri="{0D108BD9-81ED-4DB2-BD59-A6C34878D82A}">
                    <a16:rowId xmlns:a16="http://schemas.microsoft.com/office/drawing/2014/main" val="815576996"/>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extLst>
                  <a:ext uri="{0D108BD9-81ED-4DB2-BD59-A6C34878D82A}">
                    <a16:rowId xmlns:a16="http://schemas.microsoft.com/office/drawing/2014/main" val="4034585676"/>
                  </a:ext>
                </a:extLst>
              </a:tr>
              <a:tr h="180000">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extLst>
                  <a:ext uri="{0D108BD9-81ED-4DB2-BD59-A6C34878D82A}">
                    <a16:rowId xmlns:a16="http://schemas.microsoft.com/office/drawing/2014/main" val="1538131082"/>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extLst>
                  <a:ext uri="{0D108BD9-81ED-4DB2-BD59-A6C34878D82A}">
                    <a16:rowId xmlns:a16="http://schemas.microsoft.com/office/drawing/2014/main" val="4175590160"/>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3377466170"/>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832946985"/>
                  </a:ext>
                </a:extLst>
              </a:tr>
              <a:tr h="280967">
                <a:tc gridSpan="10">
                  <a:txBody>
                    <a:bodyPr/>
                    <a:lstStyle/>
                    <a:p>
                      <a:pPr algn="ctr">
                        <a:lnSpc>
                          <a:spcPct val="90000"/>
                        </a:lnSpc>
                      </a:pPr>
                      <a:r>
                        <a:rPr lang="en-GB" sz="1600" dirty="0"/>
                        <a:t>&lt;insert your text here&gt;</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740299761"/>
                  </a:ext>
                </a:extLst>
              </a:tr>
            </a:tbl>
          </a:graphicData>
        </a:graphic>
      </p:graphicFrame>
      <p:graphicFrame>
        <p:nvGraphicFramePr>
          <p:cNvPr id="8" name="Table 7">
            <a:extLst>
              <a:ext uri="{FF2B5EF4-FFF2-40B4-BE49-F238E27FC236}">
                <a16:creationId xmlns:a16="http://schemas.microsoft.com/office/drawing/2014/main" id="{9840DFE6-4615-44F8-A101-C6FD1F2F8382}"/>
              </a:ext>
            </a:extLst>
          </p:cNvPr>
          <p:cNvGraphicFramePr>
            <a:graphicFrameLocks noGrp="1"/>
          </p:cNvGraphicFramePr>
          <p:nvPr>
            <p:extLst>
              <p:ext uri="{D42A27DB-BD31-4B8C-83A1-F6EECF244321}">
                <p14:modId xmlns:p14="http://schemas.microsoft.com/office/powerpoint/2010/main" val="3419977388"/>
              </p:ext>
            </p:extLst>
          </p:nvPr>
        </p:nvGraphicFramePr>
        <p:xfrm>
          <a:off x="10049100" y="1082675"/>
          <a:ext cx="1800000" cy="3122565"/>
        </p:xfrm>
        <a:graphic>
          <a:graphicData uri="http://schemas.openxmlformats.org/drawingml/2006/table">
            <a:tbl>
              <a:tblPr firstRow="1" bandRow="1">
                <a:tableStyleId>{5940675A-B579-460E-94D1-54222C63F5DA}</a:tableStyleId>
              </a:tblPr>
              <a:tblGrid>
                <a:gridCol w="180000">
                  <a:extLst>
                    <a:ext uri="{9D8B030D-6E8A-4147-A177-3AD203B41FA5}">
                      <a16:colId xmlns:a16="http://schemas.microsoft.com/office/drawing/2014/main" val="892914845"/>
                    </a:ext>
                  </a:extLst>
                </a:gridCol>
                <a:gridCol w="180000">
                  <a:extLst>
                    <a:ext uri="{9D8B030D-6E8A-4147-A177-3AD203B41FA5}">
                      <a16:colId xmlns:a16="http://schemas.microsoft.com/office/drawing/2014/main" val="2392893533"/>
                    </a:ext>
                  </a:extLst>
                </a:gridCol>
                <a:gridCol w="180000">
                  <a:extLst>
                    <a:ext uri="{9D8B030D-6E8A-4147-A177-3AD203B41FA5}">
                      <a16:colId xmlns:a16="http://schemas.microsoft.com/office/drawing/2014/main" val="1084389573"/>
                    </a:ext>
                  </a:extLst>
                </a:gridCol>
                <a:gridCol w="180000">
                  <a:extLst>
                    <a:ext uri="{9D8B030D-6E8A-4147-A177-3AD203B41FA5}">
                      <a16:colId xmlns:a16="http://schemas.microsoft.com/office/drawing/2014/main" val="2397182547"/>
                    </a:ext>
                  </a:extLst>
                </a:gridCol>
                <a:gridCol w="180000">
                  <a:extLst>
                    <a:ext uri="{9D8B030D-6E8A-4147-A177-3AD203B41FA5}">
                      <a16:colId xmlns:a16="http://schemas.microsoft.com/office/drawing/2014/main" val="2253342256"/>
                    </a:ext>
                  </a:extLst>
                </a:gridCol>
                <a:gridCol w="180000">
                  <a:extLst>
                    <a:ext uri="{9D8B030D-6E8A-4147-A177-3AD203B41FA5}">
                      <a16:colId xmlns:a16="http://schemas.microsoft.com/office/drawing/2014/main" val="2987756927"/>
                    </a:ext>
                  </a:extLst>
                </a:gridCol>
                <a:gridCol w="180000">
                  <a:extLst>
                    <a:ext uri="{9D8B030D-6E8A-4147-A177-3AD203B41FA5}">
                      <a16:colId xmlns:a16="http://schemas.microsoft.com/office/drawing/2014/main" val="3123644836"/>
                    </a:ext>
                  </a:extLst>
                </a:gridCol>
                <a:gridCol w="180000">
                  <a:extLst>
                    <a:ext uri="{9D8B030D-6E8A-4147-A177-3AD203B41FA5}">
                      <a16:colId xmlns:a16="http://schemas.microsoft.com/office/drawing/2014/main" val="1123955242"/>
                    </a:ext>
                  </a:extLst>
                </a:gridCol>
                <a:gridCol w="180000">
                  <a:extLst>
                    <a:ext uri="{9D8B030D-6E8A-4147-A177-3AD203B41FA5}">
                      <a16:colId xmlns:a16="http://schemas.microsoft.com/office/drawing/2014/main" val="1652696700"/>
                    </a:ext>
                  </a:extLst>
                </a:gridCol>
                <a:gridCol w="180000">
                  <a:extLst>
                    <a:ext uri="{9D8B030D-6E8A-4147-A177-3AD203B41FA5}">
                      <a16:colId xmlns:a16="http://schemas.microsoft.com/office/drawing/2014/main" val="4150870818"/>
                    </a:ext>
                  </a:extLst>
                </a:gridCol>
              </a:tblGrid>
              <a:tr h="45453">
                <a:tc gridSpan="10">
                  <a:txBody>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GB" sz="6000" b="1" i="0" u="none" strike="noStrike" kern="1200" cap="none" spc="0" normalizeH="0" baseline="0" noProof="0" dirty="0">
                          <a:ln>
                            <a:noFill/>
                          </a:ln>
                          <a:solidFill>
                            <a:schemeClr val="accent1"/>
                          </a:solidFill>
                          <a:effectLst/>
                          <a:uLnTx/>
                          <a:uFillTx/>
                          <a:latin typeface="Segoe UI Semibold"/>
                          <a:ea typeface="+mn-ea"/>
                          <a:cs typeface="+mn-cs"/>
                        </a:rPr>
                        <a:t>79%</a:t>
                      </a:r>
                    </a:p>
                    <a:p>
                      <a:pPr marL="0" marR="0" lvl="0" indent="0" algn="ctr" defTabSz="914400" rtl="0" eaLnBrk="1" fontAlgn="auto" latinLnBrk="0" hangingPunct="1">
                        <a:lnSpc>
                          <a:spcPct val="9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mn-lt"/>
                          <a:ea typeface="+mn-ea"/>
                          <a:cs typeface="+mn-cs"/>
                        </a:rPr>
                        <a:t>&lt;insert your text here&gt;</a:t>
                      </a:r>
                    </a:p>
                    <a:p>
                      <a:pPr>
                        <a:lnSpc>
                          <a:spcPct val="100000"/>
                        </a:lnSpc>
                      </a:pPr>
                      <a:endParaRPr lang="en-GB" sz="100" dirty="0">
                        <a:highlight>
                          <a:srgbClr val="FFFF00"/>
                        </a:highlight>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hMerge="1">
                  <a:txBody>
                    <a:bodyPr/>
                    <a:lstStyle/>
                    <a:p>
                      <a:pPr>
                        <a:lnSpc>
                          <a:spcPct val="90000"/>
                        </a:lnSpc>
                      </a:pPr>
                      <a:endParaRPr lang="en-GB" sz="100" dirty="0"/>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hMerge="1">
                  <a:txBody>
                    <a:bodyPr/>
                    <a:lstStyle/>
                    <a:p>
                      <a:pPr>
                        <a:lnSpc>
                          <a:spcPct val="90000"/>
                        </a:lnSpc>
                      </a:pPr>
                      <a:endParaRPr lang="en-GB" sz="100" dirty="0"/>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hMerge="1">
                  <a:txBody>
                    <a:bodyPr/>
                    <a:lstStyle/>
                    <a:p>
                      <a:pPr>
                        <a:lnSpc>
                          <a:spcPct val="90000"/>
                        </a:lnSpc>
                      </a:pPr>
                      <a:endParaRPr lang="en-GB" sz="100"/>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hMerge="1">
                  <a:txBody>
                    <a:bodyPr/>
                    <a:lstStyle/>
                    <a:p>
                      <a:pPr>
                        <a:lnSpc>
                          <a:spcPct val="90000"/>
                        </a:lnSpc>
                      </a:pPr>
                      <a:endParaRPr lang="en-GB" sz="100"/>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hMerge="1">
                  <a:txBody>
                    <a:bodyPr/>
                    <a:lstStyle/>
                    <a:p>
                      <a:pPr>
                        <a:lnSpc>
                          <a:spcPct val="90000"/>
                        </a:lnSpc>
                      </a:pPr>
                      <a:endParaRPr lang="en-GB" sz="100"/>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hMerge="1">
                  <a:txBody>
                    <a:bodyPr/>
                    <a:lstStyle/>
                    <a:p>
                      <a:pPr>
                        <a:lnSpc>
                          <a:spcPct val="90000"/>
                        </a:lnSpc>
                      </a:pPr>
                      <a:endParaRPr lang="en-GB" sz="100"/>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hMerge="1">
                  <a:txBody>
                    <a:bodyPr/>
                    <a:lstStyle/>
                    <a:p>
                      <a:pPr>
                        <a:lnSpc>
                          <a:spcPct val="90000"/>
                        </a:lnSpc>
                      </a:pPr>
                      <a:endParaRPr lang="en-GB" sz="100"/>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hMerge="1">
                  <a:txBody>
                    <a:bodyPr/>
                    <a:lstStyle/>
                    <a:p>
                      <a:pPr>
                        <a:lnSpc>
                          <a:spcPct val="90000"/>
                        </a:lnSpc>
                      </a:pPr>
                      <a:endParaRPr lang="en-GB" sz="100"/>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hMerge="1">
                  <a:txBody>
                    <a:bodyPr/>
                    <a:lstStyle/>
                    <a:p>
                      <a:pPr>
                        <a:lnSpc>
                          <a:spcPct val="90000"/>
                        </a:lnSpc>
                      </a:pPr>
                      <a:endParaRPr lang="en-GB" sz="100" dirty="0"/>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extLst>
                  <a:ext uri="{0D108BD9-81ED-4DB2-BD59-A6C34878D82A}">
                    <a16:rowId xmlns:a16="http://schemas.microsoft.com/office/drawing/2014/main" val="1655025172"/>
                  </a:ext>
                </a:extLst>
              </a:tr>
              <a:tr h="45453">
                <a:tc gridSpan="10">
                  <a:txBody>
                    <a:bodyPr/>
                    <a:lstStyle/>
                    <a:p>
                      <a:pPr>
                        <a:lnSpc>
                          <a:spcPct val="100000"/>
                        </a:lnSpc>
                      </a:pPr>
                      <a:endParaRPr lang="en-GB" sz="100" dirty="0">
                        <a:highlight>
                          <a:srgbClr val="FFFF00"/>
                        </a:highlight>
                      </a:endParaRPr>
                    </a:p>
                  </a:txBody>
                  <a:tcPr marL="0" marR="0" marT="0"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499253692"/>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extLst>
                  <a:ext uri="{0D108BD9-81ED-4DB2-BD59-A6C34878D82A}">
                    <a16:rowId xmlns:a16="http://schemas.microsoft.com/office/drawing/2014/main" val="2909502440"/>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extLst>
                  <a:ext uri="{0D108BD9-81ED-4DB2-BD59-A6C34878D82A}">
                    <a16:rowId xmlns:a16="http://schemas.microsoft.com/office/drawing/2014/main" val="1144307780"/>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extLst>
                  <a:ext uri="{0D108BD9-81ED-4DB2-BD59-A6C34878D82A}">
                    <a16:rowId xmlns:a16="http://schemas.microsoft.com/office/drawing/2014/main" val="4055071245"/>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2362037258"/>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815576996"/>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4034585676"/>
                  </a:ext>
                </a:extLst>
              </a:tr>
              <a:tr h="180000">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538131082"/>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4175590160"/>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3377466170"/>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832946985"/>
                  </a:ext>
                </a:extLst>
              </a:tr>
            </a:tbl>
          </a:graphicData>
        </a:graphic>
      </p:graphicFrame>
      <p:pic>
        <p:nvPicPr>
          <p:cNvPr id="13" name="Picture 12">
            <a:extLst>
              <a:ext uri="{FF2B5EF4-FFF2-40B4-BE49-F238E27FC236}">
                <a16:creationId xmlns:a16="http://schemas.microsoft.com/office/drawing/2014/main" id="{A1B38A69-F91D-4E4F-84F5-8C2DBF55F9FF}"/>
              </a:ext>
            </a:extLst>
          </p:cNvPr>
          <p:cNvPicPr>
            <a:picLocks noChangeAspect="1"/>
          </p:cNvPicPr>
          <p:nvPr/>
        </p:nvPicPr>
        <p:blipFill>
          <a:blip r:embed="rId2"/>
          <a:stretch>
            <a:fillRect/>
          </a:stretch>
        </p:blipFill>
        <p:spPr>
          <a:xfrm>
            <a:off x="427195" y="3783013"/>
            <a:ext cx="3408932" cy="1068991"/>
          </a:xfrm>
          <a:prstGeom prst="rect">
            <a:avLst/>
          </a:prstGeom>
        </p:spPr>
      </p:pic>
      <p:pic>
        <p:nvPicPr>
          <p:cNvPr id="14" name="Picture 13">
            <a:extLst>
              <a:ext uri="{FF2B5EF4-FFF2-40B4-BE49-F238E27FC236}">
                <a16:creationId xmlns:a16="http://schemas.microsoft.com/office/drawing/2014/main" id="{60BAF494-A802-4268-B273-1A34DAD897F6}"/>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3050721" y="1667581"/>
            <a:ext cx="906282" cy="829042"/>
          </a:xfrm>
          <a:prstGeom prst="rect">
            <a:avLst/>
          </a:prstGeom>
        </p:spPr>
      </p:pic>
    </p:spTree>
    <p:extLst>
      <p:ext uri="{BB962C8B-B14F-4D97-AF65-F5344CB8AC3E}">
        <p14:creationId xmlns:p14="http://schemas.microsoft.com/office/powerpoint/2010/main" val="212022907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E652AC00-4351-4665-BA2B-85B4CE16DF5D}"/>
              </a:ext>
            </a:extLst>
          </p:cNvPr>
          <p:cNvSpPr>
            <a:spLocks noGrp="1"/>
          </p:cNvSpPr>
          <p:nvPr>
            <p:ph type="title"/>
          </p:nvPr>
        </p:nvSpPr>
        <p:spPr/>
        <p:txBody>
          <a:bodyPr/>
          <a:lstStyle/>
          <a:p>
            <a:r>
              <a:rPr lang="en-GB" dirty="0"/>
              <a:t>Horizontal options</a:t>
            </a:r>
          </a:p>
        </p:txBody>
      </p:sp>
      <p:graphicFrame>
        <p:nvGraphicFramePr>
          <p:cNvPr id="6" name="Table 6">
            <a:extLst>
              <a:ext uri="{FF2B5EF4-FFF2-40B4-BE49-F238E27FC236}">
                <a16:creationId xmlns:a16="http://schemas.microsoft.com/office/drawing/2014/main" id="{C929ADE2-F9FC-430B-8FF5-7A97E21372B3}"/>
              </a:ext>
            </a:extLst>
          </p:cNvPr>
          <p:cNvGraphicFramePr>
            <a:graphicFrameLocks noGrp="1"/>
          </p:cNvGraphicFramePr>
          <p:nvPr>
            <p:extLst>
              <p:ext uri="{D42A27DB-BD31-4B8C-83A1-F6EECF244321}">
                <p14:modId xmlns:p14="http://schemas.microsoft.com/office/powerpoint/2010/main" val="599904414"/>
              </p:ext>
            </p:extLst>
          </p:nvPr>
        </p:nvGraphicFramePr>
        <p:xfrm>
          <a:off x="330200" y="1079500"/>
          <a:ext cx="3600000" cy="1800000"/>
        </p:xfrm>
        <a:graphic>
          <a:graphicData uri="http://schemas.openxmlformats.org/drawingml/2006/table">
            <a:tbl>
              <a:tblPr firstRow="1" bandRow="1">
                <a:tableStyleId>{5940675A-B579-460E-94D1-54222C63F5DA}</a:tableStyleId>
              </a:tblPr>
              <a:tblGrid>
                <a:gridCol w="180000">
                  <a:extLst>
                    <a:ext uri="{9D8B030D-6E8A-4147-A177-3AD203B41FA5}">
                      <a16:colId xmlns:a16="http://schemas.microsoft.com/office/drawing/2014/main" val="892914845"/>
                    </a:ext>
                  </a:extLst>
                </a:gridCol>
                <a:gridCol w="180000">
                  <a:extLst>
                    <a:ext uri="{9D8B030D-6E8A-4147-A177-3AD203B41FA5}">
                      <a16:colId xmlns:a16="http://schemas.microsoft.com/office/drawing/2014/main" val="2392893533"/>
                    </a:ext>
                  </a:extLst>
                </a:gridCol>
                <a:gridCol w="180000">
                  <a:extLst>
                    <a:ext uri="{9D8B030D-6E8A-4147-A177-3AD203B41FA5}">
                      <a16:colId xmlns:a16="http://schemas.microsoft.com/office/drawing/2014/main" val="1084389573"/>
                    </a:ext>
                  </a:extLst>
                </a:gridCol>
                <a:gridCol w="180000">
                  <a:extLst>
                    <a:ext uri="{9D8B030D-6E8A-4147-A177-3AD203B41FA5}">
                      <a16:colId xmlns:a16="http://schemas.microsoft.com/office/drawing/2014/main" val="2397182547"/>
                    </a:ext>
                  </a:extLst>
                </a:gridCol>
                <a:gridCol w="180000">
                  <a:extLst>
                    <a:ext uri="{9D8B030D-6E8A-4147-A177-3AD203B41FA5}">
                      <a16:colId xmlns:a16="http://schemas.microsoft.com/office/drawing/2014/main" val="2253342256"/>
                    </a:ext>
                  </a:extLst>
                </a:gridCol>
                <a:gridCol w="180000">
                  <a:extLst>
                    <a:ext uri="{9D8B030D-6E8A-4147-A177-3AD203B41FA5}">
                      <a16:colId xmlns:a16="http://schemas.microsoft.com/office/drawing/2014/main" val="2987756927"/>
                    </a:ext>
                  </a:extLst>
                </a:gridCol>
                <a:gridCol w="180000">
                  <a:extLst>
                    <a:ext uri="{9D8B030D-6E8A-4147-A177-3AD203B41FA5}">
                      <a16:colId xmlns:a16="http://schemas.microsoft.com/office/drawing/2014/main" val="3123644836"/>
                    </a:ext>
                  </a:extLst>
                </a:gridCol>
                <a:gridCol w="180000">
                  <a:extLst>
                    <a:ext uri="{9D8B030D-6E8A-4147-A177-3AD203B41FA5}">
                      <a16:colId xmlns:a16="http://schemas.microsoft.com/office/drawing/2014/main" val="1123955242"/>
                    </a:ext>
                  </a:extLst>
                </a:gridCol>
                <a:gridCol w="180000">
                  <a:extLst>
                    <a:ext uri="{9D8B030D-6E8A-4147-A177-3AD203B41FA5}">
                      <a16:colId xmlns:a16="http://schemas.microsoft.com/office/drawing/2014/main" val="1652696700"/>
                    </a:ext>
                  </a:extLst>
                </a:gridCol>
                <a:gridCol w="180000">
                  <a:extLst>
                    <a:ext uri="{9D8B030D-6E8A-4147-A177-3AD203B41FA5}">
                      <a16:colId xmlns:a16="http://schemas.microsoft.com/office/drawing/2014/main" val="4150870818"/>
                    </a:ext>
                  </a:extLst>
                </a:gridCol>
                <a:gridCol w="1800000">
                  <a:extLst>
                    <a:ext uri="{9D8B030D-6E8A-4147-A177-3AD203B41FA5}">
                      <a16:colId xmlns:a16="http://schemas.microsoft.com/office/drawing/2014/main" val="156643862"/>
                    </a:ext>
                  </a:extLst>
                </a:gridCol>
              </a:tblGrid>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rowSpan="10">
                  <a:txBody>
                    <a:bodyPr/>
                    <a:lstStyle/>
                    <a:p>
                      <a:pPr marL="0" marR="0" lvl="0" indent="0" algn="l" defTabSz="914400" rtl="0" eaLnBrk="1" fontAlgn="auto" latinLnBrk="0" hangingPunct="1">
                        <a:lnSpc>
                          <a:spcPct val="90000"/>
                        </a:lnSpc>
                        <a:spcBef>
                          <a:spcPts val="0"/>
                        </a:spcBef>
                        <a:spcAft>
                          <a:spcPts val="0"/>
                        </a:spcAft>
                        <a:buClrTx/>
                        <a:buSzTx/>
                        <a:buFontTx/>
                        <a:buNone/>
                        <a:tabLst/>
                        <a:defRPr/>
                      </a:pPr>
                      <a:r>
                        <a:rPr kumimoji="0" lang="en-GB" sz="6000" b="1" i="0" u="none" strike="noStrike" kern="1200" cap="none" spc="0" normalizeH="0" baseline="0" noProof="0" dirty="0">
                          <a:ln>
                            <a:noFill/>
                          </a:ln>
                          <a:solidFill>
                            <a:schemeClr val="accent2"/>
                          </a:solidFill>
                          <a:effectLst/>
                          <a:uLnTx/>
                          <a:uFillTx/>
                          <a:latin typeface="Segoe UI Semibold"/>
                          <a:ea typeface="+mn-ea"/>
                          <a:cs typeface="+mn-cs"/>
                        </a:rPr>
                        <a:t>12%</a:t>
                      </a:r>
                    </a:p>
                    <a:p>
                      <a:pPr marL="0" marR="0" lvl="0" indent="0" algn="l" defTabSz="914400" rtl="0" eaLnBrk="1" fontAlgn="auto" latinLnBrk="0" hangingPunct="1">
                        <a:lnSpc>
                          <a:spcPct val="9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mn-lt"/>
                          <a:ea typeface="+mn-ea"/>
                          <a:cs typeface="+mn-cs"/>
                        </a:rPr>
                        <a:t>&lt;insert your text here&gt;</a:t>
                      </a:r>
                      <a:endParaRPr kumimoji="0" lang="en-GB" sz="6000" b="1" i="0" u="none" strike="noStrike" kern="1200" cap="none" spc="0" normalizeH="0" baseline="0" noProof="0" dirty="0">
                        <a:ln>
                          <a:noFill/>
                        </a:ln>
                        <a:solidFill>
                          <a:srgbClr val="028080"/>
                        </a:solidFill>
                        <a:effectLst/>
                        <a:uLnTx/>
                        <a:uFillTx/>
                        <a:latin typeface="Segoe UI Semibold"/>
                        <a:ea typeface="+mn-ea"/>
                        <a:cs typeface="+mn-cs"/>
                      </a:endParaRPr>
                    </a:p>
                  </a:txBody>
                  <a:tcPr marL="180000" marR="0" marT="0" marB="0" anchor="b">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909502440"/>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v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144307780"/>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vMerge="1">
                  <a:txBody>
                    <a:bodyPr/>
                    <a:lstStyle/>
                    <a:p>
                      <a:pPr algn="ctr">
                        <a:lnSpc>
                          <a:spcPct val="90000"/>
                        </a:lnSpc>
                      </a:pPr>
                      <a:endParaRPr lang="en-GB" sz="1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4055071245"/>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vMerge="1">
                  <a:txBody>
                    <a:bodyPr/>
                    <a:lstStyle/>
                    <a:p>
                      <a:pPr algn="ctr">
                        <a:lnSpc>
                          <a:spcPct val="90000"/>
                        </a:lnSpc>
                      </a:pPr>
                      <a:endParaRPr lang="en-GB" sz="1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362037258"/>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v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815576996"/>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vMerge="1">
                  <a:txBody>
                    <a:bodyPr/>
                    <a:lstStyle/>
                    <a:p>
                      <a:pPr algn="ctr">
                        <a:lnSpc>
                          <a:spcPct val="90000"/>
                        </a:lnSpc>
                      </a:pPr>
                      <a:endParaRPr lang="en-GB" sz="1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4034585676"/>
                  </a:ext>
                </a:extLst>
              </a:tr>
              <a:tr h="180000">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v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538131082"/>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v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4175590160"/>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v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3377466170"/>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v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832946985"/>
                  </a:ext>
                </a:extLst>
              </a:tr>
            </a:tbl>
          </a:graphicData>
        </a:graphic>
      </p:graphicFrame>
      <p:graphicFrame>
        <p:nvGraphicFramePr>
          <p:cNvPr id="7" name="Table 6">
            <a:extLst>
              <a:ext uri="{FF2B5EF4-FFF2-40B4-BE49-F238E27FC236}">
                <a16:creationId xmlns:a16="http://schemas.microsoft.com/office/drawing/2014/main" id="{B45BD48E-8911-43DE-BDB0-DD2E7D66101F}"/>
              </a:ext>
            </a:extLst>
          </p:cNvPr>
          <p:cNvGraphicFramePr>
            <a:graphicFrameLocks noGrp="1"/>
          </p:cNvGraphicFramePr>
          <p:nvPr>
            <p:extLst>
              <p:ext uri="{D42A27DB-BD31-4B8C-83A1-F6EECF244321}">
                <p14:modId xmlns:p14="http://schemas.microsoft.com/office/powerpoint/2010/main" val="385463975"/>
              </p:ext>
            </p:extLst>
          </p:nvPr>
        </p:nvGraphicFramePr>
        <p:xfrm>
          <a:off x="4292600" y="1079500"/>
          <a:ext cx="3600000" cy="1800000"/>
        </p:xfrm>
        <a:graphic>
          <a:graphicData uri="http://schemas.openxmlformats.org/drawingml/2006/table">
            <a:tbl>
              <a:tblPr firstRow="1" bandRow="1">
                <a:tableStyleId>{5940675A-B579-460E-94D1-54222C63F5DA}</a:tableStyleId>
              </a:tblPr>
              <a:tblGrid>
                <a:gridCol w="180000">
                  <a:extLst>
                    <a:ext uri="{9D8B030D-6E8A-4147-A177-3AD203B41FA5}">
                      <a16:colId xmlns:a16="http://schemas.microsoft.com/office/drawing/2014/main" val="892914845"/>
                    </a:ext>
                  </a:extLst>
                </a:gridCol>
                <a:gridCol w="180000">
                  <a:extLst>
                    <a:ext uri="{9D8B030D-6E8A-4147-A177-3AD203B41FA5}">
                      <a16:colId xmlns:a16="http://schemas.microsoft.com/office/drawing/2014/main" val="2392893533"/>
                    </a:ext>
                  </a:extLst>
                </a:gridCol>
                <a:gridCol w="180000">
                  <a:extLst>
                    <a:ext uri="{9D8B030D-6E8A-4147-A177-3AD203B41FA5}">
                      <a16:colId xmlns:a16="http://schemas.microsoft.com/office/drawing/2014/main" val="1084389573"/>
                    </a:ext>
                  </a:extLst>
                </a:gridCol>
                <a:gridCol w="180000">
                  <a:extLst>
                    <a:ext uri="{9D8B030D-6E8A-4147-A177-3AD203B41FA5}">
                      <a16:colId xmlns:a16="http://schemas.microsoft.com/office/drawing/2014/main" val="2397182547"/>
                    </a:ext>
                  </a:extLst>
                </a:gridCol>
                <a:gridCol w="180000">
                  <a:extLst>
                    <a:ext uri="{9D8B030D-6E8A-4147-A177-3AD203B41FA5}">
                      <a16:colId xmlns:a16="http://schemas.microsoft.com/office/drawing/2014/main" val="2253342256"/>
                    </a:ext>
                  </a:extLst>
                </a:gridCol>
                <a:gridCol w="180000">
                  <a:extLst>
                    <a:ext uri="{9D8B030D-6E8A-4147-A177-3AD203B41FA5}">
                      <a16:colId xmlns:a16="http://schemas.microsoft.com/office/drawing/2014/main" val="2987756927"/>
                    </a:ext>
                  </a:extLst>
                </a:gridCol>
                <a:gridCol w="180000">
                  <a:extLst>
                    <a:ext uri="{9D8B030D-6E8A-4147-A177-3AD203B41FA5}">
                      <a16:colId xmlns:a16="http://schemas.microsoft.com/office/drawing/2014/main" val="3123644836"/>
                    </a:ext>
                  </a:extLst>
                </a:gridCol>
                <a:gridCol w="180000">
                  <a:extLst>
                    <a:ext uri="{9D8B030D-6E8A-4147-A177-3AD203B41FA5}">
                      <a16:colId xmlns:a16="http://schemas.microsoft.com/office/drawing/2014/main" val="1123955242"/>
                    </a:ext>
                  </a:extLst>
                </a:gridCol>
                <a:gridCol w="180000">
                  <a:extLst>
                    <a:ext uri="{9D8B030D-6E8A-4147-A177-3AD203B41FA5}">
                      <a16:colId xmlns:a16="http://schemas.microsoft.com/office/drawing/2014/main" val="1652696700"/>
                    </a:ext>
                  </a:extLst>
                </a:gridCol>
                <a:gridCol w="180000">
                  <a:extLst>
                    <a:ext uri="{9D8B030D-6E8A-4147-A177-3AD203B41FA5}">
                      <a16:colId xmlns:a16="http://schemas.microsoft.com/office/drawing/2014/main" val="4150870818"/>
                    </a:ext>
                  </a:extLst>
                </a:gridCol>
                <a:gridCol w="1800000">
                  <a:extLst>
                    <a:ext uri="{9D8B030D-6E8A-4147-A177-3AD203B41FA5}">
                      <a16:colId xmlns:a16="http://schemas.microsoft.com/office/drawing/2014/main" val="156643862"/>
                    </a:ext>
                  </a:extLst>
                </a:gridCol>
              </a:tblGrid>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rowSpan="5">
                  <a:txBody>
                    <a:bodyPr/>
                    <a:lstStyle/>
                    <a:p>
                      <a:pPr marL="0" marR="0" lvl="0" indent="0" algn="l" defTabSz="914400" rtl="0" eaLnBrk="1" fontAlgn="auto" latinLnBrk="0" hangingPunct="1">
                        <a:lnSpc>
                          <a:spcPct val="90000"/>
                        </a:lnSpc>
                        <a:spcBef>
                          <a:spcPts val="0"/>
                        </a:spcBef>
                        <a:spcAft>
                          <a:spcPts val="0"/>
                        </a:spcAft>
                        <a:buClrTx/>
                        <a:buSzTx/>
                        <a:buFontTx/>
                        <a:buNone/>
                        <a:tabLst/>
                        <a:defRPr/>
                      </a:pPr>
                      <a:r>
                        <a:rPr kumimoji="0" lang="en-GB" sz="6000" b="1" i="0" u="none" strike="noStrike" kern="1200" cap="none" spc="0" normalizeH="0" baseline="0" noProof="0" dirty="0">
                          <a:ln>
                            <a:noFill/>
                          </a:ln>
                          <a:solidFill>
                            <a:schemeClr val="accent2"/>
                          </a:solidFill>
                          <a:effectLst/>
                          <a:uLnTx/>
                          <a:uFillTx/>
                          <a:latin typeface="Segoe UI Semibold"/>
                          <a:ea typeface="+mn-ea"/>
                          <a:cs typeface="+mn-cs"/>
                        </a:rPr>
                        <a:t>37%</a:t>
                      </a:r>
                    </a:p>
                  </a:txBody>
                  <a:tcPr marL="18000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909502440"/>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v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144307780"/>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v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4055071245"/>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v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362037258"/>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v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815576996"/>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rowSpan="5">
                  <a:txBody>
                    <a:bodyPr/>
                    <a:lstStyle/>
                    <a:p>
                      <a:pPr marL="0" marR="0" lvl="0" indent="0" algn="l" defTabSz="914400" rtl="0" eaLnBrk="1" fontAlgn="auto" latinLnBrk="0" hangingPunct="1">
                        <a:lnSpc>
                          <a:spcPct val="9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mn-lt"/>
                          <a:ea typeface="+mn-ea"/>
                          <a:cs typeface="+mn-cs"/>
                        </a:rPr>
                        <a:t>&lt;insert your text here&gt;</a:t>
                      </a:r>
                      <a:endParaRPr kumimoji="0" lang="en-GB" sz="6000" b="0" i="0" u="none" strike="noStrike" kern="1200" cap="none" spc="0" normalizeH="0" baseline="0" noProof="0" dirty="0">
                        <a:ln>
                          <a:noFill/>
                        </a:ln>
                        <a:solidFill>
                          <a:srgbClr val="028080"/>
                        </a:solidFill>
                        <a:effectLst/>
                        <a:uLnTx/>
                        <a:uFillTx/>
                        <a:latin typeface="Segoe UI Semibold"/>
                        <a:ea typeface="+mn-ea"/>
                        <a:cs typeface="+mn-cs"/>
                      </a:endParaRPr>
                    </a:p>
                  </a:txBody>
                  <a:tcPr marL="180000" marR="0" marT="0" marB="0" anchor="b">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4034585676"/>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v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538131082"/>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v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4175590160"/>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v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3377466170"/>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v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832946985"/>
                  </a:ext>
                </a:extLst>
              </a:tr>
            </a:tbl>
          </a:graphicData>
        </a:graphic>
      </p:graphicFrame>
      <p:graphicFrame>
        <p:nvGraphicFramePr>
          <p:cNvPr id="9" name="Table 8">
            <a:extLst>
              <a:ext uri="{FF2B5EF4-FFF2-40B4-BE49-F238E27FC236}">
                <a16:creationId xmlns:a16="http://schemas.microsoft.com/office/drawing/2014/main" id="{9F48CD61-CCFF-478D-A20D-6F2DF3338C57}"/>
              </a:ext>
            </a:extLst>
          </p:cNvPr>
          <p:cNvGraphicFramePr>
            <a:graphicFrameLocks noGrp="1"/>
          </p:cNvGraphicFramePr>
          <p:nvPr>
            <p:extLst>
              <p:ext uri="{D42A27DB-BD31-4B8C-83A1-F6EECF244321}">
                <p14:modId xmlns:p14="http://schemas.microsoft.com/office/powerpoint/2010/main" val="2573866778"/>
              </p:ext>
            </p:extLst>
          </p:nvPr>
        </p:nvGraphicFramePr>
        <p:xfrm>
          <a:off x="8255000" y="1079500"/>
          <a:ext cx="3600000" cy="2213172"/>
        </p:xfrm>
        <a:graphic>
          <a:graphicData uri="http://schemas.openxmlformats.org/drawingml/2006/table">
            <a:tbl>
              <a:tblPr firstRow="1" bandRow="1">
                <a:tableStyleId>{5940675A-B579-460E-94D1-54222C63F5DA}</a:tableStyleId>
              </a:tblPr>
              <a:tblGrid>
                <a:gridCol w="180000">
                  <a:extLst>
                    <a:ext uri="{9D8B030D-6E8A-4147-A177-3AD203B41FA5}">
                      <a16:colId xmlns:a16="http://schemas.microsoft.com/office/drawing/2014/main" val="892914845"/>
                    </a:ext>
                  </a:extLst>
                </a:gridCol>
                <a:gridCol w="180000">
                  <a:extLst>
                    <a:ext uri="{9D8B030D-6E8A-4147-A177-3AD203B41FA5}">
                      <a16:colId xmlns:a16="http://schemas.microsoft.com/office/drawing/2014/main" val="2392893533"/>
                    </a:ext>
                  </a:extLst>
                </a:gridCol>
                <a:gridCol w="180000">
                  <a:extLst>
                    <a:ext uri="{9D8B030D-6E8A-4147-A177-3AD203B41FA5}">
                      <a16:colId xmlns:a16="http://schemas.microsoft.com/office/drawing/2014/main" val="1084389573"/>
                    </a:ext>
                  </a:extLst>
                </a:gridCol>
                <a:gridCol w="180000">
                  <a:extLst>
                    <a:ext uri="{9D8B030D-6E8A-4147-A177-3AD203B41FA5}">
                      <a16:colId xmlns:a16="http://schemas.microsoft.com/office/drawing/2014/main" val="2397182547"/>
                    </a:ext>
                  </a:extLst>
                </a:gridCol>
                <a:gridCol w="180000">
                  <a:extLst>
                    <a:ext uri="{9D8B030D-6E8A-4147-A177-3AD203B41FA5}">
                      <a16:colId xmlns:a16="http://schemas.microsoft.com/office/drawing/2014/main" val="2253342256"/>
                    </a:ext>
                  </a:extLst>
                </a:gridCol>
                <a:gridCol w="180000">
                  <a:extLst>
                    <a:ext uri="{9D8B030D-6E8A-4147-A177-3AD203B41FA5}">
                      <a16:colId xmlns:a16="http://schemas.microsoft.com/office/drawing/2014/main" val="2987756927"/>
                    </a:ext>
                  </a:extLst>
                </a:gridCol>
                <a:gridCol w="180000">
                  <a:extLst>
                    <a:ext uri="{9D8B030D-6E8A-4147-A177-3AD203B41FA5}">
                      <a16:colId xmlns:a16="http://schemas.microsoft.com/office/drawing/2014/main" val="3123644836"/>
                    </a:ext>
                  </a:extLst>
                </a:gridCol>
                <a:gridCol w="180000">
                  <a:extLst>
                    <a:ext uri="{9D8B030D-6E8A-4147-A177-3AD203B41FA5}">
                      <a16:colId xmlns:a16="http://schemas.microsoft.com/office/drawing/2014/main" val="1123955242"/>
                    </a:ext>
                  </a:extLst>
                </a:gridCol>
                <a:gridCol w="180000">
                  <a:extLst>
                    <a:ext uri="{9D8B030D-6E8A-4147-A177-3AD203B41FA5}">
                      <a16:colId xmlns:a16="http://schemas.microsoft.com/office/drawing/2014/main" val="1652696700"/>
                    </a:ext>
                  </a:extLst>
                </a:gridCol>
                <a:gridCol w="180000">
                  <a:extLst>
                    <a:ext uri="{9D8B030D-6E8A-4147-A177-3AD203B41FA5}">
                      <a16:colId xmlns:a16="http://schemas.microsoft.com/office/drawing/2014/main" val="4150870818"/>
                    </a:ext>
                  </a:extLst>
                </a:gridCol>
                <a:gridCol w="1800000">
                  <a:extLst>
                    <a:ext uri="{9D8B030D-6E8A-4147-A177-3AD203B41FA5}">
                      <a16:colId xmlns:a16="http://schemas.microsoft.com/office/drawing/2014/main" val="156643862"/>
                    </a:ext>
                  </a:extLst>
                </a:gridCol>
              </a:tblGrid>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rowSpan="10">
                  <a:txBody>
                    <a:bodyPr/>
                    <a:lstStyle/>
                    <a:p>
                      <a:pPr marL="0" marR="0" lvl="0" indent="0" algn="l" defTabSz="914400" rtl="0" eaLnBrk="1" fontAlgn="auto" latinLnBrk="0" hangingPunct="1">
                        <a:lnSpc>
                          <a:spcPct val="90000"/>
                        </a:lnSpc>
                        <a:spcBef>
                          <a:spcPts val="0"/>
                        </a:spcBef>
                        <a:spcAft>
                          <a:spcPts val="0"/>
                        </a:spcAft>
                        <a:buClrTx/>
                        <a:buSzTx/>
                        <a:buFontTx/>
                        <a:buNone/>
                        <a:tabLst/>
                        <a:defRPr/>
                      </a:pPr>
                      <a:r>
                        <a:rPr kumimoji="0" lang="en-GB" sz="6000" b="1" i="0" u="none" strike="noStrike" kern="1200" cap="none" spc="0" normalizeH="0" baseline="0" noProof="0" dirty="0">
                          <a:ln>
                            <a:noFill/>
                          </a:ln>
                          <a:solidFill>
                            <a:schemeClr val="accent2"/>
                          </a:solidFill>
                          <a:effectLst/>
                          <a:uLnTx/>
                          <a:uFillTx/>
                          <a:latin typeface="Segoe UI Semibold"/>
                          <a:ea typeface="+mn-ea"/>
                          <a:cs typeface="+mn-cs"/>
                        </a:rPr>
                        <a:t>95%</a:t>
                      </a:r>
                    </a:p>
                  </a:txBody>
                  <a:tcPr marL="180000" marR="0" marT="0" marB="0" anchor="b">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909502440"/>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v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144307780"/>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vMerge="1">
                  <a:txBody>
                    <a:bodyPr/>
                    <a:lstStyle/>
                    <a:p>
                      <a:pPr algn="ctr">
                        <a:lnSpc>
                          <a:spcPct val="90000"/>
                        </a:lnSpc>
                      </a:pPr>
                      <a:endParaRPr lang="en-GB" sz="1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4055071245"/>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vMerge="1">
                  <a:txBody>
                    <a:bodyPr/>
                    <a:lstStyle/>
                    <a:p>
                      <a:pPr algn="ctr">
                        <a:lnSpc>
                          <a:spcPct val="90000"/>
                        </a:lnSpc>
                      </a:pPr>
                      <a:endParaRPr lang="en-GB" sz="1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362037258"/>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v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815576996"/>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vMerge="1">
                  <a:txBody>
                    <a:bodyPr/>
                    <a:lstStyle/>
                    <a:p>
                      <a:pPr algn="ctr">
                        <a:lnSpc>
                          <a:spcPct val="90000"/>
                        </a:lnSpc>
                      </a:pPr>
                      <a:endParaRPr lang="en-GB" sz="1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4034585676"/>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v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538131082"/>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v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4175590160"/>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v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3377466170"/>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v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832946985"/>
                  </a:ext>
                </a:extLst>
              </a:tr>
              <a:tr h="0">
                <a:tc gridSpan="11">
                  <a:txBody>
                    <a:bodyPr/>
                    <a:lstStyle/>
                    <a:p>
                      <a:pPr marL="0" marR="0" lvl="0" indent="0" algn="l" defTabSz="914400" rtl="0" eaLnBrk="1" fontAlgn="auto" latinLnBrk="0" hangingPunct="1">
                        <a:lnSpc>
                          <a:spcPct val="9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mn-lt"/>
                          <a:ea typeface="+mn-ea"/>
                          <a:cs typeface="+mn-cs"/>
                        </a:rPr>
                        <a:t>&lt;insert your text here&gt;</a:t>
                      </a:r>
                      <a:endParaRPr kumimoji="0" lang="en-GB" sz="6000" b="1" i="0" u="none" strike="noStrike" kern="1200" cap="none" spc="0" normalizeH="0" baseline="0" noProof="0" dirty="0">
                        <a:ln>
                          <a:noFill/>
                        </a:ln>
                        <a:solidFill>
                          <a:srgbClr val="028080"/>
                        </a:solidFill>
                        <a:effectLst/>
                        <a:uLnTx/>
                        <a:uFillTx/>
                        <a:latin typeface="Segoe UI Semibold"/>
                        <a:ea typeface="+mn-ea"/>
                        <a:cs typeface="+mn-cs"/>
                      </a:endParaRPr>
                    </a:p>
                    <a:p>
                      <a:pPr algn="ctr">
                        <a:lnSpc>
                          <a:spcPct val="90000"/>
                        </a:lnSpc>
                      </a:pPr>
                      <a:endParaRPr lang="en-GB" sz="100" dirty="0"/>
                    </a:p>
                  </a:txBody>
                  <a:tcPr marL="0" marR="0" marT="18000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5914675"/>
                  </a:ext>
                </a:extLst>
              </a:tr>
            </a:tbl>
          </a:graphicData>
        </a:graphic>
      </p:graphicFrame>
      <p:graphicFrame>
        <p:nvGraphicFramePr>
          <p:cNvPr id="10" name="Table 6">
            <a:extLst>
              <a:ext uri="{FF2B5EF4-FFF2-40B4-BE49-F238E27FC236}">
                <a16:creationId xmlns:a16="http://schemas.microsoft.com/office/drawing/2014/main" id="{D88821D4-0F24-46BB-9E6E-1797EFD27D4D}"/>
              </a:ext>
            </a:extLst>
          </p:cNvPr>
          <p:cNvGraphicFramePr>
            <a:graphicFrameLocks noGrp="1"/>
          </p:cNvGraphicFramePr>
          <p:nvPr>
            <p:extLst>
              <p:ext uri="{D42A27DB-BD31-4B8C-83A1-F6EECF244321}">
                <p14:modId xmlns:p14="http://schemas.microsoft.com/office/powerpoint/2010/main" val="1321159838"/>
              </p:ext>
            </p:extLst>
          </p:nvPr>
        </p:nvGraphicFramePr>
        <p:xfrm>
          <a:off x="330200" y="3784600"/>
          <a:ext cx="3600000" cy="1800000"/>
        </p:xfrm>
        <a:graphic>
          <a:graphicData uri="http://schemas.openxmlformats.org/drawingml/2006/table">
            <a:tbl>
              <a:tblPr firstRow="1" bandRow="1">
                <a:tableStyleId>{5940675A-B579-460E-94D1-54222C63F5DA}</a:tableStyleId>
              </a:tblPr>
              <a:tblGrid>
                <a:gridCol w="1800000">
                  <a:extLst>
                    <a:ext uri="{9D8B030D-6E8A-4147-A177-3AD203B41FA5}">
                      <a16:colId xmlns:a16="http://schemas.microsoft.com/office/drawing/2014/main" val="239941175"/>
                    </a:ext>
                  </a:extLst>
                </a:gridCol>
                <a:gridCol w="180000">
                  <a:extLst>
                    <a:ext uri="{9D8B030D-6E8A-4147-A177-3AD203B41FA5}">
                      <a16:colId xmlns:a16="http://schemas.microsoft.com/office/drawing/2014/main" val="892914845"/>
                    </a:ext>
                  </a:extLst>
                </a:gridCol>
                <a:gridCol w="180000">
                  <a:extLst>
                    <a:ext uri="{9D8B030D-6E8A-4147-A177-3AD203B41FA5}">
                      <a16:colId xmlns:a16="http://schemas.microsoft.com/office/drawing/2014/main" val="2392893533"/>
                    </a:ext>
                  </a:extLst>
                </a:gridCol>
                <a:gridCol w="180000">
                  <a:extLst>
                    <a:ext uri="{9D8B030D-6E8A-4147-A177-3AD203B41FA5}">
                      <a16:colId xmlns:a16="http://schemas.microsoft.com/office/drawing/2014/main" val="1084389573"/>
                    </a:ext>
                  </a:extLst>
                </a:gridCol>
                <a:gridCol w="180000">
                  <a:extLst>
                    <a:ext uri="{9D8B030D-6E8A-4147-A177-3AD203B41FA5}">
                      <a16:colId xmlns:a16="http://schemas.microsoft.com/office/drawing/2014/main" val="2397182547"/>
                    </a:ext>
                  </a:extLst>
                </a:gridCol>
                <a:gridCol w="180000">
                  <a:extLst>
                    <a:ext uri="{9D8B030D-6E8A-4147-A177-3AD203B41FA5}">
                      <a16:colId xmlns:a16="http://schemas.microsoft.com/office/drawing/2014/main" val="2253342256"/>
                    </a:ext>
                  </a:extLst>
                </a:gridCol>
                <a:gridCol w="180000">
                  <a:extLst>
                    <a:ext uri="{9D8B030D-6E8A-4147-A177-3AD203B41FA5}">
                      <a16:colId xmlns:a16="http://schemas.microsoft.com/office/drawing/2014/main" val="2987756927"/>
                    </a:ext>
                  </a:extLst>
                </a:gridCol>
                <a:gridCol w="180000">
                  <a:extLst>
                    <a:ext uri="{9D8B030D-6E8A-4147-A177-3AD203B41FA5}">
                      <a16:colId xmlns:a16="http://schemas.microsoft.com/office/drawing/2014/main" val="3123644836"/>
                    </a:ext>
                  </a:extLst>
                </a:gridCol>
                <a:gridCol w="180000">
                  <a:extLst>
                    <a:ext uri="{9D8B030D-6E8A-4147-A177-3AD203B41FA5}">
                      <a16:colId xmlns:a16="http://schemas.microsoft.com/office/drawing/2014/main" val="1123955242"/>
                    </a:ext>
                  </a:extLst>
                </a:gridCol>
                <a:gridCol w="180000">
                  <a:extLst>
                    <a:ext uri="{9D8B030D-6E8A-4147-A177-3AD203B41FA5}">
                      <a16:colId xmlns:a16="http://schemas.microsoft.com/office/drawing/2014/main" val="1652696700"/>
                    </a:ext>
                  </a:extLst>
                </a:gridCol>
                <a:gridCol w="180000">
                  <a:extLst>
                    <a:ext uri="{9D8B030D-6E8A-4147-A177-3AD203B41FA5}">
                      <a16:colId xmlns:a16="http://schemas.microsoft.com/office/drawing/2014/main" val="4150870818"/>
                    </a:ext>
                  </a:extLst>
                </a:gridCol>
              </a:tblGrid>
              <a:tr h="180000">
                <a:tc rowSpan="10">
                  <a:txBody>
                    <a:bodyPr/>
                    <a:lstStyle/>
                    <a:p>
                      <a:pPr marL="0" marR="0" lvl="0" indent="0" algn="r" defTabSz="914400" rtl="0" eaLnBrk="1" fontAlgn="auto" latinLnBrk="0" hangingPunct="1">
                        <a:lnSpc>
                          <a:spcPct val="90000"/>
                        </a:lnSpc>
                        <a:spcBef>
                          <a:spcPts val="0"/>
                        </a:spcBef>
                        <a:spcAft>
                          <a:spcPts val="0"/>
                        </a:spcAft>
                        <a:buClrTx/>
                        <a:buSzTx/>
                        <a:buFontTx/>
                        <a:buNone/>
                        <a:tabLst/>
                        <a:defRPr/>
                      </a:pPr>
                      <a:r>
                        <a:rPr kumimoji="0" lang="en-GB" sz="6000" b="1" i="0" u="none" strike="noStrike" kern="1200" cap="none" spc="0" normalizeH="0" baseline="0" noProof="0" dirty="0">
                          <a:ln>
                            <a:noFill/>
                          </a:ln>
                          <a:solidFill>
                            <a:schemeClr val="accent2"/>
                          </a:solidFill>
                          <a:effectLst/>
                          <a:uLnTx/>
                          <a:uFillTx/>
                          <a:latin typeface="Segoe UI Semibold"/>
                          <a:ea typeface="+mn-ea"/>
                          <a:cs typeface="+mn-cs"/>
                        </a:rPr>
                        <a:t>7%</a:t>
                      </a:r>
                    </a:p>
                    <a:p>
                      <a:pPr marL="0" marR="0" lvl="0" indent="0" algn="r" defTabSz="914400" rtl="0" eaLnBrk="1" fontAlgn="auto" latinLnBrk="0" hangingPunct="1">
                        <a:lnSpc>
                          <a:spcPct val="9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mn-lt"/>
                          <a:ea typeface="+mn-ea"/>
                          <a:cs typeface="+mn-cs"/>
                        </a:rPr>
                        <a:t>&lt;insert your text here&gt;</a:t>
                      </a:r>
                      <a:endParaRPr kumimoji="0" lang="en-GB" sz="6000" b="1" i="0" u="none" strike="noStrike" kern="1200" cap="none" spc="0" normalizeH="0" baseline="0" noProof="0" dirty="0">
                        <a:ln>
                          <a:noFill/>
                        </a:ln>
                        <a:solidFill>
                          <a:srgbClr val="028080"/>
                        </a:solidFill>
                        <a:effectLst/>
                        <a:uLnTx/>
                        <a:uFillTx/>
                        <a:latin typeface="Segoe UI Semibold"/>
                        <a:ea typeface="+mn-ea"/>
                        <a:cs typeface="+mn-cs"/>
                      </a:endParaRPr>
                    </a:p>
                  </a:txBody>
                  <a:tcPr marL="0" marR="180000" marT="0" marB="0" anchor="b">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extLst>
                  <a:ext uri="{0D108BD9-81ED-4DB2-BD59-A6C34878D82A}">
                    <a16:rowId xmlns:a16="http://schemas.microsoft.com/office/drawing/2014/main" val="2909502440"/>
                  </a:ext>
                </a:extLst>
              </a:tr>
              <a:tr h="180000">
                <a:tc vMerge="1">
                  <a:txBody>
                    <a:bodyPr/>
                    <a:lstStyle/>
                    <a:p>
                      <a:pPr algn="ctr" rtl="0">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extLst>
                  <a:ext uri="{0D108BD9-81ED-4DB2-BD59-A6C34878D82A}">
                    <a16:rowId xmlns:a16="http://schemas.microsoft.com/office/drawing/2014/main" val="1144307780"/>
                  </a:ext>
                </a:extLst>
              </a:tr>
              <a:tr h="180000">
                <a:tc vMerge="1">
                  <a:txBody>
                    <a:bodyPr/>
                    <a:lstStyle/>
                    <a:p>
                      <a:pPr algn="ctr" rtl="0">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extLst>
                  <a:ext uri="{0D108BD9-81ED-4DB2-BD59-A6C34878D82A}">
                    <a16:rowId xmlns:a16="http://schemas.microsoft.com/office/drawing/2014/main" val="4055071245"/>
                  </a:ext>
                </a:extLst>
              </a:tr>
              <a:tr h="180000">
                <a:tc vMerge="1">
                  <a:txBody>
                    <a:bodyPr/>
                    <a:lstStyle/>
                    <a:p>
                      <a:pPr algn="ctr" rtl="0">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extLst>
                  <a:ext uri="{0D108BD9-81ED-4DB2-BD59-A6C34878D82A}">
                    <a16:rowId xmlns:a16="http://schemas.microsoft.com/office/drawing/2014/main" val="2362037258"/>
                  </a:ext>
                </a:extLst>
              </a:tr>
              <a:tr h="180000">
                <a:tc vMerge="1">
                  <a:txBody>
                    <a:bodyPr/>
                    <a:lstStyle/>
                    <a:p>
                      <a:pPr algn="ctr" rtl="0">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extLst>
                  <a:ext uri="{0D108BD9-81ED-4DB2-BD59-A6C34878D82A}">
                    <a16:rowId xmlns:a16="http://schemas.microsoft.com/office/drawing/2014/main" val="815576996"/>
                  </a:ext>
                </a:extLst>
              </a:tr>
              <a:tr h="180000">
                <a:tc vMerge="1">
                  <a:txBody>
                    <a:bodyPr/>
                    <a:lstStyle/>
                    <a:p>
                      <a:pPr algn="ctr" rtl="0">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extLst>
                  <a:ext uri="{0D108BD9-81ED-4DB2-BD59-A6C34878D82A}">
                    <a16:rowId xmlns:a16="http://schemas.microsoft.com/office/drawing/2014/main" val="4034585676"/>
                  </a:ext>
                </a:extLst>
              </a:tr>
              <a:tr h="180000">
                <a:tc vMerge="1">
                  <a:txBody>
                    <a:bodyPr/>
                    <a:lstStyle/>
                    <a:p>
                      <a:pPr algn="ctr" rtl="0">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extLst>
                  <a:ext uri="{0D108BD9-81ED-4DB2-BD59-A6C34878D82A}">
                    <a16:rowId xmlns:a16="http://schemas.microsoft.com/office/drawing/2014/main" val="1538131082"/>
                  </a:ext>
                </a:extLst>
              </a:tr>
              <a:tr h="180000">
                <a:tc vMerge="1">
                  <a:txBody>
                    <a:bodyPr/>
                    <a:lstStyle/>
                    <a:p>
                      <a:pPr algn="ctr" rtl="0">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extLst>
                  <a:ext uri="{0D108BD9-81ED-4DB2-BD59-A6C34878D82A}">
                    <a16:rowId xmlns:a16="http://schemas.microsoft.com/office/drawing/2014/main" val="4175590160"/>
                  </a:ext>
                </a:extLst>
              </a:tr>
              <a:tr h="180000">
                <a:tc vMerge="1">
                  <a:txBody>
                    <a:bodyPr/>
                    <a:lstStyle/>
                    <a:p>
                      <a:pPr algn="ctr" rtl="0">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377466170"/>
                  </a:ext>
                </a:extLst>
              </a:tr>
              <a:tr h="180000">
                <a:tc vMerge="1">
                  <a:txBody>
                    <a:bodyPr/>
                    <a:lstStyle/>
                    <a:p>
                      <a:pPr algn="ctr" rtl="0">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832946985"/>
                  </a:ext>
                </a:extLst>
              </a:tr>
            </a:tbl>
          </a:graphicData>
        </a:graphic>
      </p:graphicFrame>
      <p:graphicFrame>
        <p:nvGraphicFramePr>
          <p:cNvPr id="11" name="Table 10">
            <a:extLst>
              <a:ext uri="{FF2B5EF4-FFF2-40B4-BE49-F238E27FC236}">
                <a16:creationId xmlns:a16="http://schemas.microsoft.com/office/drawing/2014/main" id="{7D11A5E9-3D9F-4BE7-A30A-4E7805E6B45A}"/>
              </a:ext>
            </a:extLst>
          </p:cNvPr>
          <p:cNvGraphicFramePr>
            <a:graphicFrameLocks noGrp="1"/>
          </p:cNvGraphicFramePr>
          <p:nvPr>
            <p:extLst>
              <p:ext uri="{D42A27DB-BD31-4B8C-83A1-F6EECF244321}">
                <p14:modId xmlns:p14="http://schemas.microsoft.com/office/powerpoint/2010/main" val="3187042066"/>
              </p:ext>
            </p:extLst>
          </p:nvPr>
        </p:nvGraphicFramePr>
        <p:xfrm>
          <a:off x="4292600" y="3784600"/>
          <a:ext cx="3600000" cy="1800000"/>
        </p:xfrm>
        <a:graphic>
          <a:graphicData uri="http://schemas.openxmlformats.org/drawingml/2006/table">
            <a:tbl>
              <a:tblPr firstRow="1" bandRow="1">
                <a:tableStyleId>{5940675A-B579-460E-94D1-54222C63F5DA}</a:tableStyleId>
              </a:tblPr>
              <a:tblGrid>
                <a:gridCol w="1800000">
                  <a:extLst>
                    <a:ext uri="{9D8B030D-6E8A-4147-A177-3AD203B41FA5}">
                      <a16:colId xmlns:a16="http://schemas.microsoft.com/office/drawing/2014/main" val="1606765347"/>
                    </a:ext>
                  </a:extLst>
                </a:gridCol>
                <a:gridCol w="180000">
                  <a:extLst>
                    <a:ext uri="{9D8B030D-6E8A-4147-A177-3AD203B41FA5}">
                      <a16:colId xmlns:a16="http://schemas.microsoft.com/office/drawing/2014/main" val="892914845"/>
                    </a:ext>
                  </a:extLst>
                </a:gridCol>
                <a:gridCol w="180000">
                  <a:extLst>
                    <a:ext uri="{9D8B030D-6E8A-4147-A177-3AD203B41FA5}">
                      <a16:colId xmlns:a16="http://schemas.microsoft.com/office/drawing/2014/main" val="2392893533"/>
                    </a:ext>
                  </a:extLst>
                </a:gridCol>
                <a:gridCol w="180000">
                  <a:extLst>
                    <a:ext uri="{9D8B030D-6E8A-4147-A177-3AD203B41FA5}">
                      <a16:colId xmlns:a16="http://schemas.microsoft.com/office/drawing/2014/main" val="1084389573"/>
                    </a:ext>
                  </a:extLst>
                </a:gridCol>
                <a:gridCol w="180000">
                  <a:extLst>
                    <a:ext uri="{9D8B030D-6E8A-4147-A177-3AD203B41FA5}">
                      <a16:colId xmlns:a16="http://schemas.microsoft.com/office/drawing/2014/main" val="2397182547"/>
                    </a:ext>
                  </a:extLst>
                </a:gridCol>
                <a:gridCol w="180000">
                  <a:extLst>
                    <a:ext uri="{9D8B030D-6E8A-4147-A177-3AD203B41FA5}">
                      <a16:colId xmlns:a16="http://schemas.microsoft.com/office/drawing/2014/main" val="2253342256"/>
                    </a:ext>
                  </a:extLst>
                </a:gridCol>
                <a:gridCol w="180000">
                  <a:extLst>
                    <a:ext uri="{9D8B030D-6E8A-4147-A177-3AD203B41FA5}">
                      <a16:colId xmlns:a16="http://schemas.microsoft.com/office/drawing/2014/main" val="2987756927"/>
                    </a:ext>
                  </a:extLst>
                </a:gridCol>
                <a:gridCol w="180000">
                  <a:extLst>
                    <a:ext uri="{9D8B030D-6E8A-4147-A177-3AD203B41FA5}">
                      <a16:colId xmlns:a16="http://schemas.microsoft.com/office/drawing/2014/main" val="3123644836"/>
                    </a:ext>
                  </a:extLst>
                </a:gridCol>
                <a:gridCol w="180000">
                  <a:extLst>
                    <a:ext uri="{9D8B030D-6E8A-4147-A177-3AD203B41FA5}">
                      <a16:colId xmlns:a16="http://schemas.microsoft.com/office/drawing/2014/main" val="1123955242"/>
                    </a:ext>
                  </a:extLst>
                </a:gridCol>
                <a:gridCol w="180000">
                  <a:extLst>
                    <a:ext uri="{9D8B030D-6E8A-4147-A177-3AD203B41FA5}">
                      <a16:colId xmlns:a16="http://schemas.microsoft.com/office/drawing/2014/main" val="1652696700"/>
                    </a:ext>
                  </a:extLst>
                </a:gridCol>
                <a:gridCol w="180000">
                  <a:extLst>
                    <a:ext uri="{9D8B030D-6E8A-4147-A177-3AD203B41FA5}">
                      <a16:colId xmlns:a16="http://schemas.microsoft.com/office/drawing/2014/main" val="4150870818"/>
                    </a:ext>
                  </a:extLst>
                </a:gridCol>
              </a:tblGrid>
              <a:tr h="180000">
                <a:tc rowSpan="5">
                  <a:txBody>
                    <a:bodyPr/>
                    <a:lstStyle/>
                    <a:p>
                      <a:pPr marL="0" marR="0" lvl="0" indent="0" algn="r" defTabSz="914400" rtl="0" eaLnBrk="1" fontAlgn="auto" latinLnBrk="0" hangingPunct="1">
                        <a:lnSpc>
                          <a:spcPct val="90000"/>
                        </a:lnSpc>
                        <a:spcBef>
                          <a:spcPts val="0"/>
                        </a:spcBef>
                        <a:spcAft>
                          <a:spcPts val="0"/>
                        </a:spcAft>
                        <a:buClrTx/>
                        <a:buSzTx/>
                        <a:buFontTx/>
                        <a:buNone/>
                        <a:tabLst/>
                        <a:defRPr/>
                      </a:pPr>
                      <a:r>
                        <a:rPr kumimoji="0" lang="en-GB" sz="6000" b="1" i="0" u="none" strike="noStrike" kern="1200" cap="none" spc="0" normalizeH="0" baseline="0" noProof="0" dirty="0">
                          <a:ln>
                            <a:noFill/>
                          </a:ln>
                          <a:solidFill>
                            <a:schemeClr val="accent2"/>
                          </a:solidFill>
                          <a:effectLst/>
                          <a:uLnTx/>
                          <a:uFillTx/>
                          <a:latin typeface="Segoe UI Semibold"/>
                          <a:ea typeface="+mn-ea"/>
                          <a:cs typeface="+mn-cs"/>
                        </a:rPr>
                        <a:t>51%</a:t>
                      </a:r>
                      <a:endParaRPr kumimoji="0" lang="en-GB" sz="6000" b="1" i="0" u="none" strike="noStrike" kern="1200" cap="none" spc="0" normalizeH="0" baseline="0" dirty="0">
                        <a:ln>
                          <a:noFill/>
                        </a:ln>
                        <a:solidFill>
                          <a:schemeClr val="accent2"/>
                        </a:solidFill>
                        <a:effectLst/>
                        <a:uLnTx/>
                        <a:uFillTx/>
                        <a:latin typeface="Segoe UI Semibold"/>
                        <a:ea typeface="+mn-ea"/>
                        <a:cs typeface="+mn-cs"/>
                      </a:endParaRPr>
                    </a:p>
                  </a:txBody>
                  <a:tcPr marL="0" marR="18000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extLst>
                  <a:ext uri="{0D108BD9-81ED-4DB2-BD59-A6C34878D82A}">
                    <a16:rowId xmlns:a16="http://schemas.microsoft.com/office/drawing/2014/main" val="2909502440"/>
                  </a:ext>
                </a:extLst>
              </a:tr>
              <a:tr h="180000">
                <a:tc v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extLst>
                  <a:ext uri="{0D108BD9-81ED-4DB2-BD59-A6C34878D82A}">
                    <a16:rowId xmlns:a16="http://schemas.microsoft.com/office/drawing/2014/main" val="1144307780"/>
                  </a:ext>
                </a:extLst>
              </a:tr>
              <a:tr h="180000">
                <a:tc v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extLst>
                  <a:ext uri="{0D108BD9-81ED-4DB2-BD59-A6C34878D82A}">
                    <a16:rowId xmlns:a16="http://schemas.microsoft.com/office/drawing/2014/main" val="4055071245"/>
                  </a:ext>
                </a:extLst>
              </a:tr>
              <a:tr h="180000">
                <a:tc v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extLst>
                  <a:ext uri="{0D108BD9-81ED-4DB2-BD59-A6C34878D82A}">
                    <a16:rowId xmlns:a16="http://schemas.microsoft.com/office/drawing/2014/main" val="2362037258"/>
                  </a:ext>
                </a:extLst>
              </a:tr>
              <a:tr h="180000">
                <a:tc v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extLst>
                  <a:ext uri="{0D108BD9-81ED-4DB2-BD59-A6C34878D82A}">
                    <a16:rowId xmlns:a16="http://schemas.microsoft.com/office/drawing/2014/main" val="815576996"/>
                  </a:ext>
                </a:extLst>
              </a:tr>
              <a:tr h="180000">
                <a:tc rowSpan="5">
                  <a:txBody>
                    <a:bodyPr/>
                    <a:lstStyle/>
                    <a:p>
                      <a:pPr marL="0" marR="0" lvl="0" indent="0" algn="r" defTabSz="914400" rtl="0" eaLnBrk="1" fontAlgn="auto" latinLnBrk="0" hangingPunct="1">
                        <a:lnSpc>
                          <a:spcPct val="9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mn-lt"/>
                          <a:ea typeface="+mn-ea"/>
                          <a:cs typeface="+mn-cs"/>
                        </a:rPr>
                        <a:t>&lt;insert your text here&gt;</a:t>
                      </a:r>
                      <a:endParaRPr kumimoji="0" lang="en-GB" sz="6000" b="0" i="0" u="none" strike="noStrike" kern="1200" cap="none" spc="0" normalizeH="0" baseline="0" noProof="0" dirty="0">
                        <a:ln>
                          <a:noFill/>
                        </a:ln>
                        <a:solidFill>
                          <a:srgbClr val="028080"/>
                        </a:solidFill>
                        <a:effectLst/>
                        <a:uLnTx/>
                        <a:uFillTx/>
                        <a:latin typeface="Segoe UI Semibold"/>
                        <a:ea typeface="+mn-ea"/>
                        <a:cs typeface="+mn-cs"/>
                      </a:endParaRPr>
                    </a:p>
                    <a:p>
                      <a:pPr algn="ctr">
                        <a:lnSpc>
                          <a:spcPct val="90000"/>
                        </a:lnSpc>
                      </a:pPr>
                      <a:endParaRPr lang="en-GB" sz="100" dirty="0"/>
                    </a:p>
                  </a:txBody>
                  <a:tcPr marL="0" marR="180000" marT="0" marB="0" anchor="b">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extLst>
                  <a:ext uri="{0D108BD9-81ED-4DB2-BD59-A6C34878D82A}">
                    <a16:rowId xmlns:a16="http://schemas.microsoft.com/office/drawing/2014/main" val="4034585676"/>
                  </a:ext>
                </a:extLst>
              </a:tr>
              <a:tr h="180000">
                <a:tc v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extLst>
                  <a:ext uri="{0D108BD9-81ED-4DB2-BD59-A6C34878D82A}">
                    <a16:rowId xmlns:a16="http://schemas.microsoft.com/office/drawing/2014/main" val="1538131082"/>
                  </a:ext>
                </a:extLst>
              </a:tr>
              <a:tr h="180000">
                <a:tc v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extLst>
                  <a:ext uri="{0D108BD9-81ED-4DB2-BD59-A6C34878D82A}">
                    <a16:rowId xmlns:a16="http://schemas.microsoft.com/office/drawing/2014/main" val="4175590160"/>
                  </a:ext>
                </a:extLst>
              </a:tr>
              <a:tr h="180000">
                <a:tc v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extLst>
                  <a:ext uri="{0D108BD9-81ED-4DB2-BD59-A6C34878D82A}">
                    <a16:rowId xmlns:a16="http://schemas.microsoft.com/office/drawing/2014/main" val="3377466170"/>
                  </a:ext>
                </a:extLst>
              </a:tr>
              <a:tr h="180000">
                <a:tc v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extLst>
                  <a:ext uri="{0D108BD9-81ED-4DB2-BD59-A6C34878D82A}">
                    <a16:rowId xmlns:a16="http://schemas.microsoft.com/office/drawing/2014/main" val="1832946985"/>
                  </a:ext>
                </a:extLst>
              </a:tr>
            </a:tbl>
          </a:graphicData>
        </a:graphic>
      </p:graphicFrame>
      <p:graphicFrame>
        <p:nvGraphicFramePr>
          <p:cNvPr id="13" name="Table 12">
            <a:extLst>
              <a:ext uri="{FF2B5EF4-FFF2-40B4-BE49-F238E27FC236}">
                <a16:creationId xmlns:a16="http://schemas.microsoft.com/office/drawing/2014/main" id="{27A27988-B3A8-40A7-9547-11FD05F1284F}"/>
              </a:ext>
            </a:extLst>
          </p:cNvPr>
          <p:cNvGraphicFramePr>
            <a:graphicFrameLocks noGrp="1"/>
          </p:cNvGraphicFramePr>
          <p:nvPr>
            <p:extLst>
              <p:ext uri="{D42A27DB-BD31-4B8C-83A1-F6EECF244321}">
                <p14:modId xmlns:p14="http://schemas.microsoft.com/office/powerpoint/2010/main" val="878529185"/>
              </p:ext>
            </p:extLst>
          </p:nvPr>
        </p:nvGraphicFramePr>
        <p:xfrm>
          <a:off x="8255000" y="3784600"/>
          <a:ext cx="3600000" cy="2213172"/>
        </p:xfrm>
        <a:graphic>
          <a:graphicData uri="http://schemas.openxmlformats.org/drawingml/2006/table">
            <a:tbl>
              <a:tblPr firstRow="1" bandRow="1">
                <a:tableStyleId>{5940675A-B579-460E-94D1-54222C63F5DA}</a:tableStyleId>
              </a:tblPr>
              <a:tblGrid>
                <a:gridCol w="1800000">
                  <a:extLst>
                    <a:ext uri="{9D8B030D-6E8A-4147-A177-3AD203B41FA5}">
                      <a16:colId xmlns:a16="http://schemas.microsoft.com/office/drawing/2014/main" val="2954202840"/>
                    </a:ext>
                  </a:extLst>
                </a:gridCol>
                <a:gridCol w="180000">
                  <a:extLst>
                    <a:ext uri="{9D8B030D-6E8A-4147-A177-3AD203B41FA5}">
                      <a16:colId xmlns:a16="http://schemas.microsoft.com/office/drawing/2014/main" val="892914845"/>
                    </a:ext>
                  </a:extLst>
                </a:gridCol>
                <a:gridCol w="180000">
                  <a:extLst>
                    <a:ext uri="{9D8B030D-6E8A-4147-A177-3AD203B41FA5}">
                      <a16:colId xmlns:a16="http://schemas.microsoft.com/office/drawing/2014/main" val="2392893533"/>
                    </a:ext>
                  </a:extLst>
                </a:gridCol>
                <a:gridCol w="180000">
                  <a:extLst>
                    <a:ext uri="{9D8B030D-6E8A-4147-A177-3AD203B41FA5}">
                      <a16:colId xmlns:a16="http://schemas.microsoft.com/office/drawing/2014/main" val="1084389573"/>
                    </a:ext>
                  </a:extLst>
                </a:gridCol>
                <a:gridCol w="180000">
                  <a:extLst>
                    <a:ext uri="{9D8B030D-6E8A-4147-A177-3AD203B41FA5}">
                      <a16:colId xmlns:a16="http://schemas.microsoft.com/office/drawing/2014/main" val="2397182547"/>
                    </a:ext>
                  </a:extLst>
                </a:gridCol>
                <a:gridCol w="180000">
                  <a:extLst>
                    <a:ext uri="{9D8B030D-6E8A-4147-A177-3AD203B41FA5}">
                      <a16:colId xmlns:a16="http://schemas.microsoft.com/office/drawing/2014/main" val="2253342256"/>
                    </a:ext>
                  </a:extLst>
                </a:gridCol>
                <a:gridCol w="180000">
                  <a:extLst>
                    <a:ext uri="{9D8B030D-6E8A-4147-A177-3AD203B41FA5}">
                      <a16:colId xmlns:a16="http://schemas.microsoft.com/office/drawing/2014/main" val="2987756927"/>
                    </a:ext>
                  </a:extLst>
                </a:gridCol>
                <a:gridCol w="180000">
                  <a:extLst>
                    <a:ext uri="{9D8B030D-6E8A-4147-A177-3AD203B41FA5}">
                      <a16:colId xmlns:a16="http://schemas.microsoft.com/office/drawing/2014/main" val="3123644836"/>
                    </a:ext>
                  </a:extLst>
                </a:gridCol>
                <a:gridCol w="180000">
                  <a:extLst>
                    <a:ext uri="{9D8B030D-6E8A-4147-A177-3AD203B41FA5}">
                      <a16:colId xmlns:a16="http://schemas.microsoft.com/office/drawing/2014/main" val="1123955242"/>
                    </a:ext>
                  </a:extLst>
                </a:gridCol>
                <a:gridCol w="180000">
                  <a:extLst>
                    <a:ext uri="{9D8B030D-6E8A-4147-A177-3AD203B41FA5}">
                      <a16:colId xmlns:a16="http://schemas.microsoft.com/office/drawing/2014/main" val="1652696700"/>
                    </a:ext>
                  </a:extLst>
                </a:gridCol>
                <a:gridCol w="180000">
                  <a:extLst>
                    <a:ext uri="{9D8B030D-6E8A-4147-A177-3AD203B41FA5}">
                      <a16:colId xmlns:a16="http://schemas.microsoft.com/office/drawing/2014/main" val="4150870818"/>
                    </a:ext>
                  </a:extLst>
                </a:gridCol>
              </a:tblGrid>
              <a:tr h="180000">
                <a:tc rowSpan="10">
                  <a:txBody>
                    <a:bodyPr/>
                    <a:lstStyle/>
                    <a:p>
                      <a:pPr marL="0" marR="0" lvl="0" indent="0" algn="r" defTabSz="914400" rtl="0" eaLnBrk="1" fontAlgn="auto" latinLnBrk="0" hangingPunct="1">
                        <a:lnSpc>
                          <a:spcPct val="90000"/>
                        </a:lnSpc>
                        <a:spcBef>
                          <a:spcPts val="0"/>
                        </a:spcBef>
                        <a:spcAft>
                          <a:spcPts val="0"/>
                        </a:spcAft>
                        <a:buClrTx/>
                        <a:buSzTx/>
                        <a:buFontTx/>
                        <a:buNone/>
                        <a:tabLst/>
                        <a:defRPr/>
                      </a:pPr>
                      <a:r>
                        <a:rPr kumimoji="0" lang="en-GB" sz="6000" b="1" i="0" u="none" strike="noStrike" kern="1200" cap="none" spc="0" normalizeH="0" baseline="0" noProof="0" dirty="0">
                          <a:ln>
                            <a:noFill/>
                          </a:ln>
                          <a:solidFill>
                            <a:srgbClr val="F2B600"/>
                          </a:solidFill>
                          <a:effectLst/>
                          <a:uLnTx/>
                          <a:uFillTx/>
                          <a:latin typeface="Segoe UI Semibold"/>
                          <a:ea typeface="+mn-ea"/>
                          <a:cs typeface="+mn-cs"/>
                        </a:rPr>
                        <a:t>83%</a:t>
                      </a:r>
                    </a:p>
                  </a:txBody>
                  <a:tcPr marL="0" marR="0" marT="0" marB="0" anchor="b">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extLst>
                  <a:ext uri="{0D108BD9-81ED-4DB2-BD59-A6C34878D82A}">
                    <a16:rowId xmlns:a16="http://schemas.microsoft.com/office/drawing/2014/main" val="2909502440"/>
                  </a:ext>
                </a:extLst>
              </a:tr>
              <a:tr h="180000">
                <a:tc vMerge="1">
                  <a:txBody>
                    <a:bodyPr/>
                    <a:lstStyle/>
                    <a:p>
                      <a:pPr algn="ctr" rtl="0">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144307780"/>
                  </a:ext>
                </a:extLst>
              </a:tr>
              <a:tr h="180000">
                <a:tc vMerge="1">
                  <a:txBody>
                    <a:bodyPr/>
                    <a:lstStyle/>
                    <a:p>
                      <a:pPr algn="ctr" rtl="0">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extLst>
                  <a:ext uri="{0D108BD9-81ED-4DB2-BD59-A6C34878D82A}">
                    <a16:rowId xmlns:a16="http://schemas.microsoft.com/office/drawing/2014/main" val="4055071245"/>
                  </a:ext>
                </a:extLst>
              </a:tr>
              <a:tr h="180000">
                <a:tc vMerge="1">
                  <a:txBody>
                    <a:bodyPr/>
                    <a:lstStyle/>
                    <a:p>
                      <a:pPr algn="ctr" rtl="0">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extLst>
                  <a:ext uri="{0D108BD9-81ED-4DB2-BD59-A6C34878D82A}">
                    <a16:rowId xmlns:a16="http://schemas.microsoft.com/office/drawing/2014/main" val="2362037258"/>
                  </a:ext>
                </a:extLst>
              </a:tr>
              <a:tr h="180000">
                <a:tc vMerge="1">
                  <a:txBody>
                    <a:bodyPr/>
                    <a:lstStyle/>
                    <a:p>
                      <a:pPr algn="ctr" rtl="0">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extLst>
                  <a:ext uri="{0D108BD9-81ED-4DB2-BD59-A6C34878D82A}">
                    <a16:rowId xmlns:a16="http://schemas.microsoft.com/office/drawing/2014/main" val="815576996"/>
                  </a:ext>
                </a:extLst>
              </a:tr>
              <a:tr h="180000">
                <a:tc vMerge="1">
                  <a:txBody>
                    <a:bodyPr/>
                    <a:lstStyle/>
                    <a:p>
                      <a:pPr algn="ctr" rtl="0">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extLst>
                  <a:ext uri="{0D108BD9-81ED-4DB2-BD59-A6C34878D82A}">
                    <a16:rowId xmlns:a16="http://schemas.microsoft.com/office/drawing/2014/main" val="4034585676"/>
                  </a:ext>
                </a:extLst>
              </a:tr>
              <a:tr h="180000">
                <a:tc vMerge="1">
                  <a:txBody>
                    <a:bodyPr/>
                    <a:lstStyle/>
                    <a:p>
                      <a:pPr algn="ctr" rtl="0">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extLst>
                  <a:ext uri="{0D108BD9-81ED-4DB2-BD59-A6C34878D82A}">
                    <a16:rowId xmlns:a16="http://schemas.microsoft.com/office/drawing/2014/main" val="1538131082"/>
                  </a:ext>
                </a:extLst>
              </a:tr>
              <a:tr h="180000">
                <a:tc vMerge="1">
                  <a:txBody>
                    <a:bodyPr/>
                    <a:lstStyle/>
                    <a:p>
                      <a:pPr algn="ctr" rtl="0">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extLst>
                  <a:ext uri="{0D108BD9-81ED-4DB2-BD59-A6C34878D82A}">
                    <a16:rowId xmlns:a16="http://schemas.microsoft.com/office/drawing/2014/main" val="4175590160"/>
                  </a:ext>
                </a:extLst>
              </a:tr>
              <a:tr h="180000">
                <a:tc vMerge="1">
                  <a:txBody>
                    <a:bodyPr/>
                    <a:lstStyle/>
                    <a:p>
                      <a:pPr algn="ctr" rtl="0">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extLst>
                  <a:ext uri="{0D108BD9-81ED-4DB2-BD59-A6C34878D82A}">
                    <a16:rowId xmlns:a16="http://schemas.microsoft.com/office/drawing/2014/main" val="3377466170"/>
                  </a:ext>
                </a:extLst>
              </a:tr>
              <a:tr h="180000">
                <a:tc vMerge="1">
                  <a:txBody>
                    <a:bodyPr/>
                    <a:lstStyle/>
                    <a:p>
                      <a:pPr algn="ctr" rtl="0">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rtl="0">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extLst>
                  <a:ext uri="{0D108BD9-81ED-4DB2-BD59-A6C34878D82A}">
                    <a16:rowId xmlns:a16="http://schemas.microsoft.com/office/drawing/2014/main" val="1832946985"/>
                  </a:ext>
                </a:extLst>
              </a:tr>
              <a:tr h="0">
                <a:tc gridSpan="11">
                  <a:txBody>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mn-lt"/>
                          <a:ea typeface="+mn-ea"/>
                          <a:cs typeface="+mn-cs"/>
                        </a:rPr>
                        <a:t>&lt;insert your text here&gt;</a:t>
                      </a:r>
                      <a:endParaRPr kumimoji="0" lang="en-GB" sz="6000" b="1" i="0" u="none" strike="noStrike" kern="1200" cap="none" spc="0" normalizeH="0" baseline="0" noProof="0" dirty="0">
                        <a:ln>
                          <a:noFill/>
                        </a:ln>
                        <a:solidFill>
                          <a:srgbClr val="028080"/>
                        </a:solidFill>
                        <a:effectLst/>
                        <a:uLnTx/>
                        <a:uFillTx/>
                        <a:latin typeface="Segoe UI Semibold"/>
                        <a:ea typeface="+mn-ea"/>
                        <a:cs typeface="+mn-cs"/>
                      </a:endParaRPr>
                    </a:p>
                    <a:p>
                      <a:pPr algn="ctr" rtl="0">
                        <a:lnSpc>
                          <a:spcPct val="90000"/>
                        </a:lnSpc>
                      </a:pPr>
                      <a:endParaRPr lang="en-GB" sz="100" dirty="0"/>
                    </a:p>
                  </a:txBody>
                  <a:tcPr marL="0" marR="0" marT="18000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mn-lt"/>
                          <a:ea typeface="+mn-ea"/>
                          <a:cs typeface="+mn-cs"/>
                        </a:rPr>
                        <a:t>&lt;insert your text here&gt;</a:t>
                      </a:r>
                      <a:endParaRPr kumimoji="0" lang="en-GB" sz="6000" b="1" i="0" u="none" strike="noStrike" kern="1200" cap="none" spc="0" normalizeH="0" baseline="0" noProof="0" dirty="0">
                        <a:ln>
                          <a:noFill/>
                        </a:ln>
                        <a:solidFill>
                          <a:srgbClr val="028080"/>
                        </a:solidFill>
                        <a:effectLst/>
                        <a:uLnTx/>
                        <a:uFillTx/>
                        <a:latin typeface="Segoe UI Semibold"/>
                        <a:ea typeface="+mn-ea"/>
                        <a:cs typeface="+mn-cs"/>
                      </a:endParaRPr>
                    </a:p>
                    <a:p>
                      <a:pPr algn="ctr" rtl="0">
                        <a:lnSpc>
                          <a:spcPct val="90000"/>
                        </a:lnSpc>
                      </a:pPr>
                      <a:endParaRPr lang="en-GB" sz="100" dirty="0"/>
                    </a:p>
                  </a:txBody>
                  <a:tcPr marL="0" marR="0" marT="18000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5914675"/>
                  </a:ext>
                </a:extLst>
              </a:tr>
            </a:tbl>
          </a:graphicData>
        </a:graphic>
      </p:graphicFrame>
    </p:spTree>
    <p:extLst>
      <p:ext uri="{BB962C8B-B14F-4D97-AF65-F5344CB8AC3E}">
        <p14:creationId xmlns:p14="http://schemas.microsoft.com/office/powerpoint/2010/main" val="352362832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7D9052-E94B-489F-9922-22EDD30564F5}"/>
              </a:ext>
            </a:extLst>
          </p:cNvPr>
          <p:cNvSpPr>
            <a:spLocks noGrp="1"/>
          </p:cNvSpPr>
          <p:nvPr>
            <p:ph type="title"/>
          </p:nvPr>
        </p:nvSpPr>
        <p:spPr/>
        <p:txBody>
          <a:bodyPr/>
          <a:lstStyle/>
          <a:p>
            <a:r>
              <a:rPr lang="en-GB" dirty="0"/>
              <a:t>Multiple categories</a:t>
            </a:r>
          </a:p>
        </p:txBody>
      </p:sp>
      <p:graphicFrame>
        <p:nvGraphicFramePr>
          <p:cNvPr id="6" name="Table 6">
            <a:extLst>
              <a:ext uri="{FF2B5EF4-FFF2-40B4-BE49-F238E27FC236}">
                <a16:creationId xmlns:a16="http://schemas.microsoft.com/office/drawing/2014/main" id="{E11846C2-F396-4E6A-9D14-B820044E0D7C}"/>
              </a:ext>
            </a:extLst>
          </p:cNvPr>
          <p:cNvGraphicFramePr>
            <a:graphicFrameLocks noGrp="1"/>
          </p:cNvGraphicFramePr>
          <p:nvPr>
            <p:extLst>
              <p:ext uri="{D42A27DB-BD31-4B8C-83A1-F6EECF244321}">
                <p14:modId xmlns:p14="http://schemas.microsoft.com/office/powerpoint/2010/main" val="1795608235"/>
              </p:ext>
            </p:extLst>
          </p:nvPr>
        </p:nvGraphicFramePr>
        <p:xfrm>
          <a:off x="339612" y="1079500"/>
          <a:ext cx="1800000" cy="3246912"/>
        </p:xfrm>
        <a:graphic>
          <a:graphicData uri="http://schemas.openxmlformats.org/drawingml/2006/table">
            <a:tbl>
              <a:tblPr firstRow="1" bandRow="1">
                <a:tableStyleId>{5940675A-B579-460E-94D1-54222C63F5DA}</a:tableStyleId>
              </a:tblPr>
              <a:tblGrid>
                <a:gridCol w="180000">
                  <a:extLst>
                    <a:ext uri="{9D8B030D-6E8A-4147-A177-3AD203B41FA5}">
                      <a16:colId xmlns:a16="http://schemas.microsoft.com/office/drawing/2014/main" val="892914845"/>
                    </a:ext>
                  </a:extLst>
                </a:gridCol>
                <a:gridCol w="180000">
                  <a:extLst>
                    <a:ext uri="{9D8B030D-6E8A-4147-A177-3AD203B41FA5}">
                      <a16:colId xmlns:a16="http://schemas.microsoft.com/office/drawing/2014/main" val="2392893533"/>
                    </a:ext>
                  </a:extLst>
                </a:gridCol>
                <a:gridCol w="180000">
                  <a:extLst>
                    <a:ext uri="{9D8B030D-6E8A-4147-A177-3AD203B41FA5}">
                      <a16:colId xmlns:a16="http://schemas.microsoft.com/office/drawing/2014/main" val="1084389573"/>
                    </a:ext>
                  </a:extLst>
                </a:gridCol>
                <a:gridCol w="180000">
                  <a:extLst>
                    <a:ext uri="{9D8B030D-6E8A-4147-A177-3AD203B41FA5}">
                      <a16:colId xmlns:a16="http://schemas.microsoft.com/office/drawing/2014/main" val="2397182547"/>
                    </a:ext>
                  </a:extLst>
                </a:gridCol>
                <a:gridCol w="180000">
                  <a:extLst>
                    <a:ext uri="{9D8B030D-6E8A-4147-A177-3AD203B41FA5}">
                      <a16:colId xmlns:a16="http://schemas.microsoft.com/office/drawing/2014/main" val="2253342256"/>
                    </a:ext>
                  </a:extLst>
                </a:gridCol>
                <a:gridCol w="180000">
                  <a:extLst>
                    <a:ext uri="{9D8B030D-6E8A-4147-A177-3AD203B41FA5}">
                      <a16:colId xmlns:a16="http://schemas.microsoft.com/office/drawing/2014/main" val="2987756927"/>
                    </a:ext>
                  </a:extLst>
                </a:gridCol>
                <a:gridCol w="180000">
                  <a:extLst>
                    <a:ext uri="{9D8B030D-6E8A-4147-A177-3AD203B41FA5}">
                      <a16:colId xmlns:a16="http://schemas.microsoft.com/office/drawing/2014/main" val="3123644836"/>
                    </a:ext>
                  </a:extLst>
                </a:gridCol>
                <a:gridCol w="180000">
                  <a:extLst>
                    <a:ext uri="{9D8B030D-6E8A-4147-A177-3AD203B41FA5}">
                      <a16:colId xmlns:a16="http://schemas.microsoft.com/office/drawing/2014/main" val="1123955242"/>
                    </a:ext>
                  </a:extLst>
                </a:gridCol>
                <a:gridCol w="180000">
                  <a:extLst>
                    <a:ext uri="{9D8B030D-6E8A-4147-A177-3AD203B41FA5}">
                      <a16:colId xmlns:a16="http://schemas.microsoft.com/office/drawing/2014/main" val="1652696700"/>
                    </a:ext>
                  </a:extLst>
                </a:gridCol>
                <a:gridCol w="180000">
                  <a:extLst>
                    <a:ext uri="{9D8B030D-6E8A-4147-A177-3AD203B41FA5}">
                      <a16:colId xmlns:a16="http://schemas.microsoft.com/office/drawing/2014/main" val="4150870818"/>
                    </a:ext>
                  </a:extLst>
                </a:gridCol>
              </a:tblGrid>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extLst>
                  <a:ext uri="{0D108BD9-81ED-4DB2-BD59-A6C34878D82A}">
                    <a16:rowId xmlns:a16="http://schemas.microsoft.com/office/drawing/2014/main" val="2909502440"/>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extLst>
                  <a:ext uri="{0D108BD9-81ED-4DB2-BD59-A6C34878D82A}">
                    <a16:rowId xmlns:a16="http://schemas.microsoft.com/office/drawing/2014/main" val="1144307780"/>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extLst>
                  <a:ext uri="{0D108BD9-81ED-4DB2-BD59-A6C34878D82A}">
                    <a16:rowId xmlns:a16="http://schemas.microsoft.com/office/drawing/2014/main" val="4055071245"/>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extLst>
                  <a:ext uri="{0D108BD9-81ED-4DB2-BD59-A6C34878D82A}">
                    <a16:rowId xmlns:a16="http://schemas.microsoft.com/office/drawing/2014/main" val="2362037258"/>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extLst>
                  <a:ext uri="{0D108BD9-81ED-4DB2-BD59-A6C34878D82A}">
                    <a16:rowId xmlns:a16="http://schemas.microsoft.com/office/drawing/2014/main" val="815576996"/>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extLst>
                  <a:ext uri="{0D108BD9-81ED-4DB2-BD59-A6C34878D82A}">
                    <a16:rowId xmlns:a16="http://schemas.microsoft.com/office/drawing/2014/main" val="4034585676"/>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solidFill>
                  </a:tcPr>
                </a:tc>
                <a:extLst>
                  <a:ext uri="{0D108BD9-81ED-4DB2-BD59-A6C34878D82A}">
                    <a16:rowId xmlns:a16="http://schemas.microsoft.com/office/drawing/2014/main" val="1538131082"/>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4175590160"/>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3377466170"/>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832946985"/>
                  </a:ext>
                </a:extLst>
              </a:tr>
              <a:tr h="180000">
                <a:tc gridSpan="10">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978467049"/>
                  </a:ext>
                </a:extLst>
              </a:tr>
              <a:tr h="180000">
                <a:tc>
                  <a:txBody>
                    <a:bodyPr/>
                    <a:lstStyle/>
                    <a:p>
                      <a:pPr algn="ctr">
                        <a:lnSpc>
                          <a:spcPct val="90000"/>
                        </a:lnSpc>
                      </a:pPr>
                      <a:endParaRPr lang="en-GB" sz="800" dirty="0"/>
                    </a:p>
                  </a:txBody>
                  <a:tcPr marL="0" marR="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1"/>
                    </a:solidFill>
                  </a:tcPr>
                </a:tc>
                <a:tc gridSpan="9">
                  <a:txBody>
                    <a:bodyPr/>
                    <a:lstStyle/>
                    <a:p>
                      <a:pPr algn="l">
                        <a:lnSpc>
                          <a:spcPct val="90000"/>
                        </a:lnSpc>
                      </a:pPr>
                      <a:r>
                        <a:rPr lang="en-GB" sz="1200" dirty="0"/>
                        <a:t>xx% &lt;insert label&gt;</a:t>
                      </a:r>
                    </a:p>
                  </a:txBody>
                  <a:tcPr marL="36000" marR="0" marT="0" marB="0" anchor="ctr">
                    <a:lnL w="571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977981080"/>
                  </a:ext>
                </a:extLst>
              </a:tr>
              <a:tr h="180000">
                <a:tc>
                  <a:txBody>
                    <a:bodyPr/>
                    <a:lstStyle/>
                    <a:p>
                      <a:pPr algn="ctr">
                        <a:lnSpc>
                          <a:spcPct val="90000"/>
                        </a:lnSpc>
                      </a:pPr>
                      <a:endParaRPr lang="en-GB" sz="800" dirty="0"/>
                    </a:p>
                  </a:txBody>
                  <a:tcPr marL="0" marR="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3"/>
                    </a:solidFill>
                  </a:tcPr>
                </a:tc>
                <a:tc gridSpan="9">
                  <a:txBody>
                    <a:bodyPr/>
                    <a:lstStyle/>
                    <a:p>
                      <a:pPr marL="0" marR="0" lvl="0" indent="0" algn="l" defTabSz="914400" rtl="0" eaLnBrk="1" fontAlgn="auto" latinLnBrk="0" hangingPunct="1">
                        <a:lnSpc>
                          <a:spcPct val="90000"/>
                        </a:lnSpc>
                        <a:spcBef>
                          <a:spcPts val="0"/>
                        </a:spcBef>
                        <a:spcAft>
                          <a:spcPts val="0"/>
                        </a:spcAft>
                        <a:buClrTx/>
                        <a:buSzTx/>
                        <a:buFontTx/>
                        <a:buNone/>
                        <a:tabLst/>
                        <a:defRPr/>
                      </a:pPr>
                      <a:r>
                        <a:rPr lang="en-GB" sz="1200" dirty="0"/>
                        <a:t>xx% &lt;insert label&gt;</a:t>
                      </a:r>
                    </a:p>
                  </a:txBody>
                  <a:tcPr marL="36000" marR="0" marT="0" marB="0" anchor="ctr">
                    <a:lnL w="571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649794920"/>
                  </a:ext>
                </a:extLst>
              </a:tr>
              <a:tr h="180000">
                <a:tc>
                  <a:txBody>
                    <a:bodyPr/>
                    <a:lstStyle/>
                    <a:p>
                      <a:pPr algn="ctr">
                        <a:lnSpc>
                          <a:spcPct val="90000"/>
                        </a:lnSpc>
                      </a:pPr>
                      <a:endParaRPr lang="en-GB" sz="800" dirty="0"/>
                    </a:p>
                  </a:txBody>
                  <a:tcPr marL="0" marR="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4"/>
                    </a:solidFill>
                  </a:tcPr>
                </a:tc>
                <a:tc gridSpan="9">
                  <a:txBody>
                    <a:bodyPr/>
                    <a:lstStyle/>
                    <a:p>
                      <a:pPr marL="0" marR="0" lvl="0" indent="0" algn="l" defTabSz="914400" rtl="0" eaLnBrk="1" fontAlgn="auto" latinLnBrk="0" hangingPunct="1">
                        <a:lnSpc>
                          <a:spcPct val="90000"/>
                        </a:lnSpc>
                        <a:spcBef>
                          <a:spcPts val="0"/>
                        </a:spcBef>
                        <a:spcAft>
                          <a:spcPts val="0"/>
                        </a:spcAft>
                        <a:buClrTx/>
                        <a:buSzTx/>
                        <a:buFontTx/>
                        <a:buNone/>
                        <a:tabLst/>
                        <a:defRPr/>
                      </a:pPr>
                      <a:r>
                        <a:rPr lang="en-GB" sz="1200" dirty="0"/>
                        <a:t>xx% &lt;insert label&gt;</a:t>
                      </a:r>
                    </a:p>
                  </a:txBody>
                  <a:tcPr marL="36000" marR="0" marT="0" marB="0" anchor="ctr">
                    <a:lnL w="571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514755549"/>
                  </a:ext>
                </a:extLst>
              </a:tr>
              <a:tr h="180000">
                <a:tc>
                  <a:txBody>
                    <a:bodyPr/>
                    <a:lstStyle/>
                    <a:p>
                      <a:pPr algn="ctr">
                        <a:lnSpc>
                          <a:spcPct val="90000"/>
                        </a:lnSpc>
                      </a:pPr>
                      <a:endParaRPr lang="en-GB" sz="800" dirty="0"/>
                    </a:p>
                  </a:txBody>
                  <a:tcPr marL="0" marR="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85000"/>
                      </a:schemeClr>
                    </a:solidFill>
                  </a:tcPr>
                </a:tc>
                <a:tc gridSpan="9">
                  <a:txBody>
                    <a:bodyPr/>
                    <a:lstStyle/>
                    <a:p>
                      <a:pPr marL="0" marR="0" lvl="0" indent="0" algn="l" defTabSz="914400" rtl="0" eaLnBrk="1" fontAlgn="auto" latinLnBrk="0" hangingPunct="1">
                        <a:lnSpc>
                          <a:spcPct val="90000"/>
                        </a:lnSpc>
                        <a:spcBef>
                          <a:spcPts val="0"/>
                        </a:spcBef>
                        <a:spcAft>
                          <a:spcPts val="0"/>
                        </a:spcAft>
                        <a:buClrTx/>
                        <a:buSzTx/>
                        <a:buFontTx/>
                        <a:buNone/>
                        <a:tabLst/>
                        <a:defRPr/>
                      </a:pPr>
                      <a:r>
                        <a:rPr lang="en-GB" sz="1200" dirty="0"/>
                        <a:t>xx% &lt;insert label&gt;</a:t>
                      </a:r>
                    </a:p>
                  </a:txBody>
                  <a:tcPr marL="36000" marR="0" marT="0" marB="0" anchor="ctr">
                    <a:lnL w="571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147845011"/>
                  </a:ext>
                </a:extLst>
              </a:tr>
              <a:tr h="280967">
                <a:tc gridSpan="10">
                  <a:txBody>
                    <a:bodyPr/>
                    <a:lstStyle/>
                    <a:p>
                      <a:pPr algn="l">
                        <a:lnSpc>
                          <a:spcPct val="90000"/>
                        </a:lnSpc>
                      </a:pPr>
                      <a:r>
                        <a:rPr lang="en-GB" sz="1600" dirty="0"/>
                        <a:t>&lt;insert your text here&gt;</a:t>
                      </a:r>
                    </a:p>
                  </a:txBody>
                  <a:tcPr marL="0" marR="0" marT="10800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5715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740299761"/>
                  </a:ext>
                </a:extLst>
              </a:tr>
            </a:tbl>
          </a:graphicData>
        </a:graphic>
      </p:graphicFrame>
      <p:graphicFrame>
        <p:nvGraphicFramePr>
          <p:cNvPr id="7" name="Table 6">
            <a:extLst>
              <a:ext uri="{FF2B5EF4-FFF2-40B4-BE49-F238E27FC236}">
                <a16:creationId xmlns:a16="http://schemas.microsoft.com/office/drawing/2014/main" id="{6013D511-4C1B-4D13-9452-E0F146463EF8}"/>
              </a:ext>
            </a:extLst>
          </p:cNvPr>
          <p:cNvGraphicFramePr>
            <a:graphicFrameLocks noGrp="1"/>
          </p:cNvGraphicFramePr>
          <p:nvPr>
            <p:extLst>
              <p:ext uri="{D42A27DB-BD31-4B8C-83A1-F6EECF244321}">
                <p14:modId xmlns:p14="http://schemas.microsoft.com/office/powerpoint/2010/main" val="201834201"/>
              </p:ext>
            </p:extLst>
          </p:nvPr>
        </p:nvGraphicFramePr>
        <p:xfrm>
          <a:off x="6273800" y="3782388"/>
          <a:ext cx="3600000" cy="2127456"/>
        </p:xfrm>
        <a:graphic>
          <a:graphicData uri="http://schemas.openxmlformats.org/drawingml/2006/table">
            <a:tbl>
              <a:tblPr firstRow="1" bandRow="1">
                <a:tableStyleId>{5940675A-B579-460E-94D1-54222C63F5DA}</a:tableStyleId>
              </a:tblPr>
              <a:tblGrid>
                <a:gridCol w="180000">
                  <a:extLst>
                    <a:ext uri="{9D8B030D-6E8A-4147-A177-3AD203B41FA5}">
                      <a16:colId xmlns:a16="http://schemas.microsoft.com/office/drawing/2014/main" val="2509072240"/>
                    </a:ext>
                  </a:extLst>
                </a:gridCol>
                <a:gridCol w="1440000">
                  <a:extLst>
                    <a:ext uri="{9D8B030D-6E8A-4147-A177-3AD203B41FA5}">
                      <a16:colId xmlns:a16="http://schemas.microsoft.com/office/drawing/2014/main" val="4240491827"/>
                    </a:ext>
                  </a:extLst>
                </a:gridCol>
                <a:gridCol w="180000">
                  <a:extLst>
                    <a:ext uri="{9D8B030D-6E8A-4147-A177-3AD203B41FA5}">
                      <a16:colId xmlns:a16="http://schemas.microsoft.com/office/drawing/2014/main" val="3830350505"/>
                    </a:ext>
                  </a:extLst>
                </a:gridCol>
                <a:gridCol w="180000">
                  <a:extLst>
                    <a:ext uri="{9D8B030D-6E8A-4147-A177-3AD203B41FA5}">
                      <a16:colId xmlns:a16="http://schemas.microsoft.com/office/drawing/2014/main" val="892914845"/>
                    </a:ext>
                  </a:extLst>
                </a:gridCol>
                <a:gridCol w="180000">
                  <a:extLst>
                    <a:ext uri="{9D8B030D-6E8A-4147-A177-3AD203B41FA5}">
                      <a16:colId xmlns:a16="http://schemas.microsoft.com/office/drawing/2014/main" val="2392893533"/>
                    </a:ext>
                  </a:extLst>
                </a:gridCol>
                <a:gridCol w="180000">
                  <a:extLst>
                    <a:ext uri="{9D8B030D-6E8A-4147-A177-3AD203B41FA5}">
                      <a16:colId xmlns:a16="http://schemas.microsoft.com/office/drawing/2014/main" val="1084389573"/>
                    </a:ext>
                  </a:extLst>
                </a:gridCol>
                <a:gridCol w="180000">
                  <a:extLst>
                    <a:ext uri="{9D8B030D-6E8A-4147-A177-3AD203B41FA5}">
                      <a16:colId xmlns:a16="http://schemas.microsoft.com/office/drawing/2014/main" val="2397182547"/>
                    </a:ext>
                  </a:extLst>
                </a:gridCol>
                <a:gridCol w="180000">
                  <a:extLst>
                    <a:ext uri="{9D8B030D-6E8A-4147-A177-3AD203B41FA5}">
                      <a16:colId xmlns:a16="http://schemas.microsoft.com/office/drawing/2014/main" val="2253342256"/>
                    </a:ext>
                  </a:extLst>
                </a:gridCol>
                <a:gridCol w="180000">
                  <a:extLst>
                    <a:ext uri="{9D8B030D-6E8A-4147-A177-3AD203B41FA5}">
                      <a16:colId xmlns:a16="http://schemas.microsoft.com/office/drawing/2014/main" val="2987756927"/>
                    </a:ext>
                  </a:extLst>
                </a:gridCol>
                <a:gridCol w="180000">
                  <a:extLst>
                    <a:ext uri="{9D8B030D-6E8A-4147-A177-3AD203B41FA5}">
                      <a16:colId xmlns:a16="http://schemas.microsoft.com/office/drawing/2014/main" val="3123644836"/>
                    </a:ext>
                  </a:extLst>
                </a:gridCol>
                <a:gridCol w="180000">
                  <a:extLst>
                    <a:ext uri="{9D8B030D-6E8A-4147-A177-3AD203B41FA5}">
                      <a16:colId xmlns:a16="http://schemas.microsoft.com/office/drawing/2014/main" val="1123955242"/>
                    </a:ext>
                  </a:extLst>
                </a:gridCol>
                <a:gridCol w="180000">
                  <a:extLst>
                    <a:ext uri="{9D8B030D-6E8A-4147-A177-3AD203B41FA5}">
                      <a16:colId xmlns:a16="http://schemas.microsoft.com/office/drawing/2014/main" val="1652696700"/>
                    </a:ext>
                  </a:extLst>
                </a:gridCol>
                <a:gridCol w="180000">
                  <a:extLst>
                    <a:ext uri="{9D8B030D-6E8A-4147-A177-3AD203B41FA5}">
                      <a16:colId xmlns:a16="http://schemas.microsoft.com/office/drawing/2014/main" val="4150870818"/>
                    </a:ext>
                  </a:extLst>
                </a:gridCol>
              </a:tblGrid>
              <a:tr h="180000">
                <a:tc>
                  <a:txBody>
                    <a:bodyPr/>
                    <a:lstStyle/>
                    <a:p>
                      <a:pPr algn="ctr">
                        <a:lnSpc>
                          <a:spcPct val="90000"/>
                        </a:lnSpc>
                      </a:pPr>
                      <a:endParaRPr lang="en-GB" sz="800" dirty="0"/>
                    </a:p>
                  </a:txBody>
                  <a:tcPr marL="0" marR="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l">
                        <a:lnSpc>
                          <a:spcPct val="90000"/>
                        </a:lnSpc>
                      </a:pPr>
                      <a:r>
                        <a:rPr lang="en-GB" sz="1200" dirty="0"/>
                        <a:t>xx% &lt;insert label&gt;</a:t>
                      </a:r>
                    </a:p>
                  </a:txBody>
                  <a:tcPr marL="36000" marR="0" marT="0" marB="0" anchor="ctr">
                    <a:lnL w="571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90000"/>
                        </a:lnSpc>
                      </a:pPr>
                      <a:endParaRPr lang="en-GB" sz="100" dirty="0"/>
                    </a:p>
                  </a:txBody>
                  <a:tcPr marL="0" marR="0"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extLst>
                  <a:ext uri="{0D108BD9-81ED-4DB2-BD59-A6C34878D82A}">
                    <a16:rowId xmlns:a16="http://schemas.microsoft.com/office/drawing/2014/main" val="2909502440"/>
                  </a:ext>
                </a:extLst>
              </a:tr>
              <a:tr h="180000">
                <a:tc>
                  <a:txBody>
                    <a:bodyPr/>
                    <a:lstStyle/>
                    <a:p>
                      <a:pPr algn="ctr">
                        <a:lnSpc>
                          <a:spcPct val="90000"/>
                        </a:lnSpc>
                      </a:pPr>
                      <a:endParaRPr lang="en-GB" sz="800" dirty="0"/>
                    </a:p>
                  </a:txBody>
                  <a:tcPr marL="0" marR="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marL="0" marR="0" lvl="0" indent="0" algn="l" defTabSz="914400" rtl="0" eaLnBrk="1" fontAlgn="auto" latinLnBrk="0" hangingPunct="1">
                        <a:lnSpc>
                          <a:spcPct val="90000"/>
                        </a:lnSpc>
                        <a:spcBef>
                          <a:spcPts val="0"/>
                        </a:spcBef>
                        <a:spcAft>
                          <a:spcPts val="0"/>
                        </a:spcAft>
                        <a:buClrTx/>
                        <a:buSzTx/>
                        <a:buFontTx/>
                        <a:buNone/>
                        <a:tabLst/>
                        <a:defRPr/>
                      </a:pPr>
                      <a:r>
                        <a:rPr lang="en-GB" sz="1200" dirty="0"/>
                        <a:t>xx% &lt;insert label&gt;</a:t>
                      </a:r>
                    </a:p>
                  </a:txBody>
                  <a:tcPr marL="36000" marR="0" marT="0" marB="0" anchor="ctr">
                    <a:lnL w="571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90000"/>
                        </a:lnSpc>
                      </a:pPr>
                      <a:endParaRPr lang="en-GB" sz="100" dirty="0"/>
                    </a:p>
                  </a:txBody>
                  <a:tcPr marL="0" marR="0"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extLst>
                  <a:ext uri="{0D108BD9-81ED-4DB2-BD59-A6C34878D82A}">
                    <a16:rowId xmlns:a16="http://schemas.microsoft.com/office/drawing/2014/main" val="1144307780"/>
                  </a:ext>
                </a:extLst>
              </a:tr>
              <a:tr h="180000">
                <a:tc>
                  <a:txBody>
                    <a:bodyPr/>
                    <a:lstStyle/>
                    <a:p>
                      <a:pPr algn="ctr">
                        <a:lnSpc>
                          <a:spcPct val="90000"/>
                        </a:lnSpc>
                      </a:pPr>
                      <a:endParaRPr lang="en-GB" sz="800" dirty="0"/>
                    </a:p>
                  </a:txBody>
                  <a:tcPr marL="0" marR="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l" defTabSz="914400" rtl="0" eaLnBrk="1" fontAlgn="auto" latinLnBrk="0" hangingPunct="1">
                        <a:lnSpc>
                          <a:spcPct val="90000"/>
                        </a:lnSpc>
                        <a:spcBef>
                          <a:spcPts val="0"/>
                        </a:spcBef>
                        <a:spcAft>
                          <a:spcPts val="0"/>
                        </a:spcAft>
                        <a:buClrTx/>
                        <a:buSzTx/>
                        <a:buFontTx/>
                        <a:buNone/>
                        <a:tabLst/>
                        <a:defRPr/>
                      </a:pPr>
                      <a:r>
                        <a:rPr lang="en-GB" sz="1200" dirty="0"/>
                        <a:t>xx% &lt;insert label&gt;</a:t>
                      </a:r>
                    </a:p>
                  </a:txBody>
                  <a:tcPr marL="36000" marR="0" marT="0" marB="0" anchor="ctr">
                    <a:lnL w="571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90000"/>
                        </a:lnSpc>
                      </a:pPr>
                      <a:endParaRPr lang="en-GB" sz="100" dirty="0"/>
                    </a:p>
                  </a:txBody>
                  <a:tcPr marL="0" marR="0"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extLst>
                  <a:ext uri="{0D108BD9-81ED-4DB2-BD59-A6C34878D82A}">
                    <a16:rowId xmlns:a16="http://schemas.microsoft.com/office/drawing/2014/main" val="4055071245"/>
                  </a:ext>
                </a:extLst>
              </a:tr>
              <a:tr h="180000">
                <a:tc>
                  <a:txBody>
                    <a:bodyPr/>
                    <a:lstStyle/>
                    <a:p>
                      <a:pPr algn="ctr">
                        <a:lnSpc>
                          <a:spcPct val="90000"/>
                        </a:lnSpc>
                      </a:pPr>
                      <a:endParaRPr lang="en-GB" sz="800" dirty="0"/>
                    </a:p>
                  </a:txBody>
                  <a:tcPr marL="0" marR="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a:lnSpc>
                          <a:spcPct val="90000"/>
                        </a:lnSpc>
                      </a:pPr>
                      <a:r>
                        <a:rPr lang="en-GB" sz="1200" dirty="0"/>
                        <a:t>xx% &lt;insert label&gt;</a:t>
                      </a:r>
                    </a:p>
                  </a:txBody>
                  <a:tcPr marL="36000" marR="0" marT="0" marB="0" anchor="ctr">
                    <a:lnL w="571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90000"/>
                        </a:lnSpc>
                      </a:pPr>
                      <a:endParaRPr lang="en-GB" sz="100" dirty="0"/>
                    </a:p>
                  </a:txBody>
                  <a:tcPr marL="0" marR="0"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extLst>
                  <a:ext uri="{0D108BD9-81ED-4DB2-BD59-A6C34878D82A}">
                    <a16:rowId xmlns:a16="http://schemas.microsoft.com/office/drawing/2014/main" val="2362037258"/>
                  </a:ext>
                </a:extLst>
              </a:tr>
              <a:tr h="180000">
                <a:tc>
                  <a:txBody>
                    <a:bodyPr/>
                    <a:lstStyle/>
                    <a:p>
                      <a:pPr algn="ctr">
                        <a:lnSpc>
                          <a:spcPct val="90000"/>
                        </a:lnSpc>
                      </a:pPr>
                      <a:endParaRPr lang="en-GB" sz="800" dirty="0"/>
                    </a:p>
                  </a:txBody>
                  <a:tcPr marL="0" marR="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90000"/>
                        </a:lnSpc>
                        <a:spcBef>
                          <a:spcPts val="0"/>
                        </a:spcBef>
                        <a:spcAft>
                          <a:spcPts val="0"/>
                        </a:spcAft>
                        <a:buClrTx/>
                        <a:buSzTx/>
                        <a:buFontTx/>
                        <a:buNone/>
                        <a:tabLst/>
                        <a:defRPr/>
                      </a:pPr>
                      <a:r>
                        <a:rPr lang="en-GB" sz="1200" dirty="0"/>
                        <a:t>&lt;etc&gt;</a:t>
                      </a:r>
                    </a:p>
                  </a:txBody>
                  <a:tcPr marL="36000" marR="0" marT="0" marB="0" anchor="ctr">
                    <a:lnL w="571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90000"/>
                        </a:lnSpc>
                      </a:pPr>
                      <a:endParaRPr lang="en-GB" sz="100" dirty="0"/>
                    </a:p>
                  </a:txBody>
                  <a:tcPr marL="0" marR="0"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extLst>
                  <a:ext uri="{0D108BD9-81ED-4DB2-BD59-A6C34878D82A}">
                    <a16:rowId xmlns:a16="http://schemas.microsoft.com/office/drawing/2014/main" val="815576996"/>
                  </a:ext>
                </a:extLst>
              </a:tr>
              <a:tr h="180000">
                <a:tc>
                  <a:txBody>
                    <a:bodyPr/>
                    <a:lstStyle/>
                    <a:p>
                      <a:pPr algn="ctr">
                        <a:lnSpc>
                          <a:spcPct val="90000"/>
                        </a:lnSpc>
                      </a:pPr>
                      <a:endParaRPr lang="en-GB" sz="800" dirty="0"/>
                    </a:p>
                  </a:txBody>
                  <a:tcPr marL="0" marR="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0000"/>
                        </a:lnSpc>
                      </a:pPr>
                      <a:endParaRPr lang="en-GB" sz="1200" dirty="0"/>
                    </a:p>
                  </a:txBody>
                  <a:tcPr marL="36000" marR="0" marT="0" marB="0" anchor="ctr">
                    <a:lnL w="571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90000"/>
                        </a:lnSpc>
                      </a:pPr>
                      <a:endParaRPr lang="en-GB" sz="100" dirty="0"/>
                    </a:p>
                  </a:txBody>
                  <a:tcPr marL="0" marR="0"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DDDDD"/>
                    </a:solidFill>
                  </a:tcPr>
                </a:tc>
                <a:extLst>
                  <a:ext uri="{0D108BD9-81ED-4DB2-BD59-A6C34878D82A}">
                    <a16:rowId xmlns:a16="http://schemas.microsoft.com/office/drawing/2014/main" val="4034585676"/>
                  </a:ext>
                </a:extLst>
              </a:tr>
              <a:tr h="180000">
                <a:tc>
                  <a:txBody>
                    <a:bodyPr/>
                    <a:lstStyle/>
                    <a:p>
                      <a:pPr algn="ctr">
                        <a:lnSpc>
                          <a:spcPct val="90000"/>
                        </a:lnSpc>
                      </a:pPr>
                      <a:endParaRPr lang="en-GB" sz="800" dirty="0"/>
                    </a:p>
                  </a:txBody>
                  <a:tcPr marL="0" marR="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90000"/>
                        </a:lnSpc>
                        <a:spcBef>
                          <a:spcPts val="0"/>
                        </a:spcBef>
                        <a:spcAft>
                          <a:spcPts val="0"/>
                        </a:spcAft>
                        <a:buClrTx/>
                        <a:buSzTx/>
                        <a:buFontTx/>
                        <a:buNone/>
                        <a:tabLst/>
                        <a:defRPr/>
                      </a:pPr>
                      <a:endParaRPr lang="en-GB" sz="1200" dirty="0"/>
                    </a:p>
                  </a:txBody>
                  <a:tcPr marL="36000" marR="0" marT="0" marB="0" anchor="ctr">
                    <a:lnL w="571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90000"/>
                        </a:lnSpc>
                      </a:pPr>
                      <a:endParaRPr lang="en-GB" sz="100" dirty="0"/>
                    </a:p>
                  </a:txBody>
                  <a:tcPr marL="0" marR="0"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extLst>
                  <a:ext uri="{0D108BD9-81ED-4DB2-BD59-A6C34878D82A}">
                    <a16:rowId xmlns:a16="http://schemas.microsoft.com/office/drawing/2014/main" val="1538131082"/>
                  </a:ext>
                </a:extLst>
              </a:tr>
              <a:tr h="180000">
                <a:tc>
                  <a:txBody>
                    <a:bodyPr/>
                    <a:lstStyle/>
                    <a:p>
                      <a:pPr algn="ctr">
                        <a:lnSpc>
                          <a:spcPct val="90000"/>
                        </a:lnSpc>
                      </a:pPr>
                      <a:endParaRPr lang="en-GB" sz="800" dirty="0"/>
                    </a:p>
                  </a:txBody>
                  <a:tcPr marL="0" marR="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90000"/>
                        </a:lnSpc>
                        <a:spcBef>
                          <a:spcPts val="0"/>
                        </a:spcBef>
                        <a:spcAft>
                          <a:spcPts val="0"/>
                        </a:spcAft>
                        <a:buClrTx/>
                        <a:buSzTx/>
                        <a:buFontTx/>
                        <a:buNone/>
                        <a:tabLst/>
                        <a:defRPr/>
                      </a:pPr>
                      <a:endParaRPr lang="en-GB" sz="1200" dirty="0"/>
                    </a:p>
                  </a:txBody>
                  <a:tcPr marL="36000" marR="0" marT="0" marB="0" anchor="ctr">
                    <a:lnL w="571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90000"/>
                        </a:lnSpc>
                      </a:pPr>
                      <a:endParaRPr lang="en-GB" sz="100" dirty="0"/>
                    </a:p>
                  </a:txBody>
                  <a:tcPr marL="0" marR="0"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4175590160"/>
                  </a:ext>
                </a:extLst>
              </a:tr>
              <a:tr h="180000">
                <a:tc>
                  <a:txBody>
                    <a:bodyPr/>
                    <a:lstStyle/>
                    <a:p>
                      <a:pPr algn="ctr">
                        <a:lnSpc>
                          <a:spcPct val="90000"/>
                        </a:lnSpc>
                      </a:pPr>
                      <a:endParaRPr lang="en-GB" sz="800" dirty="0"/>
                    </a:p>
                  </a:txBody>
                  <a:tcPr marL="0" marR="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0000"/>
                        </a:lnSpc>
                      </a:pPr>
                      <a:endParaRPr lang="en-GB" sz="1200" dirty="0"/>
                    </a:p>
                  </a:txBody>
                  <a:tcPr marL="36000" marR="0" marT="0" marB="0" anchor="ctr">
                    <a:lnL w="571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90000"/>
                        </a:lnSpc>
                      </a:pPr>
                      <a:endParaRPr lang="en-GB" sz="100" dirty="0"/>
                    </a:p>
                  </a:txBody>
                  <a:tcPr marL="0" marR="0"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3377466170"/>
                  </a:ext>
                </a:extLst>
              </a:tr>
              <a:tr h="180000">
                <a:tc>
                  <a:txBody>
                    <a:bodyPr/>
                    <a:lstStyle/>
                    <a:p>
                      <a:pPr algn="ctr">
                        <a:lnSpc>
                          <a:spcPct val="90000"/>
                        </a:lnSpc>
                      </a:pPr>
                      <a:endParaRPr lang="en-GB" sz="800" dirty="0"/>
                    </a:p>
                  </a:txBody>
                  <a:tcPr marL="0" marR="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90000"/>
                        </a:lnSpc>
                        <a:spcBef>
                          <a:spcPts val="0"/>
                        </a:spcBef>
                        <a:spcAft>
                          <a:spcPts val="0"/>
                        </a:spcAft>
                        <a:buClrTx/>
                        <a:buSzTx/>
                        <a:buFontTx/>
                        <a:buNone/>
                        <a:tabLst/>
                        <a:defRPr/>
                      </a:pPr>
                      <a:endParaRPr lang="en-GB" sz="1200" dirty="0"/>
                    </a:p>
                  </a:txBody>
                  <a:tcPr marL="36000" marR="0" marT="0" marB="0" anchor="ctr">
                    <a:lnL w="571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90000"/>
                        </a:lnSpc>
                      </a:pPr>
                      <a:endParaRPr lang="en-GB" sz="100" dirty="0"/>
                    </a:p>
                  </a:txBody>
                  <a:tcPr marL="0" marR="0"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832946985"/>
                  </a:ext>
                </a:extLst>
              </a:tr>
              <a:tr h="280967">
                <a:tc gridSpan="13">
                  <a:txBody>
                    <a:bodyPr/>
                    <a:lstStyle/>
                    <a:p>
                      <a:pPr algn="l">
                        <a:lnSpc>
                          <a:spcPct val="90000"/>
                        </a:lnSpc>
                      </a:pPr>
                      <a:r>
                        <a:rPr lang="en-GB" sz="1600" dirty="0"/>
                        <a:t>&lt;insert your text here&gt;</a:t>
                      </a:r>
                    </a:p>
                  </a:txBody>
                  <a:tcPr marL="0" marR="0" marT="108000" marB="0">
                    <a:lnL w="12700" cap="flat" cmpd="sng" algn="ctr">
                      <a:noFill/>
                      <a:prstDash val="solid"/>
                      <a:round/>
                      <a:headEnd type="none" w="med" len="med"/>
                      <a:tailEnd type="none" w="med" len="med"/>
                    </a:lnL>
                    <a:lnR w="12700" cmpd="sng">
                      <a:noFill/>
                    </a:lnR>
                    <a:lnT w="5715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a:lnSpc>
                          <a:spcPct val="90000"/>
                        </a:lnSpc>
                      </a:pPr>
                      <a:endParaRPr lang="en-GB" sz="1200" dirty="0"/>
                    </a:p>
                  </a:txBody>
                  <a:tcPr marL="3600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pPr algn="l">
                        <a:lnSpc>
                          <a:spcPct val="90000"/>
                        </a:lnSpc>
                      </a:pPr>
                      <a:endParaRPr lang="en-GB" sz="1600" dirty="0"/>
                    </a:p>
                  </a:txBody>
                  <a:tcPr marL="0" marR="0" marT="10800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pPr algn="l">
                        <a:lnSpc>
                          <a:spcPct val="90000"/>
                        </a:lnSpc>
                      </a:pPr>
                      <a:r>
                        <a:rPr lang="en-GB" sz="1600" dirty="0"/>
                        <a:t>&lt;insert your text here&gt;</a:t>
                      </a:r>
                    </a:p>
                  </a:txBody>
                  <a:tcPr marL="0" marR="0" marT="10800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740299761"/>
                  </a:ext>
                </a:extLst>
              </a:tr>
            </a:tbl>
          </a:graphicData>
        </a:graphic>
      </p:graphicFrame>
      <p:graphicFrame>
        <p:nvGraphicFramePr>
          <p:cNvPr id="8" name="Table 7">
            <a:extLst>
              <a:ext uri="{FF2B5EF4-FFF2-40B4-BE49-F238E27FC236}">
                <a16:creationId xmlns:a16="http://schemas.microsoft.com/office/drawing/2014/main" id="{38748B93-0553-4965-9353-1B0A17B750D0}"/>
              </a:ext>
            </a:extLst>
          </p:cNvPr>
          <p:cNvGraphicFramePr>
            <a:graphicFrameLocks noGrp="1"/>
          </p:cNvGraphicFramePr>
          <p:nvPr>
            <p:extLst>
              <p:ext uri="{D42A27DB-BD31-4B8C-83A1-F6EECF244321}">
                <p14:modId xmlns:p14="http://schemas.microsoft.com/office/powerpoint/2010/main" val="3325497363"/>
              </p:ext>
            </p:extLst>
          </p:nvPr>
        </p:nvGraphicFramePr>
        <p:xfrm>
          <a:off x="6273800" y="1079500"/>
          <a:ext cx="3600000" cy="2127456"/>
        </p:xfrm>
        <a:graphic>
          <a:graphicData uri="http://schemas.openxmlformats.org/drawingml/2006/table">
            <a:tbl>
              <a:tblPr firstRow="1" bandRow="1">
                <a:tableStyleId>{5940675A-B579-460E-94D1-54222C63F5DA}</a:tableStyleId>
              </a:tblPr>
              <a:tblGrid>
                <a:gridCol w="180000">
                  <a:extLst>
                    <a:ext uri="{9D8B030D-6E8A-4147-A177-3AD203B41FA5}">
                      <a16:colId xmlns:a16="http://schemas.microsoft.com/office/drawing/2014/main" val="892914845"/>
                    </a:ext>
                  </a:extLst>
                </a:gridCol>
                <a:gridCol w="180000">
                  <a:extLst>
                    <a:ext uri="{9D8B030D-6E8A-4147-A177-3AD203B41FA5}">
                      <a16:colId xmlns:a16="http://schemas.microsoft.com/office/drawing/2014/main" val="2392893533"/>
                    </a:ext>
                  </a:extLst>
                </a:gridCol>
                <a:gridCol w="180000">
                  <a:extLst>
                    <a:ext uri="{9D8B030D-6E8A-4147-A177-3AD203B41FA5}">
                      <a16:colId xmlns:a16="http://schemas.microsoft.com/office/drawing/2014/main" val="1084389573"/>
                    </a:ext>
                  </a:extLst>
                </a:gridCol>
                <a:gridCol w="180000">
                  <a:extLst>
                    <a:ext uri="{9D8B030D-6E8A-4147-A177-3AD203B41FA5}">
                      <a16:colId xmlns:a16="http://schemas.microsoft.com/office/drawing/2014/main" val="2397182547"/>
                    </a:ext>
                  </a:extLst>
                </a:gridCol>
                <a:gridCol w="180000">
                  <a:extLst>
                    <a:ext uri="{9D8B030D-6E8A-4147-A177-3AD203B41FA5}">
                      <a16:colId xmlns:a16="http://schemas.microsoft.com/office/drawing/2014/main" val="2253342256"/>
                    </a:ext>
                  </a:extLst>
                </a:gridCol>
                <a:gridCol w="180000">
                  <a:extLst>
                    <a:ext uri="{9D8B030D-6E8A-4147-A177-3AD203B41FA5}">
                      <a16:colId xmlns:a16="http://schemas.microsoft.com/office/drawing/2014/main" val="2987756927"/>
                    </a:ext>
                  </a:extLst>
                </a:gridCol>
                <a:gridCol w="180000">
                  <a:extLst>
                    <a:ext uri="{9D8B030D-6E8A-4147-A177-3AD203B41FA5}">
                      <a16:colId xmlns:a16="http://schemas.microsoft.com/office/drawing/2014/main" val="3123644836"/>
                    </a:ext>
                  </a:extLst>
                </a:gridCol>
                <a:gridCol w="180000">
                  <a:extLst>
                    <a:ext uri="{9D8B030D-6E8A-4147-A177-3AD203B41FA5}">
                      <a16:colId xmlns:a16="http://schemas.microsoft.com/office/drawing/2014/main" val="1123955242"/>
                    </a:ext>
                  </a:extLst>
                </a:gridCol>
                <a:gridCol w="180000">
                  <a:extLst>
                    <a:ext uri="{9D8B030D-6E8A-4147-A177-3AD203B41FA5}">
                      <a16:colId xmlns:a16="http://schemas.microsoft.com/office/drawing/2014/main" val="1652696700"/>
                    </a:ext>
                  </a:extLst>
                </a:gridCol>
                <a:gridCol w="180000">
                  <a:extLst>
                    <a:ext uri="{9D8B030D-6E8A-4147-A177-3AD203B41FA5}">
                      <a16:colId xmlns:a16="http://schemas.microsoft.com/office/drawing/2014/main" val="4150870818"/>
                    </a:ext>
                  </a:extLst>
                </a:gridCol>
                <a:gridCol w="180000">
                  <a:extLst>
                    <a:ext uri="{9D8B030D-6E8A-4147-A177-3AD203B41FA5}">
                      <a16:colId xmlns:a16="http://schemas.microsoft.com/office/drawing/2014/main" val="3680919564"/>
                    </a:ext>
                  </a:extLst>
                </a:gridCol>
                <a:gridCol w="180000">
                  <a:extLst>
                    <a:ext uri="{9D8B030D-6E8A-4147-A177-3AD203B41FA5}">
                      <a16:colId xmlns:a16="http://schemas.microsoft.com/office/drawing/2014/main" val="1947697249"/>
                    </a:ext>
                  </a:extLst>
                </a:gridCol>
                <a:gridCol w="1440000">
                  <a:extLst>
                    <a:ext uri="{9D8B030D-6E8A-4147-A177-3AD203B41FA5}">
                      <a16:colId xmlns:a16="http://schemas.microsoft.com/office/drawing/2014/main" val="979160166"/>
                    </a:ext>
                  </a:extLst>
                </a:gridCol>
              </a:tblGrid>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lnSpc>
                          <a:spcPct val="90000"/>
                        </a:lnSpc>
                      </a:pPr>
                      <a:endParaRPr lang="en-GB" sz="800" dirty="0"/>
                    </a:p>
                  </a:txBody>
                  <a:tcPr marL="0" marR="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2"/>
                    </a:solidFill>
                  </a:tcPr>
                </a:tc>
                <a:tc>
                  <a:txBody>
                    <a:bodyPr/>
                    <a:lstStyle/>
                    <a:p>
                      <a:pPr algn="l">
                        <a:lnSpc>
                          <a:spcPct val="90000"/>
                        </a:lnSpc>
                      </a:pPr>
                      <a:r>
                        <a:rPr lang="en-GB" sz="1200" dirty="0"/>
                        <a:t>xx% &lt;insert label&gt;</a:t>
                      </a:r>
                    </a:p>
                  </a:txBody>
                  <a:tcPr marL="36000" marR="0" marT="0" marB="0" anchor="ctr">
                    <a:lnL w="571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909502440"/>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lnSpc>
                          <a:spcPct val="90000"/>
                        </a:lnSpc>
                      </a:pPr>
                      <a:endParaRPr lang="en-GB" sz="800" dirty="0"/>
                    </a:p>
                  </a:txBody>
                  <a:tcPr marL="0" marR="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2">
                        <a:lumMod val="60000"/>
                        <a:lumOff val="40000"/>
                      </a:schemeClr>
                    </a:solidFill>
                  </a:tcPr>
                </a:tc>
                <a:tc>
                  <a:txBody>
                    <a:bodyPr/>
                    <a:lstStyle/>
                    <a:p>
                      <a:pPr marL="0" marR="0" lvl="0" indent="0" algn="l" defTabSz="914400" rtl="0" eaLnBrk="1" fontAlgn="auto" latinLnBrk="0" hangingPunct="1">
                        <a:lnSpc>
                          <a:spcPct val="90000"/>
                        </a:lnSpc>
                        <a:spcBef>
                          <a:spcPts val="0"/>
                        </a:spcBef>
                        <a:spcAft>
                          <a:spcPts val="0"/>
                        </a:spcAft>
                        <a:buClrTx/>
                        <a:buSzTx/>
                        <a:buFontTx/>
                        <a:buNone/>
                        <a:tabLst/>
                        <a:defRPr/>
                      </a:pPr>
                      <a:r>
                        <a:rPr lang="en-GB" sz="1200" dirty="0"/>
                        <a:t>xx% &lt;insert label&gt;</a:t>
                      </a:r>
                    </a:p>
                  </a:txBody>
                  <a:tcPr marL="36000" marR="0" marT="0" marB="0" anchor="ctr">
                    <a:lnL w="571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144307780"/>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lnSpc>
                          <a:spcPct val="90000"/>
                        </a:lnSpc>
                      </a:pPr>
                      <a:endParaRPr lang="en-GB" sz="800" dirty="0"/>
                    </a:p>
                  </a:txBody>
                  <a:tcPr marL="0" marR="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marL="0" marR="0" lvl="0" indent="0" algn="l" defTabSz="914400" rtl="0" eaLnBrk="1" fontAlgn="auto" latinLnBrk="0" hangingPunct="1">
                        <a:lnSpc>
                          <a:spcPct val="90000"/>
                        </a:lnSpc>
                        <a:spcBef>
                          <a:spcPts val="0"/>
                        </a:spcBef>
                        <a:spcAft>
                          <a:spcPts val="0"/>
                        </a:spcAft>
                        <a:buClrTx/>
                        <a:buSzTx/>
                        <a:buFontTx/>
                        <a:buNone/>
                        <a:tabLst/>
                        <a:defRPr/>
                      </a:pPr>
                      <a:r>
                        <a:rPr lang="en-GB" sz="1200" dirty="0"/>
                        <a:t>xx% &lt;insert label&gt;</a:t>
                      </a:r>
                    </a:p>
                  </a:txBody>
                  <a:tcPr marL="36000" marR="0" marT="0" marB="0" anchor="ctr">
                    <a:lnL w="571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4055071245"/>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lnSpc>
                          <a:spcPct val="90000"/>
                        </a:lnSpc>
                      </a:pPr>
                      <a:endParaRPr lang="en-GB" sz="800" dirty="0"/>
                    </a:p>
                  </a:txBody>
                  <a:tcPr marL="0" marR="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rgbClr val="DDDDDD"/>
                    </a:solidFill>
                  </a:tcPr>
                </a:tc>
                <a:tc>
                  <a:txBody>
                    <a:bodyPr/>
                    <a:lstStyle/>
                    <a:p>
                      <a:pPr algn="l">
                        <a:lnSpc>
                          <a:spcPct val="90000"/>
                        </a:lnSpc>
                      </a:pPr>
                      <a:r>
                        <a:rPr lang="en-GB" sz="1200" dirty="0"/>
                        <a:t>xx% &lt;insert label&gt;</a:t>
                      </a:r>
                    </a:p>
                  </a:txBody>
                  <a:tcPr marL="36000" marR="0" marT="0" marB="0" anchor="ctr">
                    <a:lnL w="571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362037258"/>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lnSpc>
                          <a:spcPct val="90000"/>
                        </a:lnSpc>
                      </a:pPr>
                      <a:endParaRPr lang="en-GB" sz="800" dirty="0"/>
                    </a:p>
                  </a:txBody>
                  <a:tcPr marL="0" marR="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noFill/>
                  </a:tcPr>
                </a:tc>
                <a:tc>
                  <a:txBody>
                    <a:bodyPr/>
                    <a:lstStyle/>
                    <a:p>
                      <a:pPr marL="0" marR="0" lvl="0" indent="0" algn="l" defTabSz="914400" rtl="0" eaLnBrk="1" fontAlgn="auto" latinLnBrk="0" hangingPunct="1">
                        <a:lnSpc>
                          <a:spcPct val="90000"/>
                        </a:lnSpc>
                        <a:spcBef>
                          <a:spcPts val="0"/>
                        </a:spcBef>
                        <a:spcAft>
                          <a:spcPts val="0"/>
                        </a:spcAft>
                        <a:buClrTx/>
                        <a:buSzTx/>
                        <a:buFontTx/>
                        <a:buNone/>
                        <a:tabLst/>
                        <a:defRPr/>
                      </a:pPr>
                      <a:r>
                        <a:rPr lang="en-GB" sz="1200" dirty="0"/>
                        <a:t>&lt;etc&gt;</a:t>
                      </a:r>
                    </a:p>
                  </a:txBody>
                  <a:tcPr marL="36000" marR="0" marT="0" marB="0" anchor="ctr">
                    <a:lnL w="571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815576996"/>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60000"/>
                        <a:lumOff val="40000"/>
                      </a:schemeClr>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60000"/>
                        <a:lumOff val="40000"/>
                      </a:schemeClr>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lnSpc>
                          <a:spcPct val="90000"/>
                        </a:lnSpc>
                      </a:pPr>
                      <a:endParaRPr lang="en-GB" sz="800" dirty="0"/>
                    </a:p>
                  </a:txBody>
                  <a:tcPr marL="0" marR="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noFill/>
                  </a:tcPr>
                </a:tc>
                <a:tc>
                  <a:txBody>
                    <a:bodyPr/>
                    <a:lstStyle/>
                    <a:p>
                      <a:pPr marL="0" marR="0" lvl="0" indent="0" algn="l" defTabSz="914400" rtl="0" eaLnBrk="1" fontAlgn="auto" latinLnBrk="0" hangingPunct="1">
                        <a:lnSpc>
                          <a:spcPct val="90000"/>
                        </a:lnSpc>
                        <a:spcBef>
                          <a:spcPts val="0"/>
                        </a:spcBef>
                        <a:spcAft>
                          <a:spcPts val="0"/>
                        </a:spcAft>
                        <a:buClrTx/>
                        <a:buSzTx/>
                        <a:buFontTx/>
                        <a:buNone/>
                        <a:tabLst/>
                        <a:defRPr/>
                      </a:pPr>
                      <a:endParaRPr lang="en-GB" sz="1200" dirty="0"/>
                    </a:p>
                  </a:txBody>
                  <a:tcPr marL="36000" marR="0" marT="0" marB="0" anchor="ctr">
                    <a:lnL w="571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4034585676"/>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60000"/>
                        <a:lumOff val="40000"/>
                      </a:schemeClr>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60000"/>
                        <a:lumOff val="40000"/>
                      </a:schemeClr>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60000"/>
                        <a:lumOff val="40000"/>
                      </a:schemeClr>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60000"/>
                        <a:lumOff val="40000"/>
                      </a:schemeClr>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60000"/>
                        <a:lumOff val="40000"/>
                      </a:schemeClr>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60000"/>
                        <a:lumOff val="40000"/>
                      </a:schemeClr>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60000"/>
                        <a:lumOff val="40000"/>
                      </a:schemeClr>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60000"/>
                        <a:lumOff val="40000"/>
                      </a:schemeClr>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60000"/>
                        <a:lumOff val="40000"/>
                      </a:schemeClr>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60000"/>
                        <a:lumOff val="40000"/>
                      </a:schemeClr>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lnSpc>
                          <a:spcPct val="90000"/>
                        </a:lnSpc>
                      </a:pPr>
                      <a:endParaRPr lang="en-GB" sz="800" dirty="0"/>
                    </a:p>
                  </a:txBody>
                  <a:tcPr marL="0" marR="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noFill/>
                  </a:tcPr>
                </a:tc>
                <a:tc>
                  <a:txBody>
                    <a:bodyPr/>
                    <a:lstStyle/>
                    <a:p>
                      <a:pPr algn="l">
                        <a:lnSpc>
                          <a:spcPct val="90000"/>
                        </a:lnSpc>
                      </a:pPr>
                      <a:endParaRPr lang="en-GB" sz="1200" dirty="0"/>
                    </a:p>
                  </a:txBody>
                  <a:tcPr marL="36000" marR="0" marT="0" marB="0" anchor="ctr">
                    <a:lnL w="571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538131082"/>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lnSpc>
                          <a:spcPct val="90000"/>
                        </a:lnSpc>
                      </a:pPr>
                      <a:endParaRPr lang="en-GB" sz="800" dirty="0"/>
                    </a:p>
                  </a:txBody>
                  <a:tcPr marL="0" marR="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noFill/>
                  </a:tcPr>
                </a:tc>
                <a:tc>
                  <a:txBody>
                    <a:bodyPr/>
                    <a:lstStyle/>
                    <a:p>
                      <a:pPr marL="0" marR="0" lvl="0" indent="0" algn="l" defTabSz="914400" rtl="0" eaLnBrk="1" fontAlgn="auto" latinLnBrk="0" hangingPunct="1">
                        <a:lnSpc>
                          <a:spcPct val="90000"/>
                        </a:lnSpc>
                        <a:spcBef>
                          <a:spcPts val="0"/>
                        </a:spcBef>
                        <a:spcAft>
                          <a:spcPts val="0"/>
                        </a:spcAft>
                        <a:buClrTx/>
                        <a:buSzTx/>
                        <a:buFontTx/>
                        <a:buNone/>
                        <a:tabLst/>
                        <a:defRPr/>
                      </a:pPr>
                      <a:endParaRPr lang="en-GB" sz="1200" dirty="0"/>
                    </a:p>
                  </a:txBody>
                  <a:tcPr marL="36000" marR="0" marT="0" marB="0" anchor="ctr">
                    <a:lnL w="571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4175590160"/>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lnSpc>
                          <a:spcPct val="90000"/>
                        </a:lnSpc>
                      </a:pPr>
                      <a:endParaRPr lang="en-GB" sz="800" dirty="0"/>
                    </a:p>
                  </a:txBody>
                  <a:tcPr marL="0" marR="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noFill/>
                  </a:tcPr>
                </a:tc>
                <a:tc>
                  <a:txBody>
                    <a:bodyPr/>
                    <a:lstStyle/>
                    <a:p>
                      <a:pPr marL="0" marR="0" lvl="0" indent="0" algn="l" defTabSz="914400" rtl="0" eaLnBrk="1" fontAlgn="auto" latinLnBrk="0" hangingPunct="1">
                        <a:lnSpc>
                          <a:spcPct val="90000"/>
                        </a:lnSpc>
                        <a:spcBef>
                          <a:spcPts val="0"/>
                        </a:spcBef>
                        <a:spcAft>
                          <a:spcPts val="0"/>
                        </a:spcAft>
                        <a:buClrTx/>
                        <a:buSzTx/>
                        <a:buFontTx/>
                        <a:buNone/>
                        <a:tabLst/>
                        <a:defRPr/>
                      </a:pPr>
                      <a:endParaRPr lang="en-GB" sz="1200" dirty="0"/>
                    </a:p>
                  </a:txBody>
                  <a:tcPr marL="36000" marR="0" marT="0" marB="0" anchor="ctr">
                    <a:lnL w="571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377466170"/>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lnSpc>
                          <a:spcPct val="90000"/>
                        </a:lnSpc>
                      </a:pPr>
                      <a:endParaRPr lang="en-GB" sz="800" dirty="0"/>
                    </a:p>
                  </a:txBody>
                  <a:tcPr marL="0" marR="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noFill/>
                  </a:tcPr>
                </a:tc>
                <a:tc>
                  <a:txBody>
                    <a:bodyPr/>
                    <a:lstStyle/>
                    <a:p>
                      <a:pPr algn="l">
                        <a:lnSpc>
                          <a:spcPct val="90000"/>
                        </a:lnSpc>
                      </a:pPr>
                      <a:endParaRPr lang="en-GB" sz="1200" dirty="0"/>
                    </a:p>
                  </a:txBody>
                  <a:tcPr marL="36000" marR="0" marT="0" marB="0" anchor="ctr">
                    <a:lnL w="571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832946985"/>
                  </a:ext>
                </a:extLst>
              </a:tr>
              <a:tr h="280967">
                <a:tc gridSpan="13">
                  <a:txBody>
                    <a:bodyPr/>
                    <a:lstStyle/>
                    <a:p>
                      <a:pPr algn="l">
                        <a:lnSpc>
                          <a:spcPct val="90000"/>
                        </a:lnSpc>
                      </a:pPr>
                      <a:r>
                        <a:rPr lang="en-GB" sz="1600" dirty="0"/>
                        <a:t>&lt;insert your text here&gt;</a:t>
                      </a:r>
                    </a:p>
                  </a:txBody>
                  <a:tcPr marL="0" marR="0" marT="10800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pPr algn="l">
                        <a:lnSpc>
                          <a:spcPct val="90000"/>
                        </a:lnSpc>
                      </a:pPr>
                      <a:endParaRPr lang="en-GB" sz="1600" dirty="0"/>
                    </a:p>
                  </a:txBody>
                  <a:tcPr marL="0" marR="0" marT="10800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pPr algn="l">
                        <a:lnSpc>
                          <a:spcPct val="90000"/>
                        </a:lnSpc>
                      </a:pPr>
                      <a:endParaRPr lang="en-GB" sz="1600" dirty="0"/>
                    </a:p>
                  </a:txBody>
                  <a:tcPr marL="0" marR="0" marT="10800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pPr algn="l">
                        <a:lnSpc>
                          <a:spcPct val="90000"/>
                        </a:lnSpc>
                      </a:pPr>
                      <a:endParaRPr lang="en-GB" sz="1600" dirty="0"/>
                    </a:p>
                  </a:txBody>
                  <a:tcPr marL="0" marR="0" marT="10800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740299761"/>
                  </a:ext>
                </a:extLst>
              </a:tr>
            </a:tbl>
          </a:graphicData>
        </a:graphic>
      </p:graphicFrame>
      <p:graphicFrame>
        <p:nvGraphicFramePr>
          <p:cNvPr id="9" name="Table 6">
            <a:extLst>
              <a:ext uri="{FF2B5EF4-FFF2-40B4-BE49-F238E27FC236}">
                <a16:creationId xmlns:a16="http://schemas.microsoft.com/office/drawing/2014/main" id="{D29B50E8-F270-402A-9C1A-25E90F12129C}"/>
              </a:ext>
            </a:extLst>
          </p:cNvPr>
          <p:cNvGraphicFramePr>
            <a:graphicFrameLocks noGrp="1"/>
          </p:cNvGraphicFramePr>
          <p:nvPr>
            <p:extLst>
              <p:ext uri="{D42A27DB-BD31-4B8C-83A1-F6EECF244321}">
                <p14:modId xmlns:p14="http://schemas.microsoft.com/office/powerpoint/2010/main" val="2492162976"/>
              </p:ext>
            </p:extLst>
          </p:nvPr>
        </p:nvGraphicFramePr>
        <p:xfrm>
          <a:off x="2867378" y="1079500"/>
          <a:ext cx="1800000" cy="3210912"/>
        </p:xfrm>
        <a:graphic>
          <a:graphicData uri="http://schemas.openxmlformats.org/drawingml/2006/table">
            <a:tbl>
              <a:tblPr firstRow="1" bandRow="1">
                <a:tableStyleId>{5940675A-B579-460E-94D1-54222C63F5DA}</a:tableStyleId>
              </a:tblPr>
              <a:tblGrid>
                <a:gridCol w="180000">
                  <a:extLst>
                    <a:ext uri="{9D8B030D-6E8A-4147-A177-3AD203B41FA5}">
                      <a16:colId xmlns:a16="http://schemas.microsoft.com/office/drawing/2014/main" val="892914845"/>
                    </a:ext>
                  </a:extLst>
                </a:gridCol>
                <a:gridCol w="180000">
                  <a:extLst>
                    <a:ext uri="{9D8B030D-6E8A-4147-A177-3AD203B41FA5}">
                      <a16:colId xmlns:a16="http://schemas.microsoft.com/office/drawing/2014/main" val="2392893533"/>
                    </a:ext>
                  </a:extLst>
                </a:gridCol>
                <a:gridCol w="180000">
                  <a:extLst>
                    <a:ext uri="{9D8B030D-6E8A-4147-A177-3AD203B41FA5}">
                      <a16:colId xmlns:a16="http://schemas.microsoft.com/office/drawing/2014/main" val="1084389573"/>
                    </a:ext>
                  </a:extLst>
                </a:gridCol>
                <a:gridCol w="180000">
                  <a:extLst>
                    <a:ext uri="{9D8B030D-6E8A-4147-A177-3AD203B41FA5}">
                      <a16:colId xmlns:a16="http://schemas.microsoft.com/office/drawing/2014/main" val="2397182547"/>
                    </a:ext>
                  </a:extLst>
                </a:gridCol>
                <a:gridCol w="180000">
                  <a:extLst>
                    <a:ext uri="{9D8B030D-6E8A-4147-A177-3AD203B41FA5}">
                      <a16:colId xmlns:a16="http://schemas.microsoft.com/office/drawing/2014/main" val="2253342256"/>
                    </a:ext>
                  </a:extLst>
                </a:gridCol>
                <a:gridCol w="180000">
                  <a:extLst>
                    <a:ext uri="{9D8B030D-6E8A-4147-A177-3AD203B41FA5}">
                      <a16:colId xmlns:a16="http://schemas.microsoft.com/office/drawing/2014/main" val="2987756927"/>
                    </a:ext>
                  </a:extLst>
                </a:gridCol>
                <a:gridCol w="180000">
                  <a:extLst>
                    <a:ext uri="{9D8B030D-6E8A-4147-A177-3AD203B41FA5}">
                      <a16:colId xmlns:a16="http://schemas.microsoft.com/office/drawing/2014/main" val="3123644836"/>
                    </a:ext>
                  </a:extLst>
                </a:gridCol>
                <a:gridCol w="180000">
                  <a:extLst>
                    <a:ext uri="{9D8B030D-6E8A-4147-A177-3AD203B41FA5}">
                      <a16:colId xmlns:a16="http://schemas.microsoft.com/office/drawing/2014/main" val="1123955242"/>
                    </a:ext>
                  </a:extLst>
                </a:gridCol>
                <a:gridCol w="180000">
                  <a:extLst>
                    <a:ext uri="{9D8B030D-6E8A-4147-A177-3AD203B41FA5}">
                      <a16:colId xmlns:a16="http://schemas.microsoft.com/office/drawing/2014/main" val="1652696700"/>
                    </a:ext>
                  </a:extLst>
                </a:gridCol>
                <a:gridCol w="180000">
                  <a:extLst>
                    <a:ext uri="{9D8B030D-6E8A-4147-A177-3AD203B41FA5}">
                      <a16:colId xmlns:a16="http://schemas.microsoft.com/office/drawing/2014/main" val="4150870818"/>
                    </a:ext>
                  </a:extLst>
                </a:gridCol>
              </a:tblGrid>
              <a:tr h="180000">
                <a:tc gridSpan="10">
                  <a:txBody>
                    <a:bodyPr/>
                    <a:lstStyle/>
                    <a:p>
                      <a:pPr marL="0" marR="0" lvl="0" indent="0" algn="l" defTabSz="914400" rtl="0" eaLnBrk="1" fontAlgn="auto" latinLnBrk="0" hangingPunct="1">
                        <a:lnSpc>
                          <a:spcPct val="9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mn-lt"/>
                          <a:ea typeface="+mn-ea"/>
                          <a:cs typeface="+mn-cs"/>
                        </a:rPr>
                        <a:t>&lt;insert your text here&gt;</a:t>
                      </a:r>
                    </a:p>
                  </a:txBody>
                  <a:tcPr marL="0" marR="0" marT="0" marB="72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57150" cap="flat" cmpd="sng" algn="ctr">
                      <a:solidFill>
                        <a:schemeClr val="bg1"/>
                      </a:solidFill>
                      <a:prstDash val="solid"/>
                      <a:round/>
                      <a:headEnd type="none" w="med" len="med"/>
                      <a:tailEnd type="none" w="med" len="med"/>
                    </a:lnB>
                    <a:no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hMerge="1">
                  <a:txBody>
                    <a:bodyPr/>
                    <a:lstStyle/>
                    <a:p>
                      <a:pPr algn="ctr">
                        <a:lnSpc>
                          <a:spcPct val="90000"/>
                        </a:lnSpc>
                      </a:pPr>
                      <a:endParaRPr lang="en-GB" sz="1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hMerge="1">
                  <a:txBody>
                    <a:bodyPr/>
                    <a:lstStyle/>
                    <a:p>
                      <a:pPr algn="ctr">
                        <a:lnSpc>
                          <a:spcPct val="90000"/>
                        </a:lnSpc>
                      </a:pPr>
                      <a:endParaRPr lang="en-GB" sz="1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hMerge="1">
                  <a:txBody>
                    <a:bodyPr/>
                    <a:lstStyle/>
                    <a:p>
                      <a:pPr algn="ctr">
                        <a:lnSpc>
                          <a:spcPct val="90000"/>
                        </a:lnSpc>
                      </a:pPr>
                      <a:endParaRPr lang="en-GB" sz="1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hMerge="1">
                  <a:txBody>
                    <a:bodyPr/>
                    <a:lstStyle/>
                    <a:p>
                      <a:pPr algn="ctr">
                        <a:lnSpc>
                          <a:spcPct val="90000"/>
                        </a:lnSpc>
                      </a:pPr>
                      <a:endParaRPr lang="en-GB" sz="1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hMerge="1">
                  <a:txBody>
                    <a:bodyPr/>
                    <a:lstStyle/>
                    <a:p>
                      <a:pPr algn="ctr">
                        <a:lnSpc>
                          <a:spcPct val="90000"/>
                        </a:lnSpc>
                      </a:pPr>
                      <a:endParaRPr lang="en-GB" sz="1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extLst>
                  <a:ext uri="{0D108BD9-81ED-4DB2-BD59-A6C34878D82A}">
                    <a16:rowId xmlns:a16="http://schemas.microsoft.com/office/drawing/2014/main" val="3248016943"/>
                  </a:ext>
                </a:extLst>
              </a:tr>
              <a:tr h="180000">
                <a:tc>
                  <a:txBody>
                    <a:bodyPr/>
                    <a:lstStyle/>
                    <a:p>
                      <a:pPr algn="ctr">
                        <a:lnSpc>
                          <a:spcPct val="90000"/>
                        </a:lnSpc>
                      </a:pPr>
                      <a:endParaRPr lang="en-GB" sz="800" dirty="0"/>
                    </a:p>
                  </a:txBody>
                  <a:tcPr marL="0" marR="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1"/>
                    </a:solidFill>
                  </a:tcPr>
                </a:tc>
                <a:tc gridSpan="9">
                  <a:txBody>
                    <a:bodyPr/>
                    <a:lstStyle/>
                    <a:p>
                      <a:pPr algn="l">
                        <a:lnSpc>
                          <a:spcPct val="90000"/>
                        </a:lnSpc>
                      </a:pPr>
                      <a:r>
                        <a:rPr lang="en-GB" sz="1200" dirty="0"/>
                        <a:t>xx% &lt;insert label&gt;</a:t>
                      </a:r>
                    </a:p>
                  </a:txBody>
                  <a:tcPr marL="36000" marR="0" marT="0" marB="0" anchor="ctr">
                    <a:lnL w="571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extLst>
                  <a:ext uri="{0D108BD9-81ED-4DB2-BD59-A6C34878D82A}">
                    <a16:rowId xmlns:a16="http://schemas.microsoft.com/office/drawing/2014/main" val="1681075982"/>
                  </a:ext>
                </a:extLst>
              </a:tr>
              <a:tr h="180000">
                <a:tc>
                  <a:txBody>
                    <a:bodyPr/>
                    <a:lstStyle/>
                    <a:p>
                      <a:pPr algn="ctr">
                        <a:lnSpc>
                          <a:spcPct val="90000"/>
                        </a:lnSpc>
                      </a:pPr>
                      <a:endParaRPr lang="en-GB" sz="800" dirty="0"/>
                    </a:p>
                  </a:txBody>
                  <a:tcPr marL="0" marR="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3"/>
                    </a:solidFill>
                  </a:tcPr>
                </a:tc>
                <a:tc gridSpan="9">
                  <a:txBody>
                    <a:bodyPr/>
                    <a:lstStyle/>
                    <a:p>
                      <a:pPr marL="0" marR="0" lvl="0" indent="0" algn="l" defTabSz="914400" rtl="0" eaLnBrk="1" fontAlgn="auto" latinLnBrk="0" hangingPunct="1">
                        <a:lnSpc>
                          <a:spcPct val="90000"/>
                        </a:lnSpc>
                        <a:spcBef>
                          <a:spcPts val="0"/>
                        </a:spcBef>
                        <a:spcAft>
                          <a:spcPts val="0"/>
                        </a:spcAft>
                        <a:buClrTx/>
                        <a:buSzTx/>
                        <a:buFontTx/>
                        <a:buNone/>
                        <a:tabLst/>
                        <a:defRPr/>
                      </a:pPr>
                      <a:r>
                        <a:rPr lang="en-GB" sz="1200" dirty="0"/>
                        <a:t>xx% &lt;insert label&gt;</a:t>
                      </a:r>
                    </a:p>
                  </a:txBody>
                  <a:tcPr marL="36000" marR="0" marT="0" marB="0" anchor="ctr">
                    <a:lnL w="571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extLst>
                  <a:ext uri="{0D108BD9-81ED-4DB2-BD59-A6C34878D82A}">
                    <a16:rowId xmlns:a16="http://schemas.microsoft.com/office/drawing/2014/main" val="3826357393"/>
                  </a:ext>
                </a:extLst>
              </a:tr>
              <a:tr h="180000">
                <a:tc>
                  <a:txBody>
                    <a:bodyPr/>
                    <a:lstStyle/>
                    <a:p>
                      <a:pPr algn="ctr">
                        <a:lnSpc>
                          <a:spcPct val="90000"/>
                        </a:lnSpc>
                      </a:pPr>
                      <a:endParaRPr lang="en-GB" sz="800" dirty="0"/>
                    </a:p>
                  </a:txBody>
                  <a:tcPr marL="0" marR="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4"/>
                    </a:solidFill>
                  </a:tcPr>
                </a:tc>
                <a:tc gridSpan="9">
                  <a:txBody>
                    <a:bodyPr/>
                    <a:lstStyle/>
                    <a:p>
                      <a:pPr marL="0" marR="0" lvl="0" indent="0" algn="l" defTabSz="914400" rtl="0" eaLnBrk="1" fontAlgn="auto" latinLnBrk="0" hangingPunct="1">
                        <a:lnSpc>
                          <a:spcPct val="90000"/>
                        </a:lnSpc>
                        <a:spcBef>
                          <a:spcPts val="0"/>
                        </a:spcBef>
                        <a:spcAft>
                          <a:spcPts val="0"/>
                        </a:spcAft>
                        <a:buClrTx/>
                        <a:buSzTx/>
                        <a:buFontTx/>
                        <a:buNone/>
                        <a:tabLst/>
                        <a:defRPr/>
                      </a:pPr>
                      <a:r>
                        <a:rPr lang="en-GB" sz="1200" dirty="0"/>
                        <a:t>xx% &lt;insert label&gt;</a:t>
                      </a:r>
                    </a:p>
                  </a:txBody>
                  <a:tcPr marL="36000" marR="0" marT="0" marB="0" anchor="ctr">
                    <a:lnL w="571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extLst>
                  <a:ext uri="{0D108BD9-81ED-4DB2-BD59-A6C34878D82A}">
                    <a16:rowId xmlns:a16="http://schemas.microsoft.com/office/drawing/2014/main" val="2023405331"/>
                  </a:ext>
                </a:extLst>
              </a:tr>
              <a:tr h="180000">
                <a:tc>
                  <a:txBody>
                    <a:bodyPr/>
                    <a:lstStyle/>
                    <a:p>
                      <a:pPr algn="ctr">
                        <a:lnSpc>
                          <a:spcPct val="90000"/>
                        </a:lnSpc>
                      </a:pPr>
                      <a:endParaRPr lang="en-GB" sz="800" dirty="0"/>
                    </a:p>
                  </a:txBody>
                  <a:tcPr marL="0" marR="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85000"/>
                      </a:schemeClr>
                    </a:solidFill>
                  </a:tcPr>
                </a:tc>
                <a:tc gridSpan="9">
                  <a:txBody>
                    <a:bodyPr/>
                    <a:lstStyle/>
                    <a:p>
                      <a:pPr marL="0" marR="0" lvl="0" indent="0" algn="l" defTabSz="914400" rtl="0" eaLnBrk="1" fontAlgn="auto" latinLnBrk="0" hangingPunct="1">
                        <a:lnSpc>
                          <a:spcPct val="90000"/>
                        </a:lnSpc>
                        <a:spcBef>
                          <a:spcPts val="0"/>
                        </a:spcBef>
                        <a:spcAft>
                          <a:spcPts val="0"/>
                        </a:spcAft>
                        <a:buClrTx/>
                        <a:buSzTx/>
                        <a:buFontTx/>
                        <a:buNone/>
                        <a:tabLst/>
                        <a:defRPr/>
                      </a:pPr>
                      <a:r>
                        <a:rPr lang="en-GB" sz="1200" dirty="0"/>
                        <a:t>xx% &lt;insert label&gt;</a:t>
                      </a:r>
                    </a:p>
                  </a:txBody>
                  <a:tcPr marL="36000" marR="0" marT="0" marB="0" anchor="ctr">
                    <a:lnL w="571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749670085"/>
                  </a:ext>
                </a:extLst>
              </a:tr>
              <a:tr h="180000">
                <a:tc gridSpan="10">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hMerge="1">
                  <a:txBody>
                    <a:bodyPr/>
                    <a:lstStyle/>
                    <a:p>
                      <a:pPr algn="ctr">
                        <a:lnSpc>
                          <a:spcPct val="90000"/>
                        </a:lnSpc>
                      </a:pPr>
                      <a:endParaRPr lang="en-GB" sz="1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hMerge="1">
                  <a:txBody>
                    <a:bodyPr/>
                    <a:lstStyle/>
                    <a:p>
                      <a:pPr algn="ctr">
                        <a:lnSpc>
                          <a:spcPct val="90000"/>
                        </a:lnSpc>
                      </a:pPr>
                      <a:endParaRPr lang="en-GB" sz="1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hMerge="1">
                  <a:txBody>
                    <a:bodyPr/>
                    <a:lstStyle/>
                    <a:p>
                      <a:pPr algn="ctr">
                        <a:lnSpc>
                          <a:spcPct val="90000"/>
                        </a:lnSpc>
                      </a:pPr>
                      <a:endParaRPr lang="en-GB" sz="1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extLst>
                  <a:ext uri="{0D108BD9-81ED-4DB2-BD59-A6C34878D82A}">
                    <a16:rowId xmlns:a16="http://schemas.microsoft.com/office/drawing/2014/main" val="4202569552"/>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extLst>
                  <a:ext uri="{0D108BD9-81ED-4DB2-BD59-A6C34878D82A}">
                    <a16:rowId xmlns:a16="http://schemas.microsoft.com/office/drawing/2014/main" val="2909502440"/>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extLst>
                  <a:ext uri="{0D108BD9-81ED-4DB2-BD59-A6C34878D82A}">
                    <a16:rowId xmlns:a16="http://schemas.microsoft.com/office/drawing/2014/main" val="1144307780"/>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extLst>
                  <a:ext uri="{0D108BD9-81ED-4DB2-BD59-A6C34878D82A}">
                    <a16:rowId xmlns:a16="http://schemas.microsoft.com/office/drawing/2014/main" val="4055071245"/>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extLst>
                  <a:ext uri="{0D108BD9-81ED-4DB2-BD59-A6C34878D82A}">
                    <a16:rowId xmlns:a16="http://schemas.microsoft.com/office/drawing/2014/main" val="2362037258"/>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extLst>
                  <a:ext uri="{0D108BD9-81ED-4DB2-BD59-A6C34878D82A}">
                    <a16:rowId xmlns:a16="http://schemas.microsoft.com/office/drawing/2014/main" val="815576996"/>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DDDD"/>
                    </a:solidFill>
                  </a:tcPr>
                </a:tc>
                <a:extLst>
                  <a:ext uri="{0D108BD9-81ED-4DB2-BD59-A6C34878D82A}">
                    <a16:rowId xmlns:a16="http://schemas.microsoft.com/office/drawing/2014/main" val="4034585676"/>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solidFill>
                  </a:tcPr>
                </a:tc>
                <a:extLst>
                  <a:ext uri="{0D108BD9-81ED-4DB2-BD59-A6C34878D82A}">
                    <a16:rowId xmlns:a16="http://schemas.microsoft.com/office/drawing/2014/main" val="1538131082"/>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4175590160"/>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3377466170"/>
                  </a:ext>
                </a:extLst>
              </a:tr>
              <a:tr h="180000">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endParaRPr lang="en-GB" sz="8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832946985"/>
                  </a:ext>
                </a:extLst>
              </a:tr>
            </a:tbl>
          </a:graphicData>
        </a:graphic>
      </p:graphicFrame>
    </p:spTree>
    <p:extLst>
      <p:ext uri="{BB962C8B-B14F-4D97-AF65-F5344CB8AC3E}">
        <p14:creationId xmlns:p14="http://schemas.microsoft.com/office/powerpoint/2010/main" val="341742254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8FB60E-75FA-4E5C-A2B6-7BAAF54FF492}"/>
              </a:ext>
            </a:extLst>
          </p:cNvPr>
          <p:cNvSpPr>
            <a:spLocks noGrp="1"/>
          </p:cNvSpPr>
          <p:nvPr>
            <p:ph type="title"/>
          </p:nvPr>
        </p:nvSpPr>
        <p:spPr/>
        <p:txBody>
          <a:bodyPr/>
          <a:lstStyle/>
          <a:p>
            <a:r>
              <a:rPr lang="en-GB" dirty="0"/>
              <a:t>Advanced cell fill: circles and icons</a:t>
            </a:r>
          </a:p>
        </p:txBody>
      </p:sp>
      <p:graphicFrame>
        <p:nvGraphicFramePr>
          <p:cNvPr id="3" name="Table 6">
            <a:extLst>
              <a:ext uri="{FF2B5EF4-FFF2-40B4-BE49-F238E27FC236}">
                <a16:creationId xmlns:a16="http://schemas.microsoft.com/office/drawing/2014/main" id="{7A01F5FA-69E1-4444-881F-63ED7805DE3A}"/>
              </a:ext>
            </a:extLst>
          </p:cNvPr>
          <p:cNvGraphicFramePr>
            <a:graphicFrameLocks noGrp="1"/>
          </p:cNvGraphicFramePr>
          <p:nvPr>
            <p:extLst>
              <p:ext uri="{D42A27DB-BD31-4B8C-83A1-F6EECF244321}">
                <p14:modId xmlns:p14="http://schemas.microsoft.com/office/powerpoint/2010/main" val="113053434"/>
              </p:ext>
            </p:extLst>
          </p:nvPr>
        </p:nvGraphicFramePr>
        <p:xfrm>
          <a:off x="6275388" y="1082675"/>
          <a:ext cx="1800000" cy="3061872"/>
        </p:xfrm>
        <a:graphic>
          <a:graphicData uri="http://schemas.openxmlformats.org/drawingml/2006/table">
            <a:tbl>
              <a:tblPr firstRow="1" bandRow="1">
                <a:tableStyleId>{5940675A-B579-460E-94D1-54222C63F5DA}</a:tableStyleId>
              </a:tblPr>
              <a:tblGrid>
                <a:gridCol w="180000">
                  <a:extLst>
                    <a:ext uri="{9D8B030D-6E8A-4147-A177-3AD203B41FA5}">
                      <a16:colId xmlns:a16="http://schemas.microsoft.com/office/drawing/2014/main" val="892914845"/>
                    </a:ext>
                  </a:extLst>
                </a:gridCol>
                <a:gridCol w="180000">
                  <a:extLst>
                    <a:ext uri="{9D8B030D-6E8A-4147-A177-3AD203B41FA5}">
                      <a16:colId xmlns:a16="http://schemas.microsoft.com/office/drawing/2014/main" val="2392893533"/>
                    </a:ext>
                  </a:extLst>
                </a:gridCol>
                <a:gridCol w="180000">
                  <a:extLst>
                    <a:ext uri="{9D8B030D-6E8A-4147-A177-3AD203B41FA5}">
                      <a16:colId xmlns:a16="http://schemas.microsoft.com/office/drawing/2014/main" val="1084389573"/>
                    </a:ext>
                  </a:extLst>
                </a:gridCol>
                <a:gridCol w="180000">
                  <a:extLst>
                    <a:ext uri="{9D8B030D-6E8A-4147-A177-3AD203B41FA5}">
                      <a16:colId xmlns:a16="http://schemas.microsoft.com/office/drawing/2014/main" val="2397182547"/>
                    </a:ext>
                  </a:extLst>
                </a:gridCol>
                <a:gridCol w="180000">
                  <a:extLst>
                    <a:ext uri="{9D8B030D-6E8A-4147-A177-3AD203B41FA5}">
                      <a16:colId xmlns:a16="http://schemas.microsoft.com/office/drawing/2014/main" val="2253342256"/>
                    </a:ext>
                  </a:extLst>
                </a:gridCol>
                <a:gridCol w="180000">
                  <a:extLst>
                    <a:ext uri="{9D8B030D-6E8A-4147-A177-3AD203B41FA5}">
                      <a16:colId xmlns:a16="http://schemas.microsoft.com/office/drawing/2014/main" val="2987756927"/>
                    </a:ext>
                  </a:extLst>
                </a:gridCol>
                <a:gridCol w="180000">
                  <a:extLst>
                    <a:ext uri="{9D8B030D-6E8A-4147-A177-3AD203B41FA5}">
                      <a16:colId xmlns:a16="http://schemas.microsoft.com/office/drawing/2014/main" val="3123644836"/>
                    </a:ext>
                  </a:extLst>
                </a:gridCol>
                <a:gridCol w="180000">
                  <a:extLst>
                    <a:ext uri="{9D8B030D-6E8A-4147-A177-3AD203B41FA5}">
                      <a16:colId xmlns:a16="http://schemas.microsoft.com/office/drawing/2014/main" val="1123955242"/>
                    </a:ext>
                  </a:extLst>
                </a:gridCol>
                <a:gridCol w="180000">
                  <a:extLst>
                    <a:ext uri="{9D8B030D-6E8A-4147-A177-3AD203B41FA5}">
                      <a16:colId xmlns:a16="http://schemas.microsoft.com/office/drawing/2014/main" val="1652696700"/>
                    </a:ext>
                  </a:extLst>
                </a:gridCol>
                <a:gridCol w="180000">
                  <a:extLst>
                    <a:ext uri="{9D8B030D-6E8A-4147-A177-3AD203B41FA5}">
                      <a16:colId xmlns:a16="http://schemas.microsoft.com/office/drawing/2014/main" val="4150870818"/>
                    </a:ext>
                  </a:extLst>
                </a:gridCol>
              </a:tblGrid>
              <a:tr h="180000">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2">
                        <a:extLst>
                          <a:ext uri="{96DAC541-7B7A-43D3-8B79-37D633B846F1}">
                            <asvg:svgBlip xmlns:asvg="http://schemas.microsoft.com/office/drawing/2016/SVG/main" r:embed="rId3"/>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2">
                        <a:extLst>
                          <a:ext uri="{96DAC541-7B7A-43D3-8B79-37D633B846F1}">
                            <asvg:svgBlip xmlns:asvg="http://schemas.microsoft.com/office/drawing/2016/SVG/main" r:embed="rId3"/>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2">
                        <a:extLst>
                          <a:ext uri="{96DAC541-7B7A-43D3-8B79-37D633B846F1}">
                            <asvg:svgBlip xmlns:asvg="http://schemas.microsoft.com/office/drawing/2016/SVG/main" r:embed="rId3"/>
                          </a:ext>
                        </a:extLst>
                      </a:blip>
                      <a:stretch>
                        <a:fillRect/>
                      </a:stretch>
                    </a:blipFill>
                  </a:tcPr>
                </a:tc>
                <a:tc>
                  <a:txBody>
                    <a:bodyPr/>
                    <a:lstStyle/>
                    <a:p>
                      <a:pPr algn="ctr">
                        <a:lnSpc>
                          <a:spcPct val="90000"/>
                        </a:lnSpc>
                      </a:pPr>
                      <a:endParaRPr lang="en-GB" sz="100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2">
                        <a:extLst>
                          <a:ext uri="{96DAC541-7B7A-43D3-8B79-37D633B846F1}">
                            <asvg:svgBlip xmlns:asvg="http://schemas.microsoft.com/office/drawing/2016/SVG/main" r:embed="rId3"/>
                          </a:ext>
                        </a:extLst>
                      </a:blip>
                      <a:stretch>
                        <a:fillRect/>
                      </a:stretch>
                    </a:blipFill>
                  </a:tcPr>
                </a:tc>
                <a:tc>
                  <a:txBody>
                    <a:bodyPr/>
                    <a:lstStyle/>
                    <a:p>
                      <a:pPr algn="ctr">
                        <a:lnSpc>
                          <a:spcPct val="90000"/>
                        </a:lnSpc>
                      </a:pPr>
                      <a:endParaRPr lang="en-GB" sz="100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2">
                        <a:extLst>
                          <a:ext uri="{96DAC541-7B7A-43D3-8B79-37D633B846F1}">
                            <asvg:svgBlip xmlns:asvg="http://schemas.microsoft.com/office/drawing/2016/SVG/main" r:embed="rId3"/>
                          </a:ext>
                        </a:extLst>
                      </a:blip>
                      <a:stretch>
                        <a:fillRect/>
                      </a:stretch>
                    </a:blipFill>
                  </a:tcPr>
                </a:tc>
                <a:tc>
                  <a:txBody>
                    <a:bodyPr/>
                    <a:lstStyle/>
                    <a:p>
                      <a:pPr algn="ctr">
                        <a:lnSpc>
                          <a:spcPct val="90000"/>
                        </a:lnSpc>
                      </a:pPr>
                      <a:endParaRPr lang="en-GB" sz="100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2">
                        <a:extLst>
                          <a:ext uri="{96DAC541-7B7A-43D3-8B79-37D633B846F1}">
                            <asvg:svgBlip xmlns:asvg="http://schemas.microsoft.com/office/drawing/2016/SVG/main" r:embed="rId3"/>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2">
                        <a:extLst>
                          <a:ext uri="{96DAC541-7B7A-43D3-8B79-37D633B846F1}">
                            <asvg:svgBlip xmlns:asvg="http://schemas.microsoft.com/office/drawing/2016/SVG/main" r:embed="rId3"/>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2">
                        <a:extLst>
                          <a:ext uri="{96DAC541-7B7A-43D3-8B79-37D633B846F1}">
                            <asvg:svgBlip xmlns:asvg="http://schemas.microsoft.com/office/drawing/2016/SVG/main" r:embed="rId3"/>
                          </a:ext>
                        </a:extLst>
                      </a:blip>
                      <a:stretch>
                        <a:fillRect/>
                      </a:stretch>
                    </a:blipFill>
                  </a:tcPr>
                </a:tc>
                <a:tc>
                  <a:txBody>
                    <a:bodyPr/>
                    <a:lstStyle/>
                    <a:p>
                      <a:pPr algn="ctr">
                        <a:lnSpc>
                          <a:spcPct val="90000"/>
                        </a:lnSpc>
                      </a:pPr>
                      <a:endParaRPr lang="en-GB" sz="100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2">
                        <a:extLst>
                          <a:ext uri="{96DAC541-7B7A-43D3-8B79-37D633B846F1}">
                            <asvg:svgBlip xmlns:asvg="http://schemas.microsoft.com/office/drawing/2016/SVG/main" r:embed="rId3"/>
                          </a:ext>
                        </a:extLst>
                      </a:blip>
                      <a:stretch>
                        <a:fillRect/>
                      </a:stretch>
                    </a:blipFill>
                  </a:tcPr>
                </a:tc>
                <a:tc>
                  <a:txBody>
                    <a:bodyPr/>
                    <a:lstStyle/>
                    <a:p>
                      <a:pPr algn="ctr">
                        <a:lnSpc>
                          <a:spcPct val="90000"/>
                        </a:lnSpc>
                      </a:pPr>
                      <a:endParaRPr lang="en-GB" sz="100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2">
                        <a:extLst>
                          <a:ext uri="{96DAC541-7B7A-43D3-8B79-37D633B846F1}">
                            <asvg:svgBlip xmlns:asvg="http://schemas.microsoft.com/office/drawing/2016/SVG/main" r:embed="rId3"/>
                          </a:ext>
                        </a:extLst>
                      </a:blip>
                      <a:stretch>
                        <a:fillRect/>
                      </a:stretch>
                    </a:blipFill>
                  </a:tcPr>
                </a:tc>
                <a:extLst>
                  <a:ext uri="{0D108BD9-81ED-4DB2-BD59-A6C34878D82A}">
                    <a16:rowId xmlns:a16="http://schemas.microsoft.com/office/drawing/2014/main" val="2909502440"/>
                  </a:ext>
                </a:extLst>
              </a:tr>
              <a:tr h="180000">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2">
                        <a:extLst>
                          <a:ext uri="{96DAC541-7B7A-43D3-8B79-37D633B846F1}">
                            <asvg:svgBlip xmlns:asvg="http://schemas.microsoft.com/office/drawing/2016/SVG/main" r:embed="rId3"/>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2">
                        <a:extLst>
                          <a:ext uri="{96DAC541-7B7A-43D3-8B79-37D633B846F1}">
                            <asvg:svgBlip xmlns:asvg="http://schemas.microsoft.com/office/drawing/2016/SVG/main" r:embed="rId3"/>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2">
                        <a:extLst>
                          <a:ext uri="{96DAC541-7B7A-43D3-8B79-37D633B846F1}">
                            <asvg:svgBlip xmlns:asvg="http://schemas.microsoft.com/office/drawing/2016/SVG/main" r:embed="rId3"/>
                          </a:ext>
                        </a:extLst>
                      </a:blip>
                      <a:stretch>
                        <a:fillRect/>
                      </a:stretch>
                    </a:blipFill>
                  </a:tcPr>
                </a:tc>
                <a:tc>
                  <a:txBody>
                    <a:bodyPr/>
                    <a:lstStyle/>
                    <a:p>
                      <a:pPr algn="ctr">
                        <a:lnSpc>
                          <a:spcPct val="90000"/>
                        </a:lnSpc>
                      </a:pPr>
                      <a:endParaRPr lang="en-GB" sz="100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2">
                        <a:extLst>
                          <a:ext uri="{96DAC541-7B7A-43D3-8B79-37D633B846F1}">
                            <asvg:svgBlip xmlns:asvg="http://schemas.microsoft.com/office/drawing/2016/SVG/main" r:embed="rId3"/>
                          </a:ext>
                        </a:extLst>
                      </a:blip>
                      <a:stretch>
                        <a:fillRect/>
                      </a:stretch>
                    </a:blipFill>
                  </a:tcPr>
                </a:tc>
                <a:tc>
                  <a:txBody>
                    <a:bodyPr/>
                    <a:lstStyle/>
                    <a:p>
                      <a:pPr algn="ctr">
                        <a:lnSpc>
                          <a:spcPct val="90000"/>
                        </a:lnSpc>
                      </a:pPr>
                      <a:endParaRPr lang="en-GB" sz="100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2">
                        <a:extLst>
                          <a:ext uri="{96DAC541-7B7A-43D3-8B79-37D633B846F1}">
                            <asvg:svgBlip xmlns:asvg="http://schemas.microsoft.com/office/drawing/2016/SVG/main" r:embed="rId3"/>
                          </a:ext>
                        </a:extLst>
                      </a:blip>
                      <a:stretch>
                        <a:fillRect/>
                      </a:stretch>
                    </a:blipFill>
                  </a:tcPr>
                </a:tc>
                <a:tc>
                  <a:txBody>
                    <a:bodyPr/>
                    <a:lstStyle/>
                    <a:p>
                      <a:pPr algn="ctr">
                        <a:lnSpc>
                          <a:spcPct val="90000"/>
                        </a:lnSpc>
                      </a:pPr>
                      <a:endParaRPr lang="en-GB" sz="100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2">
                        <a:extLst>
                          <a:ext uri="{96DAC541-7B7A-43D3-8B79-37D633B846F1}">
                            <asvg:svgBlip xmlns:asvg="http://schemas.microsoft.com/office/drawing/2016/SVG/main" r:embed="rId3"/>
                          </a:ext>
                        </a:extLst>
                      </a:blip>
                      <a:stretch>
                        <a:fillRect/>
                      </a:stretch>
                    </a:blipFill>
                  </a:tcPr>
                </a:tc>
                <a:tc>
                  <a:txBody>
                    <a:bodyPr/>
                    <a:lstStyle/>
                    <a:p>
                      <a:pPr algn="ctr">
                        <a:lnSpc>
                          <a:spcPct val="90000"/>
                        </a:lnSpc>
                      </a:pPr>
                      <a:endParaRPr lang="en-GB" sz="100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2">
                        <a:extLst>
                          <a:ext uri="{96DAC541-7B7A-43D3-8B79-37D633B846F1}">
                            <asvg:svgBlip xmlns:asvg="http://schemas.microsoft.com/office/drawing/2016/SVG/main" r:embed="rId3"/>
                          </a:ext>
                        </a:extLst>
                      </a:blip>
                      <a:stretch>
                        <a:fillRect/>
                      </a:stretch>
                    </a:blipFill>
                  </a:tcPr>
                </a:tc>
                <a:tc>
                  <a:txBody>
                    <a:bodyPr/>
                    <a:lstStyle/>
                    <a:p>
                      <a:pPr algn="ctr">
                        <a:lnSpc>
                          <a:spcPct val="90000"/>
                        </a:lnSpc>
                      </a:pPr>
                      <a:endParaRPr lang="en-GB" sz="100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2">
                        <a:extLst>
                          <a:ext uri="{96DAC541-7B7A-43D3-8B79-37D633B846F1}">
                            <asvg:svgBlip xmlns:asvg="http://schemas.microsoft.com/office/drawing/2016/SVG/main" r:embed="rId3"/>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2">
                        <a:extLst>
                          <a:ext uri="{96DAC541-7B7A-43D3-8B79-37D633B846F1}">
                            <asvg:svgBlip xmlns:asvg="http://schemas.microsoft.com/office/drawing/2016/SVG/main" r:embed="rId3"/>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2">
                        <a:extLst>
                          <a:ext uri="{96DAC541-7B7A-43D3-8B79-37D633B846F1}">
                            <asvg:svgBlip xmlns:asvg="http://schemas.microsoft.com/office/drawing/2016/SVG/main" r:embed="rId3"/>
                          </a:ext>
                        </a:extLst>
                      </a:blip>
                      <a:stretch>
                        <a:fillRect/>
                      </a:stretch>
                    </a:blipFill>
                  </a:tcPr>
                </a:tc>
                <a:extLst>
                  <a:ext uri="{0D108BD9-81ED-4DB2-BD59-A6C34878D82A}">
                    <a16:rowId xmlns:a16="http://schemas.microsoft.com/office/drawing/2014/main" val="1144307780"/>
                  </a:ext>
                </a:extLst>
              </a:tr>
              <a:tr h="180000">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2">
                        <a:extLst>
                          <a:ext uri="{96DAC541-7B7A-43D3-8B79-37D633B846F1}">
                            <asvg:svgBlip xmlns:asvg="http://schemas.microsoft.com/office/drawing/2016/SVG/main" r:embed="rId3"/>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2">
                        <a:extLst>
                          <a:ext uri="{96DAC541-7B7A-43D3-8B79-37D633B846F1}">
                            <asvg:svgBlip xmlns:asvg="http://schemas.microsoft.com/office/drawing/2016/SVG/main" r:embed="rId3"/>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2">
                        <a:extLst>
                          <a:ext uri="{96DAC541-7B7A-43D3-8B79-37D633B846F1}">
                            <asvg:svgBlip xmlns:asvg="http://schemas.microsoft.com/office/drawing/2016/SVG/main" r:embed="rId3"/>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2">
                        <a:extLst>
                          <a:ext uri="{96DAC541-7B7A-43D3-8B79-37D633B846F1}">
                            <asvg:svgBlip xmlns:asvg="http://schemas.microsoft.com/office/drawing/2016/SVG/main" r:embed="rId3"/>
                          </a:ext>
                        </a:extLst>
                      </a:blip>
                      <a:stretch>
                        <a:fillRect/>
                      </a:stretch>
                    </a:blipFill>
                  </a:tcPr>
                </a:tc>
                <a:tc>
                  <a:txBody>
                    <a:bodyPr/>
                    <a:lstStyle/>
                    <a:p>
                      <a:pPr algn="ctr">
                        <a:lnSpc>
                          <a:spcPct val="90000"/>
                        </a:lnSpc>
                      </a:pPr>
                      <a:endParaRPr lang="en-GB" sz="100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2">
                        <a:extLst>
                          <a:ext uri="{96DAC541-7B7A-43D3-8B79-37D633B846F1}">
                            <asvg:svgBlip xmlns:asvg="http://schemas.microsoft.com/office/drawing/2016/SVG/main" r:embed="rId3"/>
                          </a:ext>
                        </a:extLst>
                      </a:blip>
                      <a:stretch>
                        <a:fillRect/>
                      </a:stretch>
                    </a:blipFill>
                  </a:tcPr>
                </a:tc>
                <a:tc>
                  <a:txBody>
                    <a:bodyPr/>
                    <a:lstStyle/>
                    <a:p>
                      <a:pPr algn="ctr">
                        <a:lnSpc>
                          <a:spcPct val="90000"/>
                        </a:lnSpc>
                      </a:pPr>
                      <a:endParaRPr lang="en-GB" sz="100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2">
                        <a:extLst>
                          <a:ext uri="{96DAC541-7B7A-43D3-8B79-37D633B846F1}">
                            <asvg:svgBlip xmlns:asvg="http://schemas.microsoft.com/office/drawing/2016/SVG/main" r:embed="rId3"/>
                          </a:ext>
                        </a:extLst>
                      </a:blip>
                      <a:stretch>
                        <a:fillRect/>
                      </a:stretch>
                    </a:blipFill>
                  </a:tcPr>
                </a:tc>
                <a:tc>
                  <a:txBody>
                    <a:bodyPr/>
                    <a:lstStyle/>
                    <a:p>
                      <a:pPr algn="ctr">
                        <a:lnSpc>
                          <a:spcPct val="90000"/>
                        </a:lnSpc>
                      </a:pPr>
                      <a:endParaRPr lang="en-GB" sz="100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2">
                        <a:extLst>
                          <a:ext uri="{96DAC541-7B7A-43D3-8B79-37D633B846F1}">
                            <asvg:svgBlip xmlns:asvg="http://schemas.microsoft.com/office/drawing/2016/SVG/main" r:embed="rId3"/>
                          </a:ext>
                        </a:extLst>
                      </a:blip>
                      <a:stretch>
                        <a:fillRect/>
                      </a:stretch>
                    </a:blipFill>
                  </a:tcPr>
                </a:tc>
                <a:tc>
                  <a:txBody>
                    <a:bodyPr/>
                    <a:lstStyle/>
                    <a:p>
                      <a:pPr algn="ctr">
                        <a:lnSpc>
                          <a:spcPct val="90000"/>
                        </a:lnSpc>
                      </a:pPr>
                      <a:endParaRPr lang="en-GB" sz="100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2">
                        <a:extLst>
                          <a:ext uri="{96DAC541-7B7A-43D3-8B79-37D633B846F1}">
                            <asvg:svgBlip xmlns:asvg="http://schemas.microsoft.com/office/drawing/2016/SVG/main" r:embed="rId3"/>
                          </a:ext>
                        </a:extLst>
                      </a:blip>
                      <a:stretch>
                        <a:fillRect/>
                      </a:stretch>
                    </a:blipFill>
                  </a:tcPr>
                </a:tc>
                <a:tc>
                  <a:txBody>
                    <a:bodyPr/>
                    <a:lstStyle/>
                    <a:p>
                      <a:pPr algn="ctr">
                        <a:lnSpc>
                          <a:spcPct val="90000"/>
                        </a:lnSpc>
                      </a:pPr>
                      <a:endParaRPr lang="en-GB" sz="100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2">
                        <a:extLst>
                          <a:ext uri="{96DAC541-7B7A-43D3-8B79-37D633B846F1}">
                            <asvg:svgBlip xmlns:asvg="http://schemas.microsoft.com/office/drawing/2016/SVG/main" r:embed="rId3"/>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2">
                        <a:extLst>
                          <a:ext uri="{96DAC541-7B7A-43D3-8B79-37D633B846F1}">
                            <asvg:svgBlip xmlns:asvg="http://schemas.microsoft.com/office/drawing/2016/SVG/main" r:embed="rId3"/>
                          </a:ext>
                        </a:extLst>
                      </a:blip>
                      <a:stretch>
                        <a:fillRect/>
                      </a:stretch>
                    </a:blipFill>
                  </a:tcPr>
                </a:tc>
                <a:extLst>
                  <a:ext uri="{0D108BD9-81ED-4DB2-BD59-A6C34878D82A}">
                    <a16:rowId xmlns:a16="http://schemas.microsoft.com/office/drawing/2014/main" val="4055071245"/>
                  </a:ext>
                </a:extLst>
              </a:tr>
              <a:tr h="180000">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2">
                        <a:extLst>
                          <a:ext uri="{96DAC541-7B7A-43D3-8B79-37D633B846F1}">
                            <asvg:svgBlip xmlns:asvg="http://schemas.microsoft.com/office/drawing/2016/SVG/main" r:embed="rId3"/>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2">
                        <a:extLst>
                          <a:ext uri="{96DAC541-7B7A-43D3-8B79-37D633B846F1}">
                            <asvg:svgBlip xmlns:asvg="http://schemas.microsoft.com/office/drawing/2016/SVG/main" r:embed="rId3"/>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2">
                        <a:extLst>
                          <a:ext uri="{96DAC541-7B7A-43D3-8B79-37D633B846F1}">
                            <asvg:svgBlip xmlns:asvg="http://schemas.microsoft.com/office/drawing/2016/SVG/main" r:embed="rId3"/>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2">
                        <a:extLst>
                          <a:ext uri="{96DAC541-7B7A-43D3-8B79-37D633B846F1}">
                            <asvg:svgBlip xmlns:asvg="http://schemas.microsoft.com/office/drawing/2016/SVG/main" r:embed="rId3"/>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2">
                        <a:extLst>
                          <a:ext uri="{96DAC541-7B7A-43D3-8B79-37D633B846F1}">
                            <asvg:svgBlip xmlns:asvg="http://schemas.microsoft.com/office/drawing/2016/SVG/main" r:embed="rId3"/>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2">
                        <a:extLst>
                          <a:ext uri="{96DAC541-7B7A-43D3-8B79-37D633B846F1}">
                            <asvg:svgBlip xmlns:asvg="http://schemas.microsoft.com/office/drawing/2016/SVG/main" r:embed="rId3"/>
                          </a:ext>
                        </a:extLst>
                      </a:blip>
                      <a:stretch>
                        <a:fillRect/>
                      </a:stretch>
                    </a:blipFill>
                  </a:tcPr>
                </a:tc>
                <a:tc>
                  <a:txBody>
                    <a:bodyPr/>
                    <a:lstStyle/>
                    <a:p>
                      <a:pPr algn="ctr">
                        <a:lnSpc>
                          <a:spcPct val="90000"/>
                        </a:lnSpc>
                      </a:pPr>
                      <a:endParaRPr lang="en-GB" sz="100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2">
                        <a:extLst>
                          <a:ext uri="{96DAC541-7B7A-43D3-8B79-37D633B846F1}">
                            <asvg:svgBlip xmlns:asvg="http://schemas.microsoft.com/office/drawing/2016/SVG/main" r:embed="rId3"/>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2">
                        <a:extLst>
                          <a:ext uri="{96DAC541-7B7A-43D3-8B79-37D633B846F1}">
                            <asvg:svgBlip xmlns:asvg="http://schemas.microsoft.com/office/drawing/2016/SVG/main" r:embed="rId3"/>
                          </a:ext>
                        </a:extLst>
                      </a:blip>
                      <a:stretch>
                        <a:fillRect/>
                      </a:stretch>
                    </a:blipFill>
                  </a:tcPr>
                </a:tc>
                <a:extLst>
                  <a:ext uri="{0D108BD9-81ED-4DB2-BD59-A6C34878D82A}">
                    <a16:rowId xmlns:a16="http://schemas.microsoft.com/office/drawing/2014/main" val="2362037258"/>
                  </a:ext>
                </a:extLst>
              </a:tr>
              <a:tr h="180000">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extLst>
                  <a:ext uri="{0D108BD9-81ED-4DB2-BD59-A6C34878D82A}">
                    <a16:rowId xmlns:a16="http://schemas.microsoft.com/office/drawing/2014/main" val="815576996"/>
                  </a:ext>
                </a:extLst>
              </a:tr>
              <a:tr h="180000">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extLst>
                  <a:ext uri="{0D108BD9-81ED-4DB2-BD59-A6C34878D82A}">
                    <a16:rowId xmlns:a16="http://schemas.microsoft.com/office/drawing/2014/main" val="4034585676"/>
                  </a:ext>
                </a:extLst>
              </a:tr>
              <a:tr h="180000">
                <a:tc>
                  <a:txBody>
                    <a:bodyPr/>
                    <a:lstStyle/>
                    <a:p>
                      <a:pPr algn="ctr">
                        <a:lnSpc>
                          <a:spcPct val="90000"/>
                        </a:lnSpc>
                      </a:pPr>
                      <a:endParaRPr lang="en-GB" sz="100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extLst>
                  <a:ext uri="{0D108BD9-81ED-4DB2-BD59-A6C34878D82A}">
                    <a16:rowId xmlns:a16="http://schemas.microsoft.com/office/drawing/2014/main" val="1538131082"/>
                  </a:ext>
                </a:extLst>
              </a:tr>
              <a:tr h="180000">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extLst>
                  <a:ext uri="{0D108BD9-81ED-4DB2-BD59-A6C34878D82A}">
                    <a16:rowId xmlns:a16="http://schemas.microsoft.com/office/drawing/2014/main" val="4175590160"/>
                  </a:ext>
                </a:extLst>
              </a:tr>
              <a:tr h="180000">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extLst>
                  <a:ext uri="{0D108BD9-81ED-4DB2-BD59-A6C34878D82A}">
                    <a16:rowId xmlns:a16="http://schemas.microsoft.com/office/drawing/2014/main" val="3377466170"/>
                  </a:ext>
                </a:extLst>
              </a:tr>
              <a:tr h="180000">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4">
                        <a:extLst>
                          <a:ext uri="{96DAC541-7B7A-43D3-8B79-37D633B846F1}">
                            <asvg:svgBlip xmlns:asvg="http://schemas.microsoft.com/office/drawing/2016/SVG/main" r:embed="rId5"/>
                          </a:ext>
                        </a:extLst>
                      </a:blip>
                      <a:stretch>
                        <a:fillRect/>
                      </a:stretch>
                    </a:blipFill>
                  </a:tcPr>
                </a:tc>
                <a:extLst>
                  <a:ext uri="{0D108BD9-81ED-4DB2-BD59-A6C34878D82A}">
                    <a16:rowId xmlns:a16="http://schemas.microsoft.com/office/drawing/2014/main" val="1832946985"/>
                  </a:ext>
                </a:extLst>
              </a:tr>
              <a:tr h="280967">
                <a:tc gridSpan="10">
                  <a:txBody>
                    <a:bodyPr/>
                    <a:lstStyle/>
                    <a:p>
                      <a:pPr algn="ctr">
                        <a:lnSpc>
                          <a:spcPct val="90000"/>
                        </a:lnSpc>
                      </a:pPr>
                      <a:r>
                        <a:rPr lang="en-GB" sz="6000" b="1" dirty="0">
                          <a:solidFill>
                            <a:schemeClr val="accent1"/>
                          </a:solidFill>
                          <a:latin typeface="+mj-lt"/>
                        </a:rPr>
                        <a:t>62%</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143916673"/>
                  </a:ext>
                </a:extLst>
              </a:tr>
              <a:tr h="280967">
                <a:tc gridSpan="10">
                  <a:txBody>
                    <a:bodyPr/>
                    <a:lstStyle/>
                    <a:p>
                      <a:pPr algn="ctr">
                        <a:lnSpc>
                          <a:spcPct val="90000"/>
                        </a:lnSpc>
                      </a:pPr>
                      <a:r>
                        <a:rPr lang="en-GB" sz="1600" dirty="0"/>
                        <a:t>&lt;insert your text here&gt;</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740299761"/>
                  </a:ext>
                </a:extLst>
              </a:tr>
            </a:tbl>
          </a:graphicData>
        </a:graphic>
      </p:graphicFrame>
      <p:graphicFrame>
        <p:nvGraphicFramePr>
          <p:cNvPr id="4" name="Table 6">
            <a:extLst>
              <a:ext uri="{FF2B5EF4-FFF2-40B4-BE49-F238E27FC236}">
                <a16:creationId xmlns:a16="http://schemas.microsoft.com/office/drawing/2014/main" id="{BDBEA7E2-4BB7-4E89-80E9-B598D4BDA0E0}"/>
              </a:ext>
            </a:extLst>
          </p:cNvPr>
          <p:cNvGraphicFramePr>
            <a:graphicFrameLocks noGrp="1"/>
          </p:cNvGraphicFramePr>
          <p:nvPr>
            <p:extLst>
              <p:ext uri="{D42A27DB-BD31-4B8C-83A1-F6EECF244321}">
                <p14:modId xmlns:p14="http://schemas.microsoft.com/office/powerpoint/2010/main" val="254991999"/>
              </p:ext>
            </p:extLst>
          </p:nvPr>
        </p:nvGraphicFramePr>
        <p:xfrm>
          <a:off x="334963" y="1082675"/>
          <a:ext cx="1800000" cy="3061872"/>
        </p:xfrm>
        <a:graphic>
          <a:graphicData uri="http://schemas.openxmlformats.org/drawingml/2006/table">
            <a:tbl>
              <a:tblPr firstRow="1" bandRow="1">
                <a:tableStyleId>{5940675A-B579-460E-94D1-54222C63F5DA}</a:tableStyleId>
              </a:tblPr>
              <a:tblGrid>
                <a:gridCol w="180000">
                  <a:extLst>
                    <a:ext uri="{9D8B030D-6E8A-4147-A177-3AD203B41FA5}">
                      <a16:colId xmlns:a16="http://schemas.microsoft.com/office/drawing/2014/main" val="892914845"/>
                    </a:ext>
                  </a:extLst>
                </a:gridCol>
                <a:gridCol w="180000">
                  <a:extLst>
                    <a:ext uri="{9D8B030D-6E8A-4147-A177-3AD203B41FA5}">
                      <a16:colId xmlns:a16="http://schemas.microsoft.com/office/drawing/2014/main" val="2392893533"/>
                    </a:ext>
                  </a:extLst>
                </a:gridCol>
                <a:gridCol w="180000">
                  <a:extLst>
                    <a:ext uri="{9D8B030D-6E8A-4147-A177-3AD203B41FA5}">
                      <a16:colId xmlns:a16="http://schemas.microsoft.com/office/drawing/2014/main" val="1084389573"/>
                    </a:ext>
                  </a:extLst>
                </a:gridCol>
                <a:gridCol w="180000">
                  <a:extLst>
                    <a:ext uri="{9D8B030D-6E8A-4147-A177-3AD203B41FA5}">
                      <a16:colId xmlns:a16="http://schemas.microsoft.com/office/drawing/2014/main" val="2397182547"/>
                    </a:ext>
                  </a:extLst>
                </a:gridCol>
                <a:gridCol w="180000">
                  <a:extLst>
                    <a:ext uri="{9D8B030D-6E8A-4147-A177-3AD203B41FA5}">
                      <a16:colId xmlns:a16="http://schemas.microsoft.com/office/drawing/2014/main" val="2253342256"/>
                    </a:ext>
                  </a:extLst>
                </a:gridCol>
                <a:gridCol w="180000">
                  <a:extLst>
                    <a:ext uri="{9D8B030D-6E8A-4147-A177-3AD203B41FA5}">
                      <a16:colId xmlns:a16="http://schemas.microsoft.com/office/drawing/2014/main" val="2987756927"/>
                    </a:ext>
                  </a:extLst>
                </a:gridCol>
                <a:gridCol w="180000">
                  <a:extLst>
                    <a:ext uri="{9D8B030D-6E8A-4147-A177-3AD203B41FA5}">
                      <a16:colId xmlns:a16="http://schemas.microsoft.com/office/drawing/2014/main" val="3123644836"/>
                    </a:ext>
                  </a:extLst>
                </a:gridCol>
                <a:gridCol w="180000">
                  <a:extLst>
                    <a:ext uri="{9D8B030D-6E8A-4147-A177-3AD203B41FA5}">
                      <a16:colId xmlns:a16="http://schemas.microsoft.com/office/drawing/2014/main" val="1123955242"/>
                    </a:ext>
                  </a:extLst>
                </a:gridCol>
                <a:gridCol w="180000">
                  <a:extLst>
                    <a:ext uri="{9D8B030D-6E8A-4147-A177-3AD203B41FA5}">
                      <a16:colId xmlns:a16="http://schemas.microsoft.com/office/drawing/2014/main" val="1652696700"/>
                    </a:ext>
                  </a:extLst>
                </a:gridCol>
                <a:gridCol w="180000">
                  <a:extLst>
                    <a:ext uri="{9D8B030D-6E8A-4147-A177-3AD203B41FA5}">
                      <a16:colId xmlns:a16="http://schemas.microsoft.com/office/drawing/2014/main" val="4150870818"/>
                    </a:ext>
                  </a:extLst>
                </a:gridCol>
              </a:tblGrid>
              <a:tr h="180000">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extLst>
                  <a:ext uri="{0D108BD9-81ED-4DB2-BD59-A6C34878D82A}">
                    <a16:rowId xmlns:a16="http://schemas.microsoft.com/office/drawing/2014/main" val="2909502440"/>
                  </a:ext>
                </a:extLst>
              </a:tr>
              <a:tr h="180000">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extLst>
                  <a:ext uri="{0D108BD9-81ED-4DB2-BD59-A6C34878D82A}">
                    <a16:rowId xmlns:a16="http://schemas.microsoft.com/office/drawing/2014/main" val="1144307780"/>
                  </a:ext>
                </a:extLst>
              </a:tr>
              <a:tr h="180000">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extLst>
                  <a:ext uri="{0D108BD9-81ED-4DB2-BD59-A6C34878D82A}">
                    <a16:rowId xmlns:a16="http://schemas.microsoft.com/office/drawing/2014/main" val="4055071245"/>
                  </a:ext>
                </a:extLst>
              </a:tr>
              <a:tr h="180000">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extLst>
                  <a:ext uri="{0D108BD9-81ED-4DB2-BD59-A6C34878D82A}">
                    <a16:rowId xmlns:a16="http://schemas.microsoft.com/office/drawing/2014/main" val="2362037258"/>
                  </a:ext>
                </a:extLst>
              </a:tr>
              <a:tr h="180000">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extLst>
                  <a:ext uri="{0D108BD9-81ED-4DB2-BD59-A6C34878D82A}">
                    <a16:rowId xmlns:a16="http://schemas.microsoft.com/office/drawing/2014/main" val="815576996"/>
                  </a:ext>
                </a:extLst>
              </a:tr>
              <a:tr h="180000">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extLst>
                  <a:ext uri="{0D108BD9-81ED-4DB2-BD59-A6C34878D82A}">
                    <a16:rowId xmlns:a16="http://schemas.microsoft.com/office/drawing/2014/main" val="4034585676"/>
                  </a:ext>
                </a:extLst>
              </a:tr>
              <a:tr h="180000">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accent1"/>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accent1"/>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accent1"/>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bg1">
                            <a:lumMod val="85000"/>
                          </a:schemeClr>
                        </a:gs>
                        <a:gs pos="64000">
                          <a:schemeClr val="bg1"/>
                        </a:gs>
                      </a:gsLst>
                      <a:path path="circle">
                        <a:fillToRect l="50000" t="50000" r="50000" b="50000"/>
                      </a:path>
                      <a:tileRect/>
                    </a:gradFill>
                  </a:tcPr>
                </a:tc>
                <a:extLst>
                  <a:ext uri="{0D108BD9-81ED-4DB2-BD59-A6C34878D82A}">
                    <a16:rowId xmlns:a16="http://schemas.microsoft.com/office/drawing/2014/main" val="1538131082"/>
                  </a:ext>
                </a:extLst>
              </a:tr>
              <a:tr h="180000">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accent1"/>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accent1"/>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accent1"/>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accent1"/>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accent1"/>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accent1"/>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accent1"/>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accent1"/>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accent1"/>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accent1"/>
                        </a:gs>
                        <a:gs pos="64000">
                          <a:schemeClr val="bg1"/>
                        </a:gs>
                      </a:gsLst>
                      <a:path path="circle">
                        <a:fillToRect l="50000" t="50000" r="50000" b="50000"/>
                      </a:path>
                      <a:tileRect/>
                    </a:gradFill>
                  </a:tcPr>
                </a:tc>
                <a:extLst>
                  <a:ext uri="{0D108BD9-81ED-4DB2-BD59-A6C34878D82A}">
                    <a16:rowId xmlns:a16="http://schemas.microsoft.com/office/drawing/2014/main" val="4175590160"/>
                  </a:ext>
                </a:extLst>
              </a:tr>
              <a:tr h="180000">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accent1"/>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accent1"/>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accent1"/>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accent1"/>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accent1"/>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accent1"/>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accent1"/>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accent1"/>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accent1"/>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accent1"/>
                        </a:gs>
                        <a:gs pos="64000">
                          <a:schemeClr val="bg1"/>
                        </a:gs>
                      </a:gsLst>
                      <a:path path="circle">
                        <a:fillToRect l="50000" t="50000" r="50000" b="50000"/>
                      </a:path>
                      <a:tileRect/>
                    </a:gradFill>
                  </a:tcPr>
                </a:tc>
                <a:extLst>
                  <a:ext uri="{0D108BD9-81ED-4DB2-BD59-A6C34878D82A}">
                    <a16:rowId xmlns:a16="http://schemas.microsoft.com/office/drawing/2014/main" val="3377466170"/>
                  </a:ext>
                </a:extLst>
              </a:tr>
              <a:tr h="180000">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accent1"/>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accent1"/>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accent1"/>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accent1"/>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accent1"/>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accent1"/>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accent1"/>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accent1"/>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accent1"/>
                        </a:gs>
                        <a:gs pos="64000">
                          <a:schemeClr val="bg1"/>
                        </a:gs>
                      </a:gsLst>
                      <a:path path="circle">
                        <a:fillToRect l="50000" t="50000" r="50000" b="50000"/>
                      </a:path>
                      <a:tileRect/>
                    </a:gradFill>
                  </a:tcPr>
                </a:tc>
                <a:tc>
                  <a:txBody>
                    <a:bodyPr/>
                    <a:lstStyle/>
                    <a:p>
                      <a:pPr algn="ctr">
                        <a:lnSpc>
                          <a:spcPct val="90000"/>
                        </a:lnSpc>
                      </a:pPr>
                      <a:endParaRPr lang="en-GB" sz="1000" dirty="0"/>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flip="none" rotWithShape="1">
                      <a:gsLst>
                        <a:gs pos="64000">
                          <a:schemeClr val="accent1"/>
                        </a:gs>
                        <a:gs pos="64000">
                          <a:schemeClr val="bg1"/>
                        </a:gs>
                      </a:gsLst>
                      <a:path path="circle">
                        <a:fillToRect l="50000" t="50000" r="50000" b="50000"/>
                      </a:path>
                      <a:tileRect/>
                    </a:gradFill>
                  </a:tcPr>
                </a:tc>
                <a:extLst>
                  <a:ext uri="{0D108BD9-81ED-4DB2-BD59-A6C34878D82A}">
                    <a16:rowId xmlns:a16="http://schemas.microsoft.com/office/drawing/2014/main" val="1832946985"/>
                  </a:ext>
                </a:extLst>
              </a:tr>
              <a:tr h="280967">
                <a:tc gridSpan="10">
                  <a:txBody>
                    <a:bodyPr/>
                    <a:lstStyle/>
                    <a:p>
                      <a:pPr algn="ctr">
                        <a:lnSpc>
                          <a:spcPct val="90000"/>
                        </a:lnSpc>
                      </a:pPr>
                      <a:r>
                        <a:rPr lang="en-GB" sz="6000" b="1" dirty="0">
                          <a:solidFill>
                            <a:schemeClr val="accent1"/>
                          </a:solidFill>
                          <a:latin typeface="+mj-lt"/>
                        </a:rPr>
                        <a:t>33%</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143916673"/>
                  </a:ext>
                </a:extLst>
              </a:tr>
              <a:tr h="280967">
                <a:tc gridSpan="10">
                  <a:txBody>
                    <a:bodyPr/>
                    <a:lstStyle/>
                    <a:p>
                      <a:pPr algn="ctr">
                        <a:lnSpc>
                          <a:spcPct val="90000"/>
                        </a:lnSpc>
                      </a:pPr>
                      <a:r>
                        <a:rPr lang="en-GB" sz="1600" dirty="0"/>
                        <a:t>&lt;insert your text here&gt;</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740299761"/>
                  </a:ext>
                </a:extLst>
              </a:tr>
            </a:tbl>
          </a:graphicData>
        </a:graphic>
      </p:graphicFrame>
      <p:pic>
        <p:nvPicPr>
          <p:cNvPr id="6" name="Graphic 5" descr="User with solid fill">
            <a:extLst>
              <a:ext uri="{FF2B5EF4-FFF2-40B4-BE49-F238E27FC236}">
                <a16:creationId xmlns:a16="http://schemas.microsoft.com/office/drawing/2014/main" id="{E45228EA-3D26-47C3-A6F8-E260323641E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255000" y="5037629"/>
            <a:ext cx="455818" cy="455818"/>
          </a:xfrm>
          <a:prstGeom prst="rect">
            <a:avLst/>
          </a:prstGeom>
        </p:spPr>
      </p:pic>
      <p:pic>
        <p:nvPicPr>
          <p:cNvPr id="7" name="Graphic 6" descr="User with solid fill">
            <a:extLst>
              <a:ext uri="{FF2B5EF4-FFF2-40B4-BE49-F238E27FC236}">
                <a16:creationId xmlns:a16="http://schemas.microsoft.com/office/drawing/2014/main" id="{E9C93F91-98F9-461A-A94C-FF154423A64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710818" y="5037629"/>
            <a:ext cx="455818" cy="455818"/>
          </a:xfrm>
          <a:prstGeom prst="rect">
            <a:avLst/>
          </a:prstGeom>
        </p:spPr>
      </p:pic>
      <p:sp>
        <p:nvSpPr>
          <p:cNvPr id="14" name="Content Placeholder 2">
            <a:extLst>
              <a:ext uri="{FF2B5EF4-FFF2-40B4-BE49-F238E27FC236}">
                <a16:creationId xmlns:a16="http://schemas.microsoft.com/office/drawing/2014/main" id="{398BC1E9-528C-4B0D-B36F-7ED4F1F7FA3E}"/>
              </a:ext>
            </a:extLst>
          </p:cNvPr>
          <p:cNvSpPr txBox="1">
            <a:spLocks/>
          </p:cNvSpPr>
          <p:nvPr/>
        </p:nvSpPr>
        <p:spPr>
          <a:xfrm>
            <a:off x="2314575" y="1082675"/>
            <a:ext cx="3600450" cy="4970591"/>
          </a:xfrm>
          <a:prstGeom prst="rect">
            <a:avLst/>
          </a:prstGeom>
        </p:spPr>
        <p:txBody>
          <a:bodyPr lIns="0" tIns="0" rIns="0" bIns="0">
            <a:spAutoFit/>
          </a:bodyPr>
          <a:lstStyle>
            <a:lvl1pPr marL="0" indent="0" algn="l" defTabSz="914400" rtl="0" eaLnBrk="1" latinLnBrk="0" hangingPunct="1">
              <a:lnSpc>
                <a:spcPct val="90000"/>
              </a:lnSpc>
              <a:spcBef>
                <a:spcPts val="0"/>
              </a:spcBef>
              <a:spcAft>
                <a:spcPts val="600"/>
              </a:spcAft>
              <a:buFont typeface="Arial" panose="020B0604020202020204" pitchFamily="34" charset="0"/>
              <a:buNone/>
              <a:defRPr sz="1600" kern="1200">
                <a:solidFill>
                  <a:schemeClr val="tx2"/>
                </a:solidFill>
                <a:latin typeface="+mn-lt"/>
                <a:ea typeface="+mn-ea"/>
                <a:cs typeface="+mn-cs"/>
              </a:defRPr>
            </a:lvl1pPr>
            <a:lvl2pPr marL="180975" indent="-180975" algn="l" defTabSz="914400" rtl="0" eaLnBrk="1" latinLnBrk="0" hangingPunct="1">
              <a:lnSpc>
                <a:spcPct val="90000"/>
              </a:lnSpc>
              <a:spcBef>
                <a:spcPts val="0"/>
              </a:spcBef>
              <a:spcAft>
                <a:spcPts val="600"/>
              </a:spcAft>
              <a:buClr>
                <a:schemeClr val="accent2"/>
              </a:buClr>
              <a:buFont typeface="Wingdings" panose="05000000000000000000" pitchFamily="2" charset="2"/>
              <a:buChar char="§"/>
              <a:defRPr sz="1600" kern="1200">
                <a:solidFill>
                  <a:schemeClr val="tx2"/>
                </a:solidFill>
                <a:latin typeface="+mn-lt"/>
                <a:ea typeface="+mn-ea"/>
                <a:cs typeface="+mn-cs"/>
              </a:defRPr>
            </a:lvl2pPr>
            <a:lvl3pPr marL="357188" indent="-176213" algn="l" defTabSz="914400" rtl="0" eaLnBrk="1" latinLnBrk="0" hangingPunct="1">
              <a:lnSpc>
                <a:spcPct val="90000"/>
              </a:lnSpc>
              <a:spcBef>
                <a:spcPts val="0"/>
              </a:spcBef>
              <a:spcAft>
                <a:spcPts val="600"/>
              </a:spcAft>
              <a:buClr>
                <a:schemeClr val="accent2"/>
              </a:buClr>
              <a:buFont typeface="Wingdings" panose="05000000000000000000" pitchFamily="2" charset="2"/>
              <a:buChar char="§"/>
              <a:defRPr sz="1600" kern="1200">
                <a:solidFill>
                  <a:schemeClr val="tx2"/>
                </a:solidFill>
                <a:latin typeface="+mn-lt"/>
                <a:ea typeface="+mn-ea"/>
                <a:cs typeface="+mn-cs"/>
              </a:defRPr>
            </a:lvl3pPr>
            <a:lvl4pPr marL="539750" indent="-182563" algn="l" defTabSz="914400" rtl="0" eaLnBrk="1" latinLnBrk="0" hangingPunct="1">
              <a:lnSpc>
                <a:spcPct val="90000"/>
              </a:lnSpc>
              <a:spcBef>
                <a:spcPts val="0"/>
              </a:spcBef>
              <a:spcAft>
                <a:spcPts val="600"/>
              </a:spcAft>
              <a:buClr>
                <a:schemeClr val="accent2"/>
              </a:buClr>
              <a:buFont typeface="Wingdings" panose="05000000000000000000" pitchFamily="2" charset="2"/>
              <a:buChar char="§"/>
              <a:defRPr sz="1600" kern="1200">
                <a:solidFill>
                  <a:schemeClr val="tx2"/>
                </a:solidFill>
                <a:latin typeface="+mn-lt"/>
                <a:ea typeface="+mn-ea"/>
                <a:cs typeface="+mn-cs"/>
              </a:defRPr>
            </a:lvl4pPr>
            <a:lvl5pPr marL="717550" indent="-180975" algn="l" defTabSz="914400" rtl="0" eaLnBrk="1" latinLnBrk="0" hangingPunct="1">
              <a:lnSpc>
                <a:spcPct val="90000"/>
              </a:lnSpc>
              <a:spcBef>
                <a:spcPts val="0"/>
              </a:spcBef>
              <a:spcAft>
                <a:spcPts val="600"/>
              </a:spcAft>
              <a:buClr>
                <a:schemeClr val="accent2"/>
              </a:buClr>
              <a:buFont typeface="Wingdings" panose="05000000000000000000" pitchFamily="2" charset="2"/>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The circles are created with a sharp gradient fill. To change the colour: </a:t>
            </a:r>
          </a:p>
          <a:p>
            <a:pPr lvl="1"/>
            <a:r>
              <a:rPr lang="en-GB" dirty="0"/>
              <a:t>Highlight the cells, right-click and </a:t>
            </a:r>
            <a:r>
              <a:rPr lang="en-GB" i="1" dirty="0"/>
              <a:t>Format Shape</a:t>
            </a:r>
          </a:p>
          <a:p>
            <a:pPr lvl="1"/>
            <a:r>
              <a:rPr lang="en-GB" dirty="0"/>
              <a:t>In the Format Pane on the right, click the white gradient stop. To access the coloured stop which is </a:t>
            </a:r>
            <a:r>
              <a:rPr lang="en-GB" i="1" dirty="0"/>
              <a:t>directly behind it</a:t>
            </a:r>
            <a:r>
              <a:rPr lang="en-GB" dirty="0"/>
              <a:t> press the </a:t>
            </a:r>
            <a:r>
              <a:rPr lang="en-GB" i="1" dirty="0"/>
              <a:t>left cursor key.</a:t>
            </a:r>
            <a:br>
              <a:rPr lang="en-GB" i="1" dirty="0"/>
            </a:br>
            <a:br>
              <a:rPr lang="en-GB" i="1" dirty="0"/>
            </a:br>
            <a:br>
              <a:rPr lang="en-GB" i="1" dirty="0"/>
            </a:br>
            <a:br>
              <a:rPr lang="en-GB" i="1" dirty="0"/>
            </a:br>
            <a:endParaRPr lang="en-GB" i="1" dirty="0"/>
          </a:p>
          <a:p>
            <a:pPr lvl="1"/>
            <a:r>
              <a:rPr lang="en-GB" dirty="0"/>
              <a:t>In the bucket just below, select a colour</a:t>
            </a:r>
          </a:p>
          <a:p>
            <a:pPr lvl="1"/>
            <a:r>
              <a:rPr lang="en-GB" dirty="0"/>
              <a:t>Use CTRL+Y to repeat in other cells</a:t>
            </a:r>
          </a:p>
          <a:p>
            <a:pPr lvl="1"/>
            <a:r>
              <a:rPr lang="en-GB" dirty="0"/>
              <a:t>Repeat with the other colours</a:t>
            </a:r>
          </a:p>
          <a:p>
            <a:pPr lvl="1"/>
            <a:r>
              <a:rPr lang="en-GB" dirty="0"/>
              <a:t>If you change the size of the table, the circles will scale with it, as long as the cells remain square.</a:t>
            </a:r>
          </a:p>
          <a:p>
            <a:r>
              <a:rPr lang="en-GB" sz="1200" i="1" dirty="0"/>
              <a:t>Note: Mac users will need one gradient stop at 63 and one at 64</a:t>
            </a:r>
          </a:p>
        </p:txBody>
      </p:sp>
      <p:sp>
        <p:nvSpPr>
          <p:cNvPr id="15" name="Content Placeholder 2">
            <a:extLst>
              <a:ext uri="{FF2B5EF4-FFF2-40B4-BE49-F238E27FC236}">
                <a16:creationId xmlns:a16="http://schemas.microsoft.com/office/drawing/2014/main" id="{7DEEB6EB-BCB6-4787-B6C4-5265AE52CFBD}"/>
              </a:ext>
            </a:extLst>
          </p:cNvPr>
          <p:cNvSpPr txBox="1">
            <a:spLocks/>
          </p:cNvSpPr>
          <p:nvPr/>
        </p:nvSpPr>
        <p:spPr>
          <a:xfrm>
            <a:off x="8255000" y="1082675"/>
            <a:ext cx="3600450" cy="3862596"/>
          </a:xfrm>
          <a:prstGeom prst="rect">
            <a:avLst/>
          </a:prstGeom>
        </p:spPr>
        <p:txBody>
          <a:bodyPr lIns="0" tIns="0" rIns="0" bIns="0">
            <a:spAutoFit/>
          </a:bodyPr>
          <a:lstStyle>
            <a:lvl1pPr marL="0" indent="0" algn="l" defTabSz="914400" rtl="0" eaLnBrk="1" latinLnBrk="0" hangingPunct="1">
              <a:lnSpc>
                <a:spcPct val="90000"/>
              </a:lnSpc>
              <a:spcBef>
                <a:spcPts val="0"/>
              </a:spcBef>
              <a:spcAft>
                <a:spcPts val="600"/>
              </a:spcAft>
              <a:buFont typeface="Arial" panose="020B0604020202020204" pitchFamily="34" charset="0"/>
              <a:buNone/>
              <a:defRPr sz="1600" kern="1200">
                <a:solidFill>
                  <a:schemeClr val="tx2"/>
                </a:solidFill>
                <a:latin typeface="+mn-lt"/>
                <a:ea typeface="+mn-ea"/>
                <a:cs typeface="+mn-cs"/>
              </a:defRPr>
            </a:lvl1pPr>
            <a:lvl2pPr marL="180975" indent="-180975" algn="l" defTabSz="914400" rtl="0" eaLnBrk="1" latinLnBrk="0" hangingPunct="1">
              <a:lnSpc>
                <a:spcPct val="90000"/>
              </a:lnSpc>
              <a:spcBef>
                <a:spcPts val="0"/>
              </a:spcBef>
              <a:spcAft>
                <a:spcPts val="600"/>
              </a:spcAft>
              <a:buClr>
                <a:schemeClr val="accent2"/>
              </a:buClr>
              <a:buFont typeface="Wingdings" panose="05000000000000000000" pitchFamily="2" charset="2"/>
              <a:buChar char="§"/>
              <a:defRPr sz="1600" kern="1200">
                <a:solidFill>
                  <a:schemeClr val="tx2"/>
                </a:solidFill>
                <a:latin typeface="+mn-lt"/>
                <a:ea typeface="+mn-ea"/>
                <a:cs typeface="+mn-cs"/>
              </a:defRPr>
            </a:lvl2pPr>
            <a:lvl3pPr marL="357188" indent="-176213" algn="l" defTabSz="914400" rtl="0" eaLnBrk="1" latinLnBrk="0" hangingPunct="1">
              <a:lnSpc>
                <a:spcPct val="90000"/>
              </a:lnSpc>
              <a:spcBef>
                <a:spcPts val="0"/>
              </a:spcBef>
              <a:spcAft>
                <a:spcPts val="600"/>
              </a:spcAft>
              <a:buClr>
                <a:schemeClr val="accent2"/>
              </a:buClr>
              <a:buFont typeface="Wingdings" panose="05000000000000000000" pitchFamily="2" charset="2"/>
              <a:buChar char="§"/>
              <a:defRPr sz="1600" kern="1200">
                <a:solidFill>
                  <a:schemeClr val="tx2"/>
                </a:solidFill>
                <a:latin typeface="+mn-lt"/>
                <a:ea typeface="+mn-ea"/>
                <a:cs typeface="+mn-cs"/>
              </a:defRPr>
            </a:lvl3pPr>
            <a:lvl4pPr marL="539750" indent="-182563" algn="l" defTabSz="914400" rtl="0" eaLnBrk="1" latinLnBrk="0" hangingPunct="1">
              <a:lnSpc>
                <a:spcPct val="90000"/>
              </a:lnSpc>
              <a:spcBef>
                <a:spcPts val="0"/>
              </a:spcBef>
              <a:spcAft>
                <a:spcPts val="600"/>
              </a:spcAft>
              <a:buClr>
                <a:schemeClr val="accent2"/>
              </a:buClr>
              <a:buFont typeface="Wingdings" panose="05000000000000000000" pitchFamily="2" charset="2"/>
              <a:buChar char="§"/>
              <a:defRPr sz="1600" kern="1200">
                <a:solidFill>
                  <a:schemeClr val="tx2"/>
                </a:solidFill>
                <a:latin typeface="+mn-lt"/>
                <a:ea typeface="+mn-ea"/>
                <a:cs typeface="+mn-cs"/>
              </a:defRPr>
            </a:lvl4pPr>
            <a:lvl5pPr marL="717550" indent="-180975" algn="l" defTabSz="914400" rtl="0" eaLnBrk="1" latinLnBrk="0" hangingPunct="1">
              <a:lnSpc>
                <a:spcPct val="90000"/>
              </a:lnSpc>
              <a:spcBef>
                <a:spcPts val="0"/>
              </a:spcBef>
              <a:spcAft>
                <a:spcPts val="600"/>
              </a:spcAft>
              <a:buClr>
                <a:schemeClr val="accent2"/>
              </a:buClr>
              <a:buFont typeface="Wingdings" panose="05000000000000000000" pitchFamily="2" charset="2"/>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This uses </a:t>
            </a:r>
            <a:r>
              <a:rPr lang="en-GB" i="1" dirty="0"/>
              <a:t>Picture Fill </a:t>
            </a:r>
            <a:r>
              <a:rPr lang="en-GB" dirty="0"/>
              <a:t>with an icons</a:t>
            </a:r>
          </a:p>
          <a:p>
            <a:pPr lvl="1"/>
            <a:r>
              <a:rPr lang="en-GB" dirty="0"/>
              <a:t>Create two versions of the icon you want in your two colours. (Or more colours if you need.)</a:t>
            </a:r>
          </a:p>
          <a:p>
            <a:pPr lvl="1"/>
            <a:r>
              <a:rPr lang="en-GB" dirty="0"/>
              <a:t>Select one of the icons and copy it</a:t>
            </a:r>
          </a:p>
          <a:p>
            <a:pPr lvl="1"/>
            <a:r>
              <a:rPr lang="en-GB" dirty="0"/>
              <a:t>Highlight the cells, right-click and </a:t>
            </a:r>
            <a:r>
              <a:rPr lang="en-GB" i="1" dirty="0"/>
              <a:t>Format Shape</a:t>
            </a:r>
          </a:p>
          <a:p>
            <a:pPr lvl="1"/>
            <a:r>
              <a:rPr lang="en-GB" i="1" dirty="0"/>
              <a:t>Picture or texture fill </a:t>
            </a:r>
            <a:br>
              <a:rPr lang="en-GB" i="1" dirty="0"/>
            </a:br>
            <a:r>
              <a:rPr lang="en-GB" dirty="0"/>
              <a:t>should already be </a:t>
            </a:r>
            <a:br>
              <a:rPr lang="en-GB" dirty="0"/>
            </a:br>
            <a:r>
              <a:rPr lang="en-GB" dirty="0"/>
              <a:t>checked. If not, </a:t>
            </a:r>
            <a:br>
              <a:rPr lang="en-GB" dirty="0"/>
            </a:br>
            <a:r>
              <a:rPr lang="en-GB" dirty="0"/>
              <a:t>select it.</a:t>
            </a:r>
          </a:p>
          <a:p>
            <a:pPr lvl="1"/>
            <a:r>
              <a:rPr lang="en-GB" dirty="0"/>
              <a:t>Click </a:t>
            </a:r>
            <a:r>
              <a:rPr lang="en-GB" i="1" dirty="0"/>
              <a:t>Clipboard</a:t>
            </a:r>
            <a:endParaRPr lang="en-GB" dirty="0"/>
          </a:p>
          <a:p>
            <a:pPr lvl="1"/>
            <a:r>
              <a:rPr lang="en-GB" dirty="0"/>
              <a:t>CTRL+Y to fill the </a:t>
            </a:r>
            <a:br>
              <a:rPr lang="en-GB" dirty="0"/>
            </a:br>
            <a:r>
              <a:rPr lang="en-GB" dirty="0"/>
              <a:t>other cells </a:t>
            </a:r>
          </a:p>
          <a:p>
            <a:pPr lvl="1"/>
            <a:r>
              <a:rPr lang="en-GB" dirty="0"/>
              <a:t>Repeat with the other coloured icon</a:t>
            </a:r>
          </a:p>
        </p:txBody>
      </p:sp>
      <p:sp>
        <p:nvSpPr>
          <p:cNvPr id="16" name="Content Placeholder 2">
            <a:extLst>
              <a:ext uri="{FF2B5EF4-FFF2-40B4-BE49-F238E27FC236}">
                <a16:creationId xmlns:a16="http://schemas.microsoft.com/office/drawing/2014/main" id="{9D1B62A3-DC30-4FA2-A99E-274492D0E300}"/>
              </a:ext>
            </a:extLst>
          </p:cNvPr>
          <p:cNvSpPr txBox="1">
            <a:spLocks/>
          </p:cNvSpPr>
          <p:nvPr/>
        </p:nvSpPr>
        <p:spPr>
          <a:xfrm>
            <a:off x="330200" y="6157301"/>
            <a:ext cx="5584825" cy="332399"/>
          </a:xfrm>
          <a:prstGeom prst="rect">
            <a:avLst/>
          </a:prstGeom>
        </p:spPr>
        <p:txBody>
          <a:bodyPr wrap="square" lIns="0" tIns="0" rIns="0" bIns="0">
            <a:spAutoFit/>
          </a:bodyPr>
          <a:lstStyle>
            <a:lvl1pPr marL="0" indent="0" algn="l" defTabSz="914400" rtl="0" eaLnBrk="1" latinLnBrk="0" hangingPunct="1">
              <a:lnSpc>
                <a:spcPct val="90000"/>
              </a:lnSpc>
              <a:spcBef>
                <a:spcPts val="0"/>
              </a:spcBef>
              <a:spcAft>
                <a:spcPts val="600"/>
              </a:spcAft>
              <a:buFont typeface="Arial" panose="020B0604020202020204" pitchFamily="34" charset="0"/>
              <a:buNone/>
              <a:defRPr sz="1600" kern="1200">
                <a:solidFill>
                  <a:schemeClr val="tx2"/>
                </a:solidFill>
                <a:latin typeface="+mn-lt"/>
                <a:ea typeface="+mn-ea"/>
                <a:cs typeface="+mn-cs"/>
              </a:defRPr>
            </a:lvl1pPr>
            <a:lvl2pPr marL="180975" indent="-180975" algn="l" defTabSz="914400" rtl="0" eaLnBrk="1" latinLnBrk="0" hangingPunct="1">
              <a:lnSpc>
                <a:spcPct val="90000"/>
              </a:lnSpc>
              <a:spcBef>
                <a:spcPts val="0"/>
              </a:spcBef>
              <a:spcAft>
                <a:spcPts val="600"/>
              </a:spcAft>
              <a:buClr>
                <a:schemeClr val="accent2"/>
              </a:buClr>
              <a:buFont typeface="Wingdings" panose="05000000000000000000" pitchFamily="2" charset="2"/>
              <a:buChar char="§"/>
              <a:defRPr sz="1600" kern="1200">
                <a:solidFill>
                  <a:schemeClr val="tx2"/>
                </a:solidFill>
                <a:latin typeface="+mn-lt"/>
                <a:ea typeface="+mn-ea"/>
                <a:cs typeface="+mn-cs"/>
              </a:defRPr>
            </a:lvl2pPr>
            <a:lvl3pPr marL="357188" indent="-176213" algn="l" defTabSz="914400" rtl="0" eaLnBrk="1" latinLnBrk="0" hangingPunct="1">
              <a:lnSpc>
                <a:spcPct val="90000"/>
              </a:lnSpc>
              <a:spcBef>
                <a:spcPts val="0"/>
              </a:spcBef>
              <a:spcAft>
                <a:spcPts val="600"/>
              </a:spcAft>
              <a:buClr>
                <a:schemeClr val="accent2"/>
              </a:buClr>
              <a:buFont typeface="Wingdings" panose="05000000000000000000" pitchFamily="2" charset="2"/>
              <a:buChar char="§"/>
              <a:defRPr sz="1600" kern="1200">
                <a:solidFill>
                  <a:schemeClr val="tx2"/>
                </a:solidFill>
                <a:latin typeface="+mn-lt"/>
                <a:ea typeface="+mn-ea"/>
                <a:cs typeface="+mn-cs"/>
              </a:defRPr>
            </a:lvl3pPr>
            <a:lvl4pPr marL="539750" indent="-182563" algn="l" defTabSz="914400" rtl="0" eaLnBrk="1" latinLnBrk="0" hangingPunct="1">
              <a:lnSpc>
                <a:spcPct val="90000"/>
              </a:lnSpc>
              <a:spcBef>
                <a:spcPts val="0"/>
              </a:spcBef>
              <a:spcAft>
                <a:spcPts val="600"/>
              </a:spcAft>
              <a:buClr>
                <a:schemeClr val="accent2"/>
              </a:buClr>
              <a:buFont typeface="Wingdings" panose="05000000000000000000" pitchFamily="2" charset="2"/>
              <a:buChar char="§"/>
              <a:defRPr sz="1600" kern="1200">
                <a:solidFill>
                  <a:schemeClr val="tx2"/>
                </a:solidFill>
                <a:latin typeface="+mn-lt"/>
                <a:ea typeface="+mn-ea"/>
                <a:cs typeface="+mn-cs"/>
              </a:defRPr>
            </a:lvl4pPr>
            <a:lvl5pPr marL="717550" indent="-180975" algn="l" defTabSz="914400" rtl="0" eaLnBrk="1" latinLnBrk="0" hangingPunct="1">
              <a:lnSpc>
                <a:spcPct val="90000"/>
              </a:lnSpc>
              <a:spcBef>
                <a:spcPts val="0"/>
              </a:spcBef>
              <a:spcAft>
                <a:spcPts val="600"/>
              </a:spcAft>
              <a:buClr>
                <a:schemeClr val="accent2"/>
              </a:buClr>
              <a:buFont typeface="Wingdings" panose="05000000000000000000" pitchFamily="2" charset="2"/>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200" i="1" dirty="0"/>
              <a:t>Note: these methods only works because the table cells are square. If they are not square, the circles will get cropped and the icons will get squashed.</a:t>
            </a:r>
          </a:p>
        </p:txBody>
      </p:sp>
      <p:sp>
        <p:nvSpPr>
          <p:cNvPr id="17" name="Content Placeholder 2">
            <a:extLst>
              <a:ext uri="{FF2B5EF4-FFF2-40B4-BE49-F238E27FC236}">
                <a16:creationId xmlns:a16="http://schemas.microsoft.com/office/drawing/2014/main" id="{D271494F-0C4A-46C9-B9DE-5C41F3F7581B}"/>
              </a:ext>
            </a:extLst>
          </p:cNvPr>
          <p:cNvSpPr txBox="1">
            <a:spLocks/>
          </p:cNvSpPr>
          <p:nvPr/>
        </p:nvSpPr>
        <p:spPr>
          <a:xfrm>
            <a:off x="8255000" y="5486530"/>
            <a:ext cx="3596482" cy="664797"/>
          </a:xfrm>
          <a:prstGeom prst="rect">
            <a:avLst/>
          </a:prstGeom>
        </p:spPr>
        <p:txBody>
          <a:bodyPr wrap="square" lIns="0" tIns="0" rIns="0" bIns="0">
            <a:spAutoFit/>
          </a:bodyPr>
          <a:lstStyle>
            <a:lvl1pPr marL="0" indent="0" algn="l" defTabSz="914400" rtl="0" eaLnBrk="1" latinLnBrk="0" hangingPunct="1">
              <a:lnSpc>
                <a:spcPct val="90000"/>
              </a:lnSpc>
              <a:spcBef>
                <a:spcPts val="0"/>
              </a:spcBef>
              <a:spcAft>
                <a:spcPts val="600"/>
              </a:spcAft>
              <a:buFont typeface="Arial" panose="020B0604020202020204" pitchFamily="34" charset="0"/>
              <a:buNone/>
              <a:defRPr sz="1600" kern="1200">
                <a:solidFill>
                  <a:schemeClr val="tx2"/>
                </a:solidFill>
                <a:latin typeface="+mn-lt"/>
                <a:ea typeface="+mn-ea"/>
                <a:cs typeface="+mn-cs"/>
              </a:defRPr>
            </a:lvl1pPr>
            <a:lvl2pPr marL="180975" indent="-180975" algn="l" defTabSz="914400" rtl="0" eaLnBrk="1" latinLnBrk="0" hangingPunct="1">
              <a:lnSpc>
                <a:spcPct val="90000"/>
              </a:lnSpc>
              <a:spcBef>
                <a:spcPts val="0"/>
              </a:spcBef>
              <a:spcAft>
                <a:spcPts val="600"/>
              </a:spcAft>
              <a:buClr>
                <a:schemeClr val="accent2"/>
              </a:buClr>
              <a:buFont typeface="Wingdings" panose="05000000000000000000" pitchFamily="2" charset="2"/>
              <a:buChar char="§"/>
              <a:defRPr sz="1600" kern="1200">
                <a:solidFill>
                  <a:schemeClr val="tx2"/>
                </a:solidFill>
                <a:latin typeface="+mn-lt"/>
                <a:ea typeface="+mn-ea"/>
                <a:cs typeface="+mn-cs"/>
              </a:defRPr>
            </a:lvl2pPr>
            <a:lvl3pPr marL="357188" indent="-176213" algn="l" defTabSz="914400" rtl="0" eaLnBrk="1" latinLnBrk="0" hangingPunct="1">
              <a:lnSpc>
                <a:spcPct val="90000"/>
              </a:lnSpc>
              <a:spcBef>
                <a:spcPts val="0"/>
              </a:spcBef>
              <a:spcAft>
                <a:spcPts val="600"/>
              </a:spcAft>
              <a:buClr>
                <a:schemeClr val="accent2"/>
              </a:buClr>
              <a:buFont typeface="Wingdings" panose="05000000000000000000" pitchFamily="2" charset="2"/>
              <a:buChar char="§"/>
              <a:defRPr sz="1600" kern="1200">
                <a:solidFill>
                  <a:schemeClr val="tx2"/>
                </a:solidFill>
                <a:latin typeface="+mn-lt"/>
                <a:ea typeface="+mn-ea"/>
                <a:cs typeface="+mn-cs"/>
              </a:defRPr>
            </a:lvl3pPr>
            <a:lvl4pPr marL="539750" indent="-182563" algn="l" defTabSz="914400" rtl="0" eaLnBrk="1" latinLnBrk="0" hangingPunct="1">
              <a:lnSpc>
                <a:spcPct val="90000"/>
              </a:lnSpc>
              <a:spcBef>
                <a:spcPts val="0"/>
              </a:spcBef>
              <a:spcAft>
                <a:spcPts val="600"/>
              </a:spcAft>
              <a:buClr>
                <a:schemeClr val="accent2"/>
              </a:buClr>
              <a:buFont typeface="Wingdings" panose="05000000000000000000" pitchFamily="2" charset="2"/>
              <a:buChar char="§"/>
              <a:defRPr sz="1600" kern="1200">
                <a:solidFill>
                  <a:schemeClr val="tx2"/>
                </a:solidFill>
                <a:latin typeface="+mn-lt"/>
                <a:ea typeface="+mn-ea"/>
                <a:cs typeface="+mn-cs"/>
              </a:defRPr>
            </a:lvl4pPr>
            <a:lvl5pPr marL="717550" indent="-180975" algn="l" defTabSz="914400" rtl="0" eaLnBrk="1" latinLnBrk="0" hangingPunct="1">
              <a:lnSpc>
                <a:spcPct val="90000"/>
              </a:lnSpc>
              <a:spcBef>
                <a:spcPts val="0"/>
              </a:spcBef>
              <a:spcAft>
                <a:spcPts val="600"/>
              </a:spcAft>
              <a:buClr>
                <a:schemeClr val="accent2"/>
              </a:buClr>
              <a:buFont typeface="Wingdings" panose="05000000000000000000" pitchFamily="2" charset="2"/>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200" i="1" dirty="0"/>
              <a:t>This icon comes from the icon set built into Office 365. You can use any icon you want, but solid icons are preferable over outline ones. And they must be a square ratio.</a:t>
            </a:r>
          </a:p>
        </p:txBody>
      </p:sp>
      <p:pic>
        <p:nvPicPr>
          <p:cNvPr id="19" name="Picture 18">
            <a:extLst>
              <a:ext uri="{FF2B5EF4-FFF2-40B4-BE49-F238E27FC236}">
                <a16:creationId xmlns:a16="http://schemas.microsoft.com/office/drawing/2014/main" id="{5CFDF1C2-CD51-49EA-A00B-F115815E819A}"/>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2507038" y="3031758"/>
            <a:ext cx="2007969" cy="813355"/>
          </a:xfrm>
          <a:prstGeom prst="rect">
            <a:avLst/>
          </a:prstGeom>
        </p:spPr>
      </p:pic>
      <p:pic>
        <p:nvPicPr>
          <p:cNvPr id="21" name="Picture 20">
            <a:extLst>
              <a:ext uri="{FF2B5EF4-FFF2-40B4-BE49-F238E27FC236}">
                <a16:creationId xmlns:a16="http://schemas.microsoft.com/office/drawing/2014/main" id="{67B20C51-A4C3-42AC-A899-0B6B918D8216}"/>
              </a:ext>
            </a:extLst>
          </p:cNvPr>
          <p:cNvPicPr>
            <a:picLocks noChangeAspect="1"/>
          </p:cNvPicPr>
          <p:nvPr/>
        </p:nvPicPr>
        <p:blipFill>
          <a:blip r:embed="rId7"/>
          <a:stretch>
            <a:fillRect/>
          </a:stretch>
        </p:blipFill>
        <p:spPr>
          <a:xfrm>
            <a:off x="10389403" y="2872002"/>
            <a:ext cx="1466047" cy="1747207"/>
          </a:xfrm>
          <a:prstGeom prst="rect">
            <a:avLst/>
          </a:prstGeom>
        </p:spPr>
      </p:pic>
    </p:spTree>
    <p:extLst>
      <p:ext uri="{BB962C8B-B14F-4D97-AF65-F5344CB8AC3E}">
        <p14:creationId xmlns:p14="http://schemas.microsoft.com/office/powerpoint/2010/main" val="106420629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42223A-2DC2-40DC-8364-6536A17E5282}"/>
              </a:ext>
            </a:extLst>
          </p:cNvPr>
          <p:cNvSpPr>
            <a:spLocks noGrp="1"/>
          </p:cNvSpPr>
          <p:nvPr>
            <p:ph type="ctrTitle"/>
          </p:nvPr>
        </p:nvSpPr>
        <p:spPr>
          <a:xfrm>
            <a:off x="4241800" y="1376363"/>
            <a:ext cx="5229860" cy="2133600"/>
          </a:xfrm>
        </p:spPr>
        <p:txBody>
          <a:bodyPr/>
          <a:lstStyle/>
          <a:p>
            <a:r>
              <a:rPr lang="en-GB" dirty="0"/>
              <a:t>Get your point across</a:t>
            </a:r>
          </a:p>
        </p:txBody>
      </p:sp>
      <p:sp>
        <p:nvSpPr>
          <p:cNvPr id="3" name="Subtitle 2">
            <a:extLst>
              <a:ext uri="{FF2B5EF4-FFF2-40B4-BE49-F238E27FC236}">
                <a16:creationId xmlns:a16="http://schemas.microsoft.com/office/drawing/2014/main" id="{9A76989B-5B3E-4BDD-AE7C-C7FA9EDF682E}"/>
              </a:ext>
            </a:extLst>
          </p:cNvPr>
          <p:cNvSpPr>
            <a:spLocks noGrp="1"/>
          </p:cNvSpPr>
          <p:nvPr>
            <p:ph type="subTitle" idx="1"/>
          </p:nvPr>
        </p:nvSpPr>
        <p:spPr/>
        <p:txBody>
          <a:bodyPr>
            <a:normAutofit/>
          </a:bodyPr>
          <a:lstStyle/>
          <a:p>
            <a:r>
              <a:rPr lang="en-GB" sz="3200" dirty="0"/>
              <a:t>When you’ve got a </a:t>
            </a:r>
            <a:br>
              <a:rPr lang="en-GB" sz="3200" dirty="0"/>
            </a:br>
            <a:r>
              <a:rPr lang="en-GB" sz="3200" dirty="0"/>
              <a:t>complex topic to explain, </a:t>
            </a:r>
            <a:br>
              <a:rPr lang="en-GB" sz="3200" dirty="0"/>
            </a:br>
            <a:r>
              <a:rPr lang="en-GB" sz="3200" dirty="0"/>
              <a:t>we will make it easy to understand.</a:t>
            </a:r>
          </a:p>
          <a:p>
            <a:r>
              <a:rPr lang="en-GB" sz="3200" dirty="0">
                <a:solidFill>
                  <a:schemeClr val="accent1"/>
                </a:solidFill>
              </a:rPr>
              <a:t>And hard to forget.</a:t>
            </a:r>
          </a:p>
          <a:p>
            <a:pPr algn="r"/>
            <a:r>
              <a:rPr lang="en-GB" sz="3200" dirty="0">
                <a:solidFill>
                  <a:schemeClr val="accent1"/>
                </a:solidFill>
              </a:rPr>
              <a:t>www.sharpn.co.uk</a:t>
            </a:r>
          </a:p>
        </p:txBody>
      </p:sp>
      <p:sp>
        <p:nvSpPr>
          <p:cNvPr id="4" name="Rectangle 3">
            <a:hlinkClick r:id="rId2"/>
            <a:extLst>
              <a:ext uri="{FF2B5EF4-FFF2-40B4-BE49-F238E27FC236}">
                <a16:creationId xmlns:a16="http://schemas.microsoft.com/office/drawing/2014/main" id="{3447162A-6C64-45BB-84A0-EBB27942FD39}"/>
              </a:ext>
            </a:extLst>
          </p:cNvPr>
          <p:cNvSpPr/>
          <p:nvPr/>
        </p:nvSpPr>
        <p:spPr>
          <a:xfrm>
            <a:off x="8795657" y="5916386"/>
            <a:ext cx="3059793" cy="4844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a:p>
        </p:txBody>
      </p:sp>
    </p:spTree>
    <p:extLst>
      <p:ext uri="{BB962C8B-B14F-4D97-AF65-F5344CB8AC3E}">
        <p14:creationId xmlns:p14="http://schemas.microsoft.com/office/powerpoint/2010/main" val="60105219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yp9jePsQPr74neIyUubqWQ"/>
</p:tagLst>
</file>

<file path=ppt/theme/theme1.xml><?xml version="1.0" encoding="utf-8"?>
<a:theme xmlns:a="http://schemas.openxmlformats.org/drawingml/2006/main" name="Office Theme">
  <a:themeElements>
    <a:clrScheme name="SHARPN 2.0 Test 2">
      <a:dk1>
        <a:srgbClr val="000000"/>
      </a:dk1>
      <a:lt1>
        <a:srgbClr val="FFFFFF"/>
      </a:lt1>
      <a:dk2>
        <a:srgbClr val="555555"/>
      </a:dk2>
      <a:lt2>
        <a:srgbClr val="DDDDDD"/>
      </a:lt2>
      <a:accent1>
        <a:srgbClr val="0E5F78"/>
      </a:accent1>
      <a:accent2>
        <a:srgbClr val="F0B400"/>
      </a:accent2>
      <a:accent3>
        <a:srgbClr val="499BB5"/>
      </a:accent3>
      <a:accent4>
        <a:srgbClr val="68CCE4"/>
      </a:accent4>
      <a:accent5>
        <a:srgbClr val="FBD600"/>
      </a:accent5>
      <a:accent6>
        <a:srgbClr val="B3290B"/>
      </a:accent6>
      <a:hlink>
        <a:srgbClr val="0E5F78"/>
      </a:hlink>
      <a:folHlink>
        <a:srgbClr val="0E5F78"/>
      </a:folHlink>
    </a:clrScheme>
    <a:fontScheme name="SHARPN">
      <a:majorFont>
        <a:latin typeface="Segoe UI Semibold"/>
        <a:ea typeface=""/>
        <a:cs typeface=""/>
      </a:majorFont>
      <a:minorFont>
        <a:latin typeface="Segoe U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sz="160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gn="l">
          <a:defRPr sz="1600" dirty="0" smtClean="0">
            <a:solidFill>
              <a:schemeClr val="tx2"/>
            </a:solidFill>
          </a:defRPr>
        </a:defPPr>
      </a:lstStyle>
    </a:txDef>
  </a:objectDefaults>
  <a:extraClrSchemeLst/>
  <a:extLst>
    <a:ext uri="{05A4C25C-085E-4340-85A3-A5531E510DB2}">
      <thm15:themeFamily xmlns:thm15="http://schemas.microsoft.com/office/thememl/2012/main" name="SHARPN Template v1.1.potx" id="{4DDE1EB7-365C-48D5-8F0F-9261949149C8}" vid="{BC182779-6DCD-4554-8C90-15E9F836417C}"/>
    </a:ext>
  </a:extLst>
</a:theme>
</file>

<file path=ppt/theme/theme2.xml><?xml version="1.0" encoding="utf-8"?>
<a:theme xmlns:a="http://schemas.openxmlformats.org/drawingml/2006/main" name="Office Theme">
  <a:themeElements>
    <a:clrScheme name="SHARPN">
      <a:dk1>
        <a:srgbClr val="000000"/>
      </a:dk1>
      <a:lt1>
        <a:srgbClr val="FFFFFF"/>
      </a:lt1>
      <a:dk2>
        <a:srgbClr val="555555"/>
      </a:dk2>
      <a:lt2>
        <a:srgbClr val="BBBBBB"/>
      </a:lt2>
      <a:accent1>
        <a:srgbClr val="028080"/>
      </a:accent1>
      <a:accent2>
        <a:srgbClr val="F2B600"/>
      </a:accent2>
      <a:accent3>
        <a:srgbClr val="555555"/>
      </a:accent3>
      <a:accent4>
        <a:srgbClr val="BBBBBB"/>
      </a:accent4>
      <a:accent5>
        <a:srgbClr val="DDDDDD"/>
      </a:accent5>
      <a:accent6>
        <a:srgbClr val="CC2314"/>
      </a:accent6>
      <a:hlink>
        <a:srgbClr val="028080"/>
      </a:hlink>
      <a:folHlink>
        <a:srgbClr val="028080"/>
      </a:folHlink>
    </a:clrScheme>
    <a:fontScheme name="SHARPN">
      <a:majorFont>
        <a:latin typeface="Segoe UI Semibold"/>
        <a:ea typeface=""/>
        <a:cs typeface=""/>
      </a:majorFont>
      <a:minorFont>
        <a:latin typeface="Segoe U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3">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02A572C9-3D7D-494D-BF6B-0F1E5EB0F846}">
  <we:reference id="wa104178141" version="4.3.3.0" store="en-US" storeType="OMEX"/>
  <we:alternateReferences>
    <we:reference id="wa104178141" version="4.3.3.0" store="WA104178141"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7F239263CC20D48B01380522EEF31B2" ma:contentTypeVersion="13" ma:contentTypeDescription="Create a new document." ma:contentTypeScope="" ma:versionID="9628d90da3d4921557ab5e4da5ea91c9">
  <xsd:schema xmlns:xsd="http://www.w3.org/2001/XMLSchema" xmlns:xs="http://www.w3.org/2001/XMLSchema" xmlns:p="http://schemas.microsoft.com/office/2006/metadata/properties" xmlns:ns3="483d1638-7f82-47ad-ab4a-3ba3813984e1" xmlns:ns4="bfbaff98-0362-4770-827a-b4f0c954be4f" targetNamespace="http://schemas.microsoft.com/office/2006/metadata/properties" ma:root="true" ma:fieldsID="0dcc528c450ee236fe8256a53d0a639c" ns3:_="" ns4:_="">
    <xsd:import namespace="483d1638-7f82-47ad-ab4a-3ba3813984e1"/>
    <xsd:import namespace="bfbaff98-0362-4770-827a-b4f0c954be4f"/>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3d1638-7f82-47ad-ab4a-3ba3813984e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fbaff98-0362-4770-827a-b4f0c954be4f"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0BA7EFA-042E-4369-BB82-FB802A9543C2}">
  <ds:schemaRefs>
    <ds:schemaRef ds:uri="http://schemas.microsoft.com/sharepoint/v3/contenttype/forms"/>
  </ds:schemaRefs>
</ds:datastoreItem>
</file>

<file path=customXml/itemProps2.xml><?xml version="1.0" encoding="utf-8"?>
<ds:datastoreItem xmlns:ds="http://schemas.openxmlformats.org/officeDocument/2006/customXml" ds:itemID="{F1898EB7-2B7F-439E-8CE3-7B1F84F4D57C}">
  <ds:schemaRefs>
    <ds:schemaRef ds:uri="http://purl.org/dc/elements/1.1/"/>
    <ds:schemaRef ds:uri="http://schemas.openxmlformats.org/package/2006/metadata/core-properties"/>
    <ds:schemaRef ds:uri="http://www.w3.org/XML/1998/namespace"/>
    <ds:schemaRef ds:uri="http://schemas.microsoft.com/office/2006/documentManagement/types"/>
    <ds:schemaRef ds:uri="http://purl.org/dc/dcmitype/"/>
    <ds:schemaRef ds:uri="http://purl.org/dc/terms/"/>
    <ds:schemaRef ds:uri="http://schemas.microsoft.com/office/infopath/2007/PartnerControls"/>
    <ds:schemaRef ds:uri="bfbaff98-0362-4770-827a-b4f0c954be4f"/>
    <ds:schemaRef ds:uri="483d1638-7f82-47ad-ab4a-3ba3813984e1"/>
    <ds:schemaRef ds:uri="http://schemas.microsoft.com/office/2006/metadata/properties"/>
  </ds:schemaRefs>
</ds:datastoreItem>
</file>

<file path=customXml/itemProps3.xml><?xml version="1.0" encoding="utf-8"?>
<ds:datastoreItem xmlns:ds="http://schemas.openxmlformats.org/officeDocument/2006/customXml" ds:itemID="{EA014B2B-FC9C-4D11-A254-9563A4BD078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3d1638-7f82-47ad-ab4a-3ba3813984e1"/>
    <ds:schemaRef ds:uri="bfbaff98-0362-4770-827a-b4f0c954be4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644</Words>
  <Application>Microsoft Office PowerPoint</Application>
  <PresentationFormat>Widescreen</PresentationFormat>
  <Paragraphs>80</Paragraphs>
  <Slides>6</Slides>
  <Notes>1</Notes>
  <HiddenSlides>0</HiddenSlides>
  <MMClips>0</MMClips>
  <ScaleCrop>false</ScaleCrop>
  <HeadingPairs>
    <vt:vector size="10"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vt:i4>
      </vt:variant>
      <vt:variant>
        <vt:lpstr>Custom Shows</vt:lpstr>
      </vt:variant>
      <vt:variant>
        <vt:i4>1</vt:i4>
      </vt:variant>
    </vt:vector>
  </HeadingPairs>
  <TitlesOfParts>
    <vt:vector size="17" baseType="lpstr">
      <vt:lpstr>Arial</vt:lpstr>
      <vt:lpstr>Rockwell</vt:lpstr>
      <vt:lpstr>Segoe Print</vt:lpstr>
      <vt:lpstr>Segoe UI</vt:lpstr>
      <vt:lpstr>Segoe UI Light</vt:lpstr>
      <vt:lpstr>Segoe UI Semibold</vt:lpstr>
      <vt:lpstr>Wingdings</vt:lpstr>
      <vt:lpstr>Wingdings 2</vt:lpstr>
      <vt:lpstr>Office Theme</vt:lpstr>
      <vt:lpstr>think-cell Slide</vt:lpstr>
      <vt:lpstr>Percentage Grids </vt:lpstr>
      <vt:lpstr>10x10 Percentage file infographics | Vertical options</vt:lpstr>
      <vt:lpstr>Horizontal options</vt:lpstr>
      <vt:lpstr>Multiple categories</vt:lpstr>
      <vt:lpstr>Advanced cell fill: circles and icons</vt:lpstr>
      <vt:lpstr>Get your point across</vt:lpstr>
      <vt:lpstr>Handout slides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Percentage Grids</dc:title>
  <dc:creator>Steve Rowland</dc:creator>
  <cp:lastModifiedBy>Steve Rowland</cp:lastModifiedBy>
  <cp:revision>1</cp:revision>
  <cp:lastPrinted>2020-08-04T13:03:20Z</cp:lastPrinted>
  <dcterms:created xsi:type="dcterms:W3CDTF">2022-01-14T07:10:06Z</dcterms:created>
  <dcterms:modified xsi:type="dcterms:W3CDTF">2022-02-03T15:52:30Z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0x010100B7F239263CC20D48B01380522EEF31B2</vt:lpwstr>
  </property>
</Properties>
</file>