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946" r:id="rId4"/>
  </p:sldMasterIdLst>
  <p:notesMasterIdLst>
    <p:notesMasterId r:id="rId7"/>
  </p:notesMasterIdLst>
  <p:sldIdLst>
    <p:sldId id="258" r:id="rId5"/>
    <p:sldId id="259" r:id="rId6"/>
  </p:sldIdLst>
  <p:sldSz cx="12192000" cy="6858000"/>
  <p:notesSz cx="7104063" cy="10234613"/>
  <p:embeddedFontLst>
    <p:embeddedFont>
      <p:font typeface="Baskerville Old Face" panose="02020602080505020303" pitchFamily="18" charset="0"/>
      <p:regular r:id="rId8"/>
    </p:embeddedFont>
    <p:embeddedFont>
      <p:font typeface="Segoe Fluent Icons" panose="050A0102010101010101" pitchFamily="18" charset="0"/>
      <p:regular r:id="rId9"/>
    </p:embeddedFont>
    <p:embeddedFont>
      <p:font typeface="Segoe Print" panose="02000600000000000000" pitchFamily="2" charset="0"/>
      <p:regular r:id="rId10"/>
      <p:bold r:id="rId11"/>
    </p:embeddedFont>
    <p:embeddedFont>
      <p:font typeface="Segoe UI" panose="020B0502040204020203" pitchFamily="34" charset="0"/>
      <p:regular r:id="rId12"/>
      <p:bold r:id="rId13"/>
      <p:italic r:id="rId14"/>
      <p:boldItalic r:id="rId15"/>
    </p:embeddedFont>
    <p:embeddedFont>
      <p:font typeface="Segoe UI Light" panose="020B0502040204020203" pitchFamily="34" charset="0"/>
      <p:regular r:id="rId16"/>
      <p:italic r:id="rId17"/>
    </p:embeddedFont>
    <p:embeddedFont>
      <p:font typeface="Segoe UI Symbol" panose="020B0502040204020203" pitchFamily="34" charset="0"/>
      <p:regular r:id="rId18"/>
    </p:embeddedFont>
    <p:embeddedFont>
      <p:font typeface="Wingdings 2" panose="05020102010507070707" pitchFamily="18" charset="2"/>
      <p:regular r:id="rId19"/>
    </p:embeddedFont>
  </p:embeddedFontLst>
  <p:custShowLst>
    <p:custShow name="Handout slides" id="0">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BCD"/>
    <a:srgbClr val="C5D9D9"/>
    <a:srgbClr val="F2B600"/>
    <a:srgbClr val="016969"/>
    <a:srgbClr val="028080"/>
    <a:srgbClr val="FFFFFF"/>
    <a:srgbClr val="A0BABA"/>
    <a:srgbClr val="389AE4"/>
    <a:srgbClr val="99CCFF"/>
    <a:srgbClr val="0A32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0E84D8-A18F-41E8-A190-921462CD5520}" v="33" dt="2025-01-07T13:35:52.987"/>
  </p1510:revLst>
</p1510:revInfo>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showGuides="1">
      <p:cViewPr varScale="1">
        <p:scale>
          <a:sx n="66" d="100"/>
          <a:sy n="66" d="100"/>
        </p:scale>
        <p:origin x="0" y="0"/>
      </p:cViewPr>
      <p:guideLst>
        <p:guide orient="horz" pos="1185"/>
        <p:guide pos="3863"/>
      </p:guideLst>
    </p:cSldViewPr>
  </p:slide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4.fntdata"/><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ve Rowland" userId="a3776b79-ba02-49e1-96b9-02486fa68787" providerId="ADAL" clId="{C059B59A-1726-4CA1-ABB1-8DE909CC9CC1}"/>
    <pc:docChg chg="custSel addSld delSld modSld delMainMaster modMainMaster">
      <pc:chgData name="Steve Rowland" userId="a3776b79-ba02-49e1-96b9-02486fa68787" providerId="ADAL" clId="{C059B59A-1726-4CA1-ABB1-8DE909CC9CC1}" dt="2022-01-14T07:24:27.852" v="16" actId="207"/>
      <pc:docMkLst>
        <pc:docMk/>
      </pc:docMkLst>
      <pc:sldChg chg="add del">
        <pc:chgData name="Steve Rowland" userId="a3776b79-ba02-49e1-96b9-02486fa68787" providerId="ADAL" clId="{C059B59A-1726-4CA1-ABB1-8DE909CC9CC1}" dt="2022-01-14T07:22:12.025" v="7" actId="47"/>
        <pc:sldMkLst>
          <pc:docMk/>
          <pc:sldMk cId="4197880446" sldId="256"/>
        </pc:sldMkLst>
      </pc:sldChg>
      <pc:sldChg chg="addSp delSp modSp mod">
        <pc:chgData name="Steve Rowland" userId="a3776b79-ba02-49e1-96b9-02486fa68787" providerId="ADAL" clId="{C059B59A-1726-4CA1-ABB1-8DE909CC9CC1}" dt="2022-01-14T07:24:27.852" v="16" actId="207"/>
        <pc:sldMkLst>
          <pc:docMk/>
          <pc:sldMk cId="2753112931" sldId="257"/>
        </pc:sldMkLst>
      </pc:sldChg>
      <pc:sldMasterChg chg="modSp mod">
        <pc:chgData name="Steve Rowland" userId="a3776b79-ba02-49e1-96b9-02486fa68787" providerId="ADAL" clId="{C059B59A-1726-4CA1-ABB1-8DE909CC9CC1}" dt="2022-01-14T07:23:27.399" v="10" actId="207"/>
        <pc:sldMasterMkLst>
          <pc:docMk/>
          <pc:sldMasterMk cId="3386116172" sldId="2147483944"/>
        </pc:sldMasterMkLst>
      </pc:sldMasterChg>
      <pc:sldMasterChg chg="del delSldLayout">
        <pc:chgData name="Steve Rowland" userId="a3776b79-ba02-49e1-96b9-02486fa68787" providerId="ADAL" clId="{C059B59A-1726-4CA1-ABB1-8DE909CC9CC1}" dt="2022-01-14T07:22:12.025" v="7" actId="47"/>
        <pc:sldMasterMkLst>
          <pc:docMk/>
          <pc:sldMasterMk cId="3850193310" sldId="2147483946"/>
        </pc:sldMasterMkLst>
        <pc:sldLayoutChg chg="del">
          <pc:chgData name="Steve Rowland" userId="a3776b79-ba02-49e1-96b9-02486fa68787" providerId="ADAL" clId="{C059B59A-1726-4CA1-ABB1-8DE909CC9CC1}" dt="2022-01-14T07:22:12.025" v="7" actId="47"/>
          <pc:sldLayoutMkLst>
            <pc:docMk/>
            <pc:sldMasterMk cId="3850193310" sldId="2147483946"/>
            <pc:sldLayoutMk cId="1461637941" sldId="2147483947"/>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016676969" sldId="2147483948"/>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4101767203" sldId="2147483949"/>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54213170" sldId="2147483950"/>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094473500" sldId="2147483951"/>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529383822" sldId="2147483952"/>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213862705" sldId="2147483953"/>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072242986" sldId="2147483954"/>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178529342" sldId="2147483955"/>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741144687" sldId="2147483956"/>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868541292" sldId="2147483957"/>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819495800" sldId="2147483958"/>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45337179" sldId="2147483959"/>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470065957" sldId="2147483960"/>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802145971" sldId="2147483961"/>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4085455526" sldId="2147483962"/>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1121450148" sldId="2147483963"/>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679208302" sldId="2147483964"/>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1523511" sldId="2147483965"/>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3734239253" sldId="2147483966"/>
          </pc:sldLayoutMkLst>
        </pc:sldLayoutChg>
        <pc:sldLayoutChg chg="del">
          <pc:chgData name="Steve Rowland" userId="a3776b79-ba02-49e1-96b9-02486fa68787" providerId="ADAL" clId="{C059B59A-1726-4CA1-ABB1-8DE909CC9CC1}" dt="2022-01-14T07:22:12.025" v="7" actId="47"/>
          <pc:sldLayoutMkLst>
            <pc:docMk/>
            <pc:sldMasterMk cId="3850193310" sldId="2147483946"/>
            <pc:sldLayoutMk cId="2741334929" sldId="2147483967"/>
          </pc:sldLayoutMkLst>
        </pc:sldLayoutChg>
      </pc:sldMasterChg>
    </pc:docChg>
  </pc:docChgLst>
  <pc:docChgLst>
    <pc:chgData name="Steve Rowland" userId="a3776b79-ba02-49e1-96b9-02486fa68787" providerId="ADAL" clId="{410E84D8-A18F-41E8-A190-921462CD5520}"/>
    <pc:docChg chg="undo custSel addSld delSld modSld addMainMaster delMainMaster">
      <pc:chgData name="Steve Rowland" userId="a3776b79-ba02-49e1-96b9-02486fa68787" providerId="ADAL" clId="{410E84D8-A18F-41E8-A190-921462CD5520}" dt="2025-01-07T13:35:52.987" v="75" actId="207"/>
      <pc:docMkLst>
        <pc:docMk/>
      </pc:docMkLst>
      <pc:sldChg chg="add del">
        <pc:chgData name="Steve Rowland" userId="a3776b79-ba02-49e1-96b9-02486fa68787" providerId="ADAL" clId="{410E84D8-A18F-41E8-A190-921462CD5520}" dt="2025-01-07T13:32:27.482" v="13" actId="47"/>
        <pc:sldMkLst>
          <pc:docMk/>
          <pc:sldMk cId="2753112931" sldId="257"/>
        </pc:sldMkLst>
      </pc:sldChg>
      <pc:sldChg chg="add del">
        <pc:chgData name="Steve Rowland" userId="a3776b79-ba02-49e1-96b9-02486fa68787" providerId="ADAL" clId="{410E84D8-A18F-41E8-A190-921462CD5520}" dt="2025-01-07T13:32:21.490" v="11"/>
        <pc:sldMkLst>
          <pc:docMk/>
          <pc:sldMk cId="716046536" sldId="258"/>
        </pc:sldMkLst>
      </pc:sldChg>
      <pc:sldChg chg="add del">
        <pc:chgData name="Steve Rowland" userId="a3776b79-ba02-49e1-96b9-02486fa68787" providerId="ADAL" clId="{410E84D8-A18F-41E8-A190-921462CD5520}" dt="2025-01-07T09:13:57.298" v="1"/>
        <pc:sldMkLst>
          <pc:docMk/>
          <pc:sldMk cId="1094850915" sldId="258"/>
        </pc:sldMkLst>
      </pc:sldChg>
      <pc:sldChg chg="modSp add del mod">
        <pc:chgData name="Steve Rowland" userId="a3776b79-ba02-49e1-96b9-02486fa68787" providerId="ADAL" clId="{410E84D8-A18F-41E8-A190-921462CD5520}" dt="2025-01-07T09:20:31.829" v="9" actId="47"/>
        <pc:sldMkLst>
          <pc:docMk/>
          <pc:sldMk cId="3836882138" sldId="258"/>
        </pc:sldMkLst>
        <pc:spChg chg="mod">
          <ac:chgData name="Steve Rowland" userId="a3776b79-ba02-49e1-96b9-02486fa68787" providerId="ADAL" clId="{410E84D8-A18F-41E8-A190-921462CD5520}" dt="2025-01-07T09:20:21.967" v="7" actId="20577"/>
          <ac:spMkLst>
            <pc:docMk/>
            <pc:sldMk cId="3836882138" sldId="258"/>
            <ac:spMk id="2" creationId="{2E80FB6C-E2F2-42C2-962C-0AE6F83E126A}"/>
          </ac:spMkLst>
        </pc:spChg>
      </pc:sldChg>
      <pc:sldChg chg="modSp add mod modTransition">
        <pc:chgData name="Steve Rowland" userId="a3776b79-ba02-49e1-96b9-02486fa68787" providerId="ADAL" clId="{410E84D8-A18F-41E8-A190-921462CD5520}" dt="2025-01-07T13:33:03.495" v="49" actId="6549"/>
        <pc:sldMkLst>
          <pc:docMk/>
          <pc:sldMk cId="4212481119" sldId="258"/>
        </pc:sldMkLst>
        <pc:spChg chg="mod modVis">
          <ac:chgData name="Steve Rowland" userId="a3776b79-ba02-49e1-96b9-02486fa68787" providerId="ADAL" clId="{410E84D8-A18F-41E8-A190-921462CD5520}" dt="2025-01-07T13:33:03.495" v="49" actId="6549"/>
          <ac:spMkLst>
            <pc:docMk/>
            <pc:sldMk cId="4212481119" sldId="258"/>
            <ac:spMk id="2" creationId="{2E80FB6C-E2F2-42C2-962C-0AE6F83E126A}"/>
          </ac:spMkLst>
        </pc:spChg>
        <pc:spChg chg="mod modVis">
          <ac:chgData name="Steve Rowland" userId="a3776b79-ba02-49e1-96b9-02486fa68787" providerId="ADAL" clId="{410E84D8-A18F-41E8-A190-921462CD5520}" dt="2025-01-07T13:32:52.347" v="48"/>
          <ac:spMkLst>
            <pc:docMk/>
            <pc:sldMk cId="4212481119" sldId="258"/>
            <ac:spMk id="6" creationId="{45320922-FCD8-2F46-4B53-AC751545D2BC}"/>
          </ac:spMkLst>
        </pc:spChg>
        <pc:spChg chg="mod modVis">
          <ac:chgData name="Steve Rowland" userId="a3776b79-ba02-49e1-96b9-02486fa68787" providerId="ADAL" clId="{410E84D8-A18F-41E8-A190-921462CD5520}" dt="2025-01-07T13:32:52.347" v="40"/>
          <ac:spMkLst>
            <pc:docMk/>
            <pc:sldMk cId="4212481119" sldId="258"/>
            <ac:spMk id="14" creationId="{47B5C6AB-86AB-62BE-FECC-D78CFC79C060}"/>
          </ac:spMkLst>
        </pc:spChg>
        <pc:graphicFrameChg chg="mod modVis">
          <ac:chgData name="Steve Rowland" userId="a3776b79-ba02-49e1-96b9-02486fa68787" providerId="ADAL" clId="{410E84D8-A18F-41E8-A190-921462CD5520}" dt="2025-01-07T13:32:52.347" v="44"/>
          <ac:graphicFrameMkLst>
            <pc:docMk/>
            <pc:sldMk cId="4212481119" sldId="258"/>
            <ac:graphicFrameMk id="5" creationId="{E51B1A71-C556-D36C-EECD-A85932EF7EE9}"/>
          </ac:graphicFrameMkLst>
        </pc:graphicFrameChg>
        <pc:graphicFrameChg chg="mod modVis">
          <ac:chgData name="Steve Rowland" userId="a3776b79-ba02-49e1-96b9-02486fa68787" providerId="ADAL" clId="{410E84D8-A18F-41E8-A190-921462CD5520}" dt="2025-01-07T13:32:52.347" v="42"/>
          <ac:graphicFrameMkLst>
            <pc:docMk/>
            <pc:sldMk cId="4212481119" sldId="258"/>
            <ac:graphicFrameMk id="8" creationId="{81B2A909-14C1-4B2B-8014-3061B4FBB6F1}"/>
          </ac:graphicFrameMkLst>
        </pc:graphicFrameChg>
        <pc:picChg chg="mod modVis">
          <ac:chgData name="Steve Rowland" userId="a3776b79-ba02-49e1-96b9-02486fa68787" providerId="ADAL" clId="{410E84D8-A18F-41E8-A190-921462CD5520}" dt="2025-01-07T13:32:52.347" v="46"/>
          <ac:picMkLst>
            <pc:docMk/>
            <pc:sldMk cId="4212481119" sldId="258"/>
            <ac:picMk id="16" creationId="{C029D180-6196-8E05-6D5D-1E162F1E69F0}"/>
          </ac:picMkLst>
        </pc:picChg>
      </pc:sldChg>
      <pc:sldChg chg="modSp add del mod">
        <pc:chgData name="Steve Rowland" userId="a3776b79-ba02-49e1-96b9-02486fa68787" providerId="ADAL" clId="{410E84D8-A18F-41E8-A190-921462CD5520}" dt="2025-01-07T13:35:52.987" v="75" actId="207"/>
        <pc:sldMkLst>
          <pc:docMk/>
          <pc:sldMk cId="1302944904" sldId="259"/>
        </pc:sldMkLst>
        <pc:spChg chg="mod">
          <ac:chgData name="Steve Rowland" userId="a3776b79-ba02-49e1-96b9-02486fa68787" providerId="ADAL" clId="{410E84D8-A18F-41E8-A190-921462CD5520}" dt="2025-01-07T13:33:06.104" v="50" actId="6549"/>
          <ac:spMkLst>
            <pc:docMk/>
            <pc:sldMk cId="1302944904" sldId="259"/>
            <ac:spMk id="2" creationId="{48BDAB31-9F55-A30F-806A-6CE8CAA04E46}"/>
          </ac:spMkLst>
        </pc:spChg>
        <pc:spChg chg="mod">
          <ac:chgData name="Steve Rowland" userId="a3776b79-ba02-49e1-96b9-02486fa68787" providerId="ADAL" clId="{410E84D8-A18F-41E8-A190-921462CD5520}" dt="2025-01-07T13:33:41.780" v="71" actId="20577"/>
          <ac:spMkLst>
            <pc:docMk/>
            <pc:sldMk cId="1302944904" sldId="259"/>
            <ac:spMk id="6" creationId="{54CE1E69-AEEA-A589-97B1-4609BEB65B94}"/>
          </ac:spMkLst>
        </pc:spChg>
        <pc:graphicFrameChg chg="modGraphic">
          <ac:chgData name="Steve Rowland" userId="a3776b79-ba02-49e1-96b9-02486fa68787" providerId="ADAL" clId="{410E84D8-A18F-41E8-A190-921462CD5520}" dt="2025-01-07T13:35:52.987" v="75" actId="207"/>
          <ac:graphicFrameMkLst>
            <pc:docMk/>
            <pc:sldMk cId="1302944904" sldId="259"/>
            <ac:graphicFrameMk id="9" creationId="{62410C19-22B8-4B9D-AD1F-D85D23DDDFC4}"/>
          </ac:graphicFrameMkLst>
        </pc:graphicFrameChg>
      </pc:sldChg>
      <pc:sldMasterChg chg="add del addSldLayout delSldLayout">
        <pc:chgData name="Steve Rowland" userId="a3776b79-ba02-49e1-96b9-02486fa68787" providerId="ADAL" clId="{410E84D8-A18F-41E8-A190-921462CD5520}" dt="2025-01-07T13:32:27.482" v="13" actId="47"/>
        <pc:sldMasterMkLst>
          <pc:docMk/>
          <pc:sldMasterMk cId="3386116172" sldId="2147483944"/>
        </pc:sldMasterMkLst>
        <pc:sldLayoutChg chg="add del">
          <pc:chgData name="Steve Rowland" userId="a3776b79-ba02-49e1-96b9-02486fa68787" providerId="ADAL" clId="{410E84D8-A18F-41E8-A190-921462CD5520}" dt="2025-01-07T13:32:27.482" v="13" actId="47"/>
          <pc:sldLayoutMkLst>
            <pc:docMk/>
            <pc:sldMasterMk cId="3386116172" sldId="2147483944"/>
            <pc:sldLayoutMk cId="3666789790" sldId="2147483945"/>
          </pc:sldLayoutMkLst>
        </pc:sldLayoutChg>
      </pc:sldMasterChg>
      <pc:sldMasterChg chg="del delSldLayout">
        <pc:chgData name="Steve Rowland" userId="a3776b79-ba02-49e1-96b9-02486fa68787" providerId="ADAL" clId="{410E84D8-A18F-41E8-A190-921462CD5520}" dt="2025-01-07T09:20:31.829" v="9" actId="47"/>
        <pc:sldMasterMkLst>
          <pc:docMk/>
          <pc:sldMasterMk cId="4068012704" sldId="2147483946"/>
        </pc:sldMasterMkLst>
        <pc:sldLayoutChg chg="del">
          <pc:chgData name="Steve Rowland" userId="a3776b79-ba02-49e1-96b9-02486fa68787" providerId="ADAL" clId="{410E84D8-A18F-41E8-A190-921462CD5520}" dt="2025-01-07T09:20:31.829" v="9" actId="47"/>
          <pc:sldLayoutMkLst>
            <pc:docMk/>
            <pc:sldMasterMk cId="4068012704" sldId="2147483946"/>
            <pc:sldLayoutMk cId="2809165737" sldId="2147483947"/>
          </pc:sldLayoutMkLst>
        </pc:sldLayoutChg>
        <pc:sldLayoutChg chg="del">
          <pc:chgData name="Steve Rowland" userId="a3776b79-ba02-49e1-96b9-02486fa68787" providerId="ADAL" clId="{410E84D8-A18F-41E8-A190-921462CD5520}" dt="2025-01-07T09:20:31.829" v="9" actId="47"/>
          <pc:sldLayoutMkLst>
            <pc:docMk/>
            <pc:sldMasterMk cId="4068012704" sldId="2147483946"/>
            <pc:sldLayoutMk cId="1799212164" sldId="2147483948"/>
          </pc:sldLayoutMkLst>
        </pc:sldLayoutChg>
      </pc:sldMasterChg>
    </pc:docChg>
  </pc:docChgLst>
</pc:chgInfo>
</file>

<file path=ppt/notesMasters/_rels/notesMaster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0038" y="730796"/>
            <a:ext cx="6480000" cy="3646573"/>
          </a:xfrm>
          <a:prstGeom prst="rect">
            <a:avLst/>
          </a:prstGeom>
          <a:noFill/>
          <a:ln w="3175">
            <a:solidFill>
              <a:schemeClr val="accent4"/>
            </a:solidFill>
          </a:ln>
        </p:spPr>
        <p:txBody>
          <a:bodyPr vert="horz" lIns="99066" tIns="49533" rIns="99066" bIns="49533" rtlCol="0" anchor="ctr"/>
          <a:lstStyle/>
          <a:p>
            <a:endParaRPr lang="en-GB"/>
          </a:p>
        </p:txBody>
      </p:sp>
      <p:sp>
        <p:nvSpPr>
          <p:cNvPr id="5" name="Notes Placeholder 4"/>
          <p:cNvSpPr>
            <a:spLocks noGrp="1"/>
          </p:cNvSpPr>
          <p:nvPr>
            <p:ph type="body" sz="quarter" idx="3"/>
          </p:nvPr>
        </p:nvSpPr>
        <p:spPr>
          <a:xfrm>
            <a:off x="300039" y="4549364"/>
            <a:ext cx="3954462" cy="4978475"/>
          </a:xfrm>
          <a:prstGeom prst="rect">
            <a:avLst/>
          </a:prstGeom>
        </p:spPr>
        <p:txBody>
          <a:bodyPr vert="horz" lIns="0" tIns="0" rIns="0" bIns="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5"/>
          </p:nvPr>
        </p:nvSpPr>
        <p:spPr>
          <a:xfrm>
            <a:off x="6780038" y="9874613"/>
            <a:ext cx="324025" cy="360000"/>
          </a:xfrm>
          <a:prstGeom prst="rect">
            <a:avLst/>
          </a:prstGeom>
        </p:spPr>
        <p:txBody>
          <a:bodyPr vert="horz" lIns="0" tIns="0" rIns="0" bIns="0" rtlCol="0" anchor="ctr">
            <a:noAutofit/>
          </a:bodyPr>
          <a:lstStyle>
            <a:lvl1pPr algn="ctr">
              <a:defRPr sz="1000" b="0">
                <a:solidFill>
                  <a:schemeClr val="accent2"/>
                </a:solidFill>
                <a:latin typeface="+mn-lt"/>
              </a:defRPr>
            </a:lvl1pPr>
          </a:lstStyle>
          <a:p>
            <a:fld id="{4ED751D6-0C7E-4E5F-A785-054D589E65AF}" type="slidenum">
              <a:rPr lang="en-GB" smtClean="0"/>
              <a:pPr/>
              <a:t>‹#›</a:t>
            </a:fld>
            <a:endParaRPr lang="en-GB"/>
          </a:p>
        </p:txBody>
      </p:sp>
      <p:graphicFrame>
        <p:nvGraphicFramePr>
          <p:cNvPr id="10" name="Table 10">
            <a:extLst>
              <a:ext uri="{FF2B5EF4-FFF2-40B4-BE49-F238E27FC236}">
                <a16:creationId xmlns:a16="http://schemas.microsoft.com/office/drawing/2014/main" id="{CF051A97-E262-4911-8B63-7520C9E3C3A0}"/>
              </a:ext>
            </a:extLst>
          </p:cNvPr>
          <p:cNvGraphicFramePr>
            <a:graphicFrameLocks noGrp="1"/>
          </p:cNvGraphicFramePr>
          <p:nvPr>
            <p:extLst>
              <p:ext uri="{D42A27DB-BD31-4B8C-83A1-F6EECF244321}">
                <p14:modId xmlns:p14="http://schemas.microsoft.com/office/powerpoint/2010/main" val="2088511095"/>
              </p:ext>
            </p:extLst>
          </p:nvPr>
        </p:nvGraphicFramePr>
        <p:xfrm>
          <a:off x="4400311" y="4549365"/>
          <a:ext cx="2379902" cy="5078880"/>
        </p:xfrm>
        <a:graphic>
          <a:graphicData uri="http://schemas.openxmlformats.org/drawingml/2006/table">
            <a:tbl>
              <a:tblPr firstRow="1" bandRow="1">
                <a:tableStyleId>{5940675A-B579-460E-94D1-54222C63F5DA}</a:tableStyleId>
              </a:tblPr>
              <a:tblGrid>
                <a:gridCol w="2379902">
                  <a:extLst>
                    <a:ext uri="{9D8B030D-6E8A-4147-A177-3AD203B41FA5}">
                      <a16:colId xmlns:a16="http://schemas.microsoft.com/office/drawing/2014/main" val="2190031996"/>
                    </a:ext>
                  </a:extLst>
                </a:gridCol>
              </a:tblGrid>
              <a:tr h="0">
                <a:tc>
                  <a:txBody>
                    <a:bodyPr/>
                    <a:lstStyle/>
                    <a:p>
                      <a:r>
                        <a:rPr lang="en-GB" sz="1200" b="1">
                          <a:solidFill>
                            <a:schemeClr val="accent2"/>
                          </a:solidFill>
                          <a:latin typeface="Segoe Print" panose="02000600000000000000" pitchFamily="2" charset="0"/>
                        </a:rPr>
                        <a:t>My notes</a:t>
                      </a:r>
                    </a:p>
                  </a:txBody>
                  <a:tcPr marL="0" marR="0" marT="0" marB="0">
                    <a:lnL w="12700" cmpd="sng">
                      <a:noFill/>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90759501"/>
                  </a:ext>
                </a:extLst>
              </a:tr>
              <a:tr h="288000">
                <a:tc>
                  <a:txBody>
                    <a:bodyPr/>
                    <a:lstStyle/>
                    <a:p>
                      <a:endParaRPr lang="en-GB" sz="1200"/>
                    </a:p>
                  </a:txBody>
                  <a:tcPr marL="0" marR="0" marT="0" marB="72000">
                    <a:lnL w="12700" cmpd="sng">
                      <a:noFill/>
                    </a:lnL>
                    <a:lnR w="12700" cmpd="sng">
                      <a:noFill/>
                    </a:lnR>
                    <a:lnT w="6350" cap="flat" cmpd="sng" algn="ctr">
                      <a:no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7709084"/>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4625303"/>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1649882"/>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5239814"/>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3451292"/>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6165121"/>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1016729"/>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5465864"/>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6742750"/>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687760"/>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5289668"/>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3779545"/>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8043220"/>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1071427"/>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3159726"/>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16166726"/>
                  </a:ext>
                </a:extLst>
              </a:tr>
              <a:tr h="288000">
                <a:tc>
                  <a:txBody>
                    <a:bodyPr/>
                    <a:lstStyle/>
                    <a:p>
                      <a:endParaRPr lang="en-GB" sz="1200"/>
                    </a:p>
                  </a:txBody>
                  <a:tcPr marL="0" marR="0" marT="0" marB="72000">
                    <a:lnL w="12700" cmpd="sng">
                      <a:noFill/>
                    </a:lnL>
                    <a:lnR w="12700" cmpd="sng">
                      <a:noFill/>
                    </a:lnR>
                    <a:lnT w="6350" cap="flat" cmpd="sng" algn="ctr">
                      <a:solidFill>
                        <a:schemeClr val="accent5"/>
                      </a:solidFill>
                      <a:prstDash val="solid"/>
                      <a:round/>
                      <a:headEnd type="none" w="med" len="med"/>
                      <a:tailEnd type="none" w="med" len="med"/>
                    </a:lnT>
                    <a:lnB w="635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15659374"/>
                  </a:ext>
                </a:extLst>
              </a:tr>
            </a:tbl>
          </a:graphicData>
        </a:graphic>
      </p:graphicFrame>
      <p:sp>
        <p:nvSpPr>
          <p:cNvPr id="12" name="TextBox 11">
            <a:extLst>
              <a:ext uri="{FF2B5EF4-FFF2-40B4-BE49-F238E27FC236}">
                <a16:creationId xmlns:a16="http://schemas.microsoft.com/office/drawing/2014/main" id="{E94B3052-07CA-456E-9EB7-95C8381EDF52}"/>
              </a:ext>
            </a:extLst>
          </p:cNvPr>
          <p:cNvSpPr txBox="1">
            <a:spLocks/>
          </p:cNvSpPr>
          <p:nvPr/>
        </p:nvSpPr>
        <p:spPr>
          <a:xfrm>
            <a:off x="300037" y="9874613"/>
            <a:ext cx="6480000" cy="360000"/>
          </a:xfrm>
          <a:prstGeom prst="rect">
            <a:avLst/>
          </a:prstGeom>
        </p:spPr>
        <p:txBody>
          <a:bodyPr vert="horz" lIns="0" tIns="0" rIns="0" bIns="0" rtlCol="0" anchor="ctr">
            <a:noAutofit/>
          </a:bodyPr>
          <a:lstStyle>
            <a:defPPr>
              <a:defRPr lang="en-US"/>
            </a:defPPr>
            <a:lvl1pPr>
              <a:defRPr sz="800">
                <a:solidFill>
                  <a:schemeClr val="tx2"/>
                </a:solidFill>
              </a:defRPr>
            </a:lvl1pPr>
          </a:lstStyle>
          <a:p>
            <a:pPr lvl="0"/>
            <a:r>
              <a:rPr lang="en-GB" sz="600" noProof="0">
                <a:solidFill>
                  <a:schemeClr val="bg2"/>
                </a:solidFill>
              </a:rPr>
              <a:t>© Copyright SHARPN Ltd. 2020. All rights reserved. No part of this publication may be reproduced, distributed, or transmitted in any form or by any means, including photocopying, recording, or other electronic or mechanical methods, without prior written permission.</a:t>
            </a:r>
          </a:p>
        </p:txBody>
      </p:sp>
      <p:cxnSp>
        <p:nvCxnSpPr>
          <p:cNvPr id="14" name="Straight Connector 13">
            <a:extLst>
              <a:ext uri="{FF2B5EF4-FFF2-40B4-BE49-F238E27FC236}">
                <a16:creationId xmlns:a16="http://schemas.microsoft.com/office/drawing/2014/main" id="{3E49B471-2DCB-4A8F-91C9-B932B02D67EF}"/>
              </a:ext>
            </a:extLst>
          </p:cNvPr>
          <p:cNvCxnSpPr>
            <a:cxnSpLocks/>
          </p:cNvCxnSpPr>
          <p:nvPr/>
        </p:nvCxnSpPr>
        <p:spPr>
          <a:xfrm>
            <a:off x="4338638" y="4549365"/>
            <a:ext cx="0" cy="507888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3697F8D-FEC2-41A8-8D6C-FED49C0E4242}"/>
              </a:ext>
            </a:extLst>
          </p:cNvPr>
          <p:cNvCxnSpPr>
            <a:cxnSpLocks/>
          </p:cNvCxnSpPr>
          <p:nvPr/>
        </p:nvCxnSpPr>
        <p:spPr>
          <a:xfrm>
            <a:off x="300038" y="558800"/>
            <a:ext cx="648000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Graphic 17">
            <a:extLst>
              <a:ext uri="{FF2B5EF4-FFF2-40B4-BE49-F238E27FC236}">
                <a16:creationId xmlns:a16="http://schemas.microsoft.com/office/drawing/2014/main" id="{6AFAC083-2697-48BE-820B-8C503E3FCE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27416" y="122860"/>
            <a:ext cx="2052622" cy="323800"/>
          </a:xfrm>
          <a:prstGeom prst="rect">
            <a:avLst/>
          </a:prstGeom>
        </p:spPr>
      </p:pic>
    </p:spTree>
    <p:extLst>
      <p:ext uri="{BB962C8B-B14F-4D97-AF65-F5344CB8AC3E}">
        <p14:creationId xmlns:p14="http://schemas.microsoft.com/office/powerpoint/2010/main" val="214510780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2"/>
        </a:solidFill>
        <a:latin typeface="+mn-lt"/>
        <a:ea typeface="+mn-ea"/>
        <a:cs typeface="+mn-cs"/>
      </a:defRPr>
    </a:lvl1pPr>
    <a:lvl2pPr marL="1778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2pPr>
    <a:lvl3pPr marL="3556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3pPr>
    <a:lvl4pPr marL="5334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4pPr>
    <a:lvl5pPr marL="723900" indent="-177800" algn="l" defTabSz="914400" rtl="0" eaLnBrk="1" latinLnBrk="0" hangingPunct="1">
      <a:buClr>
        <a:schemeClr val="accent2"/>
      </a:buClr>
      <a:buFont typeface="Wingdings" panose="05000000000000000000" pitchFamily="2" charset="2"/>
      <a:buChar char="§"/>
      <a:defRPr sz="10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459" userDrawn="1">
          <p15:clr>
            <a:srgbClr val="F26B43"/>
          </p15:clr>
        </p15:guide>
        <p15:guide id="2" orient="horz" pos="3323" userDrawn="1">
          <p15:clr>
            <a:srgbClr val="F26B43"/>
          </p15:clr>
        </p15:guide>
        <p15:guide id="3" pos="189" userDrawn="1">
          <p15:clr>
            <a:srgbClr val="F26B43"/>
          </p15:clr>
        </p15:guide>
        <p15:guide id="4" pos="4271"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0038" y="730250"/>
            <a:ext cx="6480175" cy="36464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ED751D6-0C7E-4E5F-A785-054D589E65AF}" type="slidenum">
              <a:rPr kumimoji="0" lang="en-GB" sz="1000" b="0" i="0" u="none" strike="noStrike" kern="1200" cap="none" spc="0" normalizeH="0" baseline="0" noProof="0" smtClean="0">
                <a:ln>
                  <a:noFill/>
                </a:ln>
                <a:solidFill>
                  <a:srgbClr val="F2B600"/>
                </a:solidFill>
                <a:effectLst/>
                <a:uLnTx/>
                <a:uFillTx/>
                <a:latin typeface="Segoe U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GB" sz="1000" b="0" i="0" u="none" strike="noStrike" kern="1200" cap="none" spc="0" normalizeH="0" baseline="0" noProof="0">
              <a:ln>
                <a:noFill/>
              </a:ln>
              <a:solidFill>
                <a:srgbClr val="F2B600"/>
              </a:solidFill>
              <a:effectLst/>
              <a:uLnTx/>
              <a:uFillTx/>
              <a:latin typeface="Segoe UI Light"/>
              <a:ea typeface="+mn-ea"/>
              <a:cs typeface="+mn-cs"/>
            </a:endParaRPr>
          </a:p>
        </p:txBody>
      </p:sp>
    </p:spTree>
    <p:extLst>
      <p:ext uri="{BB962C8B-B14F-4D97-AF65-F5344CB8AC3E}">
        <p14:creationId xmlns:p14="http://schemas.microsoft.com/office/powerpoint/2010/main" val="3602019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3127A-DD8C-4CF1-94C0-C4FFFE56040B}"/>
              </a:ext>
            </a:extLst>
          </p:cNvPr>
          <p:cNvSpPr>
            <a:spLocks noGrp="1"/>
          </p:cNvSpPr>
          <p:nvPr>
            <p:ph type="title"/>
          </p:nvPr>
        </p:nvSpPr>
        <p:spPr>
          <a:xfrm>
            <a:off x="334963" y="0"/>
            <a:ext cx="11520486" cy="728663"/>
          </a:xfrm>
        </p:spPr>
        <p:txBody>
          <a:bodyPr/>
          <a:lstStyle/>
          <a:p>
            <a:r>
              <a:rPr lang="en-US"/>
              <a:t>Click to edit Master title style</a:t>
            </a:r>
            <a:endParaRPr lang="en-GB"/>
          </a:p>
        </p:txBody>
      </p:sp>
      <p:cxnSp>
        <p:nvCxnSpPr>
          <p:cNvPr id="6" name="Straight Connector 5">
            <a:extLst>
              <a:ext uri="{FF2B5EF4-FFF2-40B4-BE49-F238E27FC236}">
                <a16:creationId xmlns:a16="http://schemas.microsoft.com/office/drawing/2014/main" id="{5C88357D-B28B-4D8F-9D85-145090C2B401}"/>
              </a:ext>
            </a:extLst>
          </p:cNvPr>
          <p:cNvCxnSpPr>
            <a:cxnSpLocks/>
          </p:cNvCxnSpPr>
          <p:nvPr userDrawn="1"/>
        </p:nvCxnSpPr>
        <p:spPr>
          <a:xfrm>
            <a:off x="0" y="792077"/>
            <a:ext cx="23145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577A9C68-C6DF-4B84-9594-202E70C4AE32}"/>
              </a:ext>
            </a:extLst>
          </p:cNvPr>
          <p:cNvSpPr>
            <a:spLocks noGrp="1"/>
          </p:cNvSpPr>
          <p:nvPr>
            <p:ph type="sldNum" sz="quarter" idx="4"/>
          </p:nvPr>
        </p:nvSpPr>
        <p:spPr>
          <a:xfrm>
            <a:off x="11855450" y="6483350"/>
            <a:ext cx="335112" cy="374650"/>
          </a:xfrm>
          <a:prstGeom prst="rect">
            <a:avLst/>
          </a:prstGeom>
        </p:spPr>
        <p:txBody>
          <a:bodyPr vert="horz" lIns="0" tIns="0" rIns="0" bIns="0" rtlCol="0" anchor="ctr"/>
          <a:lstStyle>
            <a:lvl1pPr algn="ctr">
              <a:defRPr sz="1000">
                <a:solidFill>
                  <a:schemeClr val="accent2"/>
                </a:solidFill>
              </a:defRPr>
            </a:lvl1pPr>
          </a:lstStyle>
          <a:p>
            <a:fld id="{7960581A-F756-4CAD-A00A-C171FBBA139E}" type="slidenum">
              <a:rPr lang="en-GB" smtClean="0"/>
              <a:pPr/>
              <a:t>‹#›</a:t>
            </a:fld>
            <a:endParaRPr lang="en-GB"/>
          </a:p>
        </p:txBody>
      </p:sp>
    </p:spTree>
    <p:extLst>
      <p:ext uri="{BB962C8B-B14F-4D97-AF65-F5344CB8AC3E}">
        <p14:creationId xmlns:p14="http://schemas.microsoft.com/office/powerpoint/2010/main" val="370004060"/>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34C03-D9EA-7A38-2CCA-1D3F7E22CFB0}"/>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C8711D74-513C-CBC6-0B77-A55DE320F881}"/>
              </a:ext>
            </a:extLst>
          </p:cNvPr>
          <p:cNvSpPr>
            <a:spLocks noGrp="1"/>
          </p:cNvSpPr>
          <p:nvPr>
            <p:ph type="sldNum" sz="quarter" idx="10"/>
          </p:nvPr>
        </p:nvSpPr>
        <p:spPr/>
        <p:txBody>
          <a:bodyPr/>
          <a:lstStyle/>
          <a:p>
            <a:fld id="{7960581A-F756-4CAD-A00A-C171FBBA139E}" type="slidenum">
              <a:rPr lang="en-GB" smtClean="0"/>
              <a:pPr/>
              <a:t>‹#›</a:t>
            </a:fld>
            <a:endParaRPr lang="en-GB"/>
          </a:p>
        </p:txBody>
      </p:sp>
      <p:sp>
        <p:nvSpPr>
          <p:cNvPr id="5" name="Content Placeholder 4">
            <a:extLst>
              <a:ext uri="{FF2B5EF4-FFF2-40B4-BE49-F238E27FC236}">
                <a16:creationId xmlns:a16="http://schemas.microsoft.com/office/drawing/2014/main" id="{03D47012-3894-7799-EA54-6208E59B3643}"/>
              </a:ext>
            </a:extLst>
          </p:cNvPr>
          <p:cNvSpPr>
            <a:spLocks noGrp="1"/>
          </p:cNvSpPr>
          <p:nvPr>
            <p:ph sz="quarter" idx="11"/>
          </p:nvPr>
        </p:nvSpPr>
        <p:spPr>
          <a:xfrm>
            <a:off x="334963" y="1082676"/>
            <a:ext cx="3600450" cy="54006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6" name="Straight Connector 5">
            <a:extLst>
              <a:ext uri="{FF2B5EF4-FFF2-40B4-BE49-F238E27FC236}">
                <a16:creationId xmlns:a16="http://schemas.microsoft.com/office/drawing/2014/main" id="{D37077F3-A20F-562B-92F5-A9EB959C3B81}"/>
              </a:ext>
            </a:extLst>
          </p:cNvPr>
          <p:cNvCxnSpPr>
            <a:cxnSpLocks/>
          </p:cNvCxnSpPr>
          <p:nvPr userDrawn="1"/>
        </p:nvCxnSpPr>
        <p:spPr>
          <a:xfrm>
            <a:off x="0" y="792077"/>
            <a:ext cx="231457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62761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075373-3BC6-4973-B1A4-546C24F0E04C}"/>
              </a:ext>
            </a:extLst>
          </p:cNvPr>
          <p:cNvSpPr>
            <a:spLocks noGrp="1"/>
          </p:cNvSpPr>
          <p:nvPr>
            <p:ph type="title"/>
          </p:nvPr>
        </p:nvSpPr>
        <p:spPr>
          <a:xfrm>
            <a:off x="334963" y="0"/>
            <a:ext cx="7559675" cy="728663"/>
          </a:xfrm>
          <a:prstGeom prst="rect">
            <a:avLst/>
          </a:prstGeom>
        </p:spPr>
        <p:txBody>
          <a:bodyPr vert="horz" lIns="0" tIns="0" rIns="0" bIns="0" rtlCol="0" anchor="b">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0B507D-2D99-4FC3-A034-7F7EA52C3B89}"/>
              </a:ext>
            </a:extLst>
          </p:cNvPr>
          <p:cNvSpPr>
            <a:spLocks noGrp="1"/>
          </p:cNvSpPr>
          <p:nvPr>
            <p:ph type="body" idx="1"/>
          </p:nvPr>
        </p:nvSpPr>
        <p:spPr>
          <a:xfrm>
            <a:off x="334964" y="1082675"/>
            <a:ext cx="11520486" cy="54006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13EAAF4D-BD01-492E-BDC5-2B5BF6B25DD5}"/>
              </a:ext>
            </a:extLst>
          </p:cNvPr>
          <p:cNvSpPr>
            <a:spLocks noGrp="1"/>
          </p:cNvSpPr>
          <p:nvPr>
            <p:ph type="sldNum" sz="quarter" idx="4"/>
          </p:nvPr>
        </p:nvSpPr>
        <p:spPr>
          <a:xfrm>
            <a:off x="11855450" y="6483350"/>
            <a:ext cx="335112" cy="374650"/>
          </a:xfrm>
          <a:prstGeom prst="rect">
            <a:avLst/>
          </a:prstGeom>
        </p:spPr>
        <p:txBody>
          <a:bodyPr vert="horz" lIns="0" tIns="0" rIns="0" bIns="0" rtlCol="0" anchor="ctr"/>
          <a:lstStyle>
            <a:lvl1pPr algn="ctr">
              <a:defRPr sz="1000">
                <a:solidFill>
                  <a:schemeClr val="accent2"/>
                </a:solidFill>
              </a:defRPr>
            </a:lvl1pPr>
          </a:lstStyle>
          <a:p>
            <a:fld id="{7960581A-F756-4CAD-A00A-C171FBBA139E}" type="slidenum">
              <a:rPr lang="en-GB" smtClean="0"/>
              <a:pPr/>
              <a:t>‹#›</a:t>
            </a:fld>
            <a:endParaRPr lang="en-GB"/>
          </a:p>
        </p:txBody>
      </p:sp>
      <p:pic>
        <p:nvPicPr>
          <p:cNvPr id="5" name="Graphic 4">
            <a:extLst>
              <a:ext uri="{FF2B5EF4-FFF2-40B4-BE49-F238E27FC236}">
                <a16:creationId xmlns:a16="http://schemas.microsoft.com/office/drawing/2014/main" id="{0ADC9554-51ED-4B39-8CDC-03BC2D5FA443}"/>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8261628" y="156933"/>
            <a:ext cx="3580844" cy="566967"/>
          </a:xfrm>
          <a:prstGeom prst="rect">
            <a:avLst/>
          </a:prstGeom>
        </p:spPr>
      </p:pic>
      <p:sp>
        <p:nvSpPr>
          <p:cNvPr id="7" name="TextBox 6">
            <a:extLst>
              <a:ext uri="{FF2B5EF4-FFF2-40B4-BE49-F238E27FC236}">
                <a16:creationId xmlns:a16="http://schemas.microsoft.com/office/drawing/2014/main" id="{54E81451-579D-4CDD-BDA2-36A3BB80C0D0}"/>
              </a:ext>
            </a:extLst>
          </p:cNvPr>
          <p:cNvSpPr txBox="1">
            <a:spLocks/>
          </p:cNvSpPr>
          <p:nvPr userDrawn="1"/>
        </p:nvSpPr>
        <p:spPr>
          <a:xfrm>
            <a:off x="334963" y="6483350"/>
            <a:ext cx="11520486" cy="374650"/>
          </a:xfrm>
          <a:prstGeom prst="rect">
            <a:avLst/>
          </a:prstGeom>
        </p:spPr>
        <p:txBody>
          <a:bodyPr vert="horz" lIns="0" tIns="0" rIns="0" bIns="0" rtlCol="0" anchor="ctr">
            <a:noAutofit/>
          </a:bodyPr>
          <a:lstStyle>
            <a:defPPr>
              <a:defRPr lang="en-US"/>
            </a:defPPr>
            <a:lvl1pPr lvl="0" indent="0">
              <a:lnSpc>
                <a:spcPct val="90000"/>
              </a:lnSpc>
              <a:spcBef>
                <a:spcPts val="0"/>
              </a:spcBef>
              <a:spcAft>
                <a:spcPts val="600"/>
              </a:spcAft>
              <a:buFont typeface="Arial" panose="020B0604020202020204" pitchFamily="34" charset="0"/>
              <a:buNone/>
              <a:defRPr sz="1000" i="1" spc="40">
                <a:solidFill>
                  <a:schemeClr val="accent4"/>
                </a:solidFill>
              </a:defRPr>
            </a:lvl1pPr>
            <a:lvl2pPr marL="180975" indent="-180975">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2pPr>
            <a:lvl3pPr marL="357188" indent="-176213">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3pPr>
            <a:lvl4pPr marL="539750" indent="-182563">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4pPr>
            <a:lvl5pPr marL="717550" indent="-180975">
              <a:lnSpc>
                <a:spcPct val="90000"/>
              </a:lnSpc>
              <a:spcBef>
                <a:spcPts val="0"/>
              </a:spcBef>
              <a:spcAft>
                <a:spcPts val="600"/>
              </a:spcAft>
              <a:buClr>
                <a:schemeClr val="accent2"/>
              </a:buClr>
              <a:buFont typeface="Wingdings" panose="05000000000000000000" pitchFamily="2" charset="2"/>
              <a:buChar char="§"/>
              <a:defRPr sz="10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GB" spc="0" baseline="0">
                <a:solidFill>
                  <a:schemeClr val="bg2"/>
                </a:solidFill>
              </a:rPr>
              <a:t>© Copyright SHARPN Ltd </a:t>
            </a:r>
            <a:fld id="{F1F90A2F-2489-481D-BB50-E1E46B246677}" type="datetimeyyyy">
              <a:rPr lang="en-GB" spc="0" baseline="0" smtClean="0">
                <a:solidFill>
                  <a:schemeClr val="bg2"/>
                </a:solidFill>
              </a:rPr>
              <a:t>2025</a:t>
            </a:fld>
            <a:endParaRPr lang="en-GB" spc="0" baseline="0">
              <a:solidFill>
                <a:schemeClr val="bg2"/>
              </a:solidFill>
            </a:endParaRPr>
          </a:p>
        </p:txBody>
      </p:sp>
    </p:spTree>
    <p:extLst>
      <p:ext uri="{BB962C8B-B14F-4D97-AF65-F5344CB8AC3E}">
        <p14:creationId xmlns:p14="http://schemas.microsoft.com/office/powerpoint/2010/main" val="166638941"/>
      </p:ext>
    </p:extLst>
  </p:cSld>
  <p:clrMap bg1="lt1" tx1="dk1" bg2="lt2" tx2="dk2" accent1="accent1" accent2="accent2" accent3="accent3" accent4="accent4" accent5="accent5" accent6="accent6" hlink="hlink" folHlink="folHlink"/>
  <p:sldLayoutIdLst>
    <p:sldLayoutId id="2147483947" r:id="rId1"/>
    <p:sldLayoutId id="2147483948" r:id="rId2"/>
  </p:sldLayoutIdLst>
  <mc:AlternateContent xmlns:mc="http://schemas.openxmlformats.org/markup-compatibility/2006">
    <mc:Choice xmlns:p14="http://schemas.microsoft.com/office/powerpoint/2010/main" Requires="p14">
      <p:transition p14:dur="250">
        <p:fade/>
      </p:transition>
    </mc:Choice>
    <mc:Fallback>
      <p:transition>
        <p:fade/>
      </p:transition>
    </mc:Fallback>
  </mc:AlternateContent>
  <p:hf sldNum="0" hdr="0" ftr="0" dt="0"/>
  <p:txStyles>
    <p:titleStyle>
      <a:lvl1pPr algn="l" defTabSz="914400" rtl="0" eaLnBrk="1" latinLnBrk="0" hangingPunct="1">
        <a:lnSpc>
          <a:spcPct val="90000"/>
        </a:lnSpc>
        <a:spcBef>
          <a:spcPct val="0"/>
        </a:spcBef>
        <a:buNone/>
        <a:defRPr sz="2400" b="1" kern="1200">
          <a:solidFill>
            <a:schemeClr val="accent1"/>
          </a:solidFill>
          <a:latin typeface="+mj-lt"/>
          <a:ea typeface="+mj-ea"/>
          <a:cs typeface="+mj-cs"/>
        </a:defRPr>
      </a:lvl1pPr>
    </p:titleStyle>
    <p:bodyStyle>
      <a:lvl1pPr marL="0" indent="0" algn="l" defTabSz="914400" rtl="0" eaLnBrk="1" latinLnBrk="0" hangingPunct="1">
        <a:lnSpc>
          <a:spcPct val="90000"/>
        </a:lnSpc>
        <a:spcBef>
          <a:spcPts val="0"/>
        </a:spcBef>
        <a:spcAft>
          <a:spcPts val="600"/>
        </a:spcAft>
        <a:buFont typeface="Arial" panose="020B0604020202020204" pitchFamily="34" charset="0"/>
        <a:buNone/>
        <a:defRPr sz="1200" kern="1200">
          <a:solidFill>
            <a:schemeClr val="tx1"/>
          </a:solidFill>
          <a:latin typeface="+mn-lt"/>
          <a:ea typeface="+mn-ea"/>
          <a:cs typeface="+mn-cs"/>
        </a:defRPr>
      </a:lvl1pPr>
      <a:lvl2pPr marL="180975" indent="-180975" algn="l" defTabSz="914400" rtl="0" eaLnBrk="1" latinLnBrk="0" hangingPunct="1">
        <a:lnSpc>
          <a:spcPct val="90000"/>
        </a:lnSpc>
        <a:spcBef>
          <a:spcPts val="0"/>
        </a:spcBef>
        <a:spcAft>
          <a:spcPts val="600"/>
        </a:spcAft>
        <a:buClr>
          <a:schemeClr val="accent2"/>
        </a:buClr>
        <a:buFont typeface="Wingdings 2" panose="05020102010507070707" pitchFamily="18" charset="2"/>
        <a:buChar char=""/>
        <a:defRPr sz="1200" kern="1200">
          <a:solidFill>
            <a:schemeClr val="tx1"/>
          </a:solidFill>
          <a:latin typeface="+mn-lt"/>
          <a:ea typeface="+mn-ea"/>
          <a:cs typeface="+mn-cs"/>
        </a:defRPr>
      </a:lvl2pPr>
      <a:lvl3pPr marL="357188" indent="-176213" algn="l" defTabSz="914400" rtl="0" eaLnBrk="1" latinLnBrk="0" hangingPunct="1">
        <a:lnSpc>
          <a:spcPct val="90000"/>
        </a:lnSpc>
        <a:spcBef>
          <a:spcPts val="0"/>
        </a:spcBef>
        <a:spcAft>
          <a:spcPts val="600"/>
        </a:spcAft>
        <a:buClr>
          <a:schemeClr val="accent2"/>
        </a:buClr>
        <a:buFont typeface="Wingdings 2" panose="05020102010507070707" pitchFamily="18" charset="2"/>
        <a:buChar char=""/>
        <a:defRPr sz="1200" kern="1200">
          <a:solidFill>
            <a:schemeClr val="tx1"/>
          </a:solidFill>
          <a:latin typeface="+mn-lt"/>
          <a:ea typeface="+mn-ea"/>
          <a:cs typeface="+mn-cs"/>
        </a:defRPr>
      </a:lvl3pPr>
      <a:lvl4pPr marL="539750" indent="-182563" algn="l" defTabSz="914400" rtl="0" eaLnBrk="1" latinLnBrk="0" hangingPunct="1">
        <a:lnSpc>
          <a:spcPct val="90000"/>
        </a:lnSpc>
        <a:spcBef>
          <a:spcPts val="0"/>
        </a:spcBef>
        <a:spcAft>
          <a:spcPts val="600"/>
        </a:spcAft>
        <a:buClr>
          <a:schemeClr val="accent2"/>
        </a:buClr>
        <a:buFont typeface="Wingdings 2" panose="05020102010507070707" pitchFamily="18" charset="2"/>
        <a:buChar char=""/>
        <a:defRPr sz="1200" kern="1200">
          <a:solidFill>
            <a:schemeClr val="tx1"/>
          </a:solidFill>
          <a:latin typeface="+mn-lt"/>
          <a:ea typeface="+mn-ea"/>
          <a:cs typeface="+mn-cs"/>
        </a:defRPr>
      </a:lvl4pPr>
      <a:lvl5pPr marL="717550" indent="-180975" algn="l" defTabSz="914400" rtl="0" eaLnBrk="1" latinLnBrk="0" hangingPunct="1">
        <a:lnSpc>
          <a:spcPct val="90000"/>
        </a:lnSpc>
        <a:spcBef>
          <a:spcPts val="0"/>
        </a:spcBef>
        <a:spcAft>
          <a:spcPts val="600"/>
        </a:spcAft>
        <a:buClr>
          <a:schemeClr val="accent2"/>
        </a:buClr>
        <a:buFont typeface="Wingdings 2" panose="05020102010507070707" pitchFamily="18" charset="2"/>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82">
          <p15:clr>
            <a:srgbClr val="CC2314"/>
          </p15:clr>
        </p15:guide>
        <p15:guide id="2" orient="horz" pos="2383">
          <p15:clr>
            <a:srgbClr val="CC2314"/>
          </p15:clr>
        </p15:guide>
        <p15:guide id="3" pos="211">
          <p15:clr>
            <a:srgbClr val="CC2314"/>
          </p15:clr>
        </p15:guide>
        <p15:guide id="4" pos="1232">
          <p15:clr>
            <a:srgbClr val="CC2314"/>
          </p15:clr>
        </p15:guide>
        <p15:guide id="5" pos="1458">
          <p15:clr>
            <a:srgbClr val="CC2314"/>
          </p15:clr>
        </p15:guide>
        <p15:guide id="6" pos="2479">
          <p15:clr>
            <a:srgbClr val="CC2314"/>
          </p15:clr>
        </p15:guide>
        <p15:guide id="7" pos="2706">
          <p15:clr>
            <a:srgbClr val="CC2314"/>
          </p15:clr>
        </p15:guide>
        <p15:guide id="8" pos="3726">
          <p15:clr>
            <a:srgbClr val="CC2314"/>
          </p15:clr>
        </p15:guide>
        <p15:guide id="9" pos="3953">
          <p15:clr>
            <a:srgbClr val="CC2314"/>
          </p15:clr>
        </p15:guide>
        <p15:guide id="10" pos="4973">
          <p15:clr>
            <a:srgbClr val="CC2314"/>
          </p15:clr>
        </p15:guide>
        <p15:guide id="11" pos="5200">
          <p15:clr>
            <a:srgbClr val="CC2314"/>
          </p15:clr>
        </p15:guide>
        <p15:guide id="12" pos="6221">
          <p15:clr>
            <a:srgbClr val="CC2314"/>
          </p15:clr>
        </p15:guide>
        <p15:guide id="13" pos="6448">
          <p15:clr>
            <a:srgbClr val="CC2314"/>
          </p15:clr>
        </p15:guide>
        <p15:guide id="14" pos="7468">
          <p15:clr>
            <a:srgbClr val="CC2314"/>
          </p15:clr>
        </p15:guide>
        <p15:guide id="20" orient="horz" pos="4084">
          <p15:clr>
            <a:srgbClr val="CC2314"/>
          </p15:clr>
        </p15:guide>
        <p15:guide id="22" orient="horz" pos="459">
          <p15:clr>
            <a:srgbClr val="CC2314"/>
          </p15:clr>
        </p15:guide>
        <p15:guide id="23" pos="7467">
          <p15:clr>
            <a:srgbClr val="CC231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learn.microsoft.com/en-us/windows/apps/design/style/segoe-fluent-icons-font#how-do-i-get-this-fon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sharpn.co.uk/subscribe" TargetMode="External"/><Relationship Id="rId5" Type="http://schemas.openxmlformats.org/officeDocument/2006/relationships/hyperlink" Target="https://www.sharpn.co.uk/blog/how-to-place-icons-in-tables" TargetMode="Externa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0FB6C-E2F2-42C2-962C-0AE6F83E126A}"/>
              </a:ext>
            </a:extLst>
          </p:cNvPr>
          <p:cNvSpPr>
            <a:spLocks noGrp="1"/>
          </p:cNvSpPr>
          <p:nvPr>
            <p:ph type="title"/>
          </p:nvPr>
        </p:nvSpPr>
        <p:spPr>
          <a:xfrm>
            <a:off x="334963" y="0"/>
            <a:ext cx="7559675" cy="728663"/>
          </a:xfrm>
        </p:spPr>
        <p:txBody>
          <a:bodyPr/>
          <a:lstStyle/>
          <a:p>
            <a:r>
              <a:rPr lang="en-GB"/>
              <a:t>Segoe Fluent Icons</a:t>
            </a:r>
          </a:p>
        </p:txBody>
      </p:sp>
      <p:sp>
        <p:nvSpPr>
          <p:cNvPr id="14" name="Content Placeholder 13">
            <a:extLst>
              <a:ext uri="{FF2B5EF4-FFF2-40B4-BE49-F238E27FC236}">
                <a16:creationId xmlns:a16="http://schemas.microsoft.com/office/drawing/2014/main" id="{47B5C6AB-86AB-62BE-FECC-D78CFC79C060}"/>
              </a:ext>
            </a:extLst>
          </p:cNvPr>
          <p:cNvSpPr>
            <a:spLocks noGrp="1"/>
          </p:cNvSpPr>
          <p:nvPr>
            <p:ph sz="quarter" idx="11"/>
          </p:nvPr>
        </p:nvSpPr>
        <p:spPr>
          <a:xfrm>
            <a:off x="334963" y="1082675"/>
            <a:ext cx="3600450" cy="5116272"/>
          </a:xfrm>
        </p:spPr>
        <p:txBody>
          <a:bodyPr>
            <a:spAutoFit/>
          </a:bodyPr>
          <a:lstStyle/>
          <a:p>
            <a:r>
              <a:rPr lang="en-GB"/>
              <a:t>When pasting these into your document, you may need to select ‘Keep Source Formatting’.</a:t>
            </a:r>
          </a:p>
          <a:p>
            <a:r>
              <a:rPr lang="en-GB"/>
              <a:t>The colours here are purely suggestions. Pick colours that are meaningful for the in which context you are using the icons.</a:t>
            </a:r>
          </a:p>
          <a:p>
            <a:r>
              <a:rPr lang="en-GB"/>
              <a:t>Remember to include a key if the icon meaning is not likely to be obvious. Although you know what the icons mean because you chose them, your audience does not necessarily have that advantage.</a:t>
            </a:r>
          </a:p>
          <a:p>
            <a:r>
              <a:rPr lang="en-GB"/>
              <a:t>To access the full range of icons:</a:t>
            </a:r>
          </a:p>
          <a:p>
            <a:pPr lvl="1"/>
            <a:r>
              <a:rPr lang="en-GB" i="1"/>
              <a:t>Insert</a:t>
            </a:r>
            <a:r>
              <a:rPr lang="en-GB"/>
              <a:t> tab</a:t>
            </a:r>
          </a:p>
          <a:p>
            <a:pPr lvl="1"/>
            <a:r>
              <a:rPr lang="en-GB" i="1"/>
              <a:t>Symbol</a:t>
            </a:r>
          </a:p>
          <a:p>
            <a:pPr lvl="1"/>
            <a:r>
              <a:rPr lang="en-GB"/>
              <a:t>Select </a:t>
            </a:r>
            <a:r>
              <a:rPr lang="en-GB" i="1"/>
              <a:t>Segoe Fluent Icons </a:t>
            </a:r>
            <a:r>
              <a:rPr lang="en-GB"/>
              <a:t>in the font dropdown</a:t>
            </a:r>
          </a:p>
          <a:p>
            <a:endParaRPr lang="en-GB" b="1">
              <a:latin typeface="Baskerville Old Face" panose="02020602080505020303" pitchFamily="18" charset="0"/>
            </a:endParaRPr>
          </a:p>
          <a:p>
            <a:pPr>
              <a:spcAft>
                <a:spcPts val="200"/>
              </a:spcAft>
            </a:pPr>
            <a:r>
              <a:rPr lang="en-GB" b="1">
                <a:solidFill>
                  <a:schemeClr val="accent1"/>
                </a:solidFill>
                <a:latin typeface="Baskerville Old Face" panose="02020602080505020303" pitchFamily="18" charset="0"/>
              </a:rPr>
              <a:t> </a:t>
            </a:r>
            <a:r>
              <a:rPr lang="en-GB" b="1">
                <a:solidFill>
                  <a:schemeClr val="accent1"/>
                </a:solidFill>
              </a:rPr>
              <a:t>Mac users</a:t>
            </a:r>
          </a:p>
          <a:p>
            <a:r>
              <a:rPr lang="en-GB"/>
              <a:t>The Segoe Fluent Icons font is embedded in this file, so you will be able to view the icons here. But if you try pasting them into another document, you will just get a ? character.</a:t>
            </a:r>
          </a:p>
          <a:p>
            <a:r>
              <a:rPr lang="en-GB"/>
              <a:t>You can download and install the open-source font from Microsoft </a:t>
            </a:r>
            <a:r>
              <a:rPr lang="en-GB" u="heavy">
                <a:uFill>
                  <a:solidFill>
                    <a:schemeClr val="accent2"/>
                  </a:solidFill>
                </a:uFill>
                <a:hlinkClick r:id="rId3">
                  <a:extLst>
                    <a:ext uri="{A12FA001-AC4F-418D-AE19-62706E023703}">
                      <ahyp:hlinkClr xmlns:ahyp="http://schemas.microsoft.com/office/drawing/2018/hyperlinkcolor" val="tx"/>
                    </a:ext>
                  </a:extLst>
                </a:hlinkClick>
              </a:rPr>
              <a:t>here</a:t>
            </a:r>
            <a:r>
              <a:rPr lang="en-GB"/>
              <a:t>. The symbols won’t appear in the Emoji &amp; Symbols character viewer. Instead, open the Font Book app, select </a:t>
            </a:r>
            <a:r>
              <a:rPr lang="en-GB" i="1"/>
              <a:t>User</a:t>
            </a:r>
            <a:r>
              <a:rPr lang="en-GB"/>
              <a:t> and find the font. Copy and paste the symbols you need from there. </a:t>
            </a:r>
          </a:p>
          <a:p>
            <a:r>
              <a:rPr lang="en-GB"/>
              <a:t>Don’t forget: other Mac users are unlikely to have the font, so PDF your document before distributing.</a:t>
            </a:r>
          </a:p>
        </p:txBody>
      </p:sp>
      <p:graphicFrame>
        <p:nvGraphicFramePr>
          <p:cNvPr id="8" name="Table 5">
            <a:extLst>
              <a:ext uri="{FF2B5EF4-FFF2-40B4-BE49-F238E27FC236}">
                <a16:creationId xmlns:a16="http://schemas.microsoft.com/office/drawing/2014/main" id="{81B2A909-14C1-4B2B-8014-3061B4FBB6F1}"/>
              </a:ext>
            </a:extLst>
          </p:cNvPr>
          <p:cNvGraphicFramePr>
            <a:graphicFrameLocks noGrp="1"/>
          </p:cNvGraphicFramePr>
          <p:nvPr>
            <p:extLst>
              <p:ext uri="{D42A27DB-BD31-4B8C-83A1-F6EECF244321}">
                <p14:modId xmlns:p14="http://schemas.microsoft.com/office/powerpoint/2010/main" val="2672093467"/>
              </p:ext>
            </p:extLst>
          </p:nvPr>
        </p:nvGraphicFramePr>
        <p:xfrm>
          <a:off x="4538281" y="1079500"/>
          <a:ext cx="2886774" cy="5270760"/>
        </p:xfrm>
        <a:graphic>
          <a:graphicData uri="http://schemas.openxmlformats.org/drawingml/2006/table">
            <a:tbl>
              <a:tblPr firstRow="1" bandRow="1">
                <a:tableStyleId>{5940675A-B579-460E-94D1-54222C63F5DA}</a:tableStyleId>
              </a:tblPr>
              <a:tblGrid>
                <a:gridCol w="1659954">
                  <a:extLst>
                    <a:ext uri="{9D8B030D-6E8A-4147-A177-3AD203B41FA5}">
                      <a16:colId xmlns:a16="http://schemas.microsoft.com/office/drawing/2014/main" val="1131391282"/>
                    </a:ext>
                  </a:extLst>
                </a:gridCol>
                <a:gridCol w="1226820">
                  <a:extLst>
                    <a:ext uri="{9D8B030D-6E8A-4147-A177-3AD203B41FA5}">
                      <a16:colId xmlns:a16="http://schemas.microsoft.com/office/drawing/2014/main" val="3130048957"/>
                    </a:ext>
                  </a:extLst>
                </a:gridCol>
              </a:tblGrid>
              <a:tr h="263538">
                <a:tc rowSpan="6">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Green/amber/red</a:t>
                      </a:r>
                    </a:p>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Yes/maybe/no</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rPr>
                        <a:t></a:t>
                      </a:r>
                      <a:r>
                        <a:rPr lang="en-GB" sz="1200">
                          <a:latin typeface="Segoe Fluent Icons" panose="050A0102010101010101" pitchFamily="18" charset="0"/>
                        </a:rPr>
                        <a:t> </a:t>
                      </a:r>
                      <a:r>
                        <a:rPr lang="en-GB" sz="1200">
                          <a:solidFill>
                            <a:srgbClr val="FFC000"/>
                          </a:solidFill>
                          <a:latin typeface="Segoe Fluent Icons" panose="050A0102010101010101" pitchFamily="18" charset="0"/>
                          <a:sym typeface="Wingdings" panose="05000000000000000000" pitchFamily="2" charset="2"/>
                        </a:rPr>
                        <a:t></a:t>
                      </a:r>
                      <a:r>
                        <a:rPr lang="en-GB" sz="1200">
                          <a:solidFill>
                            <a:schemeClr val="accent2"/>
                          </a:solidFill>
                          <a:latin typeface="Segoe Fluent Icons" panose="050A0102010101010101" pitchFamily="18" charset="0"/>
                          <a:sym typeface="Wingdings" panose="05000000000000000000" pitchFamily="2" charset="2"/>
                        </a:rPr>
                        <a:t> </a:t>
                      </a:r>
                      <a:r>
                        <a:rPr lang="en-GB" sz="1200">
                          <a:solidFill>
                            <a:srgbClr val="C00000"/>
                          </a:solidFill>
                          <a:latin typeface="Segoe Fluent Icons" panose="050A0102010101010101" pitchFamily="18" charset="0"/>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924136"/>
                  </a:ext>
                </a:extLst>
              </a:tr>
              <a:tr h="263538">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rPr>
                        <a:t></a:t>
                      </a:r>
                      <a:r>
                        <a:rPr lang="en-GB" sz="1200">
                          <a:solidFill>
                            <a:schemeClr val="tx2"/>
                          </a:solidFill>
                          <a:latin typeface="Segoe Fluent Icons" panose="050A0102010101010101" pitchFamily="18" charset="0"/>
                        </a:rPr>
                        <a:t> </a:t>
                      </a:r>
                      <a:r>
                        <a:rPr lang="en-GB" sz="1200">
                          <a:solidFill>
                            <a:srgbClr val="FFC000"/>
                          </a:solidFill>
                          <a:latin typeface="Segoe Fluent Icons" panose="050A0102010101010101" pitchFamily="18" charset="0"/>
                        </a:rPr>
                        <a:t></a:t>
                      </a:r>
                      <a:r>
                        <a:rPr lang="en-GB" sz="1200">
                          <a:solidFill>
                            <a:srgbClr val="C00000"/>
                          </a:solidFill>
                          <a:latin typeface="Segoe Fluent Icons" panose="050A0102010101010101" pitchFamily="18" charset="0"/>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7366052"/>
                  </a:ext>
                </a:extLst>
              </a:tr>
              <a:tr h="263538">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sym typeface="Wingdings" panose="05000000000000000000" pitchFamily="2" charset="2"/>
                        </a:rPr>
                        <a:t></a:t>
                      </a:r>
                      <a:r>
                        <a:rPr lang="en-GB" sz="1200">
                          <a:solidFill>
                            <a:schemeClr val="accent6"/>
                          </a:solidFill>
                          <a:latin typeface="Segoe Fluent Icons" panose="050A0102010101010101" pitchFamily="18" charset="0"/>
                          <a:sym typeface="Wingdings" panose="05000000000000000000" pitchFamily="2" charset="2"/>
                        </a:rPr>
                        <a:t> </a:t>
                      </a:r>
                      <a:r>
                        <a:rPr lang="en-GB" sz="1200">
                          <a:solidFill>
                            <a:srgbClr val="FFC000"/>
                          </a:solidFill>
                          <a:latin typeface="Segoe Fluent Icons" panose="050A0102010101010101" pitchFamily="18" charset="0"/>
                          <a:sym typeface="Wingdings" panose="05000000000000000000" pitchFamily="2" charset="2"/>
                        </a:rPr>
                        <a:t></a:t>
                      </a:r>
                      <a:r>
                        <a:rPr lang="en-GB" sz="1200">
                          <a:solidFill>
                            <a:schemeClr val="accent2"/>
                          </a:solidFill>
                          <a:latin typeface="Segoe Fluent Icons" panose="050A0102010101010101" pitchFamily="18" charset="0"/>
                          <a:sym typeface="Wingdings" panose="05000000000000000000" pitchFamily="2" charset="2"/>
                        </a:rPr>
                        <a:t> </a:t>
                      </a:r>
                      <a:r>
                        <a:rPr lang="en-GB" sz="1200">
                          <a:solidFill>
                            <a:srgbClr val="C00000"/>
                          </a:solidFill>
                          <a:latin typeface="Segoe Fluent Icons" panose="050A0102010101010101" pitchFamily="18" charset="0"/>
                          <a:sym typeface="Wingdings" panose="05000000000000000000" pitchFamily="2" charset="2"/>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170251"/>
                  </a:ext>
                </a:extLst>
              </a:tr>
              <a:tr h="263538">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rPr>
                        <a:t></a:t>
                      </a:r>
                      <a:r>
                        <a:rPr lang="en-GB" sz="1200">
                          <a:solidFill>
                            <a:schemeClr val="accent1"/>
                          </a:solidFill>
                          <a:latin typeface="Segoe Fluent Icons" panose="050A0102010101010101" pitchFamily="18" charset="0"/>
                        </a:rPr>
                        <a:t> </a:t>
                      </a:r>
                      <a:r>
                        <a:rPr lang="en-GB" sz="1200">
                          <a:solidFill>
                            <a:srgbClr val="FFC000"/>
                          </a:solidFill>
                          <a:latin typeface="Segoe Fluent Icons" panose="050A0102010101010101" pitchFamily="18" charset="0"/>
                          <a:sym typeface="Wingdings" panose="05000000000000000000" pitchFamily="2" charset="2"/>
                        </a:rPr>
                        <a:t></a:t>
                      </a:r>
                      <a:r>
                        <a:rPr lang="en-GB" sz="1200">
                          <a:latin typeface="Segoe Fluent Icons" panose="050A0102010101010101" pitchFamily="18" charset="0"/>
                        </a:rPr>
                        <a:t> </a:t>
                      </a:r>
                      <a:r>
                        <a:rPr lang="en-GB" sz="1200">
                          <a:solidFill>
                            <a:srgbClr val="C00000"/>
                          </a:solidFill>
                          <a:latin typeface="Segoe Fluent Icons" panose="050A0102010101010101" pitchFamily="18" charset="0"/>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3152249"/>
                  </a:ext>
                </a:extLst>
              </a:tr>
              <a:tr h="263538">
                <a:tc vMerge="1">
                  <a:txBody>
                    <a:bodyPr/>
                    <a:lstStyle/>
                    <a:p>
                      <a:endParaRPr lang="en-GB" sz="1400">
                        <a:solidFill>
                          <a:schemeClr val="tx2"/>
                        </a:solidFill>
                      </a:endParaRPr>
                    </a:p>
                  </a:txBody>
                  <a:tcPr marL="45720" marR="45720">
                    <a:lnL w="12700" cmpd="sng">
                      <a:noFill/>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sym typeface="Wingdings" panose="05000000000000000000" pitchFamily="2" charset="2"/>
                        </a:rPr>
                        <a:t></a:t>
                      </a:r>
                      <a:r>
                        <a:rPr lang="en-GB" sz="1200">
                          <a:solidFill>
                            <a:schemeClr val="accent1"/>
                          </a:solidFill>
                          <a:latin typeface="Segoe Fluent Icons" panose="050A0102010101010101" pitchFamily="18" charset="0"/>
                          <a:sym typeface="Wingdings" panose="05000000000000000000" pitchFamily="2" charset="2"/>
                        </a:rPr>
                        <a:t> </a:t>
                      </a:r>
                      <a:r>
                        <a:rPr lang="en-GB" sz="1200">
                          <a:solidFill>
                            <a:srgbClr val="FFC000"/>
                          </a:solidFill>
                          <a:latin typeface="Segoe Fluent Icons" panose="050A0102010101010101" pitchFamily="18" charset="0"/>
                          <a:sym typeface="Wingdings" panose="05000000000000000000" pitchFamily="2" charset="2"/>
                        </a:rPr>
                        <a:t></a:t>
                      </a:r>
                      <a:r>
                        <a:rPr lang="en-GB" sz="1200">
                          <a:solidFill>
                            <a:schemeClr val="accent2"/>
                          </a:solidFill>
                          <a:latin typeface="Segoe Fluent Icons" panose="050A0102010101010101" pitchFamily="18" charset="0"/>
                          <a:sym typeface="Wingdings" panose="05000000000000000000" pitchFamily="2" charset="2"/>
                        </a:rPr>
                        <a:t> </a:t>
                      </a:r>
                      <a:r>
                        <a:rPr lang="en-GB" sz="1200">
                          <a:solidFill>
                            <a:srgbClr val="C00000"/>
                          </a:solidFill>
                          <a:latin typeface="Segoe Fluent Icons" panose="050A0102010101010101" pitchFamily="18" charset="0"/>
                          <a:sym typeface="Wingdings" panose="05000000000000000000" pitchFamily="2" charset="2"/>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222127"/>
                  </a:ext>
                </a:extLst>
              </a:tr>
              <a:tr h="263538">
                <a:tc vMerge="1">
                  <a:txBody>
                    <a:bodyPr/>
                    <a:lstStyle/>
                    <a:p>
                      <a:pPr marL="0" marR="0" lvl="0" indent="0" algn="l" defTabSz="914400" rtl="0" eaLnBrk="1" fontAlgn="auto" hangingPunct="1">
                        <a:lnSpc>
                          <a:spcPct val="100000"/>
                        </a:lnSpc>
                        <a:spcBef>
                          <a:spcPts val="0"/>
                        </a:spcBef>
                        <a:spcAft>
                          <a:spcPts val="0"/>
                        </a:spcAft>
                        <a:buFontTx/>
                        <a:buNone/>
                      </a:pPr>
                      <a:endParaRPr lang="en-GB" sz="1200" b="0" i="0" u="none" strike="noStrike" kern="1200" cap="none" spc="0" normalizeH="0" baseline="0">
                        <a:solidFill>
                          <a:schemeClr val="tx1"/>
                        </a:solidFill>
                        <a:latin typeface="+mn-lt"/>
                        <a:ea typeface="+mn-ea"/>
                        <a:cs typeface="+mn-cs"/>
                        <a:sym typeface=""/>
                      </a:endParaRPr>
                    </a:p>
                  </a:txBody>
                  <a:tcPr marL="0" marR="45720">
                    <a:lnL w="12700" cmpd="sng">
                      <a:noFill/>
                    </a:lnL>
                    <a:lnR w="12700" cmpd="sng">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rPr>
                        <a:t></a:t>
                      </a:r>
                      <a:r>
                        <a:rPr lang="en-GB" sz="1200">
                          <a:solidFill>
                            <a:schemeClr val="tx2"/>
                          </a:solidFill>
                          <a:latin typeface="Segoe Fluent Icons" panose="050A0102010101010101" pitchFamily="18" charset="0"/>
                        </a:rPr>
                        <a:t> </a:t>
                      </a:r>
                      <a:r>
                        <a:rPr lang="en-GB" sz="1200">
                          <a:solidFill>
                            <a:srgbClr val="FFC000"/>
                          </a:solidFill>
                          <a:latin typeface="Segoe Fluent Icons" panose="050A0102010101010101" pitchFamily="18" charset="0"/>
                        </a:rPr>
                        <a:t></a:t>
                      </a:r>
                      <a:r>
                        <a:rPr lang="en-GB" sz="1200">
                          <a:solidFill>
                            <a:schemeClr val="tx2"/>
                          </a:solidFill>
                          <a:latin typeface="Segoe Fluent Icons" panose="050A0102010101010101" pitchFamily="18" charset="0"/>
                        </a:rPr>
                        <a:t> </a:t>
                      </a:r>
                      <a:r>
                        <a:rPr lang="en-GB" sz="1200">
                          <a:solidFill>
                            <a:srgbClr val="C00000"/>
                          </a:solidFill>
                          <a:latin typeface="Segoe Fluent Icons" panose="050A0102010101010101" pitchFamily="18" charset="0"/>
                        </a:rPr>
                        <a:t></a:t>
                      </a:r>
                      <a:endParaRPr lang="en-GB" sz="1200">
                        <a:solidFill>
                          <a:srgbClr val="C00000"/>
                        </a:solidFill>
                        <a:latin typeface="Segoe Fluent Icons" panose="050A0102010101010101" pitchFamily="18" charset="0"/>
                        <a:sym typeface="Wingdings" panose="05000000000000000000" pitchFamily="2" charset="2"/>
                      </a:endParaRP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8055814"/>
                  </a:ext>
                </a:extLst>
              </a:tr>
              <a:tr h="263538">
                <a:tc rowSpan="2">
                  <a:txBody>
                    <a:bodyPr/>
                    <a:lstStyle/>
                    <a:p>
                      <a:pPr algn="l"/>
                      <a:r>
                        <a:rPr lang="en-GB" sz="1200">
                          <a:solidFill>
                            <a:schemeClr val="tx1"/>
                          </a:solidFill>
                          <a:latin typeface="+mn-lt"/>
                        </a:rPr>
                        <a:t>Task/action, open/done</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lumMod val="65000"/>
                            </a:schemeClr>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r>
                        <a:rPr lang="en-GB" sz="1200">
                          <a:solidFill>
                            <a:srgbClr val="0070C0"/>
                          </a:solidFill>
                          <a:latin typeface="Segoe Fluent Icons" panose="050A0102010101010101" pitchFamily="18" charset="0"/>
                          <a:sym typeface="Wingdings" panose="05000000000000000000" pitchFamily="2" charset="2"/>
                        </a:rPr>
                        <a:t>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623237"/>
                  </a:ext>
                </a:extLst>
              </a:tr>
              <a:tr h="263538">
                <a:tc vMerge="1">
                  <a:txBody>
                    <a:bodyPr/>
                    <a:lstStyle/>
                    <a:p>
                      <a:pPr algn="l"/>
                      <a:endParaRPr lang="en-GB" sz="1200">
                        <a:solidFill>
                          <a:schemeClr val="tx1"/>
                        </a:solidFill>
                        <a:latin typeface="+mn-lt"/>
                      </a:endParaRP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a:t>
                      </a:r>
                      <a:r>
                        <a:rPr lang="en-GB" sz="1200">
                          <a:solidFill>
                            <a:srgbClr val="0070C0"/>
                          </a:solidFill>
                          <a:latin typeface="Segoe Fluent Icons" panose="050A0102010101010101" pitchFamily="18" charset="0"/>
                        </a:rPr>
                        <a:t> </a:t>
                      </a:r>
                      <a:endParaRPr lang="en-GB" sz="1200">
                        <a:solidFill>
                          <a:srgbClr val="0070C0"/>
                        </a:solidFill>
                        <a:latin typeface="Segoe Fluent Icons" panose="050A0102010101010101" pitchFamily="18" charset="0"/>
                        <a:sym typeface="Wingdings" panose="05000000000000000000" pitchFamily="2" charset="2"/>
                      </a:endParaRP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0880880"/>
                  </a:ext>
                </a:extLst>
              </a:tr>
              <a:tr h="263538">
                <a:tc>
                  <a:txBody>
                    <a:bodyPr/>
                    <a:lstStyle/>
                    <a:p>
                      <a:pPr algn="l"/>
                      <a:r>
                        <a:rPr lang="en-GB" sz="1200">
                          <a:solidFill>
                            <a:schemeClr val="tx1"/>
                          </a:solidFill>
                          <a:latin typeface="+mn-lt"/>
                        </a:rPr>
                        <a:t>Note</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C000"/>
                          </a:solidFill>
                          <a:latin typeface="Segoe Fluent Icons" panose="050A0102010101010101" pitchFamily="18" charset="0"/>
                        </a:rPr>
                        <a:t></a:t>
                      </a:r>
                      <a:r>
                        <a:rPr lang="en-GB" sz="1200">
                          <a:latin typeface="Segoe Fluent Icons" panose="050A0102010101010101" pitchFamily="18" charset="0"/>
                        </a:rPr>
                        <a:t> </a:t>
                      </a:r>
                      <a:r>
                        <a:rPr lang="en-GB" sz="1200">
                          <a:solidFill>
                            <a:srgbClr val="C00000"/>
                          </a:solidFill>
                          <a:latin typeface="Segoe Fluent Icons" panose="050A0102010101010101" pitchFamily="18" charset="0"/>
                        </a:rPr>
                        <a:t> </a:t>
                      </a:r>
                      <a:r>
                        <a:rPr lang="en-GB" sz="1200">
                          <a:latin typeface="Segoe Fluent Icons" panose="050A0102010101010101" pitchFamily="18" charset="0"/>
                        </a:rPr>
                        <a:t> </a:t>
                      </a:r>
                      <a:r>
                        <a:rPr lang="en-GB" sz="1200">
                          <a:solidFill>
                            <a:schemeClr val="bg1">
                              <a:lumMod val="65000"/>
                            </a:schemeClr>
                          </a:solidFill>
                          <a:latin typeface="Segoe Fluent Icons" panose="050A0102010101010101" pitchFamily="18" charset="0"/>
                        </a:rPr>
                        <a:t></a:t>
                      </a:r>
                      <a:r>
                        <a:rPr lang="en-GB" sz="1200">
                          <a:latin typeface="Segoe Fluent Icons" panose="050A0102010101010101" pitchFamily="18" charset="0"/>
                        </a:rPr>
                        <a:t> </a:t>
                      </a:r>
                      <a:r>
                        <a:rPr lang="en-GB" sz="1200">
                          <a:solidFill>
                            <a:srgbClr val="C00000"/>
                          </a:solidFill>
                          <a:latin typeface="Segoe Fluent Icons" panose="050A0102010101010101" pitchFamily="18" charset="0"/>
                        </a:rPr>
                        <a:t></a:t>
                      </a:r>
                      <a:r>
                        <a:rPr lang="en-GB" sz="1200">
                          <a:latin typeface="Segoe Fluent Icons" panose="050A0102010101010101" pitchFamily="18" charset="0"/>
                        </a:rPr>
                        <a:t> </a:t>
                      </a:r>
                      <a:r>
                        <a:rPr lang="en-GB" sz="1200">
                          <a:solidFill>
                            <a:srgbClr val="0070C0"/>
                          </a:solidFill>
                          <a:latin typeface="Segoe Fluent Icons" panose="050A0102010101010101" pitchFamily="18" charset="0"/>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551710"/>
                  </a:ext>
                </a:extLst>
              </a:tr>
              <a:tr h="263538">
                <a:tc>
                  <a:txBody>
                    <a:bodyPr/>
                    <a:lstStyle/>
                    <a:p>
                      <a:pPr algn="l"/>
                      <a:r>
                        <a:rPr lang="en-GB" sz="1200">
                          <a:solidFill>
                            <a:schemeClr val="tx1"/>
                          </a:solidFill>
                          <a:latin typeface="+mn-lt"/>
                        </a:rPr>
                        <a:t>More/less</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solidFill>
                            <a:srgbClr val="0070C0"/>
                          </a:solidFill>
                          <a:latin typeface="Segoe Fluent Icons" panose="050A0102010101010101" pitchFamily="18" charset="0"/>
                        </a:rPr>
                        <a:t></a:t>
                      </a:r>
                      <a:r>
                        <a:rPr lang="en-GB" sz="1200">
                          <a:solidFill>
                            <a:schemeClr val="tx1"/>
                          </a:solidFill>
                          <a:latin typeface="Segoe Fluent Icons" panose="050A0102010101010101" pitchFamily="18" charset="0"/>
                        </a:rPr>
                        <a:t> </a:t>
                      </a:r>
                      <a:r>
                        <a:rPr lang="en-GB" sz="1200">
                          <a:solidFill>
                            <a:srgbClr val="C00000"/>
                          </a:solidFill>
                          <a:latin typeface="Segoe Fluent Icons" panose="050A0102010101010101" pitchFamily="18" charset="0"/>
                        </a:rPr>
                        <a:t></a:t>
                      </a:r>
                      <a:r>
                        <a:rPr lang="en-GB" sz="1200">
                          <a:solidFill>
                            <a:schemeClr val="tx1"/>
                          </a:solidFill>
                          <a:latin typeface="Segoe Fluent Icons" panose="050A0102010101010101" pitchFamily="18" charset="0"/>
                        </a:rPr>
                        <a:t> </a:t>
                      </a:r>
                      <a:r>
                        <a:rPr lang="en-GB" sz="1200">
                          <a:solidFill>
                            <a:srgbClr val="0070C0"/>
                          </a:solidFill>
                          <a:latin typeface="Segoe Fluent Icons" panose="050A0102010101010101" pitchFamily="18" charset="0"/>
                        </a:rPr>
                        <a:t></a:t>
                      </a:r>
                      <a:r>
                        <a:rPr lang="en-GB" sz="1200">
                          <a:latin typeface="Segoe Fluent Icons" panose="050A0102010101010101" pitchFamily="18" charset="0"/>
                        </a:rPr>
                        <a:t> </a:t>
                      </a:r>
                      <a:r>
                        <a:rPr lang="en-GB" sz="1200">
                          <a:solidFill>
                            <a:srgbClr val="C00000"/>
                          </a:solidFill>
                          <a:latin typeface="Segoe Fluent Icons" panose="050A0102010101010101" pitchFamily="18" charset="0"/>
                        </a:rPr>
                        <a:t></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52198"/>
                  </a:ext>
                </a:extLst>
              </a:tr>
              <a:tr h="263538">
                <a:tc rowSpan="7">
                  <a:txBody>
                    <a:bodyPr/>
                    <a:lstStyle/>
                    <a:p>
                      <a:pPr algn="l"/>
                      <a:r>
                        <a:rPr lang="en-GB" sz="1200">
                          <a:solidFill>
                            <a:schemeClr val="tx1"/>
                          </a:solidFill>
                          <a:latin typeface="+mn-lt"/>
                        </a:rPr>
                        <a:t>Directions/change</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indent="0">
                        <a:buNone/>
                      </a:pPr>
                      <a:r>
                        <a:rPr lang="en-GB" sz="1200">
                          <a:solidFill>
                            <a:schemeClr val="tx1"/>
                          </a:solidFill>
                          <a:latin typeface="Segoe Fluent Icons" panose="050A0102010101010101" pitchFamily="18" charset="0"/>
                          <a:sym typeface="Wingdings" panose="05000000000000000000" pitchFamily="2" charset="2"/>
                        </a:rPr>
                        <a:t>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522619"/>
                  </a:ext>
                </a:extLst>
              </a:tr>
              <a:tr h="263538">
                <a:tc vMerge="1">
                  <a:txBody>
                    <a:bodyPr/>
                    <a:lstStyle/>
                    <a:p>
                      <a:endParaRPr lang="en-GB" sz="1400">
                        <a:solidFill>
                          <a:schemeClr val="tx2"/>
                        </a:solidFill>
                      </a:endParaRPr>
                    </a:p>
                  </a:txBody>
                  <a:tcPr marL="45720" marR="45720">
                    <a:lnL w="12700" cmpd="sng">
                      <a:noFill/>
                    </a:lnL>
                    <a:lnR w="12700" cmpd="sng">
                      <a:noFill/>
                    </a:lnR>
                    <a:lnT w="12700" cmpd="sng">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sym typeface="Wingdings" panose="05000000000000000000" pitchFamily="2" charset="2"/>
                        </a:rPr>
                        <a:t>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759233"/>
                  </a:ext>
                </a:extLst>
              </a:tr>
              <a:tr h="263538">
                <a:tc vMerge="1">
                  <a:txBody>
                    <a:bodyPr/>
                    <a:lstStyle/>
                    <a:p>
                      <a:endParaRPr lang="en-GB"/>
                    </a:p>
                  </a:txBody>
                  <a:tcPr marL="45720" marR="45720">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sym typeface="Wingdings" panose="05000000000000000000" pitchFamily="2" charset="2"/>
                        </a:rPr>
                        <a:t>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831046"/>
                  </a:ext>
                </a:extLst>
              </a:tr>
              <a:tr h="263538">
                <a:tc vMerge="1">
                  <a:txBody>
                    <a:bodyPr/>
                    <a:lstStyle/>
                    <a:p>
                      <a:pPr algn="l"/>
                      <a:endParaRPr lang="en-GB" sz="1200">
                        <a:solidFill>
                          <a:schemeClr val="tx1"/>
                        </a:solidFill>
                        <a:latin typeface="+mn-lt"/>
                      </a:endParaRPr>
                    </a:p>
                  </a:txBody>
                  <a:tcPr marL="0" marR="4572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rPr>
                        <a:t>   </a:t>
                      </a:r>
                      <a:endParaRPr lang="en-GB" sz="1200">
                        <a:solidFill>
                          <a:schemeClr val="tx1"/>
                        </a:solidFill>
                        <a:latin typeface="Segoe Fluent Icons" panose="050A0102010101010101" pitchFamily="18" charset="0"/>
                        <a:sym typeface="Wingdings" panose="05000000000000000000" pitchFamily="2" charset="2"/>
                      </a:endParaRP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4372233"/>
                  </a:ext>
                </a:extLst>
              </a:tr>
              <a:tr h="263538">
                <a:tc vMerge="1">
                  <a:txBody>
                    <a:bodyPr/>
                    <a:lstStyle/>
                    <a:p>
                      <a:pPr algn="l"/>
                      <a:endParaRPr lang="en-GB" sz="1200">
                        <a:solidFill>
                          <a:schemeClr val="tx1"/>
                        </a:solidFill>
                        <a:latin typeface="+mn-lt"/>
                      </a:endParaRPr>
                    </a:p>
                  </a:txBody>
                  <a:tcPr marL="0" marR="4572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a:t>
                      </a:r>
                      <a:endParaRPr lang="en-GB" sz="1200">
                        <a:solidFill>
                          <a:schemeClr val="tx1"/>
                        </a:solidFill>
                        <a:latin typeface="Segoe Fluent Icons" panose="050A0102010101010101" pitchFamily="18" charset="0"/>
                        <a:sym typeface="Wingdings" panose="05000000000000000000" pitchFamily="2" charset="2"/>
                      </a:endParaRP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82981001"/>
                  </a:ext>
                </a:extLst>
              </a:tr>
              <a:tr h="263538">
                <a:tc vMerge="1">
                  <a:txBody>
                    <a:bodyPr/>
                    <a:lstStyle/>
                    <a:p>
                      <a:pPr algn="l"/>
                      <a:endParaRPr lang="en-GB" sz="1200">
                        <a:solidFill>
                          <a:schemeClr val="tx1"/>
                        </a:solidFill>
                        <a:latin typeface="+mn-lt"/>
                      </a:endParaRPr>
                    </a:p>
                  </a:txBody>
                  <a:tcPr marL="45720" marR="4572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sym typeface="Wingdings" panose="05000000000000000000" pitchFamily="2" charset="2"/>
                        </a:rPr>
                        <a:t> 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23007987"/>
                  </a:ext>
                </a:extLst>
              </a:tr>
              <a:tr h="263538">
                <a:tc vMerge="1">
                  <a:txBody>
                    <a:bodyPr/>
                    <a:lstStyle/>
                    <a:p>
                      <a:pPr algn="l"/>
                      <a:endParaRPr lang="en-GB" sz="1200">
                        <a:solidFill>
                          <a:schemeClr val="tx1"/>
                        </a:solidFill>
                        <a:latin typeface="+mn-lt"/>
                      </a:endParaRPr>
                    </a:p>
                  </a:txBody>
                  <a:tcPr marL="45720" marR="45720">
                    <a:lnL w="12700" cmpd="sng">
                      <a:noFill/>
                    </a:lnL>
                    <a:lnR w="12700" cmpd="sng">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a:t>
                      </a:r>
                      <a:endParaRPr lang="en-GB" sz="1200">
                        <a:solidFill>
                          <a:schemeClr val="tx1"/>
                        </a:solidFill>
                        <a:latin typeface="Segoe Fluent Icons" panose="050A0102010101010101" pitchFamily="18" charset="0"/>
                        <a:sym typeface="Wingdings" panose="05000000000000000000" pitchFamily="2" charset="2"/>
                      </a:endParaRP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9338870"/>
                  </a:ext>
                </a:extLst>
              </a:tr>
              <a:tr h="263538">
                <a:tc rowSpan="3">
                  <a:txBody>
                    <a:bodyPr/>
                    <a:lstStyle/>
                    <a:p>
                      <a:pPr algn="l"/>
                      <a:r>
                        <a:rPr lang="en-GB" sz="1200">
                          <a:solidFill>
                            <a:schemeClr val="tx1"/>
                          </a:solidFill>
                          <a:latin typeface="+mn-lt"/>
                        </a:rPr>
                        <a:t>On/off/start/stop</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rPr>
                        <a:t>  </a:t>
                      </a:r>
                      <a:r>
                        <a:rPr lang="en-GB" sz="1200">
                          <a:latin typeface="Segoe Fluent Icons" panose="050A0102010101010101" pitchFamily="18" charset="0"/>
                        </a:rPr>
                        <a:t> </a:t>
                      </a:r>
                      <a:endParaRPr lang="en-GB" sz="1200">
                        <a:solidFill>
                          <a:schemeClr val="tx1"/>
                        </a:solidFill>
                        <a:latin typeface="Segoe Fluent Icons" panose="050A0102010101010101" pitchFamily="18" charset="0"/>
                      </a:endParaRP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14959809"/>
                  </a:ext>
                </a:extLst>
              </a:tr>
              <a:tr h="263538">
                <a:tc vMerge="1">
                  <a:txBody>
                    <a:bodyPr/>
                    <a:lstStyle/>
                    <a:p>
                      <a:pPr algn="l"/>
                      <a:endParaRPr lang="en-GB" sz="1200">
                        <a:solidFill>
                          <a:schemeClr val="tx1"/>
                        </a:solidFill>
                        <a:latin typeface="+mn-lt"/>
                      </a:endParaRPr>
                    </a:p>
                  </a:txBody>
                  <a:tcPr marL="45720" marR="45720">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47189625"/>
                  </a:ext>
                </a:extLst>
              </a:tr>
              <a:tr h="263538">
                <a:tc vMerge="1">
                  <a:txBody>
                    <a:bodyPr/>
                    <a:lstStyle/>
                    <a:p>
                      <a:pPr algn="l"/>
                      <a:endParaRPr lang="en-GB" sz="1200">
                        <a:solidFill>
                          <a:schemeClr val="tx1"/>
                        </a:solidFill>
                        <a:latin typeface="+mn-lt"/>
                      </a:endParaRPr>
                    </a:p>
                  </a:txBody>
                  <a:tcPr marL="45720" marR="45720">
                    <a:lnL w="12700" cmpd="sng">
                      <a:noFill/>
                    </a:lnL>
                    <a:lnR w="12700" cmpd="sng">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7208330"/>
                  </a:ext>
                </a:extLst>
              </a:tr>
            </a:tbl>
          </a:graphicData>
        </a:graphic>
      </p:graphicFrame>
      <p:graphicFrame>
        <p:nvGraphicFramePr>
          <p:cNvPr id="5" name="Table 5">
            <a:extLst>
              <a:ext uri="{FF2B5EF4-FFF2-40B4-BE49-F238E27FC236}">
                <a16:creationId xmlns:a16="http://schemas.microsoft.com/office/drawing/2014/main" id="{E51B1A71-C556-D36C-EECD-A85932EF7EE9}"/>
              </a:ext>
            </a:extLst>
          </p:cNvPr>
          <p:cNvGraphicFramePr>
            <a:graphicFrameLocks noGrp="1"/>
          </p:cNvGraphicFramePr>
          <p:nvPr>
            <p:extLst>
              <p:ext uri="{D42A27DB-BD31-4B8C-83A1-F6EECF244321}">
                <p14:modId xmlns:p14="http://schemas.microsoft.com/office/powerpoint/2010/main" val="2286668842"/>
              </p:ext>
            </p:extLst>
          </p:nvPr>
        </p:nvGraphicFramePr>
        <p:xfrm>
          <a:off x="8027923" y="1082675"/>
          <a:ext cx="3827526" cy="4953600"/>
        </p:xfrm>
        <a:graphic>
          <a:graphicData uri="http://schemas.openxmlformats.org/drawingml/2006/table">
            <a:tbl>
              <a:tblPr firstRow="1" bandRow="1">
                <a:tableStyleId>{5940675A-B579-460E-94D1-54222C63F5DA}</a:tableStyleId>
              </a:tblPr>
              <a:tblGrid>
                <a:gridCol w="1616456">
                  <a:extLst>
                    <a:ext uri="{9D8B030D-6E8A-4147-A177-3AD203B41FA5}">
                      <a16:colId xmlns:a16="http://schemas.microsoft.com/office/drawing/2014/main" val="140212536"/>
                    </a:ext>
                  </a:extLst>
                </a:gridCol>
                <a:gridCol w="2211070">
                  <a:extLst>
                    <a:ext uri="{9D8B030D-6E8A-4147-A177-3AD203B41FA5}">
                      <a16:colId xmlns:a16="http://schemas.microsoft.com/office/drawing/2014/main" val="41769523"/>
                    </a:ext>
                  </a:extLst>
                </a:gridCol>
              </a:tblGrid>
              <a:tr h="138450">
                <a:tc>
                  <a:txBody>
                    <a:bodyPr/>
                    <a:lstStyle/>
                    <a:p>
                      <a:pPr algn="l"/>
                      <a:r>
                        <a:rPr lang="en-GB" sz="1200">
                          <a:solidFill>
                            <a:schemeClr val="tx1"/>
                          </a:solidFill>
                          <a:latin typeface="+mn-lt"/>
                        </a:rPr>
                        <a:t>Document/ deliverable</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a:t>
                      </a:r>
                      <a:r>
                        <a:rPr lang="en-GB" sz="1200">
                          <a:solidFill>
                            <a:schemeClr val="bg1">
                              <a:lumMod val="65000"/>
                            </a:schemeClr>
                          </a:solidFill>
                          <a:latin typeface="Segoe Fluent Icons" panose="050A0102010101010101" pitchFamily="18" charset="0"/>
                        </a:rPr>
                        <a:t></a:t>
                      </a:r>
                      <a:r>
                        <a:rPr lang="en-GB" sz="1200">
                          <a:latin typeface="Segoe Fluent Icons" panose="050A0102010101010101" pitchFamily="18" charset="0"/>
                        </a:rPr>
                        <a:t>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3093225"/>
                  </a:ext>
                </a:extLst>
              </a:tr>
              <a:tr h="0">
                <a:tc>
                  <a:txBody>
                    <a:bodyPr/>
                    <a:lstStyle/>
                    <a:p>
                      <a:pPr algn="l"/>
                      <a:r>
                        <a:rPr lang="en-GB" sz="1200">
                          <a:solidFill>
                            <a:schemeClr val="tx1"/>
                          </a:solidFill>
                          <a:latin typeface="+mn-lt"/>
                        </a:rPr>
                        <a:t>Person, team</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rPr>
                        <a:t>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924136"/>
                  </a:ext>
                </a:extLst>
              </a:tr>
              <a:tr h="0">
                <a:tc>
                  <a:txBody>
                    <a:bodyPr/>
                    <a:lstStyle/>
                    <a:p>
                      <a:pPr algn="l"/>
                      <a:r>
                        <a:rPr lang="en-GB" sz="1200">
                          <a:solidFill>
                            <a:schemeClr val="tx1"/>
                          </a:solidFill>
                          <a:latin typeface="+mn-lt"/>
                        </a:rPr>
                        <a:t>Comms</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06090201"/>
                  </a:ext>
                </a:extLst>
              </a:tr>
              <a:tr h="0">
                <a:tc>
                  <a:txBody>
                    <a:bodyPr/>
                    <a:lstStyle/>
                    <a:p>
                      <a:pPr algn="l"/>
                      <a:r>
                        <a:rPr lang="en-GB" sz="1200">
                          <a:solidFill>
                            <a:schemeClr val="tx1"/>
                          </a:solidFill>
                          <a:latin typeface="+mn-lt"/>
                        </a:rPr>
                        <a:t>Tech</a:t>
                      </a:r>
                    </a:p>
                  </a:txBody>
                  <a:tcPr marL="0" marR="0" marT="36000" marB="36000">
                    <a:lnL w="9525" cap="flat" cmpd="sng" algn="ctr">
                      <a:no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7366052"/>
                  </a:ext>
                </a:extLst>
              </a:tr>
              <a:tr h="0">
                <a:tc>
                  <a:txBody>
                    <a:bodyPr/>
                    <a:lstStyle/>
                    <a:p>
                      <a:pPr algn="l"/>
                      <a:r>
                        <a:rPr lang="en-GB" sz="1200">
                          <a:solidFill>
                            <a:schemeClr val="tx1"/>
                          </a:solidFill>
                          <a:latin typeface="+mn-lt"/>
                        </a:rPr>
                        <a:t>Development</a:t>
                      </a:r>
                    </a:p>
                  </a:txBody>
                  <a:tcPr marL="0" marR="0" marT="36000" marB="36000">
                    <a:lnL w="9525" cap="flat" cmpd="sng" algn="ctr">
                      <a:noFill/>
                      <a:prstDash val="solid"/>
                      <a:round/>
                      <a:headEnd type="none" w="med" len="med"/>
                      <a:tailEnd type="none" w="med" len="med"/>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2397796"/>
                  </a:ext>
                </a:extLst>
              </a:tr>
              <a:tr h="0">
                <a:tc>
                  <a:txBody>
                    <a:bodyPr/>
                    <a:lstStyle/>
                    <a:p>
                      <a:pPr algn="l"/>
                      <a:r>
                        <a:rPr lang="en-GB" sz="1200">
                          <a:solidFill>
                            <a:schemeClr val="tx1"/>
                          </a:solidFill>
                          <a:latin typeface="+mn-lt"/>
                        </a:rPr>
                        <a:t>Product, idea</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Fluent Icons" panose="050A0102010101010101" pitchFamily="18" charset="0"/>
                          <a:sym typeface="Wingdings" panose="05000000000000000000" pitchFamily="2" charset="2"/>
                        </a:rPr>
                        <a:t></a:t>
                      </a:r>
                      <a:r>
                        <a:rPr lang="en-GB" sz="1200">
                          <a:latin typeface="Segoe Fluent Icons" panose="050A0102010101010101" pitchFamily="18" charset="0"/>
                          <a:sym typeface="Wingdings" panose="05000000000000000000" pitchFamily="2" charset="2"/>
                        </a:rPr>
                        <a:t> </a:t>
                      </a:r>
                      <a:r>
                        <a:rPr lang="en-GB" sz="1200">
                          <a:solidFill>
                            <a:schemeClr val="tx1"/>
                          </a:solidFill>
                          <a:latin typeface="Segoe Fluent Icons" panose="050A0102010101010101" pitchFamily="18" charset="0"/>
                          <a:sym typeface="Wingdings" panose="05000000000000000000" pitchFamily="2" charset="2"/>
                        </a:rPr>
                        <a:t></a:t>
                      </a:r>
                      <a:r>
                        <a:rPr lang="en-GB" sz="1200">
                          <a:solidFill>
                            <a:srgbClr val="FFC000"/>
                          </a:solidFill>
                          <a:latin typeface="Segoe Fluent Icons" panose="050A0102010101010101" pitchFamily="18" charset="0"/>
                          <a:sym typeface="Wingdings" panose="05000000000000000000" pitchFamily="2" charset="2"/>
                        </a:rPr>
                        <a:t> </a:t>
                      </a:r>
                      <a:r>
                        <a:rPr lang="en-GB" sz="1200">
                          <a:latin typeface="Segoe Fluent Icons" panose="050A0102010101010101" pitchFamily="18" charset="0"/>
                        </a:rPr>
                        <a:t>    </a:t>
                      </a:r>
                      <a:endParaRPr lang="en-GB" sz="1200">
                        <a:solidFill>
                          <a:srgbClr val="FFC000"/>
                        </a:solidFill>
                        <a:latin typeface="Segoe Fluent Icons" panose="050A0102010101010101" pitchFamily="18" charset="0"/>
                      </a:endParaRP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170251"/>
                  </a:ext>
                </a:extLst>
              </a:tr>
              <a:tr h="0">
                <a:tc>
                  <a:txBody>
                    <a:bodyPr/>
                    <a:lstStyle/>
                    <a:p>
                      <a:pPr algn="l"/>
                      <a:r>
                        <a:rPr lang="en-GB" sz="1200">
                          <a:solidFill>
                            <a:schemeClr val="tx1"/>
                          </a:solidFill>
                          <a:latin typeface="+mn-lt"/>
                        </a:rPr>
                        <a:t>Safe/warning</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50"/>
                          </a:solidFill>
                          <a:latin typeface="Segoe Fluent Icons" panose="050A0102010101010101" pitchFamily="18" charset="0"/>
                        </a:rPr>
                        <a:t></a:t>
                      </a:r>
                      <a:r>
                        <a:rPr lang="en-GB" sz="1200">
                          <a:solidFill>
                            <a:schemeClr val="accent6"/>
                          </a:solidFill>
                          <a:latin typeface="Segoe Fluent Icons" panose="050A0102010101010101" pitchFamily="18" charset="0"/>
                        </a:rPr>
                        <a:t> </a:t>
                      </a:r>
                      <a:r>
                        <a:rPr lang="en-GB" sz="1200">
                          <a:solidFill>
                            <a:srgbClr val="C00000"/>
                          </a:solidFill>
                          <a:latin typeface="Segoe Fluent Icons" panose="050A0102010101010101" pitchFamily="18" charset="0"/>
                        </a:rPr>
                        <a:t></a:t>
                      </a:r>
                      <a:r>
                        <a:rPr lang="en-GB" sz="1200">
                          <a:solidFill>
                            <a:srgbClr val="FFC000"/>
                          </a:solidFill>
                          <a:latin typeface="Segoe Fluent Icons" panose="050A0102010101010101" pitchFamily="18" charset="0"/>
                        </a:rPr>
                        <a:t> </a:t>
                      </a:r>
                      <a:r>
                        <a:rPr lang="en-GB" sz="1200">
                          <a:solidFill>
                            <a:srgbClr val="C00000"/>
                          </a:solidFill>
                          <a:latin typeface="Segoe Fluent Icons" panose="050A0102010101010101" pitchFamily="18" charset="0"/>
                        </a:rPr>
                        <a:t></a:t>
                      </a:r>
                      <a:r>
                        <a:rPr lang="en-GB" sz="1200">
                          <a:solidFill>
                            <a:srgbClr val="FFC000"/>
                          </a:solidFill>
                          <a:latin typeface="Segoe Fluent Icons" panose="050A0102010101010101" pitchFamily="18" charset="0"/>
                        </a:rPr>
                        <a:t> </a:t>
                      </a:r>
                      <a:endParaRPr lang="en-GB" sz="1200">
                        <a:latin typeface="Segoe Fluent Icons" panose="050A0102010101010101" pitchFamily="18" charset="0"/>
                      </a:endParaRP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3152249"/>
                  </a:ext>
                </a:extLst>
              </a:tr>
              <a:tr h="0">
                <a:tc>
                  <a:txBody>
                    <a:bodyPr/>
                    <a:lstStyle/>
                    <a:p>
                      <a:pPr algn="l"/>
                      <a:r>
                        <a:rPr lang="en-GB" sz="1200">
                          <a:solidFill>
                            <a:schemeClr val="tx1"/>
                          </a:solidFill>
                          <a:latin typeface="+mn-lt"/>
                        </a:rPr>
                        <a:t>Global/local</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accent4"/>
                          </a:solidFill>
                          <a:latin typeface="Segoe Fluent Icons" panose="050A0102010101010101" pitchFamily="18" charset="0"/>
                        </a:rPr>
                        <a:t> </a:t>
                      </a:r>
                      <a:r>
                        <a:rPr lang="en-GB" sz="1200">
                          <a:solidFill>
                            <a:schemeClr val="accent4"/>
                          </a:solidFill>
                          <a:latin typeface="Segoe Fluent Icons" panose="050A0102010101010101" pitchFamily="18" charset="0"/>
                          <a:sym typeface="Wingdings" panose="05000000000000000000" pitchFamily="2" charset="2"/>
                        </a:rPr>
                        <a:t></a:t>
                      </a:r>
                      <a:r>
                        <a:rPr lang="en-GB" sz="1200">
                          <a:solidFill>
                            <a:srgbClr val="00B0F0"/>
                          </a:solidFill>
                          <a:latin typeface="Segoe Fluent Icons" panose="050A0102010101010101" pitchFamily="18" charset="0"/>
                          <a:sym typeface="Wingdings" panose="05000000000000000000" pitchFamily="2" charset="2"/>
                        </a:rPr>
                        <a:t> </a:t>
                      </a:r>
                      <a:r>
                        <a:rPr lang="en-GB" sz="1200">
                          <a:solidFill>
                            <a:schemeClr val="tx1"/>
                          </a:solidFill>
                          <a:latin typeface="Segoe Fluent Icons" panose="050A0102010101010101" pitchFamily="18" charset="0"/>
                          <a:sym typeface="Wingdings" panose="05000000000000000000" pitchFamily="2" charset="2"/>
                        </a:rPr>
                        <a:t> </a:t>
                      </a:r>
                      <a:r>
                        <a:rPr lang="en-GB" sz="1200">
                          <a:latin typeface="Segoe Fluent Icons" panose="050A0102010101010101" pitchFamily="18" charset="0"/>
                        </a:rPr>
                        <a:t>  </a:t>
                      </a:r>
                      <a:r>
                        <a:rPr lang="en-GB" sz="1200">
                          <a:solidFill>
                            <a:schemeClr val="tx1"/>
                          </a:solidFill>
                          <a:latin typeface="Segoe Fluent Icons" panose="050A0102010101010101" pitchFamily="18" charset="0"/>
                        </a:rPr>
                        <a:t></a:t>
                      </a:r>
                      <a:r>
                        <a:rPr lang="en-GB" sz="1200">
                          <a:solidFill>
                            <a:schemeClr val="tx1"/>
                          </a:solidFill>
                          <a:latin typeface="Segoe Fluent Icons" panose="050A0102010101010101" pitchFamily="18" charset="0"/>
                          <a:sym typeface="Wingdings" panose="05000000000000000000" pitchFamily="2" charset="2"/>
                        </a:rPr>
                        <a:t>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222127"/>
                  </a:ext>
                </a:extLst>
              </a:tr>
              <a:tr h="0">
                <a:tc>
                  <a:txBody>
                    <a:bodyPr/>
                    <a:lstStyle/>
                    <a:p>
                      <a:pPr algn="l"/>
                      <a:r>
                        <a:rPr lang="en-GB" sz="1200">
                          <a:solidFill>
                            <a:schemeClr val="tx1"/>
                          </a:solidFill>
                          <a:latin typeface="+mn-lt"/>
                        </a:rPr>
                        <a:t>Office/home</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  </a:t>
                      </a:r>
                    </a:p>
                  </a:txBody>
                  <a:tcPr marL="0" marR="0" marT="36000" marB="36000" anchor="ctr">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8055814"/>
                  </a:ext>
                </a:extLst>
              </a:tr>
              <a:tr h="0">
                <a:tc rowSpan="2">
                  <a:txBody>
                    <a:bodyPr/>
                    <a:lstStyle/>
                    <a:p>
                      <a:pPr algn="l"/>
                      <a:r>
                        <a:rPr lang="en-GB" sz="1200">
                          <a:solidFill>
                            <a:schemeClr val="tx1"/>
                          </a:solidFill>
                          <a:latin typeface="+mn-lt"/>
                        </a:rPr>
                        <a:t>Rating</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C000"/>
                          </a:solidFill>
                          <a:latin typeface="Segoe Fluent Icons" panose="050A0102010101010101" pitchFamily="18" charset="0"/>
                        </a:rPr>
                        <a:t>   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45623237"/>
                  </a:ext>
                </a:extLst>
              </a:tr>
              <a:tr h="0">
                <a:tc vMerge="1">
                  <a:txBody>
                    <a:bodyPr/>
                    <a:lstStyle/>
                    <a:p>
                      <a:pPr algn="l"/>
                      <a:endParaRPr lang="en-GB" sz="1200">
                        <a:solidFill>
                          <a:schemeClr val="tx1"/>
                        </a:solidFill>
                        <a:latin typeface="+mn-lt"/>
                      </a:endParaRPr>
                    </a:p>
                  </a:txBody>
                  <a:tcPr marL="0" marR="45720">
                    <a:lnL w="12700" cmpd="sng">
                      <a:noFill/>
                    </a:lnL>
                    <a:lnR w="12700" cmpd="sng">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C00000"/>
                          </a:solidFill>
                          <a:latin typeface="Segoe Fluent Icons" panose="050A0102010101010101" pitchFamily="18" charset="0"/>
                        </a:rPr>
                        <a:t>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2995559"/>
                  </a:ext>
                </a:extLst>
              </a:tr>
              <a:tr h="0">
                <a:tc>
                  <a:txBody>
                    <a:bodyPr/>
                    <a:lstStyle/>
                    <a:p>
                      <a:pPr algn="l"/>
                      <a:r>
                        <a:rPr lang="en-GB" sz="1200">
                          <a:solidFill>
                            <a:schemeClr val="tx1"/>
                          </a:solidFill>
                          <a:latin typeface="+mn-lt"/>
                        </a:rPr>
                        <a:t>Feedback</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FFC000"/>
                          </a:solidFill>
                          <a:latin typeface="Segoe Fluent Icons" panose="050A0102010101010101" pitchFamily="18" charset="0"/>
                        </a:rPr>
                        <a:t>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0551710"/>
                  </a:ext>
                </a:extLst>
              </a:tr>
              <a:tr h="0">
                <a:tc>
                  <a:txBody>
                    <a:bodyPr/>
                    <a:lstStyle/>
                    <a:p>
                      <a:pPr algn="l"/>
                      <a:r>
                        <a:rPr lang="en-GB" sz="1200">
                          <a:solidFill>
                            <a:schemeClr val="tx1"/>
                          </a:solidFill>
                          <a:latin typeface="+mn-lt"/>
                        </a:rPr>
                        <a:t>Rate/speed</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B0F0"/>
                          </a:solidFill>
                          <a:latin typeface="Segoe Fluent Icons" panose="050A0102010101010101" pitchFamily="18" charset="0"/>
                        </a:rPr>
                        <a:t></a:t>
                      </a:r>
                      <a:r>
                        <a:rPr lang="en-GB" sz="1200">
                          <a:solidFill>
                            <a:schemeClr val="tx1"/>
                          </a:solidFill>
                          <a:latin typeface="Segoe Fluent Icons" panose="050A0102010101010101" pitchFamily="18" charset="0"/>
                        </a:rPr>
                        <a:t> </a:t>
                      </a:r>
                      <a:r>
                        <a:rPr lang="en-GB" sz="1200">
                          <a:solidFill>
                            <a:srgbClr val="FFC000"/>
                          </a:solidFill>
                          <a:latin typeface="Segoe Fluent Icons" panose="050A0102010101010101" pitchFamily="18" charset="0"/>
                        </a:rPr>
                        <a:t></a:t>
                      </a:r>
                      <a:r>
                        <a:rPr lang="en-GB" sz="1200">
                          <a:solidFill>
                            <a:schemeClr val="tx1"/>
                          </a:solidFill>
                          <a:latin typeface="Segoe Fluent Icons" panose="050A0102010101010101" pitchFamily="18" charset="0"/>
                        </a:rPr>
                        <a:t> </a:t>
                      </a:r>
                      <a:r>
                        <a:rPr lang="en-GB" sz="1200">
                          <a:solidFill>
                            <a:srgbClr val="C00000"/>
                          </a:solidFill>
                          <a:latin typeface="Segoe Fluent Icons" panose="050A0102010101010101" pitchFamily="18" charset="0"/>
                        </a:rPr>
                        <a:t></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2252198"/>
                  </a:ext>
                </a:extLst>
              </a:tr>
              <a:tr h="0">
                <a:tc rowSpan="2">
                  <a:txBody>
                    <a:bodyPr/>
                    <a:lstStyle/>
                    <a:p>
                      <a:pPr algn="l"/>
                      <a:r>
                        <a:rPr lang="en-GB" sz="1200">
                          <a:solidFill>
                            <a:schemeClr val="tx1"/>
                          </a:solidFill>
                          <a:latin typeface="+mn-lt"/>
                        </a:rPr>
                        <a:t>Strength</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lumMod val="85000"/>
                            </a:schemeClr>
                          </a:solidFill>
                          <a:latin typeface="Segoe Fluent Icons" panose="050A0102010101010101" pitchFamily="18" charset="0"/>
                        </a:rPr>
                        <a:t></a:t>
                      </a:r>
                      <a:r>
                        <a:rPr lang="en-GB" sz="1200">
                          <a:solidFill>
                            <a:schemeClr val="bg1">
                              <a:lumMod val="65000"/>
                            </a:schemeClr>
                          </a:solidFill>
                          <a:latin typeface="Segoe Fluent Icons" panose="050A0102010101010101" pitchFamily="18" charset="0"/>
                        </a:rPr>
                        <a:t> </a:t>
                      </a:r>
                      <a:r>
                        <a:rPr lang="en-GB" sz="1200">
                          <a:solidFill>
                            <a:schemeClr val="tx1"/>
                          </a:solidFill>
                          <a:latin typeface="Segoe Fluent Icons" panose="050A0102010101010101" pitchFamily="18" charset="0"/>
                        </a:rPr>
                        <a:t> </a:t>
                      </a:r>
                      <a:r>
                        <a:rPr lang="en-GB" sz="1200">
                          <a:solidFill>
                            <a:srgbClr val="FFC000"/>
                          </a:solidFill>
                          <a:latin typeface="Segoe Fluent Icons" panose="050A0102010101010101" pitchFamily="18" charset="0"/>
                        </a:rPr>
                        <a:t></a:t>
                      </a:r>
                      <a:r>
                        <a:rPr lang="en-GB" sz="1200">
                          <a:solidFill>
                            <a:schemeClr val="tx1"/>
                          </a:solidFill>
                          <a:latin typeface="Segoe Fluent Icons" panose="050A0102010101010101" pitchFamily="18" charset="0"/>
                        </a:rPr>
                        <a:t> </a:t>
                      </a:r>
                      <a:r>
                        <a:rPr lang="en-GB" sz="1200">
                          <a:solidFill>
                            <a:srgbClr val="FF0000"/>
                          </a:solidFill>
                          <a:latin typeface="Segoe Fluent Icons" panose="050A0102010101010101" pitchFamily="18" charset="0"/>
                        </a:rPr>
                        <a:t></a:t>
                      </a:r>
                      <a:r>
                        <a:rPr lang="en-GB" sz="1200">
                          <a:solidFill>
                            <a:schemeClr val="tx1"/>
                          </a:solidFill>
                          <a:latin typeface="Segoe Fluent Icons" panose="050A0102010101010101" pitchFamily="18" charset="0"/>
                        </a:rPr>
                        <a:t> </a:t>
                      </a:r>
                      <a:r>
                        <a:rPr lang="en-GB" sz="1200">
                          <a:solidFill>
                            <a:srgbClr val="C00000"/>
                          </a:solidFill>
                          <a:latin typeface="Segoe Fluent Icons" panose="050A0102010101010101" pitchFamily="18" charset="0"/>
                        </a:rPr>
                        <a:t></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9522619"/>
                  </a:ext>
                </a:extLst>
              </a:tr>
              <a:tr h="0">
                <a:tc vMerge="1">
                  <a:txBody>
                    <a:bodyPr/>
                    <a:lstStyle/>
                    <a:p>
                      <a:pPr algn="l"/>
                      <a:endParaRPr lang="en-GB" sz="1200">
                        <a:solidFill>
                          <a:schemeClr val="tx1"/>
                        </a:solidFill>
                        <a:latin typeface="+mn-lt"/>
                      </a:endParaRPr>
                    </a:p>
                  </a:txBody>
                  <a:tcPr marL="0" marR="45720">
                    <a:lnL w="12700" cmpd="sng">
                      <a:noFill/>
                    </a:lnL>
                    <a:lnR w="12700" cmpd="sng">
                      <a:noFill/>
                    </a:lnR>
                    <a:lnT w="952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lumMod val="85000"/>
                            </a:schemeClr>
                          </a:solidFill>
                          <a:latin typeface="Segoe Fluent Icons" panose="050A0102010101010101" pitchFamily="18" charset="0"/>
                          <a:sym typeface="Wingdings" panose="05000000000000000000" pitchFamily="2" charset="2"/>
                        </a:rPr>
                        <a:t> </a:t>
                      </a:r>
                      <a:r>
                        <a:rPr lang="en-GB" sz="1200">
                          <a:solidFill>
                            <a:schemeClr val="bg1">
                              <a:lumMod val="65000"/>
                            </a:schemeClr>
                          </a:solidFill>
                          <a:latin typeface="Segoe Fluent Icons" panose="050A0102010101010101" pitchFamily="18" charset="0"/>
                          <a:sym typeface="Wingdings" panose="05000000000000000000" pitchFamily="2" charset="2"/>
                        </a:rPr>
                        <a:t> </a:t>
                      </a:r>
                      <a:r>
                        <a:rPr lang="en-GB" sz="1200">
                          <a:solidFill>
                            <a:srgbClr val="FFC000"/>
                          </a:solidFill>
                          <a:latin typeface="Segoe Fluent Icons" panose="050A0102010101010101" pitchFamily="18" charset="0"/>
                          <a:sym typeface="Wingdings" panose="05000000000000000000" pitchFamily="2" charset="2"/>
                        </a:rPr>
                        <a:t> </a:t>
                      </a:r>
                      <a:r>
                        <a:rPr lang="en-GB" sz="1200">
                          <a:solidFill>
                            <a:srgbClr val="FF0000"/>
                          </a:solidFill>
                          <a:latin typeface="Segoe Fluent Icons" panose="050A0102010101010101" pitchFamily="18" charset="0"/>
                          <a:sym typeface="Wingdings" panose="05000000000000000000" pitchFamily="2" charset="2"/>
                        </a:rPr>
                        <a:t> </a:t>
                      </a:r>
                      <a:r>
                        <a:rPr lang="en-GB" sz="1200">
                          <a:solidFill>
                            <a:srgbClr val="C00000"/>
                          </a:solidFill>
                          <a:latin typeface="Segoe Fluent Icons" panose="050A0102010101010101" pitchFamily="18" charset="0"/>
                          <a:sym typeface="Wingdings" panose="05000000000000000000" pitchFamily="2" charset="2"/>
                        </a:rPr>
                        <a:t></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759233"/>
                  </a:ext>
                </a:extLst>
              </a:tr>
              <a:tr h="1683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n-lt"/>
                        </a:rPr>
                        <a:t>Completion (0 - 6)</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bg1">
                              <a:lumMod val="75000"/>
                            </a:schemeClr>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r>
                        <a:rPr lang="en-GB" sz="1200">
                          <a:solidFill>
                            <a:srgbClr val="C00000"/>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r>
                        <a:rPr lang="en-GB" sz="1200">
                          <a:solidFill>
                            <a:srgbClr val="FF0000"/>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r>
                        <a:rPr lang="en-GB" sz="1200">
                          <a:solidFill>
                            <a:srgbClr val="FFC000"/>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r>
                        <a:rPr lang="en-GB" sz="1200">
                          <a:solidFill>
                            <a:srgbClr val="92D050"/>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r>
                        <a:rPr lang="en-GB" sz="1200">
                          <a:solidFill>
                            <a:srgbClr val="00B050"/>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6831046"/>
                  </a:ext>
                </a:extLst>
              </a:tr>
              <a:tr h="138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n-lt"/>
                        </a:rPr>
                        <a:t>Completion (0 - 10)</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bg1">
                              <a:lumMod val="75000"/>
                            </a:schemeClr>
                          </a:solidFill>
                          <a:latin typeface="Segoe Fluent Icons" panose="050A0102010101010101" pitchFamily="18" charset="0"/>
                          <a:ea typeface="+mn-ea"/>
                          <a:cs typeface="+mn-cs"/>
                          <a:sym typeface="Wingdings" panose="05000000000000000000" pitchFamily="2" charset="2"/>
                        </a:rPr>
                        <a:t> </a:t>
                      </a:r>
                      <a:r>
                        <a:rPr lang="en-GB" sz="1200" kern="1200">
                          <a:solidFill>
                            <a:srgbClr val="C00000"/>
                          </a:solidFill>
                          <a:latin typeface="Segoe Fluent Icons" panose="050A0102010101010101" pitchFamily="18" charset="0"/>
                          <a:ea typeface="+mn-ea"/>
                          <a:cs typeface="+mn-cs"/>
                          <a:sym typeface="Wingdings" panose="05000000000000000000" pitchFamily="2" charset="2"/>
                        </a:rPr>
                        <a:t>  </a:t>
                      </a:r>
                      <a:r>
                        <a:rPr lang="en-GB" sz="1200" kern="1200">
                          <a:solidFill>
                            <a:srgbClr val="FF0000"/>
                          </a:solidFill>
                          <a:latin typeface="Segoe Fluent Icons" panose="050A0102010101010101" pitchFamily="18" charset="0"/>
                          <a:ea typeface="+mn-ea"/>
                          <a:cs typeface="+mn-cs"/>
                          <a:sym typeface="Wingdings" panose="05000000000000000000" pitchFamily="2" charset="2"/>
                        </a:rPr>
                        <a:t>  </a:t>
                      </a:r>
                      <a:r>
                        <a:rPr lang="en-GB" sz="1200" kern="1200">
                          <a:solidFill>
                            <a:srgbClr val="FFC000"/>
                          </a:solidFill>
                          <a:latin typeface="Segoe Fluent Icons" panose="050A0102010101010101" pitchFamily="18" charset="0"/>
                          <a:ea typeface="+mn-ea"/>
                          <a:cs typeface="+mn-cs"/>
                          <a:sym typeface="Wingdings" panose="05000000000000000000" pitchFamily="2" charset="2"/>
                        </a:rPr>
                        <a:t>  </a:t>
                      </a:r>
                      <a:r>
                        <a:rPr lang="en-GB" sz="1200" kern="1200">
                          <a:solidFill>
                            <a:srgbClr val="92D050"/>
                          </a:solidFill>
                          <a:latin typeface="Segoe Fluent Icons" panose="050A0102010101010101" pitchFamily="18" charset="0"/>
                          <a:ea typeface="+mn-ea"/>
                          <a:cs typeface="+mn-cs"/>
                          <a:sym typeface="Wingdings" panose="05000000000000000000" pitchFamily="2" charset="2"/>
                        </a:rPr>
                        <a:t>  </a:t>
                      </a:r>
                      <a:r>
                        <a:rPr lang="en-GB" sz="1200">
                          <a:solidFill>
                            <a:srgbClr val="00B050"/>
                          </a:solidFill>
                          <a:latin typeface="Segoe Fluent Icons" panose="050A0102010101010101" pitchFamily="18" charset="0"/>
                          <a:sym typeface="Wingdings" panose="05000000000000000000" pitchFamily="2" charset="2"/>
                        </a:rPr>
                        <a:t> </a:t>
                      </a:r>
                      <a:r>
                        <a:rPr lang="en-GB" sz="1200">
                          <a:solidFill>
                            <a:schemeClr val="tx1"/>
                          </a:solidFill>
                          <a:latin typeface="Segoe Fluent Icons" panose="050A0102010101010101" pitchFamily="18" charset="0"/>
                          <a:sym typeface="Wingdings" panose="05000000000000000000" pitchFamily="2" charset="2"/>
                        </a:rPr>
                        <a:t></a:t>
                      </a:r>
                      <a:br>
                        <a:rPr lang="en-GB" sz="1200">
                          <a:solidFill>
                            <a:schemeClr val="tx1"/>
                          </a:solidFill>
                          <a:latin typeface="Segoe Fluent Icons" panose="050A0102010101010101" pitchFamily="18" charset="0"/>
                          <a:sym typeface="Wingdings" panose="05000000000000000000" pitchFamily="2" charset="2"/>
                        </a:rPr>
                      </a:br>
                      <a:r>
                        <a:rPr lang="en-GB" sz="1200">
                          <a:solidFill>
                            <a:schemeClr val="bg1">
                              <a:lumMod val="75000"/>
                            </a:schemeClr>
                          </a:solidFill>
                          <a:latin typeface="Segoe Fluent Icons" panose="050A0102010101010101" pitchFamily="18" charset="0"/>
                          <a:sym typeface="Wingdings" panose="05000000000000000000" pitchFamily="2" charset="2"/>
                        </a:rPr>
                        <a:t></a:t>
                      </a:r>
                      <a:r>
                        <a:rPr lang="en-GB" sz="1200">
                          <a:solidFill>
                            <a:srgbClr val="C00000"/>
                          </a:solidFill>
                          <a:latin typeface="Segoe Fluent Icons" panose="050A0102010101010101" pitchFamily="18" charset="0"/>
                          <a:sym typeface="Wingdings" panose="05000000000000000000" pitchFamily="2" charset="2"/>
                        </a:rPr>
                        <a:t></a:t>
                      </a:r>
                      <a:r>
                        <a:rPr lang="en-GB" sz="1200">
                          <a:solidFill>
                            <a:srgbClr val="FF0000"/>
                          </a:solidFill>
                          <a:latin typeface="Segoe Fluent Icons" panose="050A0102010101010101" pitchFamily="18" charset="0"/>
                          <a:sym typeface="Wingdings" panose="05000000000000000000" pitchFamily="2" charset="2"/>
                        </a:rPr>
                        <a:t></a:t>
                      </a:r>
                      <a:r>
                        <a:rPr lang="en-GB" sz="1200">
                          <a:solidFill>
                            <a:srgbClr val="FFC000"/>
                          </a:solidFill>
                          <a:latin typeface="Segoe Fluent Icons" panose="050A0102010101010101" pitchFamily="18" charset="0"/>
                          <a:sym typeface="Wingdings" panose="05000000000000000000" pitchFamily="2" charset="2"/>
                        </a:rPr>
                        <a:t></a:t>
                      </a:r>
                      <a:r>
                        <a:rPr lang="en-GB" sz="1200">
                          <a:solidFill>
                            <a:srgbClr val="92D050"/>
                          </a:solidFill>
                          <a:latin typeface="Segoe Fluent Icons" panose="050A0102010101010101" pitchFamily="18" charset="0"/>
                          <a:sym typeface="Wingdings" panose="05000000000000000000" pitchFamily="2" charset="2"/>
                        </a:rPr>
                        <a:t></a:t>
                      </a:r>
                      <a:r>
                        <a:rPr lang="en-GB" sz="1200">
                          <a:solidFill>
                            <a:srgbClr val="00B050"/>
                          </a:solidFill>
                          <a:latin typeface="Segoe Fluent Icons" panose="050A0102010101010101" pitchFamily="18" charset="0"/>
                          <a:sym typeface="Wingdings" panose="05000000000000000000" pitchFamily="2" charset="2"/>
                        </a:rPr>
                        <a:t></a:t>
                      </a:r>
                      <a:r>
                        <a:rPr lang="en-GB" sz="1200">
                          <a:solidFill>
                            <a:schemeClr val="tx1"/>
                          </a:solidFill>
                          <a:latin typeface="Segoe Fluent Icons" panose="050A0102010101010101" pitchFamily="18" charset="0"/>
                          <a:sym typeface="Wingdings" panose="05000000000000000000" pitchFamily="2" charset="2"/>
                        </a:rPr>
                        <a:t></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750135"/>
                  </a:ext>
                </a:extLst>
              </a:tr>
              <a:tr h="1384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mn-lt"/>
                        </a:rPr>
                        <a:t>Miscellaneous</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   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Segoe Fluent Icons" panose="050A0102010101010101" pitchFamily="18" charset="0"/>
                        </a:rPr>
                        <a:t>       </a:t>
                      </a:r>
                    </a:p>
                  </a:txBody>
                  <a:tcPr marL="0" marR="0" marT="36000" marB="3600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6256494"/>
                  </a:ext>
                </a:extLst>
              </a:tr>
            </a:tbl>
          </a:graphicData>
        </a:graphic>
      </p:graphicFrame>
      <p:pic>
        <p:nvPicPr>
          <p:cNvPr id="16" name="Picture 15">
            <a:extLst>
              <a:ext uri="{FF2B5EF4-FFF2-40B4-BE49-F238E27FC236}">
                <a16:creationId xmlns:a16="http://schemas.microsoft.com/office/drawing/2014/main" id="{C029D180-6196-8E05-6D5D-1E162F1E69F0}"/>
              </a:ext>
            </a:extLst>
          </p:cNvPr>
          <p:cNvPicPr>
            <a:picLocks noChangeAspect="1"/>
          </p:cNvPicPr>
          <p:nvPr/>
        </p:nvPicPr>
        <p:blipFill>
          <a:blip r:embed="rId4"/>
          <a:srcRect l="-10179" t="-10179" r="-10179" b="-10179"/>
          <a:stretch/>
        </p:blipFill>
        <p:spPr>
          <a:xfrm>
            <a:off x="1071379" y="3257857"/>
            <a:ext cx="184560" cy="184560"/>
          </a:xfrm>
          <a:prstGeom prst="roundRect">
            <a:avLst>
              <a:gd name="adj" fmla="val 19664"/>
            </a:avLst>
          </a:prstGeom>
          <a:solidFill>
            <a:srgbClr val="FFFFFF"/>
          </a:solidFill>
          <a:effectLst>
            <a:outerShdw blurRad="25400" dist="12700" dir="5400000" algn="ctr" rotWithShape="0">
              <a:srgbClr val="000000">
                <a:alpha val="43137"/>
              </a:srgbClr>
            </a:outerShdw>
          </a:effectLst>
        </p:spPr>
      </p:pic>
      <p:sp>
        <p:nvSpPr>
          <p:cNvPr id="6" name="Rectangle: Folded Corner 5">
            <a:extLst>
              <a:ext uri="{FF2B5EF4-FFF2-40B4-BE49-F238E27FC236}">
                <a16:creationId xmlns:a16="http://schemas.microsoft.com/office/drawing/2014/main" id="{45320922-FCD8-2F46-4B53-AC751545D2BC}"/>
              </a:ext>
            </a:extLst>
          </p:cNvPr>
          <p:cNvSpPr/>
          <p:nvPr/>
        </p:nvSpPr>
        <p:spPr>
          <a:xfrm rot="21480000">
            <a:off x="6628533" y="121228"/>
            <a:ext cx="1388059" cy="849968"/>
          </a:xfrm>
          <a:prstGeom prst="foldedCorner">
            <a:avLst>
              <a:gd name="adj" fmla="val 9390"/>
            </a:avLst>
          </a:prstGeom>
          <a:solidFill>
            <a:schemeClr val="accent2">
              <a:lumMod val="20000"/>
              <a:lumOff val="80000"/>
            </a:schemeClr>
          </a:solidFill>
          <a:ln>
            <a:noFill/>
          </a:ln>
          <a:effectLst>
            <a:outerShdw blurRad="25400" dist="12700" dir="540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36000" tIns="36000" rIns="7200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1" u="none" strike="noStrike" kern="1200" cap="none" spc="0" normalizeH="0" baseline="0" noProof="0">
                <a:ln>
                  <a:noFill/>
                </a:ln>
                <a:solidFill>
                  <a:srgbClr val="555555"/>
                </a:solidFill>
                <a:effectLst/>
                <a:uLnTx/>
                <a:uFillTx/>
                <a:latin typeface="Segoe UI"/>
                <a:ea typeface="+mn-ea"/>
                <a:cs typeface="+mn-cs"/>
              </a:rPr>
              <a:t>If you have been sent this document, you can read more about using symbol fonts in tables </a:t>
            </a:r>
            <a:r>
              <a:rPr kumimoji="0" lang="en-GB" sz="800" b="1" i="1" u="none" strike="noStrike" kern="1200" cap="none" spc="0" normalizeH="0" baseline="0" noProof="0">
                <a:ln>
                  <a:noFill/>
                </a:ln>
                <a:solidFill>
                  <a:srgbClr val="555555"/>
                </a:solidFill>
                <a:effectLst/>
                <a:uLnTx/>
                <a:uFillTx/>
                <a:latin typeface="Segoe UI"/>
                <a:ea typeface="+mn-ea"/>
                <a:cs typeface="+mn-cs"/>
                <a:hlinkClick r:id="rId5"/>
              </a:rPr>
              <a:t>here</a:t>
            </a:r>
            <a:r>
              <a:rPr kumimoji="0" lang="en-GB" sz="800" b="0" i="1" u="none" strike="noStrike" kern="1200" cap="none" spc="0" normalizeH="0" baseline="0" noProof="0">
                <a:ln>
                  <a:noFill/>
                </a:ln>
                <a:solidFill>
                  <a:srgbClr val="555555"/>
                </a:solidFill>
                <a:effectLst/>
                <a:uLnTx/>
                <a:uFillTx/>
                <a:latin typeface="Segoe UI"/>
                <a:ea typeface="+mn-ea"/>
                <a:cs typeface="+mn-cs"/>
              </a:rPr>
              <a:t>. Please consider </a:t>
            </a:r>
            <a:r>
              <a:rPr kumimoji="0" lang="en-GB" sz="800" b="1" i="1" u="none" strike="noStrike" kern="1200" cap="none" spc="0" normalizeH="0" baseline="0" noProof="0">
                <a:ln>
                  <a:noFill/>
                </a:ln>
                <a:solidFill>
                  <a:srgbClr val="555555"/>
                </a:solidFill>
                <a:effectLst/>
                <a:uLnTx/>
                <a:uFillTx/>
                <a:latin typeface="Segoe UI"/>
                <a:ea typeface="+mn-ea"/>
                <a:cs typeface="+mn-cs"/>
                <a:hlinkClick r:id="rId6"/>
              </a:rPr>
              <a:t>subscribing</a:t>
            </a:r>
            <a:r>
              <a:rPr kumimoji="0" lang="en-GB" sz="800" b="0" i="1" u="none" strike="noStrike" kern="1200" cap="none" spc="0" normalizeH="0" baseline="0" noProof="0">
                <a:ln>
                  <a:noFill/>
                </a:ln>
                <a:solidFill>
                  <a:srgbClr val="555555"/>
                </a:solidFill>
                <a:effectLst/>
                <a:uLnTx/>
                <a:uFillTx/>
                <a:latin typeface="Segoe UI"/>
                <a:ea typeface="+mn-ea"/>
                <a:cs typeface="+mn-cs"/>
              </a:rPr>
              <a:t> for more useful content like this.</a:t>
            </a:r>
          </a:p>
        </p:txBody>
      </p:sp>
    </p:spTree>
    <p:extLst>
      <p:ext uri="{BB962C8B-B14F-4D97-AF65-F5344CB8AC3E}">
        <p14:creationId xmlns:p14="http://schemas.microsoft.com/office/powerpoint/2010/main" val="421248111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AB31-9F55-A30F-806A-6CE8CAA04E46}"/>
              </a:ext>
            </a:extLst>
          </p:cNvPr>
          <p:cNvSpPr>
            <a:spLocks noGrp="1"/>
          </p:cNvSpPr>
          <p:nvPr>
            <p:ph type="title"/>
          </p:nvPr>
        </p:nvSpPr>
        <p:spPr>
          <a:xfrm>
            <a:off x="334963" y="0"/>
            <a:ext cx="7559675" cy="728663"/>
          </a:xfrm>
        </p:spPr>
        <p:txBody>
          <a:bodyPr/>
          <a:lstStyle/>
          <a:p>
            <a:r>
              <a:rPr lang="en-GB"/>
              <a:t>Segoe UI Symbol</a:t>
            </a:r>
            <a:endParaRPr lang="en-GB" b="0"/>
          </a:p>
        </p:txBody>
      </p:sp>
      <p:sp>
        <p:nvSpPr>
          <p:cNvPr id="6" name="Content Placeholder 5">
            <a:extLst>
              <a:ext uri="{FF2B5EF4-FFF2-40B4-BE49-F238E27FC236}">
                <a16:creationId xmlns:a16="http://schemas.microsoft.com/office/drawing/2014/main" id="{54CE1E69-AEEA-A589-97B1-4609BEB65B94}"/>
              </a:ext>
            </a:extLst>
          </p:cNvPr>
          <p:cNvSpPr>
            <a:spLocks noGrp="1"/>
          </p:cNvSpPr>
          <p:nvPr>
            <p:ph sz="quarter" idx="11"/>
          </p:nvPr>
        </p:nvSpPr>
        <p:spPr>
          <a:xfrm>
            <a:off x="334963" y="1082676"/>
            <a:ext cx="3600450" cy="5400674"/>
          </a:xfrm>
        </p:spPr>
        <p:txBody>
          <a:bodyPr/>
          <a:lstStyle/>
          <a:p>
            <a:r>
              <a:rPr lang="en-GB" sz="1200" i="1"/>
              <a:t>Segoe UI Symbol</a:t>
            </a:r>
            <a:r>
              <a:rPr lang="en-GB" sz="1200"/>
              <a:t> is a much older symbol font. Many of the icons included are not particularly useful.</a:t>
            </a:r>
          </a:p>
          <a:p>
            <a:r>
              <a:rPr lang="en-GB" sz="1200"/>
              <a:t>It does, however, contain some symbols not available in Segoe Fluent Icons, including:</a:t>
            </a:r>
          </a:p>
          <a:p>
            <a:pPr lvl="1"/>
            <a:r>
              <a:rPr lang="en-GB" sz="1200"/>
              <a:t>Harvey balls</a:t>
            </a:r>
          </a:p>
          <a:p>
            <a:pPr lvl="1"/>
            <a:r>
              <a:rPr lang="en-GB" sz="1200"/>
              <a:t>Letters and numbers within circles and squares</a:t>
            </a:r>
          </a:p>
          <a:p>
            <a:pPr lvl="1"/>
            <a:r>
              <a:rPr lang="en-GB" sz="1200"/>
              <a:t>More options for arrow weights</a:t>
            </a:r>
          </a:p>
          <a:p>
            <a:endParaRPr lang="en-GB" sz="1200"/>
          </a:p>
          <a:p>
            <a:pPr>
              <a:spcAft>
                <a:spcPts val="200"/>
              </a:spcAft>
            </a:pPr>
            <a:r>
              <a:rPr lang="en-GB" b="1">
                <a:solidFill>
                  <a:schemeClr val="accent1"/>
                </a:solidFill>
                <a:latin typeface="Baskerville Old Face" panose="02020602080505020303" pitchFamily="18" charset="0"/>
              </a:rPr>
              <a:t> </a:t>
            </a:r>
            <a:r>
              <a:rPr lang="en-GB" b="1">
                <a:solidFill>
                  <a:schemeClr val="accent1"/>
                </a:solidFill>
              </a:rPr>
              <a:t>Mac users</a:t>
            </a:r>
          </a:p>
          <a:p>
            <a:r>
              <a:rPr lang="en-GB"/>
              <a:t>The Segoe UI Symbol </a:t>
            </a:r>
            <a:r>
              <a:rPr lang="en-GB" sz="1200"/>
              <a:t>font is a Microsoft Cloud font, meaning that is available on all devices. So if you copy any of these symbols into another document, they will display.</a:t>
            </a:r>
          </a:p>
          <a:p>
            <a:r>
              <a:rPr lang="en-GB"/>
              <a:t>You cannot access the whole character set on a Mac. As a ‘cloud’ font, this set is stored within Office, not within the system. So the characters will not appear in the Character Viewer or the Font Book. (You are not missing much; all the useful characters are on this sheet and any others will most likely be available to you in the other font sets on your Mac.)</a:t>
            </a:r>
          </a:p>
        </p:txBody>
      </p:sp>
      <p:graphicFrame>
        <p:nvGraphicFramePr>
          <p:cNvPr id="9" name="Table 5">
            <a:extLst>
              <a:ext uri="{FF2B5EF4-FFF2-40B4-BE49-F238E27FC236}">
                <a16:creationId xmlns:a16="http://schemas.microsoft.com/office/drawing/2014/main" id="{62410C19-22B8-4B9D-AD1F-D85D23DDDFC4}"/>
              </a:ext>
            </a:extLst>
          </p:cNvPr>
          <p:cNvGraphicFramePr>
            <a:graphicFrameLocks noGrp="1"/>
          </p:cNvGraphicFramePr>
          <p:nvPr>
            <p:extLst>
              <p:ext uri="{D42A27DB-BD31-4B8C-83A1-F6EECF244321}">
                <p14:modId xmlns:p14="http://schemas.microsoft.com/office/powerpoint/2010/main" val="3670602449"/>
              </p:ext>
            </p:extLst>
          </p:nvPr>
        </p:nvGraphicFramePr>
        <p:xfrm>
          <a:off x="4294133" y="1082676"/>
          <a:ext cx="5060820" cy="4094842"/>
        </p:xfrm>
        <a:graphic>
          <a:graphicData uri="http://schemas.openxmlformats.org/drawingml/2006/table">
            <a:tbl>
              <a:tblPr firstRow="1" bandRow="1">
                <a:tableStyleId>{5940675A-B579-460E-94D1-54222C63F5DA}</a:tableStyleId>
              </a:tblPr>
              <a:tblGrid>
                <a:gridCol w="1548000">
                  <a:extLst>
                    <a:ext uri="{9D8B030D-6E8A-4147-A177-3AD203B41FA5}">
                      <a16:colId xmlns:a16="http://schemas.microsoft.com/office/drawing/2014/main" val="236561456"/>
                    </a:ext>
                  </a:extLst>
                </a:gridCol>
                <a:gridCol w="3512820">
                  <a:extLst>
                    <a:ext uri="{9D8B030D-6E8A-4147-A177-3AD203B41FA5}">
                      <a16:colId xmlns:a16="http://schemas.microsoft.com/office/drawing/2014/main" val="2191350444"/>
                    </a:ext>
                  </a:extLst>
                </a:gridCol>
              </a:tblGrid>
              <a:tr h="153930">
                <a:tc>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Harvey balls</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1"/>
                          </a:solidFill>
                          <a:effectLst/>
                          <a:uLnTx/>
                          <a:uFillTx/>
                          <a:latin typeface="Segoe UI Symbol" panose="020B0502040204020203" pitchFamily="34" charset="0"/>
                          <a:ea typeface="Segoe UI Symbol" panose="020B0502040204020203" pitchFamily="34" charset="0"/>
                          <a:cs typeface="+mn-cs"/>
                          <a:sym typeface=""/>
                        </a:rPr>
                        <a:t>○◔◑◕●◌</a:t>
                      </a:r>
                      <a:endPar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endParaRP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8924136"/>
                  </a:ext>
                </a:extLst>
              </a:tr>
              <a:tr h="153930">
                <a:tc rowSpan="2">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Green/amber/red</a:t>
                      </a:r>
                    </a:p>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Yes/maybe/no</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rgbClr val="00B050"/>
                          </a:solidFill>
                          <a:latin typeface="Segoe UI Symbol" panose="020B0502040204020203" pitchFamily="34" charset="0"/>
                          <a:ea typeface="Segoe UI Symbol" panose="020B0502040204020203" pitchFamily="34" charset="0"/>
                          <a:cs typeface="+mn-cs"/>
                          <a:sym typeface=""/>
                        </a:rPr>
                        <a:t></a:t>
                      </a:r>
                      <a:r>
                        <a:rPr lang="en-GB" sz="12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200" b="0" i="0" u="none" strike="noStrike" kern="1200" cap="none" spc="0" normalizeH="0" baseline="0">
                          <a:solidFill>
                            <a:srgbClr val="FFC000"/>
                          </a:solidFill>
                          <a:latin typeface="Segoe UI Symbol" panose="020B0502040204020203" pitchFamily="34" charset="0"/>
                          <a:ea typeface="Segoe UI Symbol" panose="020B0502040204020203" pitchFamily="34" charset="0"/>
                          <a:cs typeface="+mn-cs"/>
                          <a:sym typeface=""/>
                        </a:rPr>
                        <a:t></a:t>
                      </a:r>
                      <a:r>
                        <a:rPr lang="en-GB" sz="12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200" b="0" i="0" u="none" strike="noStrike" kern="1200" cap="none" spc="0" normalizeH="0" baseline="0">
                          <a:solidFill>
                            <a:srgbClr val="C00000"/>
                          </a:solidFill>
                          <a:latin typeface="Segoe UI Symbol" panose="020B0502040204020203" pitchFamily="34" charset="0"/>
                          <a:ea typeface="Segoe UI Symbol" panose="020B0502040204020203" pitchFamily="34" charset="0"/>
                          <a:cs typeface="+mn-cs"/>
                          <a:sym typeface=""/>
                        </a:rPr>
                        <a:t></a:t>
                      </a: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4170251"/>
                  </a:ext>
                </a:extLst>
              </a:tr>
              <a:tr h="153930">
                <a:tc vMerge="1">
                  <a:txBody>
                    <a:bodyPr/>
                    <a:lstStyle/>
                    <a:p>
                      <a:endParaRPr lang="en-GB" sz="1400">
                        <a:solidFill>
                          <a:schemeClr val="tx2"/>
                        </a:solidFill>
                      </a:endParaRPr>
                    </a:p>
                  </a:txBody>
                  <a:tcPr marL="45720" marR="4572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rgbClr val="00B050"/>
                          </a:solidFill>
                          <a:latin typeface="Segoe UI Symbol" panose="020B0502040204020203" pitchFamily="34" charset="0"/>
                          <a:ea typeface="Segoe UI Symbol" panose="020B0502040204020203" pitchFamily="34" charset="0"/>
                          <a:cs typeface="+mn-cs"/>
                          <a:sym typeface=""/>
                        </a:rPr>
                        <a:t></a:t>
                      </a:r>
                      <a:r>
                        <a:rPr lang="en-GB" sz="12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200" b="0" i="0" u="none" strike="noStrike" kern="1200" cap="none" spc="0" normalizeH="0" baseline="0">
                          <a:solidFill>
                            <a:srgbClr val="FFC000"/>
                          </a:solidFill>
                          <a:latin typeface="Segoe UI Symbol" panose="020B0502040204020203" pitchFamily="34" charset="0"/>
                          <a:ea typeface="Segoe UI Symbol" panose="020B0502040204020203" pitchFamily="34" charset="0"/>
                          <a:cs typeface="+mn-cs"/>
                          <a:sym typeface=""/>
                        </a:rPr>
                        <a:t></a:t>
                      </a:r>
                      <a:r>
                        <a:rPr lang="en-GB" sz="1200" b="0" i="0" u="none" strike="noStrike" kern="1200" cap="none" spc="0" normalizeH="0" baseline="0">
                          <a:solidFill>
                            <a:schemeClr val="tx2">
                              <a:lumMod val="100000"/>
                            </a:schemeClr>
                          </a:solidFill>
                          <a:latin typeface="Segoe UI Symbol" panose="020B0502040204020203" pitchFamily="34" charset="0"/>
                          <a:ea typeface="Segoe UI Symbol" panose="020B0502040204020203" pitchFamily="34" charset="0"/>
                          <a:cs typeface="+mn-cs"/>
                          <a:sym typeface=""/>
                        </a:rPr>
                        <a:t> </a:t>
                      </a:r>
                      <a:r>
                        <a:rPr lang="en-GB" sz="1200" b="0" i="0" u="none" strike="noStrike" kern="1200" cap="none" spc="0" normalizeH="0" baseline="0">
                          <a:solidFill>
                            <a:srgbClr val="C00000"/>
                          </a:solidFill>
                          <a:latin typeface="Segoe UI Symbol" panose="020B0502040204020203" pitchFamily="34" charset="0"/>
                          <a:ea typeface="Segoe UI Symbol" panose="020B0502040204020203" pitchFamily="34" charset="0"/>
                          <a:cs typeface="+mn-cs"/>
                          <a:sym typeface=""/>
                        </a:rPr>
                        <a:t></a:t>
                      </a: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53152249"/>
                  </a:ext>
                </a:extLst>
              </a:tr>
              <a:tr h="538661">
                <a:tc>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Letters in circles</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rPr>
                        <a:t>ⒶⒷⒸⒹⒺⒻⒼⒽⒾⒿⓀⓁⓂⓃⓄⓅⓆⓇⓈⓉⓊⓋⓌⓍⓎⓏ</a:t>
                      </a: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23222127"/>
                  </a:ext>
                </a:extLst>
              </a:tr>
              <a:tr h="538661">
                <a:tc>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Letters in squares</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180" normalizeH="0" baseline="0">
                          <a:solidFill>
                            <a:schemeClr val="tx1"/>
                          </a:solidFill>
                          <a:latin typeface="Segoe UI Symbol" panose="020B0502040204020203" pitchFamily="34" charset="0"/>
                          <a:ea typeface="Segoe UI Symbol" panose="020B0502040204020203" pitchFamily="34" charset="0"/>
                          <a:cs typeface="+mn-cs"/>
                          <a:sym typeface=""/>
                        </a:rPr>
                        <a:t>🄰🄱🄲🄳🄴🄵🄶🄷🄸🄹🄺🄻🄼🄽🄾🄿🅀🅁🅂🅃🅄🅅🅆🅇🅈🅉</a:t>
                      </a: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6500084"/>
                  </a:ext>
                </a:extLst>
              </a:tr>
              <a:tr h="0">
                <a:tc>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Numbers in circles</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rPr>
                        <a:t>➊❷❸❹❺❻❼❽❾❿</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rPr>
                        <a:t>➀➁➂➃➄➅➆➇➈➉</a:t>
                      </a: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912003"/>
                  </a:ext>
                </a:extLst>
              </a:tr>
              <a:tr h="0">
                <a:tc rowSpan="4">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Arrows</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Symbol" panose="020B0502040204020203" pitchFamily="34" charset="0"/>
                          <a:ea typeface="Segoe UI Symbol" panose="020B0502040204020203" pitchFamily="34" charset="0"/>
                        </a:rPr>
                        <a:t>🡡 🡣 🡠 🡢</a:t>
                      </a:r>
                      <a:endPar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endParaRP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1090399"/>
                  </a:ext>
                </a:extLst>
              </a:tr>
              <a:tr h="0">
                <a:tc vMerge="1">
                  <a:txBody>
                    <a:bodyPr/>
                    <a:lstStyle/>
                    <a:p>
                      <a:pPr marL="0" marR="0" lvl="0" indent="0" algn="l" defTabSz="914400" rtl="0" eaLnBrk="1" fontAlgn="auto" hangingPunct="1">
                        <a:lnSpc>
                          <a:spcPct val="100000"/>
                        </a:lnSpc>
                        <a:spcBef>
                          <a:spcPts val="0"/>
                        </a:spcBef>
                        <a:spcAft>
                          <a:spcPts val="0"/>
                        </a:spcAft>
                        <a:buFontTx/>
                        <a:buNone/>
                      </a:pPr>
                      <a:endParaRPr lang="en-GB" sz="1100" b="0" i="0" u="none" strike="noStrike" kern="1200" cap="none" spc="0" normalizeH="0" baseline="0">
                        <a:solidFill>
                          <a:schemeClr val="tx1"/>
                        </a:solidFill>
                        <a:latin typeface="+mn-lt"/>
                        <a:ea typeface="+mn-ea"/>
                        <a:cs typeface="+mn-cs"/>
                        <a:sym typeface=""/>
                      </a:endParaRP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Symbol" panose="020B0502040204020203" pitchFamily="34" charset="0"/>
                          <a:ea typeface="Segoe UI Symbol" panose="020B0502040204020203" pitchFamily="34" charset="0"/>
                        </a:rPr>
                        <a:t>🡩 🡫 🡨 🡪</a:t>
                      </a:r>
                      <a:endPar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endParaRP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0198186"/>
                  </a:ext>
                </a:extLst>
              </a:tr>
              <a:tr h="0">
                <a:tc vMerge="1">
                  <a:txBody>
                    <a:bodyPr/>
                    <a:lstStyle/>
                    <a:p>
                      <a:pPr marL="0" marR="0" lvl="0" indent="0" algn="l" defTabSz="914400" rtl="0" eaLnBrk="1" fontAlgn="auto" hangingPunct="1">
                        <a:lnSpc>
                          <a:spcPct val="100000"/>
                        </a:lnSpc>
                        <a:spcBef>
                          <a:spcPts val="0"/>
                        </a:spcBef>
                        <a:spcAft>
                          <a:spcPts val="0"/>
                        </a:spcAft>
                        <a:buFontTx/>
                        <a:buNone/>
                      </a:pPr>
                      <a:endParaRPr lang="en-GB" sz="1100" b="0" i="0" u="none" strike="noStrike" kern="1200" cap="none" spc="0" normalizeH="0" baseline="0">
                        <a:solidFill>
                          <a:schemeClr val="tx1"/>
                        </a:solidFill>
                        <a:latin typeface="+mn-lt"/>
                        <a:ea typeface="+mn-ea"/>
                        <a:cs typeface="+mn-cs"/>
                        <a:sym typeface=""/>
                      </a:endParaRP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Symbol" panose="020B0502040204020203" pitchFamily="34" charset="0"/>
                          <a:ea typeface="Segoe UI Symbol" panose="020B0502040204020203" pitchFamily="34" charset="0"/>
                        </a:rPr>
                        <a:t>🡱 🡳 🡰 🡲</a:t>
                      </a:r>
                      <a:endPar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endParaRP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7752792"/>
                  </a:ext>
                </a:extLst>
              </a:tr>
              <a:tr h="0">
                <a:tc vMerge="1">
                  <a:txBody>
                    <a:bodyPr/>
                    <a:lstStyle/>
                    <a:p>
                      <a:pPr marL="0" marR="0" lvl="0" indent="0" algn="l" defTabSz="914400" rtl="0" eaLnBrk="1" fontAlgn="auto" hangingPunct="1">
                        <a:lnSpc>
                          <a:spcPct val="100000"/>
                        </a:lnSpc>
                        <a:spcBef>
                          <a:spcPts val="0"/>
                        </a:spcBef>
                        <a:spcAft>
                          <a:spcPts val="0"/>
                        </a:spcAft>
                        <a:buFontTx/>
                        <a:buNone/>
                      </a:pPr>
                      <a:endParaRPr lang="en-GB" sz="1100" b="0" i="0" u="none" strike="noStrike" kern="1200" cap="none" spc="0" normalizeH="0" baseline="0">
                        <a:solidFill>
                          <a:schemeClr val="tx1"/>
                        </a:solidFill>
                        <a:latin typeface="+mn-lt"/>
                        <a:ea typeface="+mn-ea"/>
                        <a:cs typeface="+mn-cs"/>
                        <a:sym typeface=""/>
                      </a:endParaRP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Symbol" panose="020B0502040204020203" pitchFamily="34" charset="0"/>
                          <a:ea typeface="Segoe UI Symbol" panose="020B0502040204020203" pitchFamily="34" charset="0"/>
                        </a:rPr>
                        <a:t>🢁 🢃 🢀 🢂</a:t>
                      </a:r>
                      <a:endPar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endParaRP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8197080"/>
                  </a:ext>
                </a:extLst>
              </a:tr>
              <a:tr h="0">
                <a:tc>
                  <a:txBody>
                    <a:bodyPr/>
                    <a:lstStyle/>
                    <a:p>
                      <a:pPr marL="0" marR="0" lvl="0" indent="0" algn="l" defTabSz="914400" rtl="0" eaLnBrk="1" fontAlgn="auto" hangingPunct="1">
                        <a:lnSpc>
                          <a:spcPct val="100000"/>
                        </a:lnSpc>
                        <a:spcBef>
                          <a:spcPts val="0"/>
                        </a:spcBef>
                        <a:spcAft>
                          <a:spcPts val="0"/>
                        </a:spcAft>
                        <a:buFontTx/>
                        <a:buNone/>
                      </a:pPr>
                      <a:r>
                        <a:rPr lang="en-GB" sz="1200" b="0" i="0" u="none" strike="noStrike" kern="1200" cap="none" spc="0" normalizeH="0" baseline="0">
                          <a:solidFill>
                            <a:schemeClr val="tx1"/>
                          </a:solidFill>
                          <a:latin typeface="+mn-lt"/>
                          <a:ea typeface="+mn-ea"/>
                          <a:cs typeface="+mn-cs"/>
                          <a:sym typeface=""/>
                        </a:rPr>
                        <a:t>Miscellaneous – also available in Segoe Fluent</a:t>
                      </a:r>
                    </a:p>
                  </a:txBody>
                  <a:tcPr marL="0" marR="4572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latin typeface="Segoe UI Symbol" panose="020B0502040204020203" pitchFamily="34" charset="0"/>
                          <a:ea typeface="Segoe UI Symbol" panose="020B0502040204020203" pitchFamily="34" charset="0"/>
                        </a:rPr>
                        <a:t>       </a:t>
                      </a:r>
                      <a:endParaRPr lang="en-GB" sz="1200" b="0" i="0" u="none" strike="noStrike" kern="1200" cap="none" spc="0" normalizeH="0" baseline="0">
                        <a:solidFill>
                          <a:schemeClr val="tx1"/>
                        </a:solidFill>
                        <a:latin typeface="Segoe UI Symbol" panose="020B0502040204020203" pitchFamily="34" charset="0"/>
                        <a:ea typeface="Segoe UI Symbol" panose="020B0502040204020203" pitchFamily="34" charset="0"/>
                        <a:cs typeface="+mn-cs"/>
                        <a:sym typeface=""/>
                      </a:endParaRPr>
                    </a:p>
                  </a:txBody>
                  <a:tcPr marL="45720" marR="0">
                    <a:lnL w="12700" cmpd="sng">
                      <a:noFill/>
                    </a:lnL>
                    <a:lnR w="12700" cmpd="sng">
                      <a:noFill/>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2097131"/>
                  </a:ext>
                </a:extLst>
              </a:tr>
            </a:tbl>
          </a:graphicData>
        </a:graphic>
      </p:graphicFrame>
    </p:spTree>
    <p:extLst>
      <p:ext uri="{BB962C8B-B14F-4D97-AF65-F5344CB8AC3E}">
        <p14:creationId xmlns:p14="http://schemas.microsoft.com/office/powerpoint/2010/main" val="13029449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theme/theme1.xml><?xml version="1.0" encoding="utf-8"?>
<a:theme xmlns:a="http://schemas.openxmlformats.org/drawingml/2006/main" name="SHARPN">
  <a:themeElements>
    <a:clrScheme name="SHARPN">
      <a:dk1>
        <a:srgbClr val="000000"/>
      </a:dk1>
      <a:lt1>
        <a:srgbClr val="FFFFFF"/>
      </a:lt1>
      <a:dk2>
        <a:srgbClr val="555555"/>
      </a:dk2>
      <a:lt2>
        <a:srgbClr val="DDDDDD"/>
      </a:lt2>
      <a:accent1>
        <a:srgbClr val="0E5F78"/>
      </a:accent1>
      <a:accent2>
        <a:srgbClr val="F0B400"/>
      </a:accent2>
      <a:accent3>
        <a:srgbClr val="499BB5"/>
      </a:accent3>
      <a:accent4>
        <a:srgbClr val="68CCE4"/>
      </a:accent4>
      <a:accent5>
        <a:srgbClr val="FBD600"/>
      </a:accent5>
      <a:accent6>
        <a:srgbClr val="B3290B"/>
      </a:accent6>
      <a:hlink>
        <a:srgbClr val="0E5F78"/>
      </a:hlink>
      <a:folHlink>
        <a:srgbClr val="0E5F78"/>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60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600" dirty="0" smtClean="0">
            <a:solidFill>
              <a:schemeClr val="tx2"/>
            </a:solidFill>
          </a:defRPr>
        </a:defPPr>
      </a:lstStyle>
    </a:txDef>
  </a:objectDefaults>
  <a:extraClrSchemeLst/>
  <a:extLst>
    <a:ext uri="{05A4C25C-085E-4340-85A3-A5531E510DB2}">
      <thm15:themeFamily xmlns:thm15="http://schemas.microsoft.com/office/thememl/2012/main" name="SHARPN Template v0.3.potx" id="{03FD5E35-C5A1-4E5E-B685-9586EB8DEEBA}" vid="{486F5681-2CE6-43FB-AE09-CF56CC5D0C23}"/>
    </a:ext>
  </a:extLst>
</a:theme>
</file>

<file path=ppt/theme/theme2.xml><?xml version="1.0" encoding="utf-8"?>
<a:theme xmlns:a="http://schemas.openxmlformats.org/drawingml/2006/main" name="Office Theme">
  <a:themeElements>
    <a:clrScheme name="SHARPN">
      <a:dk1>
        <a:srgbClr val="000000"/>
      </a:dk1>
      <a:lt1>
        <a:srgbClr val="FFFFFF"/>
      </a:lt1>
      <a:dk2>
        <a:srgbClr val="555555"/>
      </a:dk2>
      <a:lt2>
        <a:srgbClr val="BBBBBB"/>
      </a:lt2>
      <a:accent1>
        <a:srgbClr val="028080"/>
      </a:accent1>
      <a:accent2>
        <a:srgbClr val="F2B600"/>
      </a:accent2>
      <a:accent3>
        <a:srgbClr val="555555"/>
      </a:accent3>
      <a:accent4>
        <a:srgbClr val="BBBBBB"/>
      </a:accent4>
      <a:accent5>
        <a:srgbClr val="DDDDDD"/>
      </a:accent5>
      <a:accent6>
        <a:srgbClr val="CC2314"/>
      </a:accent6>
      <a:hlink>
        <a:srgbClr val="028080"/>
      </a:hlink>
      <a:folHlink>
        <a:srgbClr val="028080"/>
      </a:folHlink>
    </a:clrScheme>
    <a:fontScheme name="SHARPN">
      <a:majorFont>
        <a:latin typeface="Segoe UI Semibol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02A572C9-3D7D-494D-BF6B-0F1E5EB0F846}">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7F239263CC20D48B01380522EEF31B2" ma:contentTypeVersion="13" ma:contentTypeDescription="Create a new document." ma:contentTypeScope="" ma:versionID="9628d90da3d4921557ab5e4da5ea91c9">
  <xsd:schema xmlns:xsd="http://www.w3.org/2001/XMLSchema" xmlns:xs="http://www.w3.org/2001/XMLSchema" xmlns:p="http://schemas.microsoft.com/office/2006/metadata/properties" xmlns:ns3="483d1638-7f82-47ad-ab4a-3ba3813984e1" xmlns:ns4="bfbaff98-0362-4770-827a-b4f0c954be4f" targetNamespace="http://schemas.microsoft.com/office/2006/metadata/properties" ma:root="true" ma:fieldsID="0dcc528c450ee236fe8256a53d0a639c" ns3:_="" ns4:_="">
    <xsd:import namespace="483d1638-7f82-47ad-ab4a-3ba3813984e1"/>
    <xsd:import namespace="bfbaff98-0362-4770-827a-b4f0c954be4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1638-7f82-47ad-ab4a-3ba3813984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fbaff98-0362-4770-827a-b4f0c954be4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898EB7-2B7F-439E-8CE3-7B1F84F4D57C}">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EA014B2B-FC9C-4D11-A254-9563A4BD0784}">
  <ds:schemaRefs>
    <ds:schemaRef ds:uri="483d1638-7f82-47ad-ab4a-3ba3813984e1"/>
    <ds:schemaRef ds:uri="bfbaff98-0362-4770-827a-b4f0c954be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30BA7EFA-042E-4369-BB82-FB802A9543C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SHARPN Template v0.3</Template>
  <TotalTime>0</TotalTime>
  <Words>730</Words>
  <Application>Microsoft Office PowerPoint</Application>
  <PresentationFormat>Widescreen</PresentationFormat>
  <Paragraphs>109</Paragraphs>
  <Slides>2</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vt:i4>
      </vt:variant>
      <vt:variant>
        <vt:lpstr>Custom Shows</vt:lpstr>
      </vt:variant>
      <vt:variant>
        <vt:i4>1</vt:i4>
      </vt:variant>
    </vt:vector>
  </HeadingPairs>
  <TitlesOfParts>
    <vt:vector size="11" baseType="lpstr">
      <vt:lpstr>Baskerville Old Face</vt:lpstr>
      <vt:lpstr>Segoe Fluent Icons</vt:lpstr>
      <vt:lpstr>Segoe Print</vt:lpstr>
      <vt:lpstr>Segoe UI</vt:lpstr>
      <vt:lpstr>Segoe UI Light</vt:lpstr>
      <vt:lpstr>Segoe UI Symbol</vt:lpstr>
      <vt:lpstr>Wingdings 2</vt:lpstr>
      <vt:lpstr>SHARPN</vt:lpstr>
      <vt:lpstr>Segoe Fluent Icons</vt:lpstr>
      <vt:lpstr>Segoe UI Symbol</vt:lpstr>
      <vt:lpstr>Handout slides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Segoe font icons: copy and paste from here</dc:title>
  <dc:creator>Steve Rowland</dc:creator>
  <cp:lastModifiedBy>Steve Rowland</cp:lastModifiedBy>
  <cp:revision>1</cp:revision>
  <cp:lastPrinted>2020-08-04T13:03:20Z</cp:lastPrinted>
  <dcterms:created xsi:type="dcterms:W3CDTF">2021-03-30T12:51:59Z</dcterms:created>
  <dcterms:modified xsi:type="dcterms:W3CDTF">2025-01-07T14:09:40Z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0x010100B7F239263CC20D48B01380522EEF31B2</vt:lpwstr>
  </property>
</Properties>
</file>