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12" r:id="rId5"/>
    <p:sldId id="266" r:id="rId6"/>
    <p:sldId id="314" r:id="rId7"/>
    <p:sldId id="313" r:id="rId8"/>
    <p:sldId id="269" r:id="rId9"/>
  </p:sldIdLst>
  <p:sldSz cx="18288000" cy="10287000"/>
  <p:notesSz cx="6858000" cy="9144000"/>
  <p:embeddedFontLs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Bold" panose="00000800000000000000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5A2"/>
    <a:srgbClr val="69C7C9"/>
    <a:srgbClr val="A0DCDD"/>
    <a:srgbClr val="E6F6F6"/>
    <a:srgbClr val="B8E5E6"/>
    <a:srgbClr val="CBB88F"/>
    <a:srgbClr val="9F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9FFBB-6B55-4ACD-9000-E8AE8E88D64A}" v="85" dt="2026-03-05T08:22:16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233"/>
  </p:normalViewPr>
  <p:slideViewPr>
    <p:cSldViewPr snapToGrid="0">
      <p:cViewPr varScale="1">
        <p:scale>
          <a:sx n="59" d="100"/>
          <a:sy n="59" d="100"/>
        </p:scale>
        <p:origin x="451" y="67"/>
      </p:cViewPr>
      <p:guideLst>
        <p:guide orient="horz" pos="22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40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 Stubbe" userId="60b4e0e5-d4c6-4436-b89e-971e3d9eb5be" providerId="ADAL" clId="{567DCEF1-19CB-4BB0-8CC0-968A6D5832F0}"/>
    <pc:docChg chg="undo redo custSel addSld delSld modSld sldOrd">
      <pc:chgData name="Birgit Stubbe" userId="60b4e0e5-d4c6-4436-b89e-971e3d9eb5be" providerId="ADAL" clId="{567DCEF1-19CB-4BB0-8CC0-968A6D5832F0}" dt="2026-03-05T08:51:59.162" v="1904" actId="113"/>
      <pc:docMkLst>
        <pc:docMk/>
      </pc:docMkLst>
      <pc:sldChg chg="addSp delSp modSp mod ord">
        <pc:chgData name="Birgit Stubbe" userId="60b4e0e5-d4c6-4436-b89e-971e3d9eb5be" providerId="ADAL" clId="{567DCEF1-19CB-4BB0-8CC0-968A6D5832F0}" dt="2026-03-05T08:51:59.162" v="1904" actId="113"/>
        <pc:sldMkLst>
          <pc:docMk/>
          <pc:sldMk cId="764026464" sldId="266"/>
        </pc:sldMkLst>
        <pc:spChg chg="mod">
          <ac:chgData name="Birgit Stubbe" userId="60b4e0e5-d4c6-4436-b89e-971e3d9eb5be" providerId="ADAL" clId="{567DCEF1-19CB-4BB0-8CC0-968A6D5832F0}" dt="2026-03-05T07:45:19.490" v="1140" actId="20577"/>
          <ac:spMkLst>
            <pc:docMk/>
            <pc:sldMk cId="764026464" sldId="266"/>
            <ac:spMk id="3" creationId="{7642783E-21C9-5188-BD11-3E8EF2AA943E}"/>
          </ac:spMkLst>
        </pc:spChg>
        <pc:spChg chg="del mod">
          <ac:chgData name="Birgit Stubbe" userId="60b4e0e5-d4c6-4436-b89e-971e3d9eb5be" providerId="ADAL" clId="{567DCEF1-19CB-4BB0-8CC0-968A6D5832F0}" dt="2026-03-05T07:50:01.555" v="1187" actId="478"/>
          <ac:spMkLst>
            <pc:docMk/>
            <pc:sldMk cId="764026464" sldId="266"/>
            <ac:spMk id="4" creationId="{2DF8A4C0-B54C-7983-C238-A75F30CE651C}"/>
          </ac:spMkLst>
        </pc:spChg>
        <pc:spChg chg="add del mod">
          <ac:chgData name="Birgit Stubbe" userId="60b4e0e5-d4c6-4436-b89e-971e3d9eb5be" providerId="ADAL" clId="{567DCEF1-19CB-4BB0-8CC0-968A6D5832F0}" dt="2026-03-05T07:47:58.774" v="1173" actId="478"/>
          <ac:spMkLst>
            <pc:docMk/>
            <pc:sldMk cId="764026464" sldId="266"/>
            <ac:spMk id="5" creationId="{DFD16B15-77FF-1725-45BA-663F17DFF56F}"/>
          </ac:spMkLst>
        </pc:spChg>
        <pc:spChg chg="add del mod">
          <ac:chgData name="Birgit Stubbe" userId="60b4e0e5-d4c6-4436-b89e-971e3d9eb5be" providerId="ADAL" clId="{567DCEF1-19CB-4BB0-8CC0-968A6D5832F0}" dt="2026-03-05T07:48:01.655" v="1174" actId="478"/>
          <ac:spMkLst>
            <pc:docMk/>
            <pc:sldMk cId="764026464" sldId="266"/>
            <ac:spMk id="6" creationId="{FA0C6318-FCC4-029E-29CD-78F20233806E}"/>
          </ac:spMkLst>
        </pc:spChg>
        <pc:spChg chg="add mod">
          <ac:chgData name="Birgit Stubbe" userId="60b4e0e5-d4c6-4436-b89e-971e3d9eb5be" providerId="ADAL" clId="{567DCEF1-19CB-4BB0-8CC0-968A6D5832F0}" dt="2026-03-04T15:25:51.915" v="939"/>
          <ac:spMkLst>
            <pc:docMk/>
            <pc:sldMk cId="764026464" sldId="266"/>
            <ac:spMk id="7" creationId="{2AC0E44C-743A-32BB-4898-EA263276CD23}"/>
          </ac:spMkLst>
        </pc:spChg>
        <pc:spChg chg="add del mod">
          <ac:chgData name="Birgit Stubbe" userId="60b4e0e5-d4c6-4436-b89e-971e3d9eb5be" providerId="ADAL" clId="{567DCEF1-19CB-4BB0-8CC0-968A6D5832F0}" dt="2026-03-05T07:47:58.774" v="1173" actId="478"/>
          <ac:spMkLst>
            <pc:docMk/>
            <pc:sldMk cId="764026464" sldId="266"/>
            <ac:spMk id="8" creationId="{5A1C6789-526D-8485-7987-3C5A87310DB6}"/>
          </ac:spMkLst>
        </pc:spChg>
        <pc:spChg chg="del mod">
          <ac:chgData name="Birgit Stubbe" userId="60b4e0e5-d4c6-4436-b89e-971e3d9eb5be" providerId="ADAL" clId="{567DCEF1-19CB-4BB0-8CC0-968A6D5832F0}" dt="2026-03-04T15:25:39.899" v="938" actId="478"/>
          <ac:spMkLst>
            <pc:docMk/>
            <pc:sldMk cId="764026464" sldId="266"/>
            <ac:spMk id="11" creationId="{207B829B-3827-7721-7BD0-80F39AE1398F}"/>
          </ac:spMkLst>
        </pc:spChg>
        <pc:spChg chg="mod">
          <ac:chgData name="Birgit Stubbe" userId="60b4e0e5-d4c6-4436-b89e-971e3d9eb5be" providerId="ADAL" clId="{567DCEF1-19CB-4BB0-8CC0-968A6D5832F0}" dt="2026-03-04T15:25:51.915" v="939"/>
          <ac:spMkLst>
            <pc:docMk/>
            <pc:sldMk cId="764026464" sldId="266"/>
            <ac:spMk id="12" creationId="{2B99F3F6-7D71-8551-4EC1-2CA94025D016}"/>
          </ac:spMkLst>
        </pc:spChg>
        <pc:spChg chg="mod">
          <ac:chgData name="Birgit Stubbe" userId="60b4e0e5-d4c6-4436-b89e-971e3d9eb5be" providerId="ADAL" clId="{567DCEF1-19CB-4BB0-8CC0-968A6D5832F0}" dt="2026-03-04T15:25:51.915" v="939"/>
          <ac:spMkLst>
            <pc:docMk/>
            <pc:sldMk cId="764026464" sldId="266"/>
            <ac:spMk id="16" creationId="{5F6E0B98-F8A5-BBE7-7410-2EF1649D140D}"/>
          </ac:spMkLst>
        </pc:spChg>
        <pc:spChg chg="mod">
          <ac:chgData name="Birgit Stubbe" userId="60b4e0e5-d4c6-4436-b89e-971e3d9eb5be" providerId="ADAL" clId="{567DCEF1-19CB-4BB0-8CC0-968A6D5832F0}" dt="2026-03-04T15:25:51.915" v="939"/>
          <ac:spMkLst>
            <pc:docMk/>
            <pc:sldMk cId="764026464" sldId="266"/>
            <ac:spMk id="20" creationId="{47A43DB5-8807-7611-9D10-53117A611DC8}"/>
          </ac:spMkLst>
        </pc:spChg>
        <pc:spChg chg="mod">
          <ac:chgData name="Birgit Stubbe" userId="60b4e0e5-d4c6-4436-b89e-971e3d9eb5be" providerId="ADAL" clId="{567DCEF1-19CB-4BB0-8CC0-968A6D5832F0}" dt="2026-03-04T15:25:51.915" v="939"/>
          <ac:spMkLst>
            <pc:docMk/>
            <pc:sldMk cId="764026464" sldId="266"/>
            <ac:spMk id="25" creationId="{547DCFBA-1B85-FA70-6D2F-1A858B52E69B}"/>
          </ac:spMkLst>
        </pc:spChg>
        <pc:spChg chg="mod">
          <ac:chgData name="Birgit Stubbe" userId="60b4e0e5-d4c6-4436-b89e-971e3d9eb5be" providerId="ADAL" clId="{567DCEF1-19CB-4BB0-8CC0-968A6D5832F0}" dt="2026-03-04T15:25:51.915" v="939"/>
          <ac:spMkLst>
            <pc:docMk/>
            <pc:sldMk cId="764026464" sldId="266"/>
            <ac:spMk id="28" creationId="{891D1A67-2CEE-F613-0239-626777EA7707}"/>
          </ac:spMkLst>
        </pc:spChg>
        <pc:spChg chg="add mod">
          <ac:chgData name="Birgit Stubbe" userId="60b4e0e5-d4c6-4436-b89e-971e3d9eb5be" providerId="ADAL" clId="{567DCEF1-19CB-4BB0-8CC0-968A6D5832F0}" dt="2026-03-05T07:47:07.860" v="1165" actId="20577"/>
          <ac:spMkLst>
            <pc:docMk/>
            <pc:sldMk cId="764026464" sldId="266"/>
            <ac:spMk id="29" creationId="{2376F8CF-8803-53C3-3E5E-367DA591AC0C}"/>
          </ac:spMkLst>
        </pc:spChg>
        <pc:spChg chg="add mod">
          <ac:chgData name="Birgit Stubbe" userId="60b4e0e5-d4c6-4436-b89e-971e3d9eb5be" providerId="ADAL" clId="{567DCEF1-19CB-4BB0-8CC0-968A6D5832F0}" dt="2026-03-05T08:28:29.349" v="1873" actId="948"/>
          <ac:spMkLst>
            <pc:docMk/>
            <pc:sldMk cId="764026464" sldId="266"/>
            <ac:spMk id="30" creationId="{BD9F8076-497C-8A2E-8966-9D1FA334531C}"/>
          </ac:spMkLst>
        </pc:spChg>
        <pc:spChg chg="add del mod">
          <ac:chgData name="Birgit Stubbe" userId="60b4e0e5-d4c6-4436-b89e-971e3d9eb5be" providerId="ADAL" clId="{567DCEF1-19CB-4BB0-8CC0-968A6D5832F0}" dt="2026-03-05T07:58:31.034" v="1296" actId="478"/>
          <ac:spMkLst>
            <pc:docMk/>
            <pc:sldMk cId="764026464" sldId="266"/>
            <ac:spMk id="1024" creationId="{AF31843D-B0A7-1694-50D5-B3741CAE7291}"/>
          </ac:spMkLst>
        </pc:spChg>
        <pc:spChg chg="add del mod">
          <ac:chgData name="Birgit Stubbe" userId="60b4e0e5-d4c6-4436-b89e-971e3d9eb5be" providerId="ADAL" clId="{567DCEF1-19CB-4BB0-8CC0-968A6D5832F0}" dt="2026-03-05T07:59:41.150" v="1300" actId="478"/>
          <ac:spMkLst>
            <pc:docMk/>
            <pc:sldMk cId="764026464" sldId="266"/>
            <ac:spMk id="1031" creationId="{A7DE8337-AD79-C846-C7A8-28CB978B90B9}"/>
          </ac:spMkLst>
        </pc:spChg>
        <pc:spChg chg="add del mod topLvl">
          <ac:chgData name="Birgit Stubbe" userId="60b4e0e5-d4c6-4436-b89e-971e3d9eb5be" providerId="ADAL" clId="{567DCEF1-19CB-4BB0-8CC0-968A6D5832F0}" dt="2026-03-05T08:00:18.228" v="1310" actId="478"/>
          <ac:spMkLst>
            <pc:docMk/>
            <pc:sldMk cId="764026464" sldId="266"/>
            <ac:spMk id="1035" creationId="{955F1137-0A65-BC33-0AD2-594541BACE44}"/>
          </ac:spMkLst>
        </pc:spChg>
        <pc:spChg chg="add del mod topLvl">
          <ac:chgData name="Birgit Stubbe" userId="60b4e0e5-d4c6-4436-b89e-971e3d9eb5be" providerId="ADAL" clId="{567DCEF1-19CB-4BB0-8CC0-968A6D5832F0}" dt="2026-03-05T08:03:36.631" v="1365" actId="478"/>
          <ac:spMkLst>
            <pc:docMk/>
            <pc:sldMk cId="764026464" sldId="266"/>
            <ac:spMk id="1036" creationId="{445C0833-24FC-26A7-E14D-0755D5E22FE2}"/>
          </ac:spMkLst>
        </pc:spChg>
        <pc:spChg chg="add del mod topLvl">
          <ac:chgData name="Birgit Stubbe" userId="60b4e0e5-d4c6-4436-b89e-971e3d9eb5be" providerId="ADAL" clId="{567DCEF1-19CB-4BB0-8CC0-968A6D5832F0}" dt="2026-03-05T08:04:34.647" v="1383" actId="478"/>
          <ac:spMkLst>
            <pc:docMk/>
            <pc:sldMk cId="764026464" sldId="266"/>
            <ac:spMk id="1037" creationId="{91CE88C8-609C-2F8B-C45D-E56EEC7A07E6}"/>
          </ac:spMkLst>
        </pc:spChg>
        <pc:spChg chg="add del mod topLvl">
          <ac:chgData name="Birgit Stubbe" userId="60b4e0e5-d4c6-4436-b89e-971e3d9eb5be" providerId="ADAL" clId="{567DCEF1-19CB-4BB0-8CC0-968A6D5832F0}" dt="2026-03-05T08:04:30.508" v="1381" actId="478"/>
          <ac:spMkLst>
            <pc:docMk/>
            <pc:sldMk cId="764026464" sldId="266"/>
            <ac:spMk id="1038" creationId="{3D7C5D92-C126-7A09-65E3-161F142EE5CC}"/>
          </ac:spMkLst>
        </pc:spChg>
        <pc:spChg chg="add del mod topLvl">
          <ac:chgData name="Birgit Stubbe" userId="60b4e0e5-d4c6-4436-b89e-971e3d9eb5be" providerId="ADAL" clId="{567DCEF1-19CB-4BB0-8CC0-968A6D5832F0}" dt="2026-03-05T08:06:35.885" v="1461" actId="478"/>
          <ac:spMkLst>
            <pc:docMk/>
            <pc:sldMk cId="764026464" sldId="266"/>
            <ac:spMk id="1039" creationId="{3D0FB4D6-4FBB-03BF-EE93-46E8BFAC428B}"/>
          </ac:spMkLst>
        </pc:spChg>
        <pc:spChg chg="add del mod topLvl">
          <ac:chgData name="Birgit Stubbe" userId="60b4e0e5-d4c6-4436-b89e-971e3d9eb5be" providerId="ADAL" clId="{567DCEF1-19CB-4BB0-8CC0-968A6D5832F0}" dt="2026-03-05T08:06:34.877" v="1460" actId="478"/>
          <ac:spMkLst>
            <pc:docMk/>
            <pc:sldMk cId="764026464" sldId="266"/>
            <ac:spMk id="1040" creationId="{DD6F1539-5324-EC55-45AC-408AFD1B05A2}"/>
          </ac:spMkLst>
        </pc:spChg>
        <pc:spChg chg="add mod">
          <ac:chgData name="Birgit Stubbe" userId="60b4e0e5-d4c6-4436-b89e-971e3d9eb5be" providerId="ADAL" clId="{567DCEF1-19CB-4BB0-8CC0-968A6D5832F0}" dt="2026-03-05T08:26:37.629" v="1824" actId="2710"/>
          <ac:spMkLst>
            <pc:docMk/>
            <pc:sldMk cId="764026464" sldId="266"/>
            <ac:spMk id="1042" creationId="{1624C4F5-87BD-6525-B13B-2F5924E4730F}"/>
          </ac:spMkLst>
        </pc:spChg>
        <pc:spChg chg="add mod">
          <ac:chgData name="Birgit Stubbe" userId="60b4e0e5-d4c6-4436-b89e-971e3d9eb5be" providerId="ADAL" clId="{567DCEF1-19CB-4BB0-8CC0-968A6D5832F0}" dt="2026-03-05T08:51:37.989" v="1902" actId="113"/>
          <ac:spMkLst>
            <pc:docMk/>
            <pc:sldMk cId="764026464" sldId="266"/>
            <ac:spMk id="1044" creationId="{39644B32-FEF8-1D9C-BAAE-9A6AACC36A35}"/>
          </ac:spMkLst>
        </pc:spChg>
        <pc:spChg chg="add mod">
          <ac:chgData name="Birgit Stubbe" userId="60b4e0e5-d4c6-4436-b89e-971e3d9eb5be" providerId="ADAL" clId="{567DCEF1-19CB-4BB0-8CC0-968A6D5832F0}" dt="2026-03-05T08:51:59.162" v="1904" actId="113"/>
          <ac:spMkLst>
            <pc:docMk/>
            <pc:sldMk cId="764026464" sldId="266"/>
            <ac:spMk id="1046" creationId="{693BD649-6BEA-1E52-5AF5-20929B2423D0}"/>
          </ac:spMkLst>
        </pc:spChg>
        <pc:spChg chg="add mod">
          <ac:chgData name="Birgit Stubbe" userId="60b4e0e5-d4c6-4436-b89e-971e3d9eb5be" providerId="ADAL" clId="{567DCEF1-19CB-4BB0-8CC0-968A6D5832F0}" dt="2026-03-05T08:14:35.187" v="1598" actId="207"/>
          <ac:spMkLst>
            <pc:docMk/>
            <pc:sldMk cId="764026464" sldId="266"/>
            <ac:spMk id="1048" creationId="{AC5CB8BD-EC4E-06A3-1CEF-E06F89F503DB}"/>
          </ac:spMkLst>
        </pc:spChg>
        <pc:grpChg chg="del">
          <ac:chgData name="Birgit Stubbe" userId="60b4e0e5-d4c6-4436-b89e-971e3d9eb5be" providerId="ADAL" clId="{567DCEF1-19CB-4BB0-8CC0-968A6D5832F0}" dt="2026-03-05T07:47:58.774" v="1173" actId="478"/>
          <ac:grpSpMkLst>
            <pc:docMk/>
            <pc:sldMk cId="764026464" sldId="266"/>
            <ac:grpSpMk id="9" creationId="{65C463E8-A032-C0C9-2FAA-F81552A3DE16}"/>
          </ac:grpSpMkLst>
        </pc:grpChg>
        <pc:grpChg chg="del">
          <ac:chgData name="Birgit Stubbe" userId="60b4e0e5-d4c6-4436-b89e-971e3d9eb5be" providerId="ADAL" clId="{567DCEF1-19CB-4BB0-8CC0-968A6D5832F0}" dt="2026-03-05T07:48:03.781" v="1175" actId="478"/>
          <ac:grpSpMkLst>
            <pc:docMk/>
            <pc:sldMk cId="764026464" sldId="266"/>
            <ac:grpSpMk id="14" creationId="{A67CDBA9-E5A1-467B-CFFB-D0F7C70D8701}"/>
          </ac:grpSpMkLst>
        </pc:grpChg>
        <pc:grpChg chg="del">
          <ac:chgData name="Birgit Stubbe" userId="60b4e0e5-d4c6-4436-b89e-971e3d9eb5be" providerId="ADAL" clId="{567DCEF1-19CB-4BB0-8CC0-968A6D5832F0}" dt="2026-03-05T07:48:05.347" v="1176" actId="478"/>
          <ac:grpSpMkLst>
            <pc:docMk/>
            <pc:sldMk cId="764026464" sldId="266"/>
            <ac:grpSpMk id="17" creationId="{032CA5F5-AF99-8DDB-BDE5-03AF40487B8F}"/>
          </ac:grpSpMkLst>
        </pc:grpChg>
        <pc:grpChg chg="del">
          <ac:chgData name="Birgit Stubbe" userId="60b4e0e5-d4c6-4436-b89e-971e3d9eb5be" providerId="ADAL" clId="{567DCEF1-19CB-4BB0-8CC0-968A6D5832F0}" dt="2026-03-05T07:48:01.655" v="1174" actId="478"/>
          <ac:grpSpMkLst>
            <pc:docMk/>
            <pc:sldMk cId="764026464" sldId="266"/>
            <ac:grpSpMk id="23" creationId="{AC3C4028-492E-2198-1BF0-9CA080D56085}"/>
          </ac:grpSpMkLst>
        </pc:grpChg>
        <pc:grpChg chg="del">
          <ac:chgData name="Birgit Stubbe" userId="60b4e0e5-d4c6-4436-b89e-971e3d9eb5be" providerId="ADAL" clId="{567DCEF1-19CB-4BB0-8CC0-968A6D5832F0}" dt="2026-03-05T07:48:01.655" v="1174" actId="478"/>
          <ac:grpSpMkLst>
            <pc:docMk/>
            <pc:sldMk cId="764026464" sldId="266"/>
            <ac:grpSpMk id="26" creationId="{603828FF-5D6B-0C29-1743-0868B09B074F}"/>
          </ac:grpSpMkLst>
        </pc:grpChg>
        <pc:grpChg chg="add del mod">
          <ac:chgData name="Birgit Stubbe" userId="60b4e0e5-d4c6-4436-b89e-971e3d9eb5be" providerId="ADAL" clId="{567DCEF1-19CB-4BB0-8CC0-968A6D5832F0}" dt="2026-03-05T08:00:42.713" v="1320" actId="165"/>
          <ac:grpSpMkLst>
            <pc:docMk/>
            <pc:sldMk cId="764026464" sldId="266"/>
            <ac:grpSpMk id="1032" creationId="{0EA77BF9-05C3-5347-694A-BEF103953476}"/>
          </ac:grpSpMkLst>
        </pc:grpChg>
        <pc:grpChg chg="add del mod">
          <ac:chgData name="Birgit Stubbe" userId="60b4e0e5-d4c6-4436-b89e-971e3d9eb5be" providerId="ADAL" clId="{567DCEF1-19CB-4BB0-8CC0-968A6D5832F0}" dt="2026-03-05T08:00:33.198" v="1317" actId="165"/>
          <ac:grpSpMkLst>
            <pc:docMk/>
            <pc:sldMk cId="764026464" sldId="266"/>
            <ac:grpSpMk id="1033" creationId="{365A55C0-C669-D5FC-88B5-EAD7651B2159}"/>
          </ac:grpSpMkLst>
        </pc:grpChg>
        <pc:grpChg chg="add del mod">
          <ac:chgData name="Birgit Stubbe" userId="60b4e0e5-d4c6-4436-b89e-971e3d9eb5be" providerId="ADAL" clId="{567DCEF1-19CB-4BB0-8CC0-968A6D5832F0}" dt="2026-03-05T08:00:18.228" v="1310" actId="478"/>
          <ac:grpSpMkLst>
            <pc:docMk/>
            <pc:sldMk cId="764026464" sldId="266"/>
            <ac:grpSpMk id="1034" creationId="{C829ACAC-7E94-7E14-D7A2-1DEE3FEB6167}"/>
          </ac:grpSpMkLst>
        </pc:grpChg>
        <pc:grpChg chg="add mod">
          <ac:chgData name="Birgit Stubbe" userId="60b4e0e5-d4c6-4436-b89e-971e3d9eb5be" providerId="ADAL" clId="{567DCEF1-19CB-4BB0-8CC0-968A6D5832F0}" dt="2026-03-05T08:28:37.664" v="1885" actId="1036"/>
          <ac:grpSpMkLst>
            <pc:docMk/>
            <pc:sldMk cId="764026464" sldId="266"/>
            <ac:grpSpMk id="1051" creationId="{D06CF3AD-0E61-BD5A-5964-F124F0C050D7}"/>
          </ac:grpSpMkLst>
        </pc:grpChg>
        <pc:picChg chg="del">
          <ac:chgData name="Birgit Stubbe" userId="60b4e0e5-d4c6-4436-b89e-971e3d9eb5be" providerId="ADAL" clId="{567DCEF1-19CB-4BB0-8CC0-968A6D5832F0}" dt="2026-03-04T15:25:39.899" v="938" actId="478"/>
          <ac:picMkLst>
            <pc:docMk/>
            <pc:sldMk cId="764026464" sldId="266"/>
            <ac:picMk id="2" creationId="{50D88391-C7C8-FD65-034D-2ED440BB03D1}"/>
          </ac:picMkLst>
        </pc:picChg>
        <pc:picChg chg="del">
          <ac:chgData name="Birgit Stubbe" userId="60b4e0e5-d4c6-4436-b89e-971e3d9eb5be" providerId="ADAL" clId="{567DCEF1-19CB-4BB0-8CC0-968A6D5832F0}" dt="2026-03-04T15:25:39.899" v="938" actId="478"/>
          <ac:picMkLst>
            <pc:docMk/>
            <pc:sldMk cId="764026464" sldId="266"/>
            <ac:picMk id="13" creationId="{CE9F159A-239D-5680-C7CB-31C519A59570}"/>
          </ac:picMkLst>
        </pc:picChg>
        <pc:picChg chg="del">
          <ac:chgData name="Birgit Stubbe" userId="60b4e0e5-d4c6-4436-b89e-971e3d9eb5be" providerId="ADAL" clId="{567DCEF1-19CB-4BB0-8CC0-968A6D5832F0}" dt="2026-03-04T15:25:39.899" v="938" actId="478"/>
          <ac:picMkLst>
            <pc:docMk/>
            <pc:sldMk cId="764026464" sldId="266"/>
            <ac:picMk id="18" creationId="{5F81D3A7-4D42-8F58-9711-E4B4AEE6E102}"/>
          </ac:picMkLst>
        </pc:picChg>
        <pc:picChg chg="del">
          <ac:chgData name="Birgit Stubbe" userId="60b4e0e5-d4c6-4436-b89e-971e3d9eb5be" providerId="ADAL" clId="{567DCEF1-19CB-4BB0-8CC0-968A6D5832F0}" dt="2026-03-04T15:25:39.899" v="938" actId="478"/>
          <ac:picMkLst>
            <pc:docMk/>
            <pc:sldMk cId="764026464" sldId="266"/>
            <ac:picMk id="21" creationId="{3C3D7E10-5B72-9868-D9FB-216A4665793C}"/>
          </ac:picMkLst>
        </pc:picChg>
        <pc:picChg chg="del">
          <ac:chgData name="Birgit Stubbe" userId="60b4e0e5-d4c6-4436-b89e-971e3d9eb5be" providerId="ADAL" clId="{567DCEF1-19CB-4BB0-8CC0-968A6D5832F0}" dt="2026-03-04T15:25:39.899" v="938" actId="478"/>
          <ac:picMkLst>
            <pc:docMk/>
            <pc:sldMk cId="764026464" sldId="266"/>
            <ac:picMk id="22" creationId="{307D052D-4C4C-1093-DF75-465CDA7E3B19}"/>
          </ac:picMkLst>
        </pc:picChg>
        <pc:picChg chg="del mod">
          <ac:chgData name="Birgit Stubbe" userId="60b4e0e5-d4c6-4436-b89e-971e3d9eb5be" providerId="ADAL" clId="{567DCEF1-19CB-4BB0-8CC0-968A6D5832F0}" dt="2026-03-04T15:25:39.899" v="938" actId="478"/>
          <ac:picMkLst>
            <pc:docMk/>
            <pc:sldMk cId="764026464" sldId="266"/>
            <ac:picMk id="1026" creationId="{3BF1E985-CF72-29FD-4204-A7F17D3AD881}"/>
          </ac:picMkLst>
        </pc:picChg>
        <pc:picChg chg="del">
          <ac:chgData name="Birgit Stubbe" userId="60b4e0e5-d4c6-4436-b89e-971e3d9eb5be" providerId="ADAL" clId="{567DCEF1-19CB-4BB0-8CC0-968A6D5832F0}" dt="2026-03-04T15:25:39.899" v="938" actId="478"/>
          <ac:picMkLst>
            <pc:docMk/>
            <pc:sldMk cId="764026464" sldId="266"/>
            <ac:picMk id="1027" creationId="{CA9ACCAE-8C76-ADFB-D0FE-8025D902077B}"/>
          </ac:picMkLst>
        </pc:picChg>
        <pc:picChg chg="del">
          <ac:chgData name="Birgit Stubbe" userId="60b4e0e5-d4c6-4436-b89e-971e3d9eb5be" providerId="ADAL" clId="{567DCEF1-19CB-4BB0-8CC0-968A6D5832F0}" dt="2026-03-04T15:25:39.899" v="938" actId="478"/>
          <ac:picMkLst>
            <pc:docMk/>
            <pc:sldMk cId="764026464" sldId="266"/>
            <ac:picMk id="1029" creationId="{B2D87032-6AB8-6824-0BDF-1E0FE50D0780}"/>
          </ac:picMkLst>
        </pc:picChg>
        <pc:picChg chg="del">
          <ac:chgData name="Birgit Stubbe" userId="60b4e0e5-d4c6-4436-b89e-971e3d9eb5be" providerId="ADAL" clId="{567DCEF1-19CB-4BB0-8CC0-968A6D5832F0}" dt="2026-03-04T15:25:39.899" v="938" actId="478"/>
          <ac:picMkLst>
            <pc:docMk/>
            <pc:sldMk cId="764026464" sldId="266"/>
            <ac:picMk id="1030" creationId="{9A3D5C42-989E-7127-190A-76F99D1AF5A9}"/>
          </ac:picMkLst>
        </pc:picChg>
        <pc:picChg chg="add mod">
          <ac:chgData name="Birgit Stubbe" userId="60b4e0e5-d4c6-4436-b89e-971e3d9eb5be" providerId="ADAL" clId="{567DCEF1-19CB-4BB0-8CC0-968A6D5832F0}" dt="2026-03-05T08:14:12.095" v="1590" actId="164"/>
          <ac:picMkLst>
            <pc:docMk/>
            <pc:sldMk cId="764026464" sldId="266"/>
            <ac:picMk id="1050" creationId="{1CF0CB9B-902F-1FC6-6133-E9EDB9BDB8AC}"/>
          </ac:picMkLst>
        </pc:picChg>
        <pc:picChg chg="add mod">
          <ac:chgData name="Birgit Stubbe" userId="60b4e0e5-d4c6-4436-b89e-971e3d9eb5be" providerId="ADAL" clId="{567DCEF1-19CB-4BB0-8CC0-968A6D5832F0}" dt="2026-03-05T08:26:42.431" v="1830" actId="1036"/>
          <ac:picMkLst>
            <pc:docMk/>
            <pc:sldMk cId="764026464" sldId="266"/>
            <ac:picMk id="1053" creationId="{F8984C5D-E5AA-B34B-3623-87ECEFB176A5}"/>
          </ac:picMkLst>
        </pc:picChg>
        <pc:picChg chg="add mod">
          <ac:chgData name="Birgit Stubbe" userId="60b4e0e5-d4c6-4436-b89e-971e3d9eb5be" providerId="ADAL" clId="{567DCEF1-19CB-4BB0-8CC0-968A6D5832F0}" dt="2026-03-05T08:26:48.029" v="1837" actId="1036"/>
          <ac:picMkLst>
            <pc:docMk/>
            <pc:sldMk cId="764026464" sldId="266"/>
            <ac:picMk id="1055" creationId="{786CCF1E-1A54-CF47-B880-3AF03894E41E}"/>
          </ac:picMkLst>
        </pc:picChg>
        <pc:picChg chg="add mod">
          <ac:chgData name="Birgit Stubbe" userId="60b4e0e5-d4c6-4436-b89e-971e3d9eb5be" providerId="ADAL" clId="{567DCEF1-19CB-4BB0-8CC0-968A6D5832F0}" dt="2026-03-05T08:26:52.372" v="1842" actId="1036"/>
          <ac:picMkLst>
            <pc:docMk/>
            <pc:sldMk cId="764026464" sldId="266"/>
            <ac:picMk id="1057" creationId="{5279CEFE-7E7C-8F3D-B79D-30694540873B}"/>
          </ac:picMkLst>
        </pc:picChg>
        <pc:picChg chg="add del mod">
          <ac:chgData name="Birgit Stubbe" userId="60b4e0e5-d4c6-4436-b89e-971e3d9eb5be" providerId="ADAL" clId="{567DCEF1-19CB-4BB0-8CC0-968A6D5832F0}" dt="2026-03-05T08:31:32.846" v="1898" actId="478"/>
          <ac:picMkLst>
            <pc:docMk/>
            <pc:sldMk cId="764026464" sldId="266"/>
            <ac:picMk id="1059" creationId="{3D5DAEBA-CD2F-2C23-1E30-10ADD05E291D}"/>
          </ac:picMkLst>
        </pc:picChg>
      </pc:sldChg>
      <pc:sldChg chg="ord">
        <pc:chgData name="Birgit Stubbe" userId="60b4e0e5-d4c6-4436-b89e-971e3d9eb5be" providerId="ADAL" clId="{567DCEF1-19CB-4BB0-8CC0-968A6D5832F0}" dt="2026-03-05T08:31:51.751" v="1900"/>
        <pc:sldMkLst>
          <pc:docMk/>
          <pc:sldMk cId="3380143975" sldId="269"/>
        </pc:sldMkLst>
      </pc:sldChg>
      <pc:sldChg chg="delSp modSp del mod">
        <pc:chgData name="Birgit Stubbe" userId="60b4e0e5-d4c6-4436-b89e-971e3d9eb5be" providerId="ADAL" clId="{567DCEF1-19CB-4BB0-8CC0-968A6D5832F0}" dt="2026-03-04T15:26:16.172" v="972" actId="47"/>
        <pc:sldMkLst>
          <pc:docMk/>
          <pc:sldMk cId="4113823462" sldId="311"/>
        </pc:sldMkLst>
        <pc:spChg chg="mod ord">
          <ac:chgData name="Birgit Stubbe" userId="60b4e0e5-d4c6-4436-b89e-971e3d9eb5be" providerId="ADAL" clId="{567DCEF1-19CB-4BB0-8CC0-968A6D5832F0}" dt="2026-03-04T15:25:11.643" v="935" actId="167"/>
          <ac:spMkLst>
            <pc:docMk/>
            <pc:sldMk cId="4113823462" sldId="311"/>
            <ac:spMk id="16" creationId="{6D36F336-448C-BA22-B5D9-4026DFA50A09}"/>
          </ac:spMkLst>
        </pc:spChg>
        <pc:spChg chg="del">
          <ac:chgData name="Birgit Stubbe" userId="60b4e0e5-d4c6-4436-b89e-971e3d9eb5be" providerId="ADAL" clId="{567DCEF1-19CB-4BB0-8CC0-968A6D5832F0}" dt="2026-03-04T15:25:17.275" v="936" actId="478"/>
          <ac:spMkLst>
            <pc:docMk/>
            <pc:sldMk cId="4113823462" sldId="311"/>
            <ac:spMk id="18" creationId="{6E731211-CD19-25A5-1800-423724D7ED4C}"/>
          </ac:spMkLst>
        </pc:spChg>
      </pc:sldChg>
      <pc:sldChg chg="addSp delSp modSp add mod">
        <pc:chgData name="Birgit Stubbe" userId="60b4e0e5-d4c6-4436-b89e-971e3d9eb5be" providerId="ADAL" clId="{567DCEF1-19CB-4BB0-8CC0-968A6D5832F0}" dt="2026-03-05T07:36:05.610" v="1103" actId="113"/>
        <pc:sldMkLst>
          <pc:docMk/>
          <pc:sldMk cId="3844777113" sldId="312"/>
        </pc:sldMkLst>
        <pc:spChg chg="mod">
          <ac:chgData name="Birgit Stubbe" userId="60b4e0e5-d4c6-4436-b89e-971e3d9eb5be" providerId="ADAL" clId="{567DCEF1-19CB-4BB0-8CC0-968A6D5832F0}" dt="2026-03-04T13:52:59.302" v="483" actId="6549"/>
          <ac:spMkLst>
            <pc:docMk/>
            <pc:sldMk cId="3844777113" sldId="312"/>
            <ac:spMk id="3" creationId="{43006AE6-5AE5-5874-CAEF-F302681F7B6C}"/>
          </ac:spMkLst>
        </pc:spChg>
        <pc:spChg chg="add mod">
          <ac:chgData name="Birgit Stubbe" userId="60b4e0e5-d4c6-4436-b89e-971e3d9eb5be" providerId="ADAL" clId="{567DCEF1-19CB-4BB0-8CC0-968A6D5832F0}" dt="2026-03-04T14:16:19.633" v="764" actId="6549"/>
          <ac:spMkLst>
            <pc:docMk/>
            <pc:sldMk cId="3844777113" sldId="312"/>
            <ac:spMk id="4" creationId="{3A4741B4-F227-81BD-1F73-D577938664D9}"/>
          </ac:spMkLst>
        </pc:spChg>
        <pc:spChg chg="add">
          <ac:chgData name="Birgit Stubbe" userId="60b4e0e5-d4c6-4436-b89e-971e3d9eb5be" providerId="ADAL" clId="{567DCEF1-19CB-4BB0-8CC0-968A6D5832F0}" dt="2026-03-04T13:52:38.924" v="480"/>
          <ac:spMkLst>
            <pc:docMk/>
            <pc:sldMk cId="3844777113" sldId="312"/>
            <ac:spMk id="5" creationId="{B097BF53-0B47-ACEC-6510-DDB5C78C855C}"/>
          </ac:spMkLst>
        </pc:spChg>
        <pc:spChg chg="add mod">
          <ac:chgData name="Birgit Stubbe" userId="60b4e0e5-d4c6-4436-b89e-971e3d9eb5be" providerId="ADAL" clId="{567DCEF1-19CB-4BB0-8CC0-968A6D5832F0}" dt="2026-03-05T07:34:13.913" v="1080" actId="1076"/>
          <ac:spMkLst>
            <pc:docMk/>
            <pc:sldMk cId="3844777113" sldId="312"/>
            <ac:spMk id="8" creationId="{EA3C0CF7-B1DE-5F0D-D50F-09912267AAF6}"/>
          </ac:spMkLst>
        </pc:spChg>
        <pc:spChg chg="add mod">
          <ac:chgData name="Birgit Stubbe" userId="60b4e0e5-d4c6-4436-b89e-971e3d9eb5be" providerId="ADAL" clId="{567DCEF1-19CB-4BB0-8CC0-968A6D5832F0}" dt="2026-03-05T07:35:34.200" v="1091" actId="1035"/>
          <ac:spMkLst>
            <pc:docMk/>
            <pc:sldMk cId="3844777113" sldId="312"/>
            <ac:spMk id="10" creationId="{D9178999-2364-985C-AFEC-C52EA7D6D917}"/>
          </ac:spMkLst>
        </pc:spChg>
        <pc:spChg chg="mod">
          <ac:chgData name="Birgit Stubbe" userId="60b4e0e5-d4c6-4436-b89e-971e3d9eb5be" providerId="ADAL" clId="{567DCEF1-19CB-4BB0-8CC0-968A6D5832F0}" dt="2026-03-05T07:33:57.384" v="1079" actId="404"/>
          <ac:spMkLst>
            <pc:docMk/>
            <pc:sldMk cId="3844777113" sldId="312"/>
            <ac:spMk id="11" creationId="{DE8EB99B-060F-22A1-0535-A7CFE1EA26CD}"/>
          </ac:spMkLst>
        </pc:spChg>
        <pc:spChg chg="add mod">
          <ac:chgData name="Birgit Stubbe" userId="60b4e0e5-d4c6-4436-b89e-971e3d9eb5be" providerId="ADAL" clId="{567DCEF1-19CB-4BB0-8CC0-968A6D5832F0}" dt="2026-03-05T07:36:05.610" v="1103" actId="113"/>
          <ac:spMkLst>
            <pc:docMk/>
            <pc:sldMk cId="3844777113" sldId="312"/>
            <ac:spMk id="14" creationId="{AB5B611B-F99C-DD3D-6B60-8AA60262ABDF}"/>
          </ac:spMkLst>
        </pc:spChg>
        <pc:graphicFrameChg chg="add mod">
          <ac:chgData name="Birgit Stubbe" userId="60b4e0e5-d4c6-4436-b89e-971e3d9eb5be" providerId="ADAL" clId="{567DCEF1-19CB-4BB0-8CC0-968A6D5832F0}" dt="2026-03-04T14:18:01.996" v="765"/>
          <ac:graphicFrameMkLst>
            <pc:docMk/>
            <pc:sldMk cId="3844777113" sldId="312"/>
            <ac:graphicFrameMk id="15" creationId="{0B1F1B8D-FDC3-BE7F-0932-3BF1804941A0}"/>
          </ac:graphicFrameMkLst>
        </pc:graphicFrameChg>
        <pc:graphicFrameChg chg="add mod">
          <ac:chgData name="Birgit Stubbe" userId="60b4e0e5-d4c6-4436-b89e-971e3d9eb5be" providerId="ADAL" clId="{567DCEF1-19CB-4BB0-8CC0-968A6D5832F0}" dt="2026-03-04T15:02:56.088" v="798"/>
          <ac:graphicFrameMkLst>
            <pc:docMk/>
            <pc:sldMk cId="3844777113" sldId="312"/>
            <ac:graphicFrameMk id="16" creationId="{ACA5A101-A4A5-18E3-C796-3C89958E7A51}"/>
          </ac:graphicFrameMkLst>
        </pc:graphicFrameChg>
        <pc:picChg chg="del">
          <ac:chgData name="Birgit Stubbe" userId="60b4e0e5-d4c6-4436-b89e-971e3d9eb5be" providerId="ADAL" clId="{567DCEF1-19CB-4BB0-8CC0-968A6D5832F0}" dt="2026-03-04T13:52:55.290" v="482" actId="478"/>
          <ac:picMkLst>
            <pc:docMk/>
            <pc:sldMk cId="3844777113" sldId="312"/>
            <ac:picMk id="2" creationId="{2DDC4532-1809-73B9-CAD3-FB3B10F75641}"/>
          </ac:picMkLst>
        </pc:picChg>
        <pc:picChg chg="add del mod ord modCrop">
          <ac:chgData name="Birgit Stubbe" userId="60b4e0e5-d4c6-4436-b89e-971e3d9eb5be" providerId="ADAL" clId="{567DCEF1-19CB-4BB0-8CC0-968A6D5832F0}" dt="2026-03-05T07:29:28.449" v="973" actId="478"/>
          <ac:picMkLst>
            <pc:docMk/>
            <pc:sldMk cId="3844777113" sldId="312"/>
            <ac:picMk id="7" creationId="{89461513-64D2-77F4-C693-00B471A6811B}"/>
          </ac:picMkLst>
        </pc:picChg>
        <pc:picChg chg="del">
          <ac:chgData name="Birgit Stubbe" userId="60b4e0e5-d4c6-4436-b89e-971e3d9eb5be" providerId="ADAL" clId="{567DCEF1-19CB-4BB0-8CC0-968A6D5832F0}" dt="2026-03-04T12:48:01.822" v="60" actId="478"/>
          <ac:picMkLst>
            <pc:docMk/>
            <pc:sldMk cId="3844777113" sldId="312"/>
            <ac:picMk id="13" creationId="{85E22429-ACF5-AA15-AC12-FC0B39B2B181}"/>
          </ac:picMkLst>
        </pc:picChg>
        <pc:picChg chg="del">
          <ac:chgData name="Birgit Stubbe" userId="60b4e0e5-d4c6-4436-b89e-971e3d9eb5be" providerId="ADAL" clId="{567DCEF1-19CB-4BB0-8CC0-968A6D5832F0}" dt="2026-03-04T14:03:19.904" v="667" actId="478"/>
          <ac:picMkLst>
            <pc:docMk/>
            <pc:sldMk cId="3844777113" sldId="312"/>
            <ac:picMk id="18" creationId="{1CBC13DE-8FD7-AE36-D8C7-65108E2097A1}"/>
          </ac:picMkLst>
        </pc:picChg>
        <pc:picChg chg="add mod ord modCrop">
          <ac:chgData name="Birgit Stubbe" userId="60b4e0e5-d4c6-4436-b89e-971e3d9eb5be" providerId="ADAL" clId="{567DCEF1-19CB-4BB0-8CC0-968A6D5832F0}" dt="2026-03-05T07:34:13.913" v="1080" actId="1076"/>
          <ac:picMkLst>
            <pc:docMk/>
            <pc:sldMk cId="3844777113" sldId="312"/>
            <ac:picMk id="19" creationId="{D0A15D6C-38A0-E9E2-3093-1433F64E7639}"/>
          </ac:picMkLst>
        </pc:picChg>
        <pc:picChg chg="del">
          <ac:chgData name="Birgit Stubbe" userId="60b4e0e5-d4c6-4436-b89e-971e3d9eb5be" providerId="ADAL" clId="{567DCEF1-19CB-4BB0-8CC0-968A6D5832F0}" dt="2026-03-04T12:55:01.434" v="441" actId="478"/>
          <ac:picMkLst>
            <pc:docMk/>
            <pc:sldMk cId="3844777113" sldId="312"/>
            <ac:picMk id="21" creationId="{6479C93B-FE3B-072C-4E82-1345F80B1A8A}"/>
          </ac:picMkLst>
        </pc:picChg>
        <pc:picChg chg="del mod">
          <ac:chgData name="Birgit Stubbe" userId="60b4e0e5-d4c6-4436-b89e-971e3d9eb5be" providerId="ADAL" clId="{567DCEF1-19CB-4BB0-8CC0-968A6D5832F0}" dt="2026-03-04T13:52:49.189" v="481" actId="478"/>
          <ac:picMkLst>
            <pc:docMk/>
            <pc:sldMk cId="3844777113" sldId="312"/>
            <ac:picMk id="22" creationId="{FA0DA0B0-7211-8642-8C8D-6C3B70C12091}"/>
          </ac:picMkLst>
        </pc:picChg>
        <pc:picChg chg="del mod">
          <ac:chgData name="Birgit Stubbe" userId="60b4e0e5-d4c6-4436-b89e-971e3d9eb5be" providerId="ADAL" clId="{567DCEF1-19CB-4BB0-8CC0-968A6D5832F0}" dt="2026-03-04T13:52:55.290" v="482" actId="478"/>
          <ac:picMkLst>
            <pc:docMk/>
            <pc:sldMk cId="3844777113" sldId="312"/>
            <ac:picMk id="1026" creationId="{744A6C7E-2F68-1082-F6AE-B0CE083A50BE}"/>
          </ac:picMkLst>
        </pc:picChg>
        <pc:picChg chg="del">
          <ac:chgData name="Birgit Stubbe" userId="60b4e0e5-d4c6-4436-b89e-971e3d9eb5be" providerId="ADAL" clId="{567DCEF1-19CB-4BB0-8CC0-968A6D5832F0}" dt="2026-03-04T13:52:55.290" v="482" actId="478"/>
          <ac:picMkLst>
            <pc:docMk/>
            <pc:sldMk cId="3844777113" sldId="312"/>
            <ac:picMk id="1027" creationId="{57C13329-F8CA-5FBE-F81E-98E95ADAFA9F}"/>
          </ac:picMkLst>
        </pc:picChg>
        <pc:picChg chg="del">
          <ac:chgData name="Birgit Stubbe" userId="60b4e0e5-d4c6-4436-b89e-971e3d9eb5be" providerId="ADAL" clId="{567DCEF1-19CB-4BB0-8CC0-968A6D5832F0}" dt="2026-03-04T13:52:55.290" v="482" actId="478"/>
          <ac:picMkLst>
            <pc:docMk/>
            <pc:sldMk cId="3844777113" sldId="312"/>
            <ac:picMk id="1028" creationId="{D5726FE2-08B5-0329-529A-5E01AF439020}"/>
          </ac:picMkLst>
        </pc:picChg>
        <pc:picChg chg="del">
          <ac:chgData name="Birgit Stubbe" userId="60b4e0e5-d4c6-4436-b89e-971e3d9eb5be" providerId="ADAL" clId="{567DCEF1-19CB-4BB0-8CC0-968A6D5832F0}" dt="2026-03-04T13:52:55.290" v="482" actId="478"/>
          <ac:picMkLst>
            <pc:docMk/>
            <pc:sldMk cId="3844777113" sldId="312"/>
            <ac:picMk id="1029" creationId="{642A5D39-FCB2-91B1-C295-F1E92938BC81}"/>
          </ac:picMkLst>
        </pc:picChg>
        <pc:picChg chg="del">
          <ac:chgData name="Birgit Stubbe" userId="60b4e0e5-d4c6-4436-b89e-971e3d9eb5be" providerId="ADAL" clId="{567DCEF1-19CB-4BB0-8CC0-968A6D5832F0}" dt="2026-03-04T13:52:55.290" v="482" actId="478"/>
          <ac:picMkLst>
            <pc:docMk/>
            <pc:sldMk cId="3844777113" sldId="312"/>
            <ac:picMk id="1030" creationId="{D48022E7-A202-DF4C-1DF2-19D745A7D7D0}"/>
          </ac:picMkLst>
        </pc:picChg>
      </pc:sldChg>
      <pc:sldChg chg="add">
        <pc:chgData name="Birgit Stubbe" userId="60b4e0e5-d4c6-4436-b89e-971e3d9eb5be" providerId="ADAL" clId="{567DCEF1-19CB-4BB0-8CC0-968A6D5832F0}" dt="2026-03-04T15:25:29.213" v="937" actId="2890"/>
        <pc:sldMkLst>
          <pc:docMk/>
          <pc:sldMk cId="902533028" sldId="313"/>
        </pc:sldMkLst>
      </pc:sldChg>
      <pc:sldChg chg="add">
        <pc:chgData name="Birgit Stubbe" userId="60b4e0e5-d4c6-4436-b89e-971e3d9eb5be" providerId="ADAL" clId="{567DCEF1-19CB-4BB0-8CC0-968A6D5832F0}" dt="2026-03-05T07:45:09.103" v="1104" actId="2890"/>
        <pc:sldMkLst>
          <pc:docMk/>
          <pc:sldMk cId="3887694559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6AD34BD-45E0-8E11-AF88-1046BC1C8E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7DC80E-A154-9B31-0CE5-85F5AD7034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A4FBD-630C-F349-A56D-42DD295E3757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A80D8F-26F7-DEB1-3132-50A2D3E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EA4DDB-D828-3683-5E0F-4047D28FBA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926B9-C353-6441-BD8E-675241F2A4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4067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34FDF-370F-C745-AEE7-47483F3595EB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E6C4-A244-4A47-8371-DDE126F77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045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>
            <a:extLst>
              <a:ext uri="{FF2B5EF4-FFF2-40B4-BE49-F238E27FC236}">
                <a16:creationId xmlns:a16="http://schemas.microsoft.com/office/drawing/2014/main" id="{E4B6A30E-0B22-2FB4-FCDF-D91C7230681E}"/>
              </a:ext>
            </a:extLst>
          </p:cNvPr>
          <p:cNvGrpSpPr/>
          <p:nvPr userDrawn="1"/>
        </p:nvGrpSpPr>
        <p:grpSpPr>
          <a:xfrm rot="2099596">
            <a:off x="10726784" y="2161723"/>
            <a:ext cx="8610072" cy="11721787"/>
            <a:chOff x="0" y="0"/>
            <a:chExt cx="2845783" cy="374079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1C40BA9B-B5EA-69F8-A685-4C23D95F10E0}"/>
                </a:ext>
              </a:extLst>
            </p:cNvPr>
            <p:cNvSpPr/>
            <p:nvPr/>
          </p:nvSpPr>
          <p:spPr>
            <a:xfrm>
              <a:off x="0" y="0"/>
              <a:ext cx="2845783" cy="3740789"/>
            </a:xfrm>
            <a:custGeom>
              <a:avLst/>
              <a:gdLst/>
              <a:ahLst/>
              <a:cxnLst/>
              <a:rect l="l" t="t" r="r" b="b"/>
              <a:pathLst>
                <a:path w="2845783" h="3740789">
                  <a:moveTo>
                    <a:pt x="203200" y="0"/>
                  </a:moveTo>
                  <a:lnTo>
                    <a:pt x="2845783" y="0"/>
                  </a:lnTo>
                  <a:lnTo>
                    <a:pt x="2642583" y="3740789"/>
                  </a:lnTo>
                  <a:lnTo>
                    <a:pt x="0" y="3740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195A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FBFA8843-B1C2-651D-A5FC-2BD79E03640A}"/>
                </a:ext>
              </a:extLst>
            </p:cNvPr>
            <p:cNvSpPr txBox="1"/>
            <p:nvPr/>
          </p:nvSpPr>
          <p:spPr>
            <a:xfrm>
              <a:off x="101600" y="-47625"/>
              <a:ext cx="2642583" cy="3788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5">
            <a:extLst>
              <a:ext uri="{FF2B5EF4-FFF2-40B4-BE49-F238E27FC236}">
                <a16:creationId xmlns:a16="http://schemas.microsoft.com/office/drawing/2014/main" id="{3816A3ED-0200-8373-E673-2F09D6A94D70}"/>
              </a:ext>
            </a:extLst>
          </p:cNvPr>
          <p:cNvSpPr/>
          <p:nvPr userDrawn="1"/>
        </p:nvSpPr>
        <p:spPr>
          <a:xfrm>
            <a:off x="11055795" y="0"/>
            <a:ext cx="4345360" cy="4361717"/>
          </a:xfrm>
          <a:custGeom>
            <a:avLst/>
            <a:gdLst/>
            <a:ahLst/>
            <a:cxnLst/>
            <a:rect l="l" t="t" r="r" b="b"/>
            <a:pathLst>
              <a:path w="4345360" h="4361717">
                <a:moveTo>
                  <a:pt x="0" y="0"/>
                </a:moveTo>
                <a:lnTo>
                  <a:pt x="4345360" y="0"/>
                </a:lnTo>
                <a:lnTo>
                  <a:pt x="4345360" y="4361717"/>
                </a:lnTo>
                <a:lnTo>
                  <a:pt x="0" y="4361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8" r="-1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1208EB77-5EBA-0D2C-2F58-5DF2BA06DD60}"/>
              </a:ext>
            </a:extLst>
          </p:cNvPr>
          <p:cNvSpPr/>
          <p:nvPr userDrawn="1"/>
        </p:nvSpPr>
        <p:spPr>
          <a:xfrm>
            <a:off x="1028700" y="7700607"/>
            <a:ext cx="2713702" cy="1485135"/>
          </a:xfrm>
          <a:custGeom>
            <a:avLst/>
            <a:gdLst/>
            <a:ahLst/>
            <a:cxnLst/>
            <a:rect l="l" t="t" r="r" b="b"/>
            <a:pathLst>
              <a:path w="2713702" h="1485135">
                <a:moveTo>
                  <a:pt x="0" y="0"/>
                </a:moveTo>
                <a:lnTo>
                  <a:pt x="2713702" y="0"/>
                </a:lnTo>
                <a:lnTo>
                  <a:pt x="2713702" y="1485135"/>
                </a:lnTo>
                <a:lnTo>
                  <a:pt x="0" y="1485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CAF10347-3C26-9912-2CED-20C7AF1766BB}"/>
              </a:ext>
            </a:extLst>
          </p:cNvPr>
          <p:cNvSpPr txBox="1"/>
          <p:nvPr userDrawn="1"/>
        </p:nvSpPr>
        <p:spPr>
          <a:xfrm>
            <a:off x="1028700" y="3529927"/>
            <a:ext cx="6237952" cy="130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Advancing Sustainable Textiles in the Circular Economy through Innovative EPR Schemes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CF934ED7-F153-11C5-C907-2C13F9F3FB89}"/>
              </a:ext>
            </a:extLst>
          </p:cNvPr>
          <p:cNvSpPr txBox="1"/>
          <p:nvPr userDrawn="1"/>
        </p:nvSpPr>
        <p:spPr>
          <a:xfrm>
            <a:off x="1028700" y="4879181"/>
            <a:ext cx="2720141" cy="26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www.trustexproject.eu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3F6DFBDE-E6AE-F4FD-B358-99AD2D467A7D}"/>
              </a:ext>
            </a:extLst>
          </p:cNvPr>
          <p:cNvSpPr/>
          <p:nvPr userDrawn="1"/>
        </p:nvSpPr>
        <p:spPr>
          <a:xfrm rot="18558295">
            <a:off x="15272509" y="-2371902"/>
            <a:ext cx="3089974" cy="6188136"/>
          </a:xfrm>
          <a:custGeom>
            <a:avLst/>
            <a:gdLst/>
            <a:ahLst/>
            <a:cxnLst/>
            <a:rect l="l" t="t" r="r" b="b"/>
            <a:pathLst>
              <a:path w="812800" h="2121848">
                <a:moveTo>
                  <a:pt x="0" y="0"/>
                </a:moveTo>
                <a:lnTo>
                  <a:pt x="812800" y="0"/>
                </a:lnTo>
                <a:lnTo>
                  <a:pt x="812800" y="2121848"/>
                </a:lnTo>
                <a:lnTo>
                  <a:pt x="0" y="2121848"/>
                </a:lnTo>
                <a:close/>
              </a:path>
            </a:pathLst>
          </a:custGeom>
          <a:solidFill>
            <a:srgbClr val="CBB88F"/>
          </a:solidFill>
        </p:spPr>
        <p:txBody>
          <a:bodyPr/>
          <a:lstStyle/>
          <a:p>
            <a:endParaRPr lang="fr-FR"/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EC3FC00C-0B41-F0EC-E408-E4233D69BE71}"/>
              </a:ext>
            </a:extLst>
          </p:cNvPr>
          <p:cNvSpPr txBox="1"/>
          <p:nvPr userDrawn="1"/>
        </p:nvSpPr>
        <p:spPr>
          <a:xfrm>
            <a:off x="1028700" y="5453862"/>
            <a:ext cx="6237952" cy="1063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project has received funding from the European Union’s Horizon Research and Innovation program under grant agreement N° 101181901 and from the Swiss State Secretariat for Education, Research and Innovation (SERI).</a:t>
            </a:r>
            <a:endParaRPr lang="fr-FR" dirty="0"/>
          </a:p>
        </p:txBody>
      </p:sp>
      <p:pic>
        <p:nvPicPr>
          <p:cNvPr id="33" name="Image 32" descr="Une image contenant capture d’écran, texte, Graphique, Police&#10;&#10;Le contenu généré par l’IA peut être incorrect.">
            <a:extLst>
              <a:ext uri="{FF2B5EF4-FFF2-40B4-BE49-F238E27FC236}">
                <a16:creationId xmlns:a16="http://schemas.microsoft.com/office/drawing/2014/main" id="{F1789018-D515-0858-3178-91F81421BB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758" y="6882396"/>
            <a:ext cx="3093984" cy="640951"/>
          </a:xfrm>
          <a:prstGeom prst="rect">
            <a:avLst/>
          </a:prstGeom>
        </p:spPr>
      </p:pic>
      <p:pic>
        <p:nvPicPr>
          <p:cNvPr id="34" name="Image 33" descr="Une image contenant capture d’écran, symbole, Carmin, Graphique&#10;&#10;Le contenu généré par l’IA peut être incorrect.">
            <a:extLst>
              <a:ext uri="{FF2B5EF4-FFF2-40B4-BE49-F238E27FC236}">
                <a16:creationId xmlns:a16="http://schemas.microsoft.com/office/drawing/2014/main" id="{098541B5-041C-72A3-7F36-E2875FAE3B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36983" y="6703341"/>
            <a:ext cx="3724604" cy="101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A96-9F21-2841-B1C0-9899F2AFFD96}" type="datetime1">
              <a:rPr lang="fr-FR" smtClean="0"/>
              <a:t>05/03/2026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96200" y="985258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7CD-9CF8-2442-BCD3-CD8A7F6A570E}" type="datetime1">
              <a:rPr lang="fr-FR" smtClean="0"/>
              <a:t>05/03/2026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96200" y="985258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0EA57DE3-1418-1B72-22C9-5F31C0B05C3F}"/>
              </a:ext>
            </a:extLst>
          </p:cNvPr>
          <p:cNvGrpSpPr/>
          <p:nvPr userDrawn="1"/>
        </p:nvGrpSpPr>
        <p:grpSpPr>
          <a:xfrm rot="-2841995">
            <a:off x="-292641" y="6535646"/>
            <a:ext cx="2922231" cy="5756563"/>
            <a:chOff x="0" y="0"/>
            <a:chExt cx="1753696" cy="235660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7AF0181-5C4B-AAC9-2629-79F026002BCC}"/>
                </a:ext>
              </a:extLst>
            </p:cNvPr>
            <p:cNvSpPr/>
            <p:nvPr/>
          </p:nvSpPr>
          <p:spPr>
            <a:xfrm>
              <a:off x="0" y="0"/>
              <a:ext cx="1753696" cy="2356601"/>
            </a:xfrm>
            <a:custGeom>
              <a:avLst/>
              <a:gdLst/>
              <a:ahLst/>
              <a:cxnLst/>
              <a:rect l="l" t="t" r="r" b="b"/>
              <a:pathLst>
                <a:path w="1753696" h="2356601">
                  <a:moveTo>
                    <a:pt x="0" y="0"/>
                  </a:moveTo>
                  <a:lnTo>
                    <a:pt x="1753696" y="0"/>
                  </a:lnTo>
                  <a:lnTo>
                    <a:pt x="1753696" y="2356601"/>
                  </a:lnTo>
                  <a:lnTo>
                    <a:pt x="0" y="2356601"/>
                  </a:lnTo>
                  <a:close/>
                </a:path>
              </a:pathLst>
            </a:custGeom>
            <a:solidFill>
              <a:srgbClr val="CBB88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CD170E5E-E5AC-3F02-BBF0-1B711E6B8361}"/>
                </a:ext>
              </a:extLst>
            </p:cNvPr>
            <p:cNvSpPr txBox="1"/>
            <p:nvPr/>
          </p:nvSpPr>
          <p:spPr>
            <a:xfrm>
              <a:off x="0" y="-47625"/>
              <a:ext cx="1753696" cy="2404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1C976481-EB9F-68A2-BBF8-17134D6699DE}"/>
              </a:ext>
            </a:extLst>
          </p:cNvPr>
          <p:cNvSpPr/>
          <p:nvPr userDrawn="1"/>
        </p:nvSpPr>
        <p:spPr>
          <a:xfrm>
            <a:off x="-328151" y="5977155"/>
            <a:ext cx="2713702" cy="1485135"/>
          </a:xfrm>
          <a:custGeom>
            <a:avLst/>
            <a:gdLst/>
            <a:ahLst/>
            <a:cxnLst/>
            <a:rect l="l" t="t" r="r" b="b"/>
            <a:pathLst>
              <a:path w="2713702" h="1485135">
                <a:moveTo>
                  <a:pt x="0" y="0"/>
                </a:moveTo>
                <a:lnTo>
                  <a:pt x="2713702" y="0"/>
                </a:lnTo>
                <a:lnTo>
                  <a:pt x="2713702" y="1485135"/>
                </a:lnTo>
                <a:lnTo>
                  <a:pt x="0" y="148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DBFFFC39-4DD5-D948-6E50-17AF3E39B04C}"/>
              </a:ext>
            </a:extLst>
          </p:cNvPr>
          <p:cNvGrpSpPr/>
          <p:nvPr userDrawn="1"/>
        </p:nvGrpSpPr>
        <p:grpSpPr>
          <a:xfrm rot="1377625">
            <a:off x="-1301392" y="-946277"/>
            <a:ext cx="3020650" cy="8552623"/>
            <a:chOff x="0" y="0"/>
            <a:chExt cx="1943441" cy="2737476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CD05921-9714-79BD-8C8A-464156DC68BC}"/>
                </a:ext>
              </a:extLst>
            </p:cNvPr>
            <p:cNvSpPr/>
            <p:nvPr/>
          </p:nvSpPr>
          <p:spPr>
            <a:xfrm>
              <a:off x="0" y="0"/>
              <a:ext cx="1943441" cy="2737476"/>
            </a:xfrm>
            <a:custGeom>
              <a:avLst/>
              <a:gdLst/>
              <a:ahLst/>
              <a:cxnLst/>
              <a:rect l="l" t="t" r="r" b="b"/>
              <a:pathLst>
                <a:path w="1943441" h="2737476">
                  <a:moveTo>
                    <a:pt x="0" y="0"/>
                  </a:moveTo>
                  <a:lnTo>
                    <a:pt x="1943441" y="0"/>
                  </a:lnTo>
                  <a:lnTo>
                    <a:pt x="1943441" y="2737476"/>
                  </a:lnTo>
                  <a:lnTo>
                    <a:pt x="0" y="2737476"/>
                  </a:lnTo>
                  <a:close/>
                </a:path>
              </a:pathLst>
            </a:custGeom>
            <a:solidFill>
              <a:srgbClr val="B195A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D3650380-260B-2EA5-35B3-290583C66B04}"/>
                </a:ext>
              </a:extLst>
            </p:cNvPr>
            <p:cNvSpPr txBox="1"/>
            <p:nvPr/>
          </p:nvSpPr>
          <p:spPr>
            <a:xfrm>
              <a:off x="0" y="-47625"/>
              <a:ext cx="1943441" cy="2785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FD7B0BD3-ACE4-9149-9209-CF32F369FC5B}"/>
              </a:ext>
            </a:extLst>
          </p:cNvPr>
          <p:cNvSpPr txBox="1"/>
          <p:nvPr userDrawn="1"/>
        </p:nvSpPr>
        <p:spPr>
          <a:xfrm>
            <a:off x="3962822" y="9084855"/>
            <a:ext cx="6638229" cy="6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000" dirty="0">
                <a:latin typeface="Poppins"/>
                <a:ea typeface="Poppins"/>
                <a:cs typeface="Poppins"/>
              </a:rPr>
              <a:t>This project has received funding from the European Union’s Horizon Research and Innovation program under grant agreement N° 101181901 and from the Swiss State Secretariat for Education, Research and Innovation (SERI).</a:t>
            </a:r>
            <a:endParaRPr lang="en-US" sz="1000" dirty="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0E41FC09-DAC4-1F1F-7306-770115687E70}"/>
              </a:ext>
            </a:extLst>
          </p:cNvPr>
          <p:cNvSpPr/>
          <p:nvPr userDrawn="1"/>
        </p:nvSpPr>
        <p:spPr>
          <a:xfrm>
            <a:off x="16391915" y="545003"/>
            <a:ext cx="1470102" cy="1475636"/>
          </a:xfrm>
          <a:custGeom>
            <a:avLst/>
            <a:gdLst/>
            <a:ahLst/>
            <a:cxnLst/>
            <a:rect l="l" t="t" r="r" b="b"/>
            <a:pathLst>
              <a:path w="1470102" h="1475636">
                <a:moveTo>
                  <a:pt x="0" y="0"/>
                </a:moveTo>
                <a:lnTo>
                  <a:pt x="1470102" y="0"/>
                </a:lnTo>
                <a:lnTo>
                  <a:pt x="1470102" y="1475636"/>
                </a:lnTo>
                <a:lnTo>
                  <a:pt x="0" y="1475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8" r="-18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6520050-DAD3-81A1-028C-DC15F0614623}"/>
              </a:ext>
            </a:extLst>
          </p:cNvPr>
          <p:cNvGrpSpPr/>
          <p:nvPr userDrawn="1"/>
        </p:nvGrpSpPr>
        <p:grpSpPr>
          <a:xfrm>
            <a:off x="10856763" y="9084855"/>
            <a:ext cx="6936829" cy="1018765"/>
            <a:chOff x="-3468414" y="9304651"/>
            <a:chExt cx="6936829" cy="1018765"/>
          </a:xfrm>
        </p:grpSpPr>
        <p:pic>
          <p:nvPicPr>
            <p:cNvPr id="17" name="Image 16" descr="Une image contenant capture d’écran, texte, Graphique, Police&#10;&#10;Le contenu généré par l’IA peut être incorrect.">
              <a:extLst>
                <a:ext uri="{FF2B5EF4-FFF2-40B4-BE49-F238E27FC236}">
                  <a16:creationId xmlns:a16="http://schemas.microsoft.com/office/drawing/2014/main" id="{7B3F5BFD-C2D1-D38E-89A8-BFBFA4CE0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468414" y="9483706"/>
              <a:ext cx="3093984" cy="640951"/>
            </a:xfrm>
            <a:prstGeom prst="rect">
              <a:avLst/>
            </a:prstGeom>
          </p:spPr>
        </p:pic>
        <p:pic>
          <p:nvPicPr>
            <p:cNvPr id="18" name="Image 17" descr="Une image contenant capture d’écran, symbole, Carmin, Graphique&#10;&#10;Le contenu généré par l’IA peut être incorrect.">
              <a:extLst>
                <a:ext uri="{FF2B5EF4-FFF2-40B4-BE49-F238E27FC236}">
                  <a16:creationId xmlns:a16="http://schemas.microsoft.com/office/drawing/2014/main" id="{9E4B6D29-1790-8618-D835-1479C021D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56189" y="9304651"/>
              <a:ext cx="3724604" cy="10187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EE87F299-8A33-FF3B-36CB-CE8BE9DDEC71}"/>
              </a:ext>
            </a:extLst>
          </p:cNvPr>
          <p:cNvGrpSpPr/>
          <p:nvPr userDrawn="1"/>
        </p:nvGrpSpPr>
        <p:grpSpPr>
          <a:xfrm rot="997444">
            <a:off x="17295599" y="3958179"/>
            <a:ext cx="1985260" cy="6799786"/>
            <a:chOff x="0" y="0"/>
            <a:chExt cx="580322" cy="270933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741E73D4-44B4-C35A-64BB-9D3A93CCF86A}"/>
                </a:ext>
              </a:extLst>
            </p:cNvPr>
            <p:cNvSpPr/>
            <p:nvPr/>
          </p:nvSpPr>
          <p:spPr>
            <a:xfrm>
              <a:off x="0" y="0"/>
              <a:ext cx="580322" cy="2709333"/>
            </a:xfrm>
            <a:custGeom>
              <a:avLst/>
              <a:gdLst/>
              <a:ahLst/>
              <a:cxnLst/>
              <a:rect l="l" t="t" r="r" b="b"/>
              <a:pathLst>
                <a:path w="580322" h="2709333">
                  <a:moveTo>
                    <a:pt x="0" y="0"/>
                  </a:moveTo>
                  <a:lnTo>
                    <a:pt x="580322" y="0"/>
                  </a:lnTo>
                  <a:lnTo>
                    <a:pt x="58032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BB88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819DFF2B-B56E-4CA8-A5D0-95D9A234155E}"/>
                </a:ext>
              </a:extLst>
            </p:cNvPr>
            <p:cNvSpPr txBox="1"/>
            <p:nvPr/>
          </p:nvSpPr>
          <p:spPr>
            <a:xfrm>
              <a:off x="0" y="-47625"/>
              <a:ext cx="58032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8B4AB914-C556-7317-C4A0-6C0806FCC835}"/>
              </a:ext>
            </a:extLst>
          </p:cNvPr>
          <p:cNvSpPr/>
          <p:nvPr userDrawn="1"/>
        </p:nvSpPr>
        <p:spPr>
          <a:xfrm>
            <a:off x="15417163" y="4855003"/>
            <a:ext cx="2870837" cy="1571131"/>
          </a:xfrm>
          <a:custGeom>
            <a:avLst/>
            <a:gdLst/>
            <a:ahLst/>
            <a:cxnLst/>
            <a:rect l="l" t="t" r="r" b="b"/>
            <a:pathLst>
              <a:path w="2870837" h="1571131">
                <a:moveTo>
                  <a:pt x="0" y="0"/>
                </a:moveTo>
                <a:lnTo>
                  <a:pt x="2870837" y="0"/>
                </a:lnTo>
                <a:lnTo>
                  <a:pt x="2870837" y="1571130"/>
                </a:lnTo>
                <a:lnTo>
                  <a:pt x="0" y="1571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9B74230B-F3D7-7474-1B24-B50B386AA0A4}"/>
              </a:ext>
            </a:extLst>
          </p:cNvPr>
          <p:cNvGrpSpPr/>
          <p:nvPr userDrawn="1"/>
        </p:nvGrpSpPr>
        <p:grpSpPr>
          <a:xfrm rot="-1695943">
            <a:off x="16337619" y="-1269222"/>
            <a:ext cx="3228365" cy="7688045"/>
            <a:chOff x="0" y="0"/>
            <a:chExt cx="833493" cy="3129925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1922582-7E9D-7F42-7D50-A5070F8406E0}"/>
                </a:ext>
              </a:extLst>
            </p:cNvPr>
            <p:cNvSpPr/>
            <p:nvPr/>
          </p:nvSpPr>
          <p:spPr>
            <a:xfrm>
              <a:off x="0" y="0"/>
              <a:ext cx="833493" cy="3129925"/>
            </a:xfrm>
            <a:custGeom>
              <a:avLst/>
              <a:gdLst/>
              <a:ahLst/>
              <a:cxnLst/>
              <a:rect l="l" t="t" r="r" b="b"/>
              <a:pathLst>
                <a:path w="833493" h="3129925">
                  <a:moveTo>
                    <a:pt x="0" y="0"/>
                  </a:moveTo>
                  <a:lnTo>
                    <a:pt x="833493" y="0"/>
                  </a:lnTo>
                  <a:lnTo>
                    <a:pt x="833493" y="3129925"/>
                  </a:lnTo>
                  <a:lnTo>
                    <a:pt x="0" y="3129925"/>
                  </a:lnTo>
                  <a:close/>
                </a:path>
              </a:pathLst>
            </a:custGeom>
            <a:solidFill>
              <a:srgbClr val="B195A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E9659A18-2B81-A0C7-FF2F-9AA014792CF2}"/>
                </a:ext>
              </a:extLst>
            </p:cNvPr>
            <p:cNvSpPr txBox="1"/>
            <p:nvPr/>
          </p:nvSpPr>
          <p:spPr>
            <a:xfrm>
              <a:off x="0" y="-47625"/>
              <a:ext cx="833493" cy="317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B6EBB36-1F51-2D95-9818-F824DA2E9CEB}"/>
              </a:ext>
            </a:extLst>
          </p:cNvPr>
          <p:cNvGrpSpPr/>
          <p:nvPr userDrawn="1"/>
        </p:nvGrpSpPr>
        <p:grpSpPr>
          <a:xfrm>
            <a:off x="1046201" y="8871100"/>
            <a:ext cx="13990161" cy="1018765"/>
            <a:chOff x="1046201" y="8871100"/>
            <a:chExt cx="13990161" cy="1018765"/>
          </a:xfrm>
        </p:grpSpPr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1E81B838-A211-79D6-D636-F37E30D98309}"/>
                </a:ext>
              </a:extLst>
            </p:cNvPr>
            <p:cNvSpPr txBox="1"/>
            <p:nvPr/>
          </p:nvSpPr>
          <p:spPr>
            <a:xfrm>
              <a:off x="1046201" y="9065149"/>
              <a:ext cx="6638229" cy="6426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000" dirty="0">
                  <a:latin typeface="Poppins"/>
                  <a:ea typeface="Poppins"/>
                  <a:cs typeface="Poppins"/>
                </a:rPr>
                <a:t>This project has received funding from the European Union’s Horizon Research and Innovation program under grant agreement N° 101181901 and from the Swiss State Secretariat for Education, Research and Innovation (SERI).</a:t>
              </a:r>
              <a:endParaRPr lang="en-US" sz="1000" dirty="0">
                <a:solidFill>
                  <a:srgbClr val="000000"/>
                </a:solidFill>
                <a:latin typeface="Poppins"/>
                <a:ea typeface="Poppins"/>
                <a:cs typeface="Poppins"/>
              </a:endParaRP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15C03920-E6DC-4BBA-6642-704DB6D5BB2B}"/>
                </a:ext>
              </a:extLst>
            </p:cNvPr>
            <p:cNvGrpSpPr/>
            <p:nvPr/>
          </p:nvGrpSpPr>
          <p:grpSpPr>
            <a:xfrm>
              <a:off x="8099533" y="8871100"/>
              <a:ext cx="6936829" cy="1018765"/>
              <a:chOff x="-3468414" y="9304651"/>
              <a:chExt cx="6936829" cy="1018765"/>
            </a:xfrm>
          </p:grpSpPr>
          <p:pic>
            <p:nvPicPr>
              <p:cNvPr id="17" name="Image 16" descr="Une image contenant capture d’écran, texte, Graphique, Police&#10;&#10;Le contenu généré par l’IA peut être incorrect.">
                <a:extLst>
                  <a:ext uri="{FF2B5EF4-FFF2-40B4-BE49-F238E27FC236}">
                    <a16:creationId xmlns:a16="http://schemas.microsoft.com/office/drawing/2014/main" id="{A9DE7C85-E179-D0D2-E925-194607094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468414" y="9483706"/>
                <a:ext cx="3093984" cy="640951"/>
              </a:xfrm>
              <a:prstGeom prst="rect">
                <a:avLst/>
              </a:prstGeom>
            </p:spPr>
          </p:pic>
          <p:pic>
            <p:nvPicPr>
              <p:cNvPr id="18" name="Image 17" descr="Une image contenant capture d’écran, symbole, Carmin, Graphique&#10;&#10;Le contenu généré par l’IA peut être incorrect.">
                <a:extLst>
                  <a:ext uri="{FF2B5EF4-FFF2-40B4-BE49-F238E27FC236}">
                    <a16:creationId xmlns:a16="http://schemas.microsoft.com/office/drawing/2014/main" id="{BA309589-6F59-AB09-ACF1-D126296089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6189" y="9304651"/>
                <a:ext cx="3724604" cy="1018765"/>
              </a:xfrm>
              <a:prstGeom prst="rect">
                <a:avLst/>
              </a:prstGeom>
            </p:spPr>
          </p:pic>
        </p:grpSp>
      </p:grpSp>
      <p:sp>
        <p:nvSpPr>
          <p:cNvPr id="19" name="Freeform 11">
            <a:extLst>
              <a:ext uri="{FF2B5EF4-FFF2-40B4-BE49-F238E27FC236}">
                <a16:creationId xmlns:a16="http://schemas.microsoft.com/office/drawing/2014/main" id="{7FABE842-D287-DCDA-380E-82A50DAE5C06}"/>
              </a:ext>
            </a:extLst>
          </p:cNvPr>
          <p:cNvSpPr/>
          <p:nvPr userDrawn="1"/>
        </p:nvSpPr>
        <p:spPr>
          <a:xfrm>
            <a:off x="177125" y="164987"/>
            <a:ext cx="1470102" cy="1475636"/>
          </a:xfrm>
          <a:custGeom>
            <a:avLst/>
            <a:gdLst/>
            <a:ahLst/>
            <a:cxnLst/>
            <a:rect l="l" t="t" r="r" b="b"/>
            <a:pathLst>
              <a:path w="1470102" h="1475636">
                <a:moveTo>
                  <a:pt x="0" y="0"/>
                </a:moveTo>
                <a:lnTo>
                  <a:pt x="1470102" y="0"/>
                </a:lnTo>
                <a:lnTo>
                  <a:pt x="1470102" y="1475636"/>
                </a:lnTo>
                <a:lnTo>
                  <a:pt x="0" y="1475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8" r="-188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39C1E8DD-08E2-A1D0-05B0-9DCF2BC33F56}"/>
              </a:ext>
            </a:extLst>
          </p:cNvPr>
          <p:cNvGrpSpPr/>
          <p:nvPr userDrawn="1"/>
        </p:nvGrpSpPr>
        <p:grpSpPr>
          <a:xfrm>
            <a:off x="0" y="1"/>
            <a:ext cx="18288000" cy="876300"/>
            <a:chOff x="0" y="0"/>
            <a:chExt cx="4816593" cy="46847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B6C8A74-EED1-F70A-29C2-6D297702D29A}"/>
                </a:ext>
              </a:extLst>
            </p:cNvPr>
            <p:cNvSpPr/>
            <p:nvPr/>
          </p:nvSpPr>
          <p:spPr>
            <a:xfrm>
              <a:off x="0" y="0"/>
              <a:ext cx="4816592" cy="468470"/>
            </a:xfrm>
            <a:custGeom>
              <a:avLst/>
              <a:gdLst/>
              <a:ahLst/>
              <a:cxnLst/>
              <a:rect l="l" t="t" r="r" b="b"/>
              <a:pathLst>
                <a:path w="4816592" h="468470">
                  <a:moveTo>
                    <a:pt x="0" y="0"/>
                  </a:moveTo>
                  <a:lnTo>
                    <a:pt x="4816592" y="0"/>
                  </a:lnTo>
                  <a:lnTo>
                    <a:pt x="4816592" y="468470"/>
                  </a:lnTo>
                  <a:lnTo>
                    <a:pt x="0" y="468470"/>
                  </a:lnTo>
                  <a:close/>
                </a:path>
              </a:pathLst>
            </a:custGeom>
            <a:solidFill>
              <a:srgbClr val="B195A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1F91927A-8109-2235-6BA8-780C1A6A4F7F}"/>
                </a:ext>
              </a:extLst>
            </p:cNvPr>
            <p:cNvSpPr txBox="1"/>
            <p:nvPr/>
          </p:nvSpPr>
          <p:spPr>
            <a:xfrm>
              <a:off x="0" y="-47625"/>
              <a:ext cx="4816593" cy="516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36D6784A-274B-CF78-184C-C8314D76C430}"/>
              </a:ext>
            </a:extLst>
          </p:cNvPr>
          <p:cNvSpPr/>
          <p:nvPr userDrawn="1"/>
        </p:nvSpPr>
        <p:spPr>
          <a:xfrm>
            <a:off x="16419624" y="1031213"/>
            <a:ext cx="1470102" cy="1475636"/>
          </a:xfrm>
          <a:custGeom>
            <a:avLst/>
            <a:gdLst/>
            <a:ahLst/>
            <a:cxnLst/>
            <a:rect l="l" t="t" r="r" b="b"/>
            <a:pathLst>
              <a:path w="1470102" h="1475636">
                <a:moveTo>
                  <a:pt x="0" y="0"/>
                </a:moveTo>
                <a:lnTo>
                  <a:pt x="1470102" y="0"/>
                </a:lnTo>
                <a:lnTo>
                  <a:pt x="1470102" y="1475636"/>
                </a:lnTo>
                <a:lnTo>
                  <a:pt x="0" y="1475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8" r="-18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F2284F8D-B99F-ABD5-4467-392C346728CF}"/>
              </a:ext>
            </a:extLst>
          </p:cNvPr>
          <p:cNvGrpSpPr/>
          <p:nvPr userDrawn="1"/>
        </p:nvGrpSpPr>
        <p:grpSpPr>
          <a:xfrm rot="700445">
            <a:off x="-151169" y="9929447"/>
            <a:ext cx="6796842" cy="1352812"/>
            <a:chOff x="0" y="0"/>
            <a:chExt cx="2698639" cy="655236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801824A-5460-7F5B-ED81-72DE9F32D7B2}"/>
                </a:ext>
              </a:extLst>
            </p:cNvPr>
            <p:cNvSpPr/>
            <p:nvPr/>
          </p:nvSpPr>
          <p:spPr>
            <a:xfrm>
              <a:off x="0" y="0"/>
              <a:ext cx="2698639" cy="655236"/>
            </a:xfrm>
            <a:custGeom>
              <a:avLst/>
              <a:gdLst/>
              <a:ahLst/>
              <a:cxnLst/>
              <a:rect l="l" t="t" r="r" b="b"/>
              <a:pathLst>
                <a:path w="2698639" h="655236">
                  <a:moveTo>
                    <a:pt x="0" y="0"/>
                  </a:moveTo>
                  <a:lnTo>
                    <a:pt x="2698639" y="0"/>
                  </a:lnTo>
                  <a:lnTo>
                    <a:pt x="2698639" y="655236"/>
                  </a:lnTo>
                  <a:lnTo>
                    <a:pt x="0" y="655236"/>
                  </a:lnTo>
                  <a:close/>
                </a:path>
              </a:pathLst>
            </a:custGeom>
            <a:solidFill>
              <a:srgbClr val="CBB88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83ED582D-A145-5393-6E9B-4A791705BD8B}"/>
                </a:ext>
              </a:extLst>
            </p:cNvPr>
            <p:cNvSpPr txBox="1"/>
            <p:nvPr/>
          </p:nvSpPr>
          <p:spPr>
            <a:xfrm>
              <a:off x="0" y="-47625"/>
              <a:ext cx="2698639" cy="702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B194DB6F-6D82-53BC-7A50-18FBB8E5807B}"/>
              </a:ext>
            </a:extLst>
          </p:cNvPr>
          <p:cNvGrpSpPr/>
          <p:nvPr userDrawn="1"/>
        </p:nvGrpSpPr>
        <p:grpSpPr>
          <a:xfrm rot="-467506">
            <a:off x="12115114" y="10217529"/>
            <a:ext cx="7135288" cy="936050"/>
            <a:chOff x="0" y="0"/>
            <a:chExt cx="3339746" cy="64436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5A84174-7A11-28C3-345B-9598074FAE8D}"/>
                </a:ext>
              </a:extLst>
            </p:cNvPr>
            <p:cNvSpPr/>
            <p:nvPr/>
          </p:nvSpPr>
          <p:spPr>
            <a:xfrm>
              <a:off x="0" y="0"/>
              <a:ext cx="3339746" cy="644368"/>
            </a:xfrm>
            <a:custGeom>
              <a:avLst/>
              <a:gdLst/>
              <a:ahLst/>
              <a:cxnLst/>
              <a:rect l="l" t="t" r="r" b="b"/>
              <a:pathLst>
                <a:path w="3339746" h="644368">
                  <a:moveTo>
                    <a:pt x="0" y="0"/>
                  </a:moveTo>
                  <a:lnTo>
                    <a:pt x="3339746" y="0"/>
                  </a:lnTo>
                  <a:lnTo>
                    <a:pt x="3339746" y="644368"/>
                  </a:lnTo>
                  <a:lnTo>
                    <a:pt x="0" y="644368"/>
                  </a:lnTo>
                  <a:close/>
                </a:path>
              </a:pathLst>
            </a:custGeom>
            <a:solidFill>
              <a:srgbClr val="B195A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627D0C4B-7397-3A97-18C2-C83EBEDF080E}"/>
                </a:ext>
              </a:extLst>
            </p:cNvPr>
            <p:cNvSpPr txBox="1"/>
            <p:nvPr/>
          </p:nvSpPr>
          <p:spPr>
            <a:xfrm>
              <a:off x="0" y="-47625"/>
              <a:ext cx="3339746" cy="691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0">
            <a:extLst>
              <a:ext uri="{FF2B5EF4-FFF2-40B4-BE49-F238E27FC236}">
                <a16:creationId xmlns:a16="http://schemas.microsoft.com/office/drawing/2014/main" id="{A26A90BD-CFD7-F0FC-33CF-B9B011BF8257}"/>
              </a:ext>
            </a:extLst>
          </p:cNvPr>
          <p:cNvSpPr txBox="1"/>
          <p:nvPr userDrawn="1"/>
        </p:nvSpPr>
        <p:spPr>
          <a:xfrm>
            <a:off x="4667518" y="9267720"/>
            <a:ext cx="3839850" cy="853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000">
                <a:latin typeface="Poppins"/>
                <a:ea typeface="Poppins"/>
                <a:cs typeface="Poppins"/>
              </a:rPr>
              <a:t>This project has received funding from the European Union’s Horizon Research and Innovation program under grant agreement N° 101181901 and from the Swiss State Secretariat for Education, Research and Innovation (SERI).</a:t>
            </a: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D85ADE7-39F9-6A94-01B7-C7D900F4AAD1}"/>
              </a:ext>
            </a:extLst>
          </p:cNvPr>
          <p:cNvGrpSpPr/>
          <p:nvPr userDrawn="1"/>
        </p:nvGrpSpPr>
        <p:grpSpPr>
          <a:xfrm>
            <a:off x="8764816" y="9172205"/>
            <a:ext cx="6936829" cy="1018765"/>
            <a:chOff x="8099533" y="8871100"/>
            <a:chExt cx="6936829" cy="1018765"/>
          </a:xfrm>
        </p:grpSpPr>
        <p:pic>
          <p:nvPicPr>
            <p:cNvPr id="20" name="Image 19" descr="Une image contenant capture d’écran, texte, Graphique, Police&#10;&#10;Le contenu généré par l’IA peut être incorrect.">
              <a:extLst>
                <a:ext uri="{FF2B5EF4-FFF2-40B4-BE49-F238E27FC236}">
                  <a16:creationId xmlns:a16="http://schemas.microsoft.com/office/drawing/2014/main" id="{4429A0D5-88FB-04F3-E75A-546FB59A6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9533" y="9050155"/>
              <a:ext cx="3093984" cy="640951"/>
            </a:xfrm>
            <a:prstGeom prst="rect">
              <a:avLst/>
            </a:prstGeom>
          </p:spPr>
        </p:pic>
        <p:pic>
          <p:nvPicPr>
            <p:cNvPr id="21" name="Image 20" descr="Une image contenant capture d’écran, symbole, Carmin, Graphique&#10;&#10;Le contenu généré par l’IA peut être incorrect.">
              <a:extLst>
                <a:ext uri="{FF2B5EF4-FFF2-40B4-BE49-F238E27FC236}">
                  <a16:creationId xmlns:a16="http://schemas.microsoft.com/office/drawing/2014/main" id="{5AEFB3AE-2003-4469-ABE0-6ABC71F50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1758" y="8871100"/>
              <a:ext cx="3724604" cy="10187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BA648756-A938-4564-AED0-8722A8332A59}"/>
              </a:ext>
            </a:extLst>
          </p:cNvPr>
          <p:cNvGrpSpPr/>
          <p:nvPr userDrawn="1"/>
        </p:nvGrpSpPr>
        <p:grpSpPr>
          <a:xfrm>
            <a:off x="0" y="9858723"/>
            <a:ext cx="18288000" cy="1028700"/>
            <a:chOff x="0" y="0"/>
            <a:chExt cx="4816593" cy="27093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7C43A5A-E6EB-8E18-CDD0-2D500E3929C7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B195A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A0884316-CFCE-D974-C9D4-28D22A488D92}"/>
                </a:ext>
              </a:extLst>
            </p:cNvPr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8">
            <a:extLst>
              <a:ext uri="{FF2B5EF4-FFF2-40B4-BE49-F238E27FC236}">
                <a16:creationId xmlns:a16="http://schemas.microsoft.com/office/drawing/2014/main" id="{37BAACD1-5502-284F-D538-D2FCA48CD198}"/>
              </a:ext>
            </a:extLst>
          </p:cNvPr>
          <p:cNvSpPr/>
          <p:nvPr userDrawn="1"/>
        </p:nvSpPr>
        <p:spPr>
          <a:xfrm>
            <a:off x="57580" y="8572500"/>
            <a:ext cx="2268702" cy="1241599"/>
          </a:xfrm>
          <a:custGeom>
            <a:avLst/>
            <a:gdLst/>
            <a:ahLst/>
            <a:cxnLst/>
            <a:rect l="l" t="t" r="r" b="b"/>
            <a:pathLst>
              <a:path w="2268702" h="1241599">
                <a:moveTo>
                  <a:pt x="0" y="0"/>
                </a:moveTo>
                <a:lnTo>
                  <a:pt x="2268702" y="0"/>
                </a:lnTo>
                <a:lnTo>
                  <a:pt x="2268702" y="1241598"/>
                </a:lnTo>
                <a:lnTo>
                  <a:pt x="0" y="1241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06A96073-40C3-3AA2-DA45-7963DB2964C3}"/>
              </a:ext>
            </a:extLst>
          </p:cNvPr>
          <p:cNvSpPr/>
          <p:nvPr userDrawn="1"/>
        </p:nvSpPr>
        <p:spPr>
          <a:xfrm>
            <a:off x="16418598" y="1028700"/>
            <a:ext cx="1470102" cy="1475636"/>
          </a:xfrm>
          <a:custGeom>
            <a:avLst/>
            <a:gdLst/>
            <a:ahLst/>
            <a:cxnLst/>
            <a:rect l="l" t="t" r="r" b="b"/>
            <a:pathLst>
              <a:path w="1470102" h="1475636">
                <a:moveTo>
                  <a:pt x="0" y="0"/>
                </a:moveTo>
                <a:lnTo>
                  <a:pt x="1470102" y="0"/>
                </a:lnTo>
                <a:lnTo>
                  <a:pt x="1470102" y="1475636"/>
                </a:lnTo>
                <a:lnTo>
                  <a:pt x="0" y="1475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8" r="-18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4E6CA752-1ACF-BC90-D379-9FBF847D8B1B}"/>
              </a:ext>
            </a:extLst>
          </p:cNvPr>
          <p:cNvGrpSpPr/>
          <p:nvPr userDrawn="1"/>
        </p:nvGrpSpPr>
        <p:grpSpPr>
          <a:xfrm>
            <a:off x="0" y="1"/>
            <a:ext cx="18288000" cy="876300"/>
            <a:chOff x="0" y="0"/>
            <a:chExt cx="4816593" cy="468470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A7D71689-ECB5-5C21-ACAC-A2E893B41FE9}"/>
                </a:ext>
              </a:extLst>
            </p:cNvPr>
            <p:cNvSpPr/>
            <p:nvPr/>
          </p:nvSpPr>
          <p:spPr>
            <a:xfrm>
              <a:off x="0" y="0"/>
              <a:ext cx="4816592" cy="468470"/>
            </a:xfrm>
            <a:custGeom>
              <a:avLst/>
              <a:gdLst/>
              <a:ahLst/>
              <a:cxnLst/>
              <a:rect l="l" t="t" r="r" b="b"/>
              <a:pathLst>
                <a:path w="4816592" h="468470">
                  <a:moveTo>
                    <a:pt x="0" y="0"/>
                  </a:moveTo>
                  <a:lnTo>
                    <a:pt x="4816592" y="0"/>
                  </a:lnTo>
                  <a:lnTo>
                    <a:pt x="4816592" y="468470"/>
                  </a:lnTo>
                  <a:lnTo>
                    <a:pt x="0" y="468470"/>
                  </a:lnTo>
                  <a:close/>
                </a:path>
              </a:pathLst>
            </a:custGeom>
            <a:solidFill>
              <a:srgbClr val="B195A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10597FCB-8829-7D1B-194C-2AEA095A4E44}"/>
                </a:ext>
              </a:extLst>
            </p:cNvPr>
            <p:cNvSpPr txBox="1"/>
            <p:nvPr/>
          </p:nvSpPr>
          <p:spPr>
            <a:xfrm>
              <a:off x="0" y="-47625"/>
              <a:ext cx="4816593" cy="516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59D723C-44E8-80FA-A751-F9BBFFC49917}"/>
              </a:ext>
            </a:extLst>
          </p:cNvPr>
          <p:cNvGrpSpPr/>
          <p:nvPr userDrawn="1"/>
        </p:nvGrpSpPr>
        <p:grpSpPr>
          <a:xfrm>
            <a:off x="3627804" y="8733152"/>
            <a:ext cx="11034127" cy="1018765"/>
            <a:chOff x="4554028" y="8831686"/>
            <a:chExt cx="11034127" cy="1018765"/>
          </a:xfrm>
        </p:grpSpPr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0E5E5AAD-00DB-BA88-4064-705E50217278}"/>
                </a:ext>
              </a:extLst>
            </p:cNvPr>
            <p:cNvSpPr txBox="1"/>
            <p:nvPr/>
          </p:nvSpPr>
          <p:spPr>
            <a:xfrm>
              <a:off x="4554028" y="8927201"/>
              <a:ext cx="3839850" cy="8534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000">
                  <a:latin typeface="Poppins"/>
                  <a:ea typeface="Poppins"/>
                  <a:cs typeface="Poppins"/>
                </a:rPr>
                <a:t>This project has rec&lt;</a:t>
              </a:r>
              <a:r>
                <a:rPr lang="en-US" sz="1000" err="1">
                  <a:latin typeface="Poppins"/>
                  <a:ea typeface="Poppins"/>
                  <a:cs typeface="Poppins"/>
                </a:rPr>
                <a:t>eived</a:t>
              </a:r>
              <a:r>
                <a:rPr lang="en-US" sz="1000">
                  <a:latin typeface="Poppins"/>
                  <a:ea typeface="Poppins"/>
                  <a:cs typeface="Poppins"/>
                </a:rPr>
                <a:t> funding from the European Union’s Horizon Research and Innovation program under grant agreement N° 101181901 and from the Swiss State Secretariat for Education, Research and Innovation (SERI).</a:t>
              </a:r>
              <a:endParaRPr lang="en-US" sz="1000">
                <a:solidFill>
                  <a:srgbClr val="000000"/>
                </a:solidFill>
                <a:latin typeface="Poppins"/>
                <a:ea typeface="Poppins"/>
                <a:cs typeface="Poppins"/>
              </a:endParaRP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540E4AEA-4EE2-E36A-D368-5B5EF52E901B}"/>
                </a:ext>
              </a:extLst>
            </p:cNvPr>
            <p:cNvGrpSpPr/>
            <p:nvPr/>
          </p:nvGrpSpPr>
          <p:grpSpPr>
            <a:xfrm>
              <a:off x="8651326" y="8831686"/>
              <a:ext cx="6936829" cy="1018765"/>
              <a:chOff x="8099533" y="8871100"/>
              <a:chExt cx="6936829" cy="1018765"/>
            </a:xfrm>
          </p:grpSpPr>
          <p:pic>
            <p:nvPicPr>
              <p:cNvPr id="21" name="Image 20" descr="Une image contenant capture d’écran, texte, Graphique, Police&#10;&#10;Le contenu généré par l’IA peut être incorrect.">
                <a:extLst>
                  <a:ext uri="{FF2B5EF4-FFF2-40B4-BE49-F238E27FC236}">
                    <a16:creationId xmlns:a16="http://schemas.microsoft.com/office/drawing/2014/main" id="{A2981BA3-8FDF-B236-63E4-7AC42ED69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9533" y="9050155"/>
                <a:ext cx="3093984" cy="640951"/>
              </a:xfrm>
              <a:prstGeom prst="rect">
                <a:avLst/>
              </a:prstGeom>
            </p:spPr>
          </p:pic>
          <p:pic>
            <p:nvPicPr>
              <p:cNvPr id="22" name="Image 21" descr="Une image contenant capture d’écran, symbole, Carmin, Graphique&#10;&#10;Le contenu généré par l’IA peut être incorrect.">
                <a:extLst>
                  <a:ext uri="{FF2B5EF4-FFF2-40B4-BE49-F238E27FC236}">
                    <a16:creationId xmlns:a16="http://schemas.microsoft.com/office/drawing/2014/main" id="{A17AEDB2-DAEF-EE7D-BA8F-BF591F853F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11758" y="8871100"/>
                <a:ext cx="3724604" cy="101876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A26F2F64-3191-4375-980E-24AB1181F719}"/>
              </a:ext>
            </a:extLst>
          </p:cNvPr>
          <p:cNvGrpSpPr/>
          <p:nvPr userDrawn="1"/>
        </p:nvGrpSpPr>
        <p:grpSpPr>
          <a:xfrm>
            <a:off x="16817898" y="0"/>
            <a:ext cx="1470102" cy="10287000"/>
            <a:chOff x="0" y="0"/>
            <a:chExt cx="569825" cy="270933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5D5E4EE3-5C7F-EAE8-2FC8-4AC71A697726}"/>
                </a:ext>
              </a:extLst>
            </p:cNvPr>
            <p:cNvSpPr/>
            <p:nvPr/>
          </p:nvSpPr>
          <p:spPr>
            <a:xfrm>
              <a:off x="0" y="0"/>
              <a:ext cx="569825" cy="2709333"/>
            </a:xfrm>
            <a:custGeom>
              <a:avLst/>
              <a:gdLst/>
              <a:ahLst/>
              <a:cxnLst/>
              <a:rect l="l" t="t" r="r" b="b"/>
              <a:pathLst>
                <a:path w="569825" h="2709333">
                  <a:moveTo>
                    <a:pt x="0" y="0"/>
                  </a:moveTo>
                  <a:lnTo>
                    <a:pt x="569825" y="0"/>
                  </a:lnTo>
                  <a:lnTo>
                    <a:pt x="569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195A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C737B8EB-B84B-EC72-2BBB-2F10FFAB01BE}"/>
                </a:ext>
              </a:extLst>
            </p:cNvPr>
            <p:cNvSpPr txBox="1"/>
            <p:nvPr/>
          </p:nvSpPr>
          <p:spPr>
            <a:xfrm>
              <a:off x="0" y="-47625"/>
              <a:ext cx="56982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13">
            <a:extLst>
              <a:ext uri="{FF2B5EF4-FFF2-40B4-BE49-F238E27FC236}">
                <a16:creationId xmlns:a16="http://schemas.microsoft.com/office/drawing/2014/main" id="{4B22C77E-C5BC-CC2C-84D6-D745B305B0BB}"/>
              </a:ext>
            </a:extLst>
          </p:cNvPr>
          <p:cNvSpPr/>
          <p:nvPr userDrawn="1"/>
        </p:nvSpPr>
        <p:spPr>
          <a:xfrm>
            <a:off x="-4511" y="0"/>
            <a:ext cx="2713702" cy="1485135"/>
          </a:xfrm>
          <a:custGeom>
            <a:avLst/>
            <a:gdLst/>
            <a:ahLst/>
            <a:cxnLst/>
            <a:rect l="l" t="t" r="r" b="b"/>
            <a:pathLst>
              <a:path w="2713702" h="1485135">
                <a:moveTo>
                  <a:pt x="0" y="0"/>
                </a:moveTo>
                <a:lnTo>
                  <a:pt x="2713702" y="0"/>
                </a:lnTo>
                <a:lnTo>
                  <a:pt x="2713702" y="1485135"/>
                </a:lnTo>
                <a:lnTo>
                  <a:pt x="0" y="148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18C8B0D0-D68F-D467-2D8C-4E19466DF371}"/>
              </a:ext>
            </a:extLst>
          </p:cNvPr>
          <p:cNvSpPr/>
          <p:nvPr userDrawn="1"/>
        </p:nvSpPr>
        <p:spPr>
          <a:xfrm>
            <a:off x="14944115" y="342900"/>
            <a:ext cx="1470102" cy="1475636"/>
          </a:xfrm>
          <a:custGeom>
            <a:avLst/>
            <a:gdLst/>
            <a:ahLst/>
            <a:cxnLst/>
            <a:rect l="l" t="t" r="r" b="b"/>
            <a:pathLst>
              <a:path w="1470102" h="1475636">
                <a:moveTo>
                  <a:pt x="0" y="0"/>
                </a:moveTo>
                <a:lnTo>
                  <a:pt x="1470102" y="0"/>
                </a:lnTo>
                <a:lnTo>
                  <a:pt x="1470102" y="1475636"/>
                </a:lnTo>
                <a:lnTo>
                  <a:pt x="0" y="1475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8" r="-18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5629BAC-B1DE-AC2B-1DE1-01554FE33A77}"/>
              </a:ext>
            </a:extLst>
          </p:cNvPr>
          <p:cNvGrpSpPr/>
          <p:nvPr userDrawn="1"/>
        </p:nvGrpSpPr>
        <p:grpSpPr>
          <a:xfrm>
            <a:off x="3658312" y="9016382"/>
            <a:ext cx="11034127" cy="1018765"/>
            <a:chOff x="4554028" y="8831686"/>
            <a:chExt cx="11034127" cy="1018765"/>
          </a:xfrm>
        </p:grpSpPr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24D36D91-46E9-6A11-9825-C1342F3F6344}"/>
                </a:ext>
              </a:extLst>
            </p:cNvPr>
            <p:cNvSpPr txBox="1"/>
            <p:nvPr/>
          </p:nvSpPr>
          <p:spPr>
            <a:xfrm>
              <a:off x="4554028" y="8927201"/>
              <a:ext cx="3839850" cy="8534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000">
                  <a:latin typeface="Poppins"/>
                  <a:ea typeface="Poppins"/>
                  <a:cs typeface="Poppins"/>
                </a:rPr>
                <a:t>This project has rec&lt;</a:t>
              </a:r>
              <a:r>
                <a:rPr lang="en-US" sz="1000" err="1">
                  <a:latin typeface="Poppins"/>
                  <a:ea typeface="Poppins"/>
                  <a:cs typeface="Poppins"/>
                </a:rPr>
                <a:t>eived</a:t>
              </a:r>
              <a:r>
                <a:rPr lang="en-US" sz="1000">
                  <a:latin typeface="Poppins"/>
                  <a:ea typeface="Poppins"/>
                  <a:cs typeface="Poppins"/>
                </a:rPr>
                <a:t> funding from the European Union’s Horizon Research and Innovation program under grant agreement N° 101181901 and from the Swiss State Secretariat for Education, Research and Innovation (SERI).</a:t>
              </a:r>
              <a:endParaRPr lang="en-US" sz="1000">
                <a:solidFill>
                  <a:srgbClr val="000000"/>
                </a:solidFill>
                <a:latin typeface="Poppins"/>
                <a:ea typeface="Poppins"/>
                <a:cs typeface="Poppins"/>
              </a:endParaRP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CD6945A1-5D69-F433-3C2E-3A47CE2E438F}"/>
                </a:ext>
              </a:extLst>
            </p:cNvPr>
            <p:cNvGrpSpPr/>
            <p:nvPr/>
          </p:nvGrpSpPr>
          <p:grpSpPr>
            <a:xfrm>
              <a:off x="8651326" y="8831686"/>
              <a:ext cx="6936829" cy="1018765"/>
              <a:chOff x="8099533" y="8871100"/>
              <a:chExt cx="6936829" cy="1018765"/>
            </a:xfrm>
          </p:grpSpPr>
          <p:pic>
            <p:nvPicPr>
              <p:cNvPr id="24" name="Image 23" descr="Une image contenant capture d’écran, texte, Graphique, Police&#10;&#10;Le contenu généré par l’IA peut être incorrect.">
                <a:extLst>
                  <a:ext uri="{FF2B5EF4-FFF2-40B4-BE49-F238E27FC236}">
                    <a16:creationId xmlns:a16="http://schemas.microsoft.com/office/drawing/2014/main" id="{C08C9C52-49D6-E18E-6B2B-BA64CE5EE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9533" y="9050155"/>
                <a:ext cx="3093984" cy="640951"/>
              </a:xfrm>
              <a:prstGeom prst="rect">
                <a:avLst/>
              </a:prstGeom>
            </p:spPr>
          </p:pic>
          <p:pic>
            <p:nvPicPr>
              <p:cNvPr id="25" name="Image 24" descr="Une image contenant capture d’écran, symbole, Carmin, Graphique&#10;&#10;Le contenu généré par l’IA peut être incorrect.">
                <a:extLst>
                  <a:ext uri="{FF2B5EF4-FFF2-40B4-BE49-F238E27FC236}">
                    <a16:creationId xmlns:a16="http://schemas.microsoft.com/office/drawing/2014/main" id="{06F058F4-954D-19D1-9084-B3EBF7F43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11758" y="8871100"/>
                <a:ext cx="3724604" cy="101876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138-1EC8-F049-AC54-D9DA865F47A9}" type="datetime1">
              <a:rPr lang="fr-FR" smtClean="0"/>
              <a:t>05/03/2026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F8D-F27C-B44A-AD6E-40254CDC529E}" type="datetime1">
              <a:rPr lang="fr-FR" smtClean="0"/>
              <a:t>05/03/2026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96200" y="985258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8FFD-4493-5D46-B314-05ADD96EB0CF}" type="datetime1">
              <a:rPr lang="fr-FR" smtClean="0"/>
              <a:t>05/03/2026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96200" y="985258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941" y="274638"/>
            <a:ext cx="125147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941" y="1600200"/>
            <a:ext cx="17714259" cy="797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9921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F6E16-AD24-C140-9470-F3D8E21366A5}" type="datetime1">
              <a:rPr lang="fr-FR" smtClean="0"/>
              <a:t>05/03/2026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97201" y="9852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trustexproject.e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FBAB8-6EAC-8146-009B-A9F921B9F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uple of people wearing raincoats&#10;&#10;AI-generated content may be incorrect.">
            <a:extLst>
              <a:ext uri="{FF2B5EF4-FFF2-40B4-BE49-F238E27FC236}">
                <a16:creationId xmlns:a16="http://schemas.microsoft.com/office/drawing/2014/main" id="{D0A15D6C-38A0-E9E2-3093-1433F64E7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5" r="14820"/>
          <a:stretch>
            <a:fillRect/>
          </a:stretch>
        </p:blipFill>
        <p:spPr>
          <a:xfrm>
            <a:off x="9144000" y="3183862"/>
            <a:ext cx="8937036" cy="5587629"/>
          </a:xfrm>
          <a:prstGeom prst="rect">
            <a:avLst/>
          </a:prstGeom>
        </p:spPr>
      </p:pic>
      <p:sp>
        <p:nvSpPr>
          <p:cNvPr id="3" name="Title 11">
            <a:extLst>
              <a:ext uri="{FF2B5EF4-FFF2-40B4-BE49-F238E27FC236}">
                <a16:creationId xmlns:a16="http://schemas.microsoft.com/office/drawing/2014/main" id="{43006AE6-5AE5-5874-CAEF-F302681F7B6C}"/>
              </a:ext>
            </a:extLst>
          </p:cNvPr>
          <p:cNvSpPr txBox="1">
            <a:spLocks/>
          </p:cNvSpPr>
          <p:nvPr/>
        </p:nvSpPr>
        <p:spPr>
          <a:xfrm>
            <a:off x="507998" y="0"/>
            <a:ext cx="13358314" cy="87200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BE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110004020202020204"/>
            </a:endParaRP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DE8EB99B-060F-22A1-0535-A7CFE1EA26CD}"/>
              </a:ext>
            </a:extLst>
          </p:cNvPr>
          <p:cNvSpPr txBox="1">
            <a:spLocks/>
          </p:cNvSpPr>
          <p:nvPr/>
        </p:nvSpPr>
        <p:spPr>
          <a:xfrm>
            <a:off x="745993" y="1210708"/>
            <a:ext cx="15099253" cy="75607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ptos" panose="020B0004020202020204" pitchFamily="34" charset="0"/>
              </a:rPr>
              <a:t>We aim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ptos" panose="020B0004020202020204" pitchFamily="34" charset="0"/>
              </a:rPr>
              <a:t>co‑create and manufacture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ptos" panose="020B0004020202020204" pitchFamily="34" charset="0"/>
              </a:rPr>
              <a:t>a batch of ±50 high‑performance trekking jackets to demonstrate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ptos" panose="020B0004020202020204" pitchFamily="34" charset="0"/>
              </a:rPr>
              <a:t>ecodesign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ptos" panose="020B0004020202020204" pitchFamily="34" charset="0"/>
              </a:rPr>
              <a:t> strategies that will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ptos" panose="020B0004020202020204" pitchFamily="34" charset="0"/>
              </a:rPr>
              <a:t>inform upcoming ESPR textile standards.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</a:rPr>
              <a:t>These jackets</a:t>
            </a:r>
            <a:r>
              <a:rPr lang="en-US" sz="2400" dirty="0">
                <a:latin typeface="Aptos" panose="020B0004020202020204" pitchFamily="34" charset="0"/>
              </a:rPr>
              <a:t> will also </a:t>
            </a:r>
            <a:r>
              <a:rPr lang="en-US" sz="2400" b="1" dirty="0">
                <a:latin typeface="Aptos" panose="020B0004020202020204" pitchFamily="34" charset="0"/>
              </a:rPr>
              <a:t>validate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b="1" dirty="0" err="1">
                <a:latin typeface="Aptos" panose="020B0004020202020204" pitchFamily="34" charset="0"/>
              </a:rPr>
              <a:t>TRUSTex</a:t>
            </a:r>
            <a:r>
              <a:rPr lang="en-US" sz="2400" b="1" dirty="0">
                <a:latin typeface="Aptos" panose="020B0004020202020204" pitchFamily="34" charset="0"/>
              </a:rPr>
              <a:t> developments</a:t>
            </a:r>
            <a:r>
              <a:rPr lang="en-US" sz="2400" dirty="0">
                <a:latin typeface="Aptos" panose="020B0004020202020204" pitchFamily="34" charset="0"/>
              </a:rPr>
              <a:t>, including: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nl-BE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Sorting</a:t>
            </a:r>
            <a:r>
              <a:rPr kumimoji="0" lang="nl-BE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, </a:t>
            </a:r>
            <a:r>
              <a:rPr kumimoji="0" lang="nl-BE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disassembly</a:t>
            </a:r>
            <a:r>
              <a:rPr kumimoji="0" lang="nl-BE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&amp; recycling </a:t>
            </a:r>
            <a:r>
              <a:rPr kumimoji="0" lang="nl-BE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technologies</a:t>
            </a:r>
            <a:r>
              <a:rPr kumimoji="0" lang="nl-BE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nl-BE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Digital Product Passport (DPP) </a:t>
            </a:r>
            <a:r>
              <a:rPr kumimoji="0" lang="nl-BE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integration</a:t>
            </a:r>
            <a:r>
              <a:rPr kumimoji="0" lang="nl-BE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nl-BE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Eco‑modulation</a:t>
            </a:r>
            <a:r>
              <a:rPr kumimoji="0" lang="nl-BE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approaches </a:t>
            </a:r>
            <a:r>
              <a:rPr kumimoji="0" lang="nl-BE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for</a:t>
            </a:r>
            <a:r>
              <a:rPr kumimoji="0" lang="nl-BE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EPR </a:t>
            </a:r>
            <a:r>
              <a:rPr kumimoji="0" lang="nl-BE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schemes</a:t>
            </a:r>
            <a:endParaRPr kumimoji="0" lang="nl-BE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3A4741B4-F227-81BD-1F73-D577938664D9}"/>
              </a:ext>
            </a:extLst>
          </p:cNvPr>
          <p:cNvSpPr txBox="1">
            <a:spLocks/>
          </p:cNvSpPr>
          <p:nvPr/>
        </p:nvSpPr>
        <p:spPr>
          <a:xfrm>
            <a:off x="325677" y="18955"/>
            <a:ext cx="16103130" cy="828000"/>
          </a:xfrm>
          <a:custGeom>
            <a:avLst/>
            <a:gdLst>
              <a:gd name="connsiteX0" fmla="*/ 0 w 16103130"/>
              <a:gd name="connsiteY0" fmla="*/ 0 h 828000"/>
              <a:gd name="connsiteX1" fmla="*/ 831995 w 16103130"/>
              <a:gd name="connsiteY1" fmla="*/ 0 h 828000"/>
              <a:gd name="connsiteX2" fmla="*/ 1663990 w 16103130"/>
              <a:gd name="connsiteY2" fmla="*/ 0 h 828000"/>
              <a:gd name="connsiteX3" fmla="*/ 2334954 w 16103130"/>
              <a:gd name="connsiteY3" fmla="*/ 0 h 828000"/>
              <a:gd name="connsiteX4" fmla="*/ 2844886 w 16103130"/>
              <a:gd name="connsiteY4" fmla="*/ 0 h 828000"/>
              <a:gd name="connsiteX5" fmla="*/ 3354819 w 16103130"/>
              <a:gd name="connsiteY5" fmla="*/ 0 h 828000"/>
              <a:gd name="connsiteX6" fmla="*/ 4025782 w 16103130"/>
              <a:gd name="connsiteY6" fmla="*/ 0 h 828000"/>
              <a:gd name="connsiteX7" fmla="*/ 4374684 w 16103130"/>
              <a:gd name="connsiteY7" fmla="*/ 0 h 828000"/>
              <a:gd name="connsiteX8" fmla="*/ 4562553 w 16103130"/>
              <a:gd name="connsiteY8" fmla="*/ 0 h 828000"/>
              <a:gd name="connsiteX9" fmla="*/ 4911455 w 16103130"/>
              <a:gd name="connsiteY9" fmla="*/ 0 h 828000"/>
              <a:gd name="connsiteX10" fmla="*/ 5260356 w 16103130"/>
              <a:gd name="connsiteY10" fmla="*/ 0 h 828000"/>
              <a:gd name="connsiteX11" fmla="*/ 5609257 w 16103130"/>
              <a:gd name="connsiteY11" fmla="*/ 0 h 828000"/>
              <a:gd name="connsiteX12" fmla="*/ 6280221 w 16103130"/>
              <a:gd name="connsiteY12" fmla="*/ 0 h 828000"/>
              <a:gd name="connsiteX13" fmla="*/ 7112216 w 16103130"/>
              <a:gd name="connsiteY13" fmla="*/ 0 h 828000"/>
              <a:gd name="connsiteX14" fmla="*/ 7622148 w 16103130"/>
              <a:gd name="connsiteY14" fmla="*/ 0 h 828000"/>
              <a:gd name="connsiteX15" fmla="*/ 7810018 w 16103130"/>
              <a:gd name="connsiteY15" fmla="*/ 0 h 828000"/>
              <a:gd name="connsiteX16" fmla="*/ 8158919 w 16103130"/>
              <a:gd name="connsiteY16" fmla="*/ 0 h 828000"/>
              <a:gd name="connsiteX17" fmla="*/ 8990914 w 16103130"/>
              <a:gd name="connsiteY17" fmla="*/ 0 h 828000"/>
              <a:gd name="connsiteX18" fmla="*/ 9500847 w 16103130"/>
              <a:gd name="connsiteY18" fmla="*/ 0 h 828000"/>
              <a:gd name="connsiteX19" fmla="*/ 10493873 w 16103130"/>
              <a:gd name="connsiteY19" fmla="*/ 0 h 828000"/>
              <a:gd name="connsiteX20" fmla="*/ 11325868 w 16103130"/>
              <a:gd name="connsiteY20" fmla="*/ 0 h 828000"/>
              <a:gd name="connsiteX21" fmla="*/ 11674769 w 16103130"/>
              <a:gd name="connsiteY21" fmla="*/ 0 h 828000"/>
              <a:gd name="connsiteX22" fmla="*/ 12184702 w 16103130"/>
              <a:gd name="connsiteY22" fmla="*/ 0 h 828000"/>
              <a:gd name="connsiteX23" fmla="*/ 12855665 w 16103130"/>
              <a:gd name="connsiteY23" fmla="*/ 0 h 828000"/>
              <a:gd name="connsiteX24" fmla="*/ 13526629 w 16103130"/>
              <a:gd name="connsiteY24" fmla="*/ 0 h 828000"/>
              <a:gd name="connsiteX25" fmla="*/ 14197593 w 16103130"/>
              <a:gd name="connsiteY25" fmla="*/ 0 h 828000"/>
              <a:gd name="connsiteX26" fmla="*/ 15190619 w 16103130"/>
              <a:gd name="connsiteY26" fmla="*/ 0 h 828000"/>
              <a:gd name="connsiteX27" fmla="*/ 16103130 w 16103130"/>
              <a:gd name="connsiteY27" fmla="*/ 0 h 828000"/>
              <a:gd name="connsiteX28" fmla="*/ 16103130 w 16103130"/>
              <a:gd name="connsiteY28" fmla="*/ 430560 h 828000"/>
              <a:gd name="connsiteX29" fmla="*/ 16103130 w 16103130"/>
              <a:gd name="connsiteY29" fmla="*/ 828000 h 828000"/>
              <a:gd name="connsiteX30" fmla="*/ 15110104 w 16103130"/>
              <a:gd name="connsiteY30" fmla="*/ 828000 h 828000"/>
              <a:gd name="connsiteX31" fmla="*/ 14922234 w 16103130"/>
              <a:gd name="connsiteY31" fmla="*/ 828000 h 828000"/>
              <a:gd name="connsiteX32" fmla="*/ 14251270 w 16103130"/>
              <a:gd name="connsiteY32" fmla="*/ 828000 h 828000"/>
              <a:gd name="connsiteX33" fmla="*/ 13741338 w 16103130"/>
              <a:gd name="connsiteY33" fmla="*/ 828000 h 828000"/>
              <a:gd name="connsiteX34" fmla="*/ 12748311 w 16103130"/>
              <a:gd name="connsiteY34" fmla="*/ 828000 h 828000"/>
              <a:gd name="connsiteX35" fmla="*/ 12077348 w 16103130"/>
              <a:gd name="connsiteY35" fmla="*/ 828000 h 828000"/>
              <a:gd name="connsiteX36" fmla="*/ 11245352 w 16103130"/>
              <a:gd name="connsiteY36" fmla="*/ 828000 h 828000"/>
              <a:gd name="connsiteX37" fmla="*/ 10413357 w 16103130"/>
              <a:gd name="connsiteY37" fmla="*/ 828000 h 828000"/>
              <a:gd name="connsiteX38" fmla="*/ 10225488 w 16103130"/>
              <a:gd name="connsiteY38" fmla="*/ 828000 h 828000"/>
              <a:gd name="connsiteX39" fmla="*/ 9715555 w 16103130"/>
              <a:gd name="connsiteY39" fmla="*/ 828000 h 828000"/>
              <a:gd name="connsiteX40" fmla="*/ 8722529 w 16103130"/>
              <a:gd name="connsiteY40" fmla="*/ 828000 h 828000"/>
              <a:gd name="connsiteX41" fmla="*/ 7890534 w 16103130"/>
              <a:gd name="connsiteY41" fmla="*/ 828000 h 828000"/>
              <a:gd name="connsiteX42" fmla="*/ 7058539 w 16103130"/>
              <a:gd name="connsiteY42" fmla="*/ 828000 h 828000"/>
              <a:gd name="connsiteX43" fmla="*/ 6709638 w 16103130"/>
              <a:gd name="connsiteY43" fmla="*/ 828000 h 828000"/>
              <a:gd name="connsiteX44" fmla="*/ 6199705 w 16103130"/>
              <a:gd name="connsiteY44" fmla="*/ 828000 h 828000"/>
              <a:gd name="connsiteX45" fmla="*/ 5689773 w 16103130"/>
              <a:gd name="connsiteY45" fmla="*/ 828000 h 828000"/>
              <a:gd name="connsiteX46" fmla="*/ 5018809 w 16103130"/>
              <a:gd name="connsiteY46" fmla="*/ 828000 h 828000"/>
              <a:gd name="connsiteX47" fmla="*/ 4347845 w 16103130"/>
              <a:gd name="connsiteY47" fmla="*/ 828000 h 828000"/>
              <a:gd name="connsiteX48" fmla="*/ 3998944 w 16103130"/>
              <a:gd name="connsiteY48" fmla="*/ 828000 h 828000"/>
              <a:gd name="connsiteX49" fmla="*/ 3327980 w 16103130"/>
              <a:gd name="connsiteY49" fmla="*/ 828000 h 828000"/>
              <a:gd name="connsiteX50" fmla="*/ 3140110 w 16103130"/>
              <a:gd name="connsiteY50" fmla="*/ 828000 h 828000"/>
              <a:gd name="connsiteX51" fmla="*/ 2308115 w 16103130"/>
              <a:gd name="connsiteY51" fmla="*/ 828000 h 828000"/>
              <a:gd name="connsiteX52" fmla="*/ 1637152 w 16103130"/>
              <a:gd name="connsiteY52" fmla="*/ 828000 h 828000"/>
              <a:gd name="connsiteX53" fmla="*/ 1127219 w 16103130"/>
              <a:gd name="connsiteY53" fmla="*/ 828000 h 828000"/>
              <a:gd name="connsiteX54" fmla="*/ 778318 w 16103130"/>
              <a:gd name="connsiteY54" fmla="*/ 828000 h 828000"/>
              <a:gd name="connsiteX55" fmla="*/ 0 w 16103130"/>
              <a:gd name="connsiteY55" fmla="*/ 828000 h 828000"/>
              <a:gd name="connsiteX56" fmla="*/ 0 w 16103130"/>
              <a:gd name="connsiteY56" fmla="*/ 438840 h 828000"/>
              <a:gd name="connsiteX57" fmla="*/ 0 w 16103130"/>
              <a:gd name="connsiteY57" fmla="*/ 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103130" h="828000" fill="none" extrusionOk="0">
                <a:moveTo>
                  <a:pt x="0" y="0"/>
                </a:moveTo>
                <a:cubicBezTo>
                  <a:pt x="240504" y="22688"/>
                  <a:pt x="545973" y="-41401"/>
                  <a:pt x="831995" y="0"/>
                </a:cubicBezTo>
                <a:cubicBezTo>
                  <a:pt x="1118017" y="41401"/>
                  <a:pt x="1270315" y="-17840"/>
                  <a:pt x="1663990" y="0"/>
                </a:cubicBezTo>
                <a:cubicBezTo>
                  <a:pt x="2057665" y="17840"/>
                  <a:pt x="2198849" y="-29748"/>
                  <a:pt x="2334954" y="0"/>
                </a:cubicBezTo>
                <a:cubicBezTo>
                  <a:pt x="2471059" y="29748"/>
                  <a:pt x="2737553" y="15169"/>
                  <a:pt x="2844886" y="0"/>
                </a:cubicBezTo>
                <a:cubicBezTo>
                  <a:pt x="2952219" y="-15169"/>
                  <a:pt x="3247262" y="18965"/>
                  <a:pt x="3354819" y="0"/>
                </a:cubicBezTo>
                <a:cubicBezTo>
                  <a:pt x="3462376" y="-18965"/>
                  <a:pt x="3800406" y="30738"/>
                  <a:pt x="4025782" y="0"/>
                </a:cubicBezTo>
                <a:cubicBezTo>
                  <a:pt x="4251158" y="-30738"/>
                  <a:pt x="4288596" y="9737"/>
                  <a:pt x="4374684" y="0"/>
                </a:cubicBezTo>
                <a:cubicBezTo>
                  <a:pt x="4460772" y="-9737"/>
                  <a:pt x="4500822" y="8961"/>
                  <a:pt x="4562553" y="0"/>
                </a:cubicBezTo>
                <a:cubicBezTo>
                  <a:pt x="4624284" y="-8961"/>
                  <a:pt x="4788359" y="16029"/>
                  <a:pt x="4911455" y="0"/>
                </a:cubicBezTo>
                <a:cubicBezTo>
                  <a:pt x="5034551" y="-16029"/>
                  <a:pt x="5183062" y="16003"/>
                  <a:pt x="5260356" y="0"/>
                </a:cubicBezTo>
                <a:cubicBezTo>
                  <a:pt x="5337650" y="-16003"/>
                  <a:pt x="5500060" y="-10970"/>
                  <a:pt x="5609257" y="0"/>
                </a:cubicBezTo>
                <a:cubicBezTo>
                  <a:pt x="5718454" y="10970"/>
                  <a:pt x="6108269" y="23028"/>
                  <a:pt x="6280221" y="0"/>
                </a:cubicBezTo>
                <a:cubicBezTo>
                  <a:pt x="6452173" y="-23028"/>
                  <a:pt x="6728902" y="40280"/>
                  <a:pt x="7112216" y="0"/>
                </a:cubicBezTo>
                <a:cubicBezTo>
                  <a:pt x="7495530" y="-40280"/>
                  <a:pt x="7512771" y="-16182"/>
                  <a:pt x="7622148" y="0"/>
                </a:cubicBezTo>
                <a:cubicBezTo>
                  <a:pt x="7731525" y="16182"/>
                  <a:pt x="7742822" y="-5783"/>
                  <a:pt x="7810018" y="0"/>
                </a:cubicBezTo>
                <a:cubicBezTo>
                  <a:pt x="7877214" y="5783"/>
                  <a:pt x="8011524" y="9168"/>
                  <a:pt x="8158919" y="0"/>
                </a:cubicBezTo>
                <a:cubicBezTo>
                  <a:pt x="8306314" y="-9168"/>
                  <a:pt x="8733742" y="22072"/>
                  <a:pt x="8990914" y="0"/>
                </a:cubicBezTo>
                <a:cubicBezTo>
                  <a:pt x="9248086" y="-22072"/>
                  <a:pt x="9366369" y="-24843"/>
                  <a:pt x="9500847" y="0"/>
                </a:cubicBezTo>
                <a:cubicBezTo>
                  <a:pt x="9635325" y="24843"/>
                  <a:pt x="10024593" y="13372"/>
                  <a:pt x="10493873" y="0"/>
                </a:cubicBezTo>
                <a:cubicBezTo>
                  <a:pt x="10963153" y="-13372"/>
                  <a:pt x="10976310" y="22542"/>
                  <a:pt x="11325868" y="0"/>
                </a:cubicBezTo>
                <a:cubicBezTo>
                  <a:pt x="11675426" y="-22542"/>
                  <a:pt x="11570020" y="-9010"/>
                  <a:pt x="11674769" y="0"/>
                </a:cubicBezTo>
                <a:cubicBezTo>
                  <a:pt x="11779518" y="9010"/>
                  <a:pt x="12060112" y="9320"/>
                  <a:pt x="12184702" y="0"/>
                </a:cubicBezTo>
                <a:cubicBezTo>
                  <a:pt x="12309292" y="-9320"/>
                  <a:pt x="12689574" y="-14960"/>
                  <a:pt x="12855665" y="0"/>
                </a:cubicBezTo>
                <a:cubicBezTo>
                  <a:pt x="13021756" y="14960"/>
                  <a:pt x="13258695" y="32082"/>
                  <a:pt x="13526629" y="0"/>
                </a:cubicBezTo>
                <a:cubicBezTo>
                  <a:pt x="13794563" y="-32082"/>
                  <a:pt x="13901638" y="12432"/>
                  <a:pt x="14197593" y="0"/>
                </a:cubicBezTo>
                <a:cubicBezTo>
                  <a:pt x="14493548" y="-12432"/>
                  <a:pt x="14860554" y="24122"/>
                  <a:pt x="15190619" y="0"/>
                </a:cubicBezTo>
                <a:cubicBezTo>
                  <a:pt x="15520684" y="-24122"/>
                  <a:pt x="15683569" y="9640"/>
                  <a:pt x="16103130" y="0"/>
                </a:cubicBezTo>
                <a:cubicBezTo>
                  <a:pt x="16087688" y="122727"/>
                  <a:pt x="16095938" y="294382"/>
                  <a:pt x="16103130" y="430560"/>
                </a:cubicBezTo>
                <a:cubicBezTo>
                  <a:pt x="16110322" y="566738"/>
                  <a:pt x="16116599" y="631227"/>
                  <a:pt x="16103130" y="828000"/>
                </a:cubicBezTo>
                <a:cubicBezTo>
                  <a:pt x="15862534" y="801927"/>
                  <a:pt x="15577621" y="850076"/>
                  <a:pt x="15110104" y="828000"/>
                </a:cubicBezTo>
                <a:cubicBezTo>
                  <a:pt x="14642587" y="805924"/>
                  <a:pt x="15000023" y="819846"/>
                  <a:pt x="14922234" y="828000"/>
                </a:cubicBezTo>
                <a:cubicBezTo>
                  <a:pt x="14844445" y="836155"/>
                  <a:pt x="14554346" y="805703"/>
                  <a:pt x="14251270" y="828000"/>
                </a:cubicBezTo>
                <a:cubicBezTo>
                  <a:pt x="13948194" y="850297"/>
                  <a:pt x="13856982" y="844980"/>
                  <a:pt x="13741338" y="828000"/>
                </a:cubicBezTo>
                <a:cubicBezTo>
                  <a:pt x="13625694" y="811020"/>
                  <a:pt x="12960973" y="862524"/>
                  <a:pt x="12748311" y="828000"/>
                </a:cubicBezTo>
                <a:cubicBezTo>
                  <a:pt x="12535649" y="793476"/>
                  <a:pt x="12295698" y="842738"/>
                  <a:pt x="12077348" y="828000"/>
                </a:cubicBezTo>
                <a:cubicBezTo>
                  <a:pt x="11858998" y="813262"/>
                  <a:pt x="11641065" y="787945"/>
                  <a:pt x="11245352" y="828000"/>
                </a:cubicBezTo>
                <a:cubicBezTo>
                  <a:pt x="10849639" y="868055"/>
                  <a:pt x="10680452" y="806814"/>
                  <a:pt x="10413357" y="828000"/>
                </a:cubicBezTo>
                <a:cubicBezTo>
                  <a:pt x="10146262" y="849186"/>
                  <a:pt x="10272880" y="834308"/>
                  <a:pt x="10225488" y="828000"/>
                </a:cubicBezTo>
                <a:cubicBezTo>
                  <a:pt x="10178096" y="821692"/>
                  <a:pt x="9922442" y="813134"/>
                  <a:pt x="9715555" y="828000"/>
                </a:cubicBezTo>
                <a:cubicBezTo>
                  <a:pt x="9508668" y="842866"/>
                  <a:pt x="8969248" y="814901"/>
                  <a:pt x="8722529" y="828000"/>
                </a:cubicBezTo>
                <a:cubicBezTo>
                  <a:pt x="8475810" y="841099"/>
                  <a:pt x="8110814" y="793407"/>
                  <a:pt x="7890534" y="828000"/>
                </a:cubicBezTo>
                <a:cubicBezTo>
                  <a:pt x="7670254" y="862593"/>
                  <a:pt x="7256762" y="859263"/>
                  <a:pt x="7058539" y="828000"/>
                </a:cubicBezTo>
                <a:cubicBezTo>
                  <a:pt x="6860316" y="796737"/>
                  <a:pt x="6817138" y="817192"/>
                  <a:pt x="6709638" y="828000"/>
                </a:cubicBezTo>
                <a:cubicBezTo>
                  <a:pt x="6602138" y="838808"/>
                  <a:pt x="6304336" y="852944"/>
                  <a:pt x="6199705" y="828000"/>
                </a:cubicBezTo>
                <a:cubicBezTo>
                  <a:pt x="6095074" y="803056"/>
                  <a:pt x="5865291" y="852300"/>
                  <a:pt x="5689773" y="828000"/>
                </a:cubicBezTo>
                <a:cubicBezTo>
                  <a:pt x="5514255" y="803700"/>
                  <a:pt x="5246535" y="812436"/>
                  <a:pt x="5018809" y="828000"/>
                </a:cubicBezTo>
                <a:cubicBezTo>
                  <a:pt x="4791083" y="843564"/>
                  <a:pt x="4551315" y="855964"/>
                  <a:pt x="4347845" y="828000"/>
                </a:cubicBezTo>
                <a:cubicBezTo>
                  <a:pt x="4144375" y="800036"/>
                  <a:pt x="4108884" y="841552"/>
                  <a:pt x="3998944" y="828000"/>
                </a:cubicBezTo>
                <a:cubicBezTo>
                  <a:pt x="3889004" y="814448"/>
                  <a:pt x="3584425" y="836664"/>
                  <a:pt x="3327980" y="828000"/>
                </a:cubicBezTo>
                <a:cubicBezTo>
                  <a:pt x="3071535" y="819336"/>
                  <a:pt x="3204608" y="824016"/>
                  <a:pt x="3140110" y="828000"/>
                </a:cubicBezTo>
                <a:cubicBezTo>
                  <a:pt x="3075612" y="831985"/>
                  <a:pt x="2638275" y="841739"/>
                  <a:pt x="2308115" y="828000"/>
                </a:cubicBezTo>
                <a:cubicBezTo>
                  <a:pt x="1977956" y="814261"/>
                  <a:pt x="1778768" y="799906"/>
                  <a:pt x="1637152" y="828000"/>
                </a:cubicBezTo>
                <a:cubicBezTo>
                  <a:pt x="1495536" y="856094"/>
                  <a:pt x="1231199" y="802976"/>
                  <a:pt x="1127219" y="828000"/>
                </a:cubicBezTo>
                <a:cubicBezTo>
                  <a:pt x="1023239" y="853024"/>
                  <a:pt x="951161" y="837996"/>
                  <a:pt x="778318" y="828000"/>
                </a:cubicBezTo>
                <a:cubicBezTo>
                  <a:pt x="605475" y="818004"/>
                  <a:pt x="315876" y="810212"/>
                  <a:pt x="0" y="828000"/>
                </a:cubicBezTo>
                <a:cubicBezTo>
                  <a:pt x="18785" y="699920"/>
                  <a:pt x="-19387" y="577025"/>
                  <a:pt x="0" y="438840"/>
                </a:cubicBezTo>
                <a:cubicBezTo>
                  <a:pt x="19387" y="300655"/>
                  <a:pt x="-2853" y="214685"/>
                  <a:pt x="0" y="0"/>
                </a:cubicBezTo>
                <a:close/>
              </a:path>
              <a:path w="16103130" h="828000" stroke="0" extrusionOk="0">
                <a:moveTo>
                  <a:pt x="0" y="0"/>
                </a:moveTo>
                <a:cubicBezTo>
                  <a:pt x="113584" y="-13845"/>
                  <a:pt x="230680" y="-3108"/>
                  <a:pt x="348901" y="0"/>
                </a:cubicBezTo>
                <a:cubicBezTo>
                  <a:pt x="467122" y="3108"/>
                  <a:pt x="495522" y="4383"/>
                  <a:pt x="536771" y="0"/>
                </a:cubicBezTo>
                <a:cubicBezTo>
                  <a:pt x="578020" y="-4383"/>
                  <a:pt x="935047" y="-19570"/>
                  <a:pt x="1046703" y="0"/>
                </a:cubicBezTo>
                <a:cubicBezTo>
                  <a:pt x="1158359" y="19570"/>
                  <a:pt x="1564347" y="-7617"/>
                  <a:pt x="1717667" y="0"/>
                </a:cubicBezTo>
                <a:cubicBezTo>
                  <a:pt x="1870987" y="7617"/>
                  <a:pt x="2364156" y="-41299"/>
                  <a:pt x="2549662" y="0"/>
                </a:cubicBezTo>
                <a:cubicBezTo>
                  <a:pt x="2735169" y="41299"/>
                  <a:pt x="2761494" y="11118"/>
                  <a:pt x="2898563" y="0"/>
                </a:cubicBezTo>
                <a:cubicBezTo>
                  <a:pt x="3035632" y="-11118"/>
                  <a:pt x="3227978" y="-2095"/>
                  <a:pt x="3408496" y="0"/>
                </a:cubicBezTo>
                <a:cubicBezTo>
                  <a:pt x="3589014" y="2095"/>
                  <a:pt x="4199235" y="-32348"/>
                  <a:pt x="4401522" y="0"/>
                </a:cubicBezTo>
                <a:cubicBezTo>
                  <a:pt x="4603809" y="32348"/>
                  <a:pt x="4854244" y="16431"/>
                  <a:pt x="5233517" y="0"/>
                </a:cubicBezTo>
                <a:cubicBezTo>
                  <a:pt x="5612791" y="-16431"/>
                  <a:pt x="5340864" y="5345"/>
                  <a:pt x="5421387" y="0"/>
                </a:cubicBezTo>
                <a:cubicBezTo>
                  <a:pt x="5501910" y="-5345"/>
                  <a:pt x="5595856" y="-457"/>
                  <a:pt x="5770288" y="0"/>
                </a:cubicBezTo>
                <a:cubicBezTo>
                  <a:pt x="5944720" y="457"/>
                  <a:pt x="5904452" y="-7654"/>
                  <a:pt x="5958158" y="0"/>
                </a:cubicBezTo>
                <a:cubicBezTo>
                  <a:pt x="6011864" y="7654"/>
                  <a:pt x="6612419" y="-29130"/>
                  <a:pt x="6790153" y="0"/>
                </a:cubicBezTo>
                <a:cubicBezTo>
                  <a:pt x="6967888" y="29130"/>
                  <a:pt x="7344275" y="-18192"/>
                  <a:pt x="7622148" y="0"/>
                </a:cubicBezTo>
                <a:cubicBezTo>
                  <a:pt x="7900021" y="18192"/>
                  <a:pt x="7753219" y="6477"/>
                  <a:pt x="7810018" y="0"/>
                </a:cubicBezTo>
                <a:cubicBezTo>
                  <a:pt x="7866817" y="-6477"/>
                  <a:pt x="8245262" y="-18465"/>
                  <a:pt x="8480982" y="0"/>
                </a:cubicBezTo>
                <a:cubicBezTo>
                  <a:pt x="8716702" y="18465"/>
                  <a:pt x="8858098" y="-11865"/>
                  <a:pt x="8990914" y="0"/>
                </a:cubicBezTo>
                <a:cubicBezTo>
                  <a:pt x="9123730" y="11865"/>
                  <a:pt x="9139682" y="-6931"/>
                  <a:pt x="9178784" y="0"/>
                </a:cubicBezTo>
                <a:cubicBezTo>
                  <a:pt x="9217886" y="6931"/>
                  <a:pt x="9923310" y="-32906"/>
                  <a:pt x="10171810" y="0"/>
                </a:cubicBezTo>
                <a:cubicBezTo>
                  <a:pt x="10420310" y="32906"/>
                  <a:pt x="10450928" y="-10405"/>
                  <a:pt x="10520712" y="0"/>
                </a:cubicBezTo>
                <a:cubicBezTo>
                  <a:pt x="10590496" y="10405"/>
                  <a:pt x="11303004" y="30826"/>
                  <a:pt x="11513738" y="0"/>
                </a:cubicBezTo>
                <a:cubicBezTo>
                  <a:pt x="11724472" y="-30826"/>
                  <a:pt x="12167629" y="35337"/>
                  <a:pt x="12506764" y="0"/>
                </a:cubicBezTo>
                <a:cubicBezTo>
                  <a:pt x="12845899" y="-35337"/>
                  <a:pt x="12826991" y="15589"/>
                  <a:pt x="13016697" y="0"/>
                </a:cubicBezTo>
                <a:cubicBezTo>
                  <a:pt x="13206403" y="-15589"/>
                  <a:pt x="13332986" y="6894"/>
                  <a:pt x="13526629" y="0"/>
                </a:cubicBezTo>
                <a:cubicBezTo>
                  <a:pt x="13720272" y="-6894"/>
                  <a:pt x="14302926" y="24115"/>
                  <a:pt x="14519656" y="0"/>
                </a:cubicBezTo>
                <a:cubicBezTo>
                  <a:pt x="14736386" y="-24115"/>
                  <a:pt x="14861160" y="11630"/>
                  <a:pt x="15190619" y="0"/>
                </a:cubicBezTo>
                <a:cubicBezTo>
                  <a:pt x="15520078" y="-11630"/>
                  <a:pt x="15822685" y="37401"/>
                  <a:pt x="16103130" y="0"/>
                </a:cubicBezTo>
                <a:cubicBezTo>
                  <a:pt x="16085262" y="127503"/>
                  <a:pt x="16117362" y="300276"/>
                  <a:pt x="16103130" y="405720"/>
                </a:cubicBezTo>
                <a:cubicBezTo>
                  <a:pt x="16088898" y="511164"/>
                  <a:pt x="16123980" y="728625"/>
                  <a:pt x="16103130" y="828000"/>
                </a:cubicBezTo>
                <a:cubicBezTo>
                  <a:pt x="15921898" y="833405"/>
                  <a:pt x="15763477" y="804847"/>
                  <a:pt x="15593198" y="828000"/>
                </a:cubicBezTo>
                <a:cubicBezTo>
                  <a:pt x="15422919" y="851153"/>
                  <a:pt x="15089278" y="820914"/>
                  <a:pt x="14922234" y="828000"/>
                </a:cubicBezTo>
                <a:cubicBezTo>
                  <a:pt x="14755190" y="835086"/>
                  <a:pt x="14499739" y="803146"/>
                  <a:pt x="14251270" y="828000"/>
                </a:cubicBezTo>
                <a:cubicBezTo>
                  <a:pt x="14002801" y="852854"/>
                  <a:pt x="13993802" y="842528"/>
                  <a:pt x="13902369" y="828000"/>
                </a:cubicBezTo>
                <a:cubicBezTo>
                  <a:pt x="13810936" y="813472"/>
                  <a:pt x="13471327" y="847621"/>
                  <a:pt x="13231405" y="828000"/>
                </a:cubicBezTo>
                <a:cubicBezTo>
                  <a:pt x="12991483" y="808379"/>
                  <a:pt x="12651785" y="862222"/>
                  <a:pt x="12399410" y="828000"/>
                </a:cubicBezTo>
                <a:cubicBezTo>
                  <a:pt x="12147035" y="793778"/>
                  <a:pt x="11691315" y="805835"/>
                  <a:pt x="11406384" y="828000"/>
                </a:cubicBezTo>
                <a:cubicBezTo>
                  <a:pt x="11121453" y="850165"/>
                  <a:pt x="11224792" y="837868"/>
                  <a:pt x="11057483" y="828000"/>
                </a:cubicBezTo>
                <a:cubicBezTo>
                  <a:pt x="10890174" y="818132"/>
                  <a:pt x="10793966" y="820312"/>
                  <a:pt x="10708581" y="828000"/>
                </a:cubicBezTo>
                <a:cubicBezTo>
                  <a:pt x="10623196" y="835688"/>
                  <a:pt x="10287312" y="839067"/>
                  <a:pt x="9876586" y="828000"/>
                </a:cubicBezTo>
                <a:cubicBezTo>
                  <a:pt x="9465860" y="816933"/>
                  <a:pt x="9484170" y="849239"/>
                  <a:pt x="9205623" y="828000"/>
                </a:cubicBezTo>
                <a:cubicBezTo>
                  <a:pt x="8927076" y="806761"/>
                  <a:pt x="9100906" y="827840"/>
                  <a:pt x="9017753" y="828000"/>
                </a:cubicBezTo>
                <a:cubicBezTo>
                  <a:pt x="8934600" y="828161"/>
                  <a:pt x="8525799" y="839517"/>
                  <a:pt x="8346789" y="828000"/>
                </a:cubicBezTo>
                <a:cubicBezTo>
                  <a:pt x="8167779" y="816483"/>
                  <a:pt x="7828658" y="788549"/>
                  <a:pt x="7353763" y="828000"/>
                </a:cubicBezTo>
                <a:cubicBezTo>
                  <a:pt x="6878868" y="867451"/>
                  <a:pt x="7067456" y="826676"/>
                  <a:pt x="6843830" y="828000"/>
                </a:cubicBezTo>
                <a:cubicBezTo>
                  <a:pt x="6620204" y="829324"/>
                  <a:pt x="6599494" y="820557"/>
                  <a:pt x="6494929" y="828000"/>
                </a:cubicBezTo>
                <a:cubicBezTo>
                  <a:pt x="6390364" y="835443"/>
                  <a:pt x="6092202" y="803303"/>
                  <a:pt x="5984997" y="828000"/>
                </a:cubicBezTo>
                <a:cubicBezTo>
                  <a:pt x="5877792" y="852697"/>
                  <a:pt x="5876690" y="828311"/>
                  <a:pt x="5797127" y="828000"/>
                </a:cubicBezTo>
                <a:cubicBezTo>
                  <a:pt x="5717564" y="827690"/>
                  <a:pt x="5419096" y="805272"/>
                  <a:pt x="5287194" y="828000"/>
                </a:cubicBezTo>
                <a:cubicBezTo>
                  <a:pt x="5155292" y="850728"/>
                  <a:pt x="4534927" y="871634"/>
                  <a:pt x="4294168" y="828000"/>
                </a:cubicBezTo>
                <a:cubicBezTo>
                  <a:pt x="4053409" y="784366"/>
                  <a:pt x="3672620" y="831983"/>
                  <a:pt x="3301142" y="828000"/>
                </a:cubicBezTo>
                <a:cubicBezTo>
                  <a:pt x="2929664" y="824017"/>
                  <a:pt x="2951013" y="813677"/>
                  <a:pt x="2791209" y="828000"/>
                </a:cubicBezTo>
                <a:cubicBezTo>
                  <a:pt x="2631405" y="842323"/>
                  <a:pt x="2693570" y="828827"/>
                  <a:pt x="2603339" y="828000"/>
                </a:cubicBezTo>
                <a:cubicBezTo>
                  <a:pt x="2513108" y="827174"/>
                  <a:pt x="1901048" y="821471"/>
                  <a:pt x="1610313" y="828000"/>
                </a:cubicBezTo>
                <a:cubicBezTo>
                  <a:pt x="1319578" y="834529"/>
                  <a:pt x="1383038" y="810905"/>
                  <a:pt x="1261412" y="828000"/>
                </a:cubicBezTo>
                <a:cubicBezTo>
                  <a:pt x="1139786" y="845095"/>
                  <a:pt x="917131" y="810273"/>
                  <a:pt x="751479" y="828000"/>
                </a:cubicBezTo>
                <a:cubicBezTo>
                  <a:pt x="585827" y="845727"/>
                  <a:pt x="259455" y="813681"/>
                  <a:pt x="0" y="828000"/>
                </a:cubicBezTo>
                <a:cubicBezTo>
                  <a:pt x="-7119" y="698966"/>
                  <a:pt x="-2604" y="595933"/>
                  <a:pt x="0" y="414000"/>
                </a:cubicBezTo>
                <a:cubicBezTo>
                  <a:pt x="2604" y="232067"/>
                  <a:pt x="-3958" y="112586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10074757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Join</a:t>
            </a:r>
            <a:r>
              <a:rPr lang="nl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B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TRUSTex</a:t>
            </a:r>
            <a:r>
              <a:rPr lang="nl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in </a:t>
            </a:r>
            <a:r>
              <a:rPr lang="nl-B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Demonstrating</a:t>
            </a:r>
            <a:r>
              <a:rPr lang="nl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B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Ecodesign</a:t>
            </a:r>
            <a:r>
              <a:rPr lang="nl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Through a Trekking Jacket Pilot</a:t>
            </a:r>
            <a:endParaRPr lang="nl-BE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AutoShape 2" descr="Gegenereerde afbeelding">
            <a:extLst>
              <a:ext uri="{FF2B5EF4-FFF2-40B4-BE49-F238E27FC236}">
                <a16:creationId xmlns:a16="http://schemas.microsoft.com/office/drawing/2014/main" id="{B097BF53-0B47-ACEC-6510-DDB5C78C85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3C0CF7-B1DE-5F0D-D50F-09912267AAF6}"/>
              </a:ext>
            </a:extLst>
          </p:cNvPr>
          <p:cNvSpPr txBox="1">
            <a:spLocks/>
          </p:cNvSpPr>
          <p:nvPr/>
        </p:nvSpPr>
        <p:spPr>
          <a:xfrm>
            <a:off x="9144000" y="3327494"/>
            <a:ext cx="3122328" cy="2441679"/>
          </a:xfrm>
          <a:custGeom>
            <a:avLst/>
            <a:gdLst>
              <a:gd name="connsiteX0" fmla="*/ 0 w 3122328"/>
              <a:gd name="connsiteY0" fmla="*/ 0 h 2441679"/>
              <a:gd name="connsiteX1" fmla="*/ 686912 w 3122328"/>
              <a:gd name="connsiteY1" fmla="*/ 0 h 2441679"/>
              <a:gd name="connsiteX2" fmla="*/ 1280154 w 3122328"/>
              <a:gd name="connsiteY2" fmla="*/ 0 h 2441679"/>
              <a:gd name="connsiteX3" fmla="*/ 1935843 w 3122328"/>
              <a:gd name="connsiteY3" fmla="*/ 0 h 2441679"/>
              <a:gd name="connsiteX4" fmla="*/ 3122328 w 3122328"/>
              <a:gd name="connsiteY4" fmla="*/ 0 h 2441679"/>
              <a:gd name="connsiteX5" fmla="*/ 3122328 w 3122328"/>
              <a:gd name="connsiteY5" fmla="*/ 610420 h 2441679"/>
              <a:gd name="connsiteX6" fmla="*/ 3122328 w 3122328"/>
              <a:gd name="connsiteY6" fmla="*/ 1196423 h 2441679"/>
              <a:gd name="connsiteX7" fmla="*/ 3122328 w 3122328"/>
              <a:gd name="connsiteY7" fmla="*/ 1758009 h 2441679"/>
              <a:gd name="connsiteX8" fmla="*/ 3122328 w 3122328"/>
              <a:gd name="connsiteY8" fmla="*/ 2441679 h 2441679"/>
              <a:gd name="connsiteX9" fmla="*/ 2591532 w 3122328"/>
              <a:gd name="connsiteY9" fmla="*/ 2441679 h 2441679"/>
              <a:gd name="connsiteX10" fmla="*/ 2060736 w 3122328"/>
              <a:gd name="connsiteY10" fmla="*/ 2441679 h 2441679"/>
              <a:gd name="connsiteX11" fmla="*/ 1405048 w 3122328"/>
              <a:gd name="connsiteY11" fmla="*/ 2441679 h 2441679"/>
              <a:gd name="connsiteX12" fmla="*/ 718135 w 3122328"/>
              <a:gd name="connsiteY12" fmla="*/ 2441679 h 2441679"/>
              <a:gd name="connsiteX13" fmla="*/ 0 w 3122328"/>
              <a:gd name="connsiteY13" fmla="*/ 2441679 h 2441679"/>
              <a:gd name="connsiteX14" fmla="*/ 0 w 3122328"/>
              <a:gd name="connsiteY14" fmla="*/ 1831259 h 2441679"/>
              <a:gd name="connsiteX15" fmla="*/ 0 w 3122328"/>
              <a:gd name="connsiteY15" fmla="*/ 1269673 h 2441679"/>
              <a:gd name="connsiteX16" fmla="*/ 0 w 3122328"/>
              <a:gd name="connsiteY16" fmla="*/ 659253 h 2441679"/>
              <a:gd name="connsiteX17" fmla="*/ 0 w 3122328"/>
              <a:gd name="connsiteY17" fmla="*/ 0 h 244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22328" h="2441679" fill="none" extrusionOk="0">
                <a:moveTo>
                  <a:pt x="0" y="0"/>
                </a:moveTo>
                <a:cubicBezTo>
                  <a:pt x="262571" y="-14241"/>
                  <a:pt x="531881" y="1792"/>
                  <a:pt x="686912" y="0"/>
                </a:cubicBezTo>
                <a:cubicBezTo>
                  <a:pt x="841943" y="-1792"/>
                  <a:pt x="1104456" y="-3277"/>
                  <a:pt x="1280154" y="0"/>
                </a:cubicBezTo>
                <a:cubicBezTo>
                  <a:pt x="1455852" y="3277"/>
                  <a:pt x="1769031" y="21016"/>
                  <a:pt x="1935843" y="0"/>
                </a:cubicBezTo>
                <a:cubicBezTo>
                  <a:pt x="2102655" y="-21016"/>
                  <a:pt x="2826830" y="-471"/>
                  <a:pt x="3122328" y="0"/>
                </a:cubicBezTo>
                <a:cubicBezTo>
                  <a:pt x="3109581" y="210758"/>
                  <a:pt x="3107370" y="325454"/>
                  <a:pt x="3122328" y="610420"/>
                </a:cubicBezTo>
                <a:cubicBezTo>
                  <a:pt x="3137286" y="895386"/>
                  <a:pt x="3124635" y="1003640"/>
                  <a:pt x="3122328" y="1196423"/>
                </a:cubicBezTo>
                <a:cubicBezTo>
                  <a:pt x="3120021" y="1389206"/>
                  <a:pt x="3121013" y="1627052"/>
                  <a:pt x="3122328" y="1758009"/>
                </a:cubicBezTo>
                <a:cubicBezTo>
                  <a:pt x="3123643" y="1888966"/>
                  <a:pt x="3108070" y="2241739"/>
                  <a:pt x="3122328" y="2441679"/>
                </a:cubicBezTo>
                <a:cubicBezTo>
                  <a:pt x="2911582" y="2465935"/>
                  <a:pt x="2711466" y="2423871"/>
                  <a:pt x="2591532" y="2441679"/>
                </a:cubicBezTo>
                <a:cubicBezTo>
                  <a:pt x="2471598" y="2459487"/>
                  <a:pt x="2315783" y="2453997"/>
                  <a:pt x="2060736" y="2441679"/>
                </a:cubicBezTo>
                <a:cubicBezTo>
                  <a:pt x="1805689" y="2429361"/>
                  <a:pt x="1588873" y="2459630"/>
                  <a:pt x="1405048" y="2441679"/>
                </a:cubicBezTo>
                <a:cubicBezTo>
                  <a:pt x="1221223" y="2423728"/>
                  <a:pt x="1010566" y="2414050"/>
                  <a:pt x="718135" y="2441679"/>
                </a:cubicBezTo>
                <a:cubicBezTo>
                  <a:pt x="425704" y="2469308"/>
                  <a:pt x="320566" y="2407503"/>
                  <a:pt x="0" y="2441679"/>
                </a:cubicBezTo>
                <a:cubicBezTo>
                  <a:pt x="14961" y="2170930"/>
                  <a:pt x="-6454" y="2033282"/>
                  <a:pt x="0" y="1831259"/>
                </a:cubicBezTo>
                <a:cubicBezTo>
                  <a:pt x="6454" y="1629236"/>
                  <a:pt x="-204" y="1491698"/>
                  <a:pt x="0" y="1269673"/>
                </a:cubicBezTo>
                <a:cubicBezTo>
                  <a:pt x="204" y="1047648"/>
                  <a:pt x="-18012" y="830074"/>
                  <a:pt x="0" y="659253"/>
                </a:cubicBezTo>
                <a:cubicBezTo>
                  <a:pt x="18012" y="488432"/>
                  <a:pt x="-1445" y="163145"/>
                  <a:pt x="0" y="0"/>
                </a:cubicBezTo>
                <a:close/>
              </a:path>
              <a:path w="3122328" h="2441679" stroke="0" extrusionOk="0">
                <a:moveTo>
                  <a:pt x="0" y="0"/>
                </a:moveTo>
                <a:cubicBezTo>
                  <a:pt x="266325" y="-18816"/>
                  <a:pt x="343186" y="-11194"/>
                  <a:pt x="562019" y="0"/>
                </a:cubicBezTo>
                <a:cubicBezTo>
                  <a:pt x="780852" y="11194"/>
                  <a:pt x="833475" y="11341"/>
                  <a:pt x="1092815" y="0"/>
                </a:cubicBezTo>
                <a:cubicBezTo>
                  <a:pt x="1352155" y="-11341"/>
                  <a:pt x="1394043" y="27062"/>
                  <a:pt x="1686057" y="0"/>
                </a:cubicBezTo>
                <a:cubicBezTo>
                  <a:pt x="1978071" y="-27062"/>
                  <a:pt x="2033003" y="-17742"/>
                  <a:pt x="2310523" y="0"/>
                </a:cubicBezTo>
                <a:cubicBezTo>
                  <a:pt x="2588043" y="17742"/>
                  <a:pt x="2915956" y="30445"/>
                  <a:pt x="3122328" y="0"/>
                </a:cubicBezTo>
                <a:cubicBezTo>
                  <a:pt x="3146795" y="219769"/>
                  <a:pt x="3139591" y="406504"/>
                  <a:pt x="3122328" y="561586"/>
                </a:cubicBezTo>
                <a:cubicBezTo>
                  <a:pt x="3105065" y="716668"/>
                  <a:pt x="3135418" y="976030"/>
                  <a:pt x="3122328" y="1123172"/>
                </a:cubicBezTo>
                <a:cubicBezTo>
                  <a:pt x="3109238" y="1270314"/>
                  <a:pt x="3102701" y="1398405"/>
                  <a:pt x="3122328" y="1660342"/>
                </a:cubicBezTo>
                <a:cubicBezTo>
                  <a:pt x="3141956" y="1922279"/>
                  <a:pt x="3118426" y="2153181"/>
                  <a:pt x="3122328" y="2441679"/>
                </a:cubicBezTo>
                <a:cubicBezTo>
                  <a:pt x="3006289" y="2451542"/>
                  <a:pt x="2774472" y="2467396"/>
                  <a:pt x="2560309" y="2441679"/>
                </a:cubicBezTo>
                <a:cubicBezTo>
                  <a:pt x="2346146" y="2415962"/>
                  <a:pt x="2161864" y="2434589"/>
                  <a:pt x="1935843" y="2441679"/>
                </a:cubicBezTo>
                <a:cubicBezTo>
                  <a:pt x="1709822" y="2448769"/>
                  <a:pt x="1586701" y="2449886"/>
                  <a:pt x="1248931" y="2441679"/>
                </a:cubicBezTo>
                <a:cubicBezTo>
                  <a:pt x="911161" y="2433472"/>
                  <a:pt x="866339" y="2420358"/>
                  <a:pt x="593242" y="2441679"/>
                </a:cubicBezTo>
                <a:cubicBezTo>
                  <a:pt x="320145" y="2463000"/>
                  <a:pt x="135863" y="2432569"/>
                  <a:pt x="0" y="2441679"/>
                </a:cubicBezTo>
                <a:cubicBezTo>
                  <a:pt x="25046" y="2261454"/>
                  <a:pt x="8670" y="2013231"/>
                  <a:pt x="0" y="1782426"/>
                </a:cubicBezTo>
                <a:cubicBezTo>
                  <a:pt x="-8670" y="1551621"/>
                  <a:pt x="-7846" y="1371844"/>
                  <a:pt x="0" y="1245256"/>
                </a:cubicBezTo>
                <a:cubicBezTo>
                  <a:pt x="7846" y="1118668"/>
                  <a:pt x="4352" y="871707"/>
                  <a:pt x="0" y="586003"/>
                </a:cubicBezTo>
                <a:cubicBezTo>
                  <a:pt x="-4352" y="300299"/>
                  <a:pt x="8612" y="234414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10074757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Let’s</a:t>
            </a:r>
            <a:r>
              <a:rPr lang="nl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B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build</a:t>
            </a:r>
            <a:r>
              <a:rPr lang="nl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a jacket </a:t>
            </a:r>
            <a:r>
              <a:rPr lang="nl-B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that</a:t>
            </a:r>
            <a:r>
              <a:rPr lang="nl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B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proves</a:t>
            </a:r>
            <a:r>
              <a:rPr lang="nl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B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circularity</a:t>
            </a:r>
            <a:endParaRPr lang="nl-B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r>
              <a:rPr lang="nl-B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works</a:t>
            </a:r>
            <a:endParaRPr lang="nl-B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178999-2364-985C-AFEC-C52EA7D6D917}"/>
              </a:ext>
            </a:extLst>
          </p:cNvPr>
          <p:cNvSpPr txBox="1"/>
          <p:nvPr/>
        </p:nvSpPr>
        <p:spPr>
          <a:xfrm>
            <a:off x="745993" y="5035478"/>
            <a:ext cx="8097381" cy="1862048"/>
          </a:xfrm>
          <a:prstGeom prst="rect">
            <a:avLst/>
          </a:prstGeom>
          <a:solidFill>
            <a:srgbClr val="E6F6F6"/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indent="0">
              <a:spcBef>
                <a:spcPts val="576"/>
              </a:spcBef>
              <a:buNone/>
            </a:pPr>
            <a:r>
              <a:rPr lang="nl-BE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We have…</a:t>
            </a:r>
          </a:p>
          <a:p>
            <a:pPr>
              <a:spcBef>
                <a:spcPts val="576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A research partner with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testing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capabilities </a:t>
            </a:r>
          </a:p>
          <a:p>
            <a:pPr>
              <a:spcBef>
                <a:spcPts val="576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A supplier of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recycled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polyester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fibres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</a:t>
            </a:r>
          </a:p>
          <a:p>
            <a:pPr>
              <a:spcBef>
                <a:spcPts val="576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A partner offering heat‑dissolvable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yarns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for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disassembly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5B611B-F99C-DD3D-6B60-8AA60262ABDF}"/>
              </a:ext>
            </a:extLst>
          </p:cNvPr>
          <p:cNvSpPr txBox="1"/>
          <p:nvPr/>
        </p:nvSpPr>
        <p:spPr>
          <a:xfrm>
            <a:off x="745992" y="7142664"/>
            <a:ext cx="8097381" cy="1708160"/>
          </a:xfrm>
          <a:prstGeom prst="rect">
            <a:avLst/>
          </a:prstGeom>
          <a:solidFill>
            <a:srgbClr val="E6F6F6"/>
          </a:solidFill>
          <a:ln w="28575">
            <a:solidFill>
              <a:srgbClr val="B195A2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576"/>
              </a:spcBef>
              <a:buNone/>
            </a:pPr>
            <a:r>
              <a:rPr lang="nl-BE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We are </a:t>
            </a:r>
            <a:r>
              <a:rPr lang="nl-BE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looking</a:t>
            </a:r>
            <a:r>
              <a:rPr lang="nl-BE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lang="nl-BE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for</a:t>
            </a:r>
            <a:r>
              <a:rPr lang="nl-BE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…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</a:endParaRPr>
          </a:p>
          <a:p>
            <a:pPr marL="0" indent="0">
              <a:spcBef>
                <a:spcPts val="576"/>
              </a:spcBef>
              <a:buNone/>
            </a:pP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  <a:sym typeface="Wingdings" panose="05000000000000000000" pitchFamily="2" charset="2"/>
              </a:rPr>
              <a:t>A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  <a:sym typeface="Wingdings" panose="05000000000000000000" pitchFamily="2" charset="2"/>
              </a:rPr>
              <a:t>subcontracted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  <a:sym typeface="Wingdings" panose="05000000000000000000" pitchFamily="2" charset="2"/>
              </a:rPr>
              <a:t> design &amp; manufacturing partner to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  <a:sym typeface="Wingdings" panose="05000000000000000000" pitchFamily="2" charset="2"/>
              </a:rPr>
              <a:t>co-develop and produce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  <a:sym typeface="Wingdings" panose="05000000000000000000" pitchFamily="2" charset="2"/>
              </a:rPr>
              <a:t>a batch of ±50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  <a:sym typeface="Wingdings" panose="05000000000000000000" pitchFamily="2" charset="2"/>
              </a:rPr>
              <a:t>functional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  <a:sym typeface="Wingdings" panose="05000000000000000000" pitchFamily="2" charset="2"/>
              </a:rPr>
              <a:t>, durable, and highly recyclable jackets.</a:t>
            </a:r>
            <a:endParaRPr kumimoji="0" lang="nl-BE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7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7642783E-21C9-5188-BD11-3E8EF2AA943E}"/>
              </a:ext>
            </a:extLst>
          </p:cNvPr>
          <p:cNvSpPr txBox="1">
            <a:spLocks/>
          </p:cNvSpPr>
          <p:nvPr/>
        </p:nvSpPr>
        <p:spPr>
          <a:xfrm>
            <a:off x="507999" y="44007"/>
            <a:ext cx="8774545" cy="762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600" b="1" dirty="0" err="1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TRUSTex</a:t>
            </a:r>
            <a:r>
              <a:rPr lang="nl-BE" sz="3600" b="1" dirty="0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 Project </a:t>
            </a:r>
            <a:r>
              <a:rPr lang="nl-BE" sz="3600" b="1" dirty="0" err="1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Introduction</a:t>
            </a:r>
            <a:endParaRPr lang="nl-BE" sz="3600" b="1" dirty="0">
              <a:solidFill>
                <a:schemeClr val="bg1">
                  <a:lumMod val="95000"/>
                </a:schemeClr>
              </a:solidFill>
              <a:latin typeface="Aptos Display" panose="02110004020202020204"/>
            </a:endParaRP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2AC0E44C-743A-32BB-4898-EA263276CD23}"/>
              </a:ext>
            </a:extLst>
          </p:cNvPr>
          <p:cNvSpPr txBox="1">
            <a:spLocks/>
          </p:cNvSpPr>
          <p:nvPr/>
        </p:nvSpPr>
        <p:spPr>
          <a:xfrm>
            <a:off x="11129553" y="3040779"/>
            <a:ext cx="6753497" cy="31238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l-BE" sz="200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>
              <a:buNone/>
            </a:pPr>
            <a:endParaRPr lang="en-US" sz="2000">
              <a:highlight>
                <a:srgbClr val="B195A2"/>
              </a:highlight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29" name="Title 11">
            <a:extLst>
              <a:ext uri="{FF2B5EF4-FFF2-40B4-BE49-F238E27FC236}">
                <a16:creationId xmlns:a16="http://schemas.microsoft.com/office/drawing/2014/main" id="{2376F8CF-8803-53C3-3E5E-367DA591AC0C}"/>
              </a:ext>
            </a:extLst>
          </p:cNvPr>
          <p:cNvSpPr txBox="1">
            <a:spLocks/>
          </p:cNvSpPr>
          <p:nvPr/>
        </p:nvSpPr>
        <p:spPr>
          <a:xfrm>
            <a:off x="339815" y="1191560"/>
            <a:ext cx="16239305" cy="828000"/>
          </a:xfrm>
          <a:custGeom>
            <a:avLst/>
            <a:gdLst>
              <a:gd name="connsiteX0" fmla="*/ 0 w 16239305"/>
              <a:gd name="connsiteY0" fmla="*/ 0 h 828000"/>
              <a:gd name="connsiteX1" fmla="*/ 839031 w 16239305"/>
              <a:gd name="connsiteY1" fmla="*/ 0 h 828000"/>
              <a:gd name="connsiteX2" fmla="*/ 1678062 w 16239305"/>
              <a:gd name="connsiteY2" fmla="*/ 0 h 828000"/>
              <a:gd name="connsiteX3" fmla="*/ 2354699 w 16239305"/>
              <a:gd name="connsiteY3" fmla="*/ 0 h 828000"/>
              <a:gd name="connsiteX4" fmla="*/ 2868944 w 16239305"/>
              <a:gd name="connsiteY4" fmla="*/ 0 h 828000"/>
              <a:gd name="connsiteX5" fmla="*/ 3383189 w 16239305"/>
              <a:gd name="connsiteY5" fmla="*/ 0 h 828000"/>
              <a:gd name="connsiteX6" fmla="*/ 4059826 w 16239305"/>
              <a:gd name="connsiteY6" fmla="*/ 0 h 828000"/>
              <a:gd name="connsiteX7" fmla="*/ 4411678 w 16239305"/>
              <a:gd name="connsiteY7" fmla="*/ 0 h 828000"/>
              <a:gd name="connsiteX8" fmla="*/ 4601136 w 16239305"/>
              <a:gd name="connsiteY8" fmla="*/ 0 h 828000"/>
              <a:gd name="connsiteX9" fmla="*/ 4952988 w 16239305"/>
              <a:gd name="connsiteY9" fmla="*/ 0 h 828000"/>
              <a:gd name="connsiteX10" fmla="*/ 5304840 w 16239305"/>
              <a:gd name="connsiteY10" fmla="*/ 0 h 828000"/>
              <a:gd name="connsiteX11" fmla="*/ 5656691 w 16239305"/>
              <a:gd name="connsiteY11" fmla="*/ 0 h 828000"/>
              <a:gd name="connsiteX12" fmla="*/ 6333329 w 16239305"/>
              <a:gd name="connsiteY12" fmla="*/ 0 h 828000"/>
              <a:gd name="connsiteX13" fmla="*/ 7172360 w 16239305"/>
              <a:gd name="connsiteY13" fmla="*/ 0 h 828000"/>
              <a:gd name="connsiteX14" fmla="*/ 7686604 w 16239305"/>
              <a:gd name="connsiteY14" fmla="*/ 0 h 828000"/>
              <a:gd name="connsiteX15" fmla="*/ 7876063 w 16239305"/>
              <a:gd name="connsiteY15" fmla="*/ 0 h 828000"/>
              <a:gd name="connsiteX16" fmla="*/ 8227915 w 16239305"/>
              <a:gd name="connsiteY16" fmla="*/ 0 h 828000"/>
              <a:gd name="connsiteX17" fmla="*/ 9066945 w 16239305"/>
              <a:gd name="connsiteY17" fmla="*/ 0 h 828000"/>
              <a:gd name="connsiteX18" fmla="*/ 9581190 w 16239305"/>
              <a:gd name="connsiteY18" fmla="*/ 0 h 828000"/>
              <a:gd name="connsiteX19" fmla="*/ 10582614 w 16239305"/>
              <a:gd name="connsiteY19" fmla="*/ 0 h 828000"/>
              <a:gd name="connsiteX20" fmla="*/ 11421645 w 16239305"/>
              <a:gd name="connsiteY20" fmla="*/ 0 h 828000"/>
              <a:gd name="connsiteX21" fmla="*/ 11773496 w 16239305"/>
              <a:gd name="connsiteY21" fmla="*/ 0 h 828000"/>
              <a:gd name="connsiteX22" fmla="*/ 12287741 w 16239305"/>
              <a:gd name="connsiteY22" fmla="*/ 0 h 828000"/>
              <a:gd name="connsiteX23" fmla="*/ 12964378 w 16239305"/>
              <a:gd name="connsiteY23" fmla="*/ 0 h 828000"/>
              <a:gd name="connsiteX24" fmla="*/ 13641016 w 16239305"/>
              <a:gd name="connsiteY24" fmla="*/ 0 h 828000"/>
              <a:gd name="connsiteX25" fmla="*/ 14317654 w 16239305"/>
              <a:gd name="connsiteY25" fmla="*/ 0 h 828000"/>
              <a:gd name="connsiteX26" fmla="*/ 15319078 w 16239305"/>
              <a:gd name="connsiteY26" fmla="*/ 0 h 828000"/>
              <a:gd name="connsiteX27" fmla="*/ 16239305 w 16239305"/>
              <a:gd name="connsiteY27" fmla="*/ 0 h 828000"/>
              <a:gd name="connsiteX28" fmla="*/ 16239305 w 16239305"/>
              <a:gd name="connsiteY28" fmla="*/ 430560 h 828000"/>
              <a:gd name="connsiteX29" fmla="*/ 16239305 w 16239305"/>
              <a:gd name="connsiteY29" fmla="*/ 828000 h 828000"/>
              <a:gd name="connsiteX30" fmla="*/ 15237881 w 16239305"/>
              <a:gd name="connsiteY30" fmla="*/ 828000 h 828000"/>
              <a:gd name="connsiteX31" fmla="*/ 15048423 w 16239305"/>
              <a:gd name="connsiteY31" fmla="*/ 828000 h 828000"/>
              <a:gd name="connsiteX32" fmla="*/ 14371785 w 16239305"/>
              <a:gd name="connsiteY32" fmla="*/ 828000 h 828000"/>
              <a:gd name="connsiteX33" fmla="*/ 13857540 w 16239305"/>
              <a:gd name="connsiteY33" fmla="*/ 828000 h 828000"/>
              <a:gd name="connsiteX34" fmla="*/ 12856116 w 16239305"/>
              <a:gd name="connsiteY34" fmla="*/ 828000 h 828000"/>
              <a:gd name="connsiteX35" fmla="*/ 12179479 w 16239305"/>
              <a:gd name="connsiteY35" fmla="*/ 828000 h 828000"/>
              <a:gd name="connsiteX36" fmla="*/ 11340448 w 16239305"/>
              <a:gd name="connsiteY36" fmla="*/ 828000 h 828000"/>
              <a:gd name="connsiteX37" fmla="*/ 10501417 w 16239305"/>
              <a:gd name="connsiteY37" fmla="*/ 828000 h 828000"/>
              <a:gd name="connsiteX38" fmla="*/ 10311959 w 16239305"/>
              <a:gd name="connsiteY38" fmla="*/ 828000 h 828000"/>
              <a:gd name="connsiteX39" fmla="*/ 9797714 w 16239305"/>
              <a:gd name="connsiteY39" fmla="*/ 828000 h 828000"/>
              <a:gd name="connsiteX40" fmla="*/ 8796290 w 16239305"/>
              <a:gd name="connsiteY40" fmla="*/ 828000 h 828000"/>
              <a:gd name="connsiteX41" fmla="*/ 7957259 w 16239305"/>
              <a:gd name="connsiteY41" fmla="*/ 828000 h 828000"/>
              <a:gd name="connsiteX42" fmla="*/ 7118229 w 16239305"/>
              <a:gd name="connsiteY42" fmla="*/ 828000 h 828000"/>
              <a:gd name="connsiteX43" fmla="*/ 6766377 w 16239305"/>
              <a:gd name="connsiteY43" fmla="*/ 828000 h 828000"/>
              <a:gd name="connsiteX44" fmla="*/ 6252132 w 16239305"/>
              <a:gd name="connsiteY44" fmla="*/ 828000 h 828000"/>
              <a:gd name="connsiteX45" fmla="*/ 5737888 w 16239305"/>
              <a:gd name="connsiteY45" fmla="*/ 828000 h 828000"/>
              <a:gd name="connsiteX46" fmla="*/ 5061250 w 16239305"/>
              <a:gd name="connsiteY46" fmla="*/ 828000 h 828000"/>
              <a:gd name="connsiteX47" fmla="*/ 4384612 w 16239305"/>
              <a:gd name="connsiteY47" fmla="*/ 828000 h 828000"/>
              <a:gd name="connsiteX48" fmla="*/ 4032761 w 16239305"/>
              <a:gd name="connsiteY48" fmla="*/ 828000 h 828000"/>
              <a:gd name="connsiteX49" fmla="*/ 3356123 w 16239305"/>
              <a:gd name="connsiteY49" fmla="*/ 828000 h 828000"/>
              <a:gd name="connsiteX50" fmla="*/ 3166664 w 16239305"/>
              <a:gd name="connsiteY50" fmla="*/ 828000 h 828000"/>
              <a:gd name="connsiteX51" fmla="*/ 2327634 w 16239305"/>
              <a:gd name="connsiteY51" fmla="*/ 828000 h 828000"/>
              <a:gd name="connsiteX52" fmla="*/ 1650996 w 16239305"/>
              <a:gd name="connsiteY52" fmla="*/ 828000 h 828000"/>
              <a:gd name="connsiteX53" fmla="*/ 1136751 w 16239305"/>
              <a:gd name="connsiteY53" fmla="*/ 828000 h 828000"/>
              <a:gd name="connsiteX54" fmla="*/ 784900 w 16239305"/>
              <a:gd name="connsiteY54" fmla="*/ 828000 h 828000"/>
              <a:gd name="connsiteX55" fmla="*/ 0 w 16239305"/>
              <a:gd name="connsiteY55" fmla="*/ 828000 h 828000"/>
              <a:gd name="connsiteX56" fmla="*/ 0 w 16239305"/>
              <a:gd name="connsiteY56" fmla="*/ 438840 h 828000"/>
              <a:gd name="connsiteX57" fmla="*/ 0 w 16239305"/>
              <a:gd name="connsiteY57" fmla="*/ 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239305" h="828000" fill="none" extrusionOk="0">
                <a:moveTo>
                  <a:pt x="0" y="0"/>
                </a:moveTo>
                <a:cubicBezTo>
                  <a:pt x="175774" y="25171"/>
                  <a:pt x="451828" y="33692"/>
                  <a:pt x="839031" y="0"/>
                </a:cubicBezTo>
                <a:cubicBezTo>
                  <a:pt x="1226234" y="-33692"/>
                  <a:pt x="1364693" y="34082"/>
                  <a:pt x="1678062" y="0"/>
                </a:cubicBezTo>
                <a:cubicBezTo>
                  <a:pt x="1991431" y="-34082"/>
                  <a:pt x="2108458" y="-2110"/>
                  <a:pt x="2354699" y="0"/>
                </a:cubicBezTo>
                <a:cubicBezTo>
                  <a:pt x="2600940" y="2110"/>
                  <a:pt x="2689911" y="-8178"/>
                  <a:pt x="2868944" y="0"/>
                </a:cubicBezTo>
                <a:cubicBezTo>
                  <a:pt x="3047977" y="8178"/>
                  <a:pt x="3274266" y="1056"/>
                  <a:pt x="3383189" y="0"/>
                </a:cubicBezTo>
                <a:cubicBezTo>
                  <a:pt x="3492113" y="-1056"/>
                  <a:pt x="3763444" y="22149"/>
                  <a:pt x="4059826" y="0"/>
                </a:cubicBezTo>
                <a:cubicBezTo>
                  <a:pt x="4356208" y="-22149"/>
                  <a:pt x="4264279" y="10496"/>
                  <a:pt x="4411678" y="0"/>
                </a:cubicBezTo>
                <a:cubicBezTo>
                  <a:pt x="4559077" y="-10496"/>
                  <a:pt x="4562988" y="-6348"/>
                  <a:pt x="4601136" y="0"/>
                </a:cubicBezTo>
                <a:cubicBezTo>
                  <a:pt x="4639284" y="6348"/>
                  <a:pt x="4853756" y="-9243"/>
                  <a:pt x="4952988" y="0"/>
                </a:cubicBezTo>
                <a:cubicBezTo>
                  <a:pt x="5052220" y="9243"/>
                  <a:pt x="5130792" y="5414"/>
                  <a:pt x="5304840" y="0"/>
                </a:cubicBezTo>
                <a:cubicBezTo>
                  <a:pt x="5478888" y="-5414"/>
                  <a:pt x="5482845" y="8775"/>
                  <a:pt x="5656691" y="0"/>
                </a:cubicBezTo>
                <a:cubicBezTo>
                  <a:pt x="5830537" y="-8775"/>
                  <a:pt x="6017890" y="-29630"/>
                  <a:pt x="6333329" y="0"/>
                </a:cubicBezTo>
                <a:cubicBezTo>
                  <a:pt x="6648768" y="29630"/>
                  <a:pt x="6876989" y="-21942"/>
                  <a:pt x="7172360" y="0"/>
                </a:cubicBezTo>
                <a:cubicBezTo>
                  <a:pt x="7467731" y="21942"/>
                  <a:pt x="7492986" y="11054"/>
                  <a:pt x="7686604" y="0"/>
                </a:cubicBezTo>
                <a:cubicBezTo>
                  <a:pt x="7880222" y="-11054"/>
                  <a:pt x="7794721" y="6824"/>
                  <a:pt x="7876063" y="0"/>
                </a:cubicBezTo>
                <a:cubicBezTo>
                  <a:pt x="7957405" y="-6824"/>
                  <a:pt x="8137807" y="-3879"/>
                  <a:pt x="8227915" y="0"/>
                </a:cubicBezTo>
                <a:cubicBezTo>
                  <a:pt x="8318023" y="3879"/>
                  <a:pt x="8684795" y="35175"/>
                  <a:pt x="9066945" y="0"/>
                </a:cubicBezTo>
                <a:cubicBezTo>
                  <a:pt x="9449095" y="-35175"/>
                  <a:pt x="9403790" y="-14623"/>
                  <a:pt x="9581190" y="0"/>
                </a:cubicBezTo>
                <a:cubicBezTo>
                  <a:pt x="9758590" y="14623"/>
                  <a:pt x="10148462" y="-43491"/>
                  <a:pt x="10582614" y="0"/>
                </a:cubicBezTo>
                <a:cubicBezTo>
                  <a:pt x="11016766" y="43491"/>
                  <a:pt x="11166477" y="8354"/>
                  <a:pt x="11421645" y="0"/>
                </a:cubicBezTo>
                <a:cubicBezTo>
                  <a:pt x="11676813" y="-8354"/>
                  <a:pt x="11685442" y="-14008"/>
                  <a:pt x="11773496" y="0"/>
                </a:cubicBezTo>
                <a:cubicBezTo>
                  <a:pt x="11861550" y="14008"/>
                  <a:pt x="12067406" y="-3299"/>
                  <a:pt x="12287741" y="0"/>
                </a:cubicBezTo>
                <a:cubicBezTo>
                  <a:pt x="12508076" y="3299"/>
                  <a:pt x="12653199" y="-14042"/>
                  <a:pt x="12964378" y="0"/>
                </a:cubicBezTo>
                <a:cubicBezTo>
                  <a:pt x="13275557" y="14042"/>
                  <a:pt x="13340070" y="-3708"/>
                  <a:pt x="13641016" y="0"/>
                </a:cubicBezTo>
                <a:cubicBezTo>
                  <a:pt x="13941962" y="3708"/>
                  <a:pt x="13990901" y="13575"/>
                  <a:pt x="14317654" y="0"/>
                </a:cubicBezTo>
                <a:cubicBezTo>
                  <a:pt x="14644407" y="-13575"/>
                  <a:pt x="14912668" y="-19443"/>
                  <a:pt x="15319078" y="0"/>
                </a:cubicBezTo>
                <a:cubicBezTo>
                  <a:pt x="15725488" y="19443"/>
                  <a:pt x="16033334" y="9938"/>
                  <a:pt x="16239305" y="0"/>
                </a:cubicBezTo>
                <a:cubicBezTo>
                  <a:pt x="16223863" y="122727"/>
                  <a:pt x="16232113" y="294382"/>
                  <a:pt x="16239305" y="430560"/>
                </a:cubicBezTo>
                <a:cubicBezTo>
                  <a:pt x="16246497" y="566738"/>
                  <a:pt x="16252774" y="631227"/>
                  <a:pt x="16239305" y="828000"/>
                </a:cubicBezTo>
                <a:cubicBezTo>
                  <a:pt x="15754419" y="844337"/>
                  <a:pt x="15553968" y="824616"/>
                  <a:pt x="15237881" y="828000"/>
                </a:cubicBezTo>
                <a:cubicBezTo>
                  <a:pt x="14921794" y="831384"/>
                  <a:pt x="15110048" y="835450"/>
                  <a:pt x="15048423" y="828000"/>
                </a:cubicBezTo>
                <a:cubicBezTo>
                  <a:pt x="14986798" y="820550"/>
                  <a:pt x="14700035" y="831320"/>
                  <a:pt x="14371785" y="828000"/>
                </a:cubicBezTo>
                <a:cubicBezTo>
                  <a:pt x="14043535" y="824680"/>
                  <a:pt x="13961683" y="819980"/>
                  <a:pt x="13857540" y="828000"/>
                </a:cubicBezTo>
                <a:cubicBezTo>
                  <a:pt x="13753397" y="836020"/>
                  <a:pt x="13239349" y="870272"/>
                  <a:pt x="12856116" y="828000"/>
                </a:cubicBezTo>
                <a:cubicBezTo>
                  <a:pt x="12472883" y="785728"/>
                  <a:pt x="12342107" y="802586"/>
                  <a:pt x="12179479" y="828000"/>
                </a:cubicBezTo>
                <a:cubicBezTo>
                  <a:pt x="12016851" y="853414"/>
                  <a:pt x="11511835" y="857799"/>
                  <a:pt x="11340448" y="828000"/>
                </a:cubicBezTo>
                <a:cubicBezTo>
                  <a:pt x="11169061" y="798201"/>
                  <a:pt x="10860304" y="837313"/>
                  <a:pt x="10501417" y="828000"/>
                </a:cubicBezTo>
                <a:cubicBezTo>
                  <a:pt x="10142530" y="818687"/>
                  <a:pt x="10371311" y="824534"/>
                  <a:pt x="10311959" y="828000"/>
                </a:cubicBezTo>
                <a:cubicBezTo>
                  <a:pt x="10252607" y="831466"/>
                  <a:pt x="9940757" y="812062"/>
                  <a:pt x="9797714" y="828000"/>
                </a:cubicBezTo>
                <a:cubicBezTo>
                  <a:pt x="9654672" y="843938"/>
                  <a:pt x="9160827" y="783592"/>
                  <a:pt x="8796290" y="828000"/>
                </a:cubicBezTo>
                <a:cubicBezTo>
                  <a:pt x="8431753" y="872408"/>
                  <a:pt x="8211341" y="793486"/>
                  <a:pt x="7957259" y="828000"/>
                </a:cubicBezTo>
                <a:cubicBezTo>
                  <a:pt x="7703177" y="862514"/>
                  <a:pt x="7289405" y="865663"/>
                  <a:pt x="7118229" y="828000"/>
                </a:cubicBezTo>
                <a:cubicBezTo>
                  <a:pt x="6947053" y="790338"/>
                  <a:pt x="6892111" y="817741"/>
                  <a:pt x="6766377" y="828000"/>
                </a:cubicBezTo>
                <a:cubicBezTo>
                  <a:pt x="6640643" y="838259"/>
                  <a:pt x="6374341" y="826665"/>
                  <a:pt x="6252132" y="828000"/>
                </a:cubicBezTo>
                <a:cubicBezTo>
                  <a:pt x="6129924" y="829335"/>
                  <a:pt x="5897956" y="845046"/>
                  <a:pt x="5737888" y="828000"/>
                </a:cubicBezTo>
                <a:cubicBezTo>
                  <a:pt x="5577820" y="810954"/>
                  <a:pt x="5394954" y="795939"/>
                  <a:pt x="5061250" y="828000"/>
                </a:cubicBezTo>
                <a:cubicBezTo>
                  <a:pt x="4727546" y="860061"/>
                  <a:pt x="4695493" y="797187"/>
                  <a:pt x="4384612" y="828000"/>
                </a:cubicBezTo>
                <a:cubicBezTo>
                  <a:pt x="4073731" y="858813"/>
                  <a:pt x="4113774" y="826791"/>
                  <a:pt x="4032761" y="828000"/>
                </a:cubicBezTo>
                <a:cubicBezTo>
                  <a:pt x="3951748" y="829209"/>
                  <a:pt x="3624420" y="858506"/>
                  <a:pt x="3356123" y="828000"/>
                </a:cubicBezTo>
                <a:cubicBezTo>
                  <a:pt x="3087826" y="797494"/>
                  <a:pt x="3219156" y="830215"/>
                  <a:pt x="3166664" y="828000"/>
                </a:cubicBezTo>
                <a:cubicBezTo>
                  <a:pt x="3114172" y="825785"/>
                  <a:pt x="2679066" y="867532"/>
                  <a:pt x="2327634" y="828000"/>
                </a:cubicBezTo>
                <a:cubicBezTo>
                  <a:pt x="1976202" y="788469"/>
                  <a:pt x="1980664" y="851751"/>
                  <a:pt x="1650996" y="828000"/>
                </a:cubicBezTo>
                <a:cubicBezTo>
                  <a:pt x="1321328" y="804249"/>
                  <a:pt x="1386684" y="839141"/>
                  <a:pt x="1136751" y="828000"/>
                </a:cubicBezTo>
                <a:cubicBezTo>
                  <a:pt x="886819" y="816859"/>
                  <a:pt x="945543" y="844247"/>
                  <a:pt x="784900" y="828000"/>
                </a:cubicBezTo>
                <a:cubicBezTo>
                  <a:pt x="624257" y="811753"/>
                  <a:pt x="210568" y="802648"/>
                  <a:pt x="0" y="828000"/>
                </a:cubicBezTo>
                <a:cubicBezTo>
                  <a:pt x="18785" y="699920"/>
                  <a:pt x="-19387" y="577025"/>
                  <a:pt x="0" y="438840"/>
                </a:cubicBezTo>
                <a:cubicBezTo>
                  <a:pt x="19387" y="300655"/>
                  <a:pt x="-2853" y="214685"/>
                  <a:pt x="0" y="0"/>
                </a:cubicBezTo>
                <a:close/>
              </a:path>
              <a:path w="16239305" h="828000" stroke="0" extrusionOk="0">
                <a:moveTo>
                  <a:pt x="0" y="0"/>
                </a:moveTo>
                <a:cubicBezTo>
                  <a:pt x="133344" y="-12376"/>
                  <a:pt x="248339" y="9690"/>
                  <a:pt x="351852" y="0"/>
                </a:cubicBezTo>
                <a:cubicBezTo>
                  <a:pt x="455365" y="-9690"/>
                  <a:pt x="454149" y="6958"/>
                  <a:pt x="541310" y="0"/>
                </a:cubicBezTo>
                <a:cubicBezTo>
                  <a:pt x="628471" y="-6958"/>
                  <a:pt x="922618" y="2109"/>
                  <a:pt x="1055555" y="0"/>
                </a:cubicBezTo>
                <a:cubicBezTo>
                  <a:pt x="1188493" y="-2109"/>
                  <a:pt x="1406705" y="23144"/>
                  <a:pt x="1732193" y="0"/>
                </a:cubicBezTo>
                <a:cubicBezTo>
                  <a:pt x="2057681" y="-23144"/>
                  <a:pt x="2298693" y="-10685"/>
                  <a:pt x="2571223" y="0"/>
                </a:cubicBezTo>
                <a:cubicBezTo>
                  <a:pt x="2843753" y="10685"/>
                  <a:pt x="2830818" y="-17296"/>
                  <a:pt x="2923075" y="0"/>
                </a:cubicBezTo>
                <a:cubicBezTo>
                  <a:pt x="3015332" y="17296"/>
                  <a:pt x="3286868" y="20867"/>
                  <a:pt x="3437320" y="0"/>
                </a:cubicBezTo>
                <a:cubicBezTo>
                  <a:pt x="3587772" y="-20867"/>
                  <a:pt x="4223947" y="-20148"/>
                  <a:pt x="4438743" y="0"/>
                </a:cubicBezTo>
                <a:cubicBezTo>
                  <a:pt x="4653539" y="20148"/>
                  <a:pt x="4993847" y="-10103"/>
                  <a:pt x="5277774" y="0"/>
                </a:cubicBezTo>
                <a:cubicBezTo>
                  <a:pt x="5561701" y="10103"/>
                  <a:pt x="5420766" y="3763"/>
                  <a:pt x="5467233" y="0"/>
                </a:cubicBezTo>
                <a:cubicBezTo>
                  <a:pt x="5513700" y="-3763"/>
                  <a:pt x="5729342" y="-16053"/>
                  <a:pt x="5819084" y="0"/>
                </a:cubicBezTo>
                <a:cubicBezTo>
                  <a:pt x="5908826" y="16053"/>
                  <a:pt x="5937982" y="-6315"/>
                  <a:pt x="6008543" y="0"/>
                </a:cubicBezTo>
                <a:cubicBezTo>
                  <a:pt x="6079104" y="6315"/>
                  <a:pt x="6437243" y="-39882"/>
                  <a:pt x="6847574" y="0"/>
                </a:cubicBezTo>
                <a:cubicBezTo>
                  <a:pt x="7257905" y="39882"/>
                  <a:pt x="7348327" y="-343"/>
                  <a:pt x="7686604" y="0"/>
                </a:cubicBezTo>
                <a:cubicBezTo>
                  <a:pt x="8024881" y="343"/>
                  <a:pt x="7802616" y="-7893"/>
                  <a:pt x="7876063" y="0"/>
                </a:cubicBezTo>
                <a:cubicBezTo>
                  <a:pt x="7949510" y="7893"/>
                  <a:pt x="8301650" y="-11800"/>
                  <a:pt x="8552701" y="0"/>
                </a:cubicBezTo>
                <a:cubicBezTo>
                  <a:pt x="8803752" y="11800"/>
                  <a:pt x="8851132" y="17052"/>
                  <a:pt x="9066945" y="0"/>
                </a:cubicBezTo>
                <a:cubicBezTo>
                  <a:pt x="9282758" y="-17052"/>
                  <a:pt x="9174866" y="-1577"/>
                  <a:pt x="9256404" y="0"/>
                </a:cubicBezTo>
                <a:cubicBezTo>
                  <a:pt x="9337942" y="1577"/>
                  <a:pt x="10016323" y="26011"/>
                  <a:pt x="10257828" y="0"/>
                </a:cubicBezTo>
                <a:cubicBezTo>
                  <a:pt x="10499333" y="-26011"/>
                  <a:pt x="10497659" y="-8579"/>
                  <a:pt x="10609679" y="0"/>
                </a:cubicBezTo>
                <a:cubicBezTo>
                  <a:pt x="10721699" y="8579"/>
                  <a:pt x="11295193" y="21633"/>
                  <a:pt x="11611103" y="0"/>
                </a:cubicBezTo>
                <a:cubicBezTo>
                  <a:pt x="11927013" y="-21633"/>
                  <a:pt x="12138143" y="-32998"/>
                  <a:pt x="12612527" y="0"/>
                </a:cubicBezTo>
                <a:cubicBezTo>
                  <a:pt x="13086911" y="32998"/>
                  <a:pt x="12947666" y="7694"/>
                  <a:pt x="13126772" y="0"/>
                </a:cubicBezTo>
                <a:cubicBezTo>
                  <a:pt x="13305879" y="-7694"/>
                  <a:pt x="13421912" y="402"/>
                  <a:pt x="13641016" y="0"/>
                </a:cubicBezTo>
                <a:cubicBezTo>
                  <a:pt x="13860120" y="-402"/>
                  <a:pt x="14171670" y="22975"/>
                  <a:pt x="14642440" y="0"/>
                </a:cubicBezTo>
                <a:cubicBezTo>
                  <a:pt x="15113210" y="-22975"/>
                  <a:pt x="15039541" y="2036"/>
                  <a:pt x="15319078" y="0"/>
                </a:cubicBezTo>
                <a:cubicBezTo>
                  <a:pt x="15598615" y="-2036"/>
                  <a:pt x="15842697" y="-14880"/>
                  <a:pt x="16239305" y="0"/>
                </a:cubicBezTo>
                <a:cubicBezTo>
                  <a:pt x="16221437" y="127503"/>
                  <a:pt x="16253537" y="300276"/>
                  <a:pt x="16239305" y="405720"/>
                </a:cubicBezTo>
                <a:cubicBezTo>
                  <a:pt x="16225073" y="511164"/>
                  <a:pt x="16260155" y="728625"/>
                  <a:pt x="16239305" y="828000"/>
                </a:cubicBezTo>
                <a:cubicBezTo>
                  <a:pt x="16130914" y="846439"/>
                  <a:pt x="15879816" y="847828"/>
                  <a:pt x="15725060" y="828000"/>
                </a:cubicBezTo>
                <a:cubicBezTo>
                  <a:pt x="15570305" y="808172"/>
                  <a:pt x="15227562" y="813984"/>
                  <a:pt x="15048423" y="828000"/>
                </a:cubicBezTo>
                <a:cubicBezTo>
                  <a:pt x="14869284" y="842016"/>
                  <a:pt x="14596212" y="852138"/>
                  <a:pt x="14371785" y="828000"/>
                </a:cubicBezTo>
                <a:cubicBezTo>
                  <a:pt x="14147358" y="803862"/>
                  <a:pt x="14106188" y="811625"/>
                  <a:pt x="14019933" y="828000"/>
                </a:cubicBezTo>
                <a:cubicBezTo>
                  <a:pt x="13933678" y="844375"/>
                  <a:pt x="13607874" y="860460"/>
                  <a:pt x="13343296" y="828000"/>
                </a:cubicBezTo>
                <a:cubicBezTo>
                  <a:pt x="13078718" y="795540"/>
                  <a:pt x="12850553" y="787869"/>
                  <a:pt x="12504265" y="828000"/>
                </a:cubicBezTo>
                <a:cubicBezTo>
                  <a:pt x="12157977" y="868131"/>
                  <a:pt x="11780158" y="798337"/>
                  <a:pt x="11502841" y="828000"/>
                </a:cubicBezTo>
                <a:cubicBezTo>
                  <a:pt x="11225524" y="857663"/>
                  <a:pt x="11319111" y="825842"/>
                  <a:pt x="11150989" y="828000"/>
                </a:cubicBezTo>
                <a:cubicBezTo>
                  <a:pt x="10982867" y="830158"/>
                  <a:pt x="10905494" y="843457"/>
                  <a:pt x="10799138" y="828000"/>
                </a:cubicBezTo>
                <a:cubicBezTo>
                  <a:pt x="10692782" y="812543"/>
                  <a:pt x="10228810" y="851467"/>
                  <a:pt x="9960107" y="828000"/>
                </a:cubicBezTo>
                <a:cubicBezTo>
                  <a:pt x="9691404" y="804533"/>
                  <a:pt x="9559597" y="860214"/>
                  <a:pt x="9283469" y="828000"/>
                </a:cubicBezTo>
                <a:cubicBezTo>
                  <a:pt x="9007341" y="795786"/>
                  <a:pt x="9183360" y="823548"/>
                  <a:pt x="9094011" y="828000"/>
                </a:cubicBezTo>
                <a:cubicBezTo>
                  <a:pt x="9004662" y="832452"/>
                  <a:pt x="8703471" y="809516"/>
                  <a:pt x="8417373" y="828000"/>
                </a:cubicBezTo>
                <a:cubicBezTo>
                  <a:pt x="8131275" y="846484"/>
                  <a:pt x="7828746" y="847631"/>
                  <a:pt x="7415949" y="828000"/>
                </a:cubicBezTo>
                <a:cubicBezTo>
                  <a:pt x="7003152" y="808369"/>
                  <a:pt x="7115608" y="836091"/>
                  <a:pt x="6901705" y="828000"/>
                </a:cubicBezTo>
                <a:cubicBezTo>
                  <a:pt x="6687802" y="819909"/>
                  <a:pt x="6714421" y="827519"/>
                  <a:pt x="6549853" y="828000"/>
                </a:cubicBezTo>
                <a:cubicBezTo>
                  <a:pt x="6385285" y="828481"/>
                  <a:pt x="6271072" y="827556"/>
                  <a:pt x="6035608" y="828000"/>
                </a:cubicBezTo>
                <a:cubicBezTo>
                  <a:pt x="5800144" y="828444"/>
                  <a:pt x="5905187" y="833541"/>
                  <a:pt x="5846150" y="828000"/>
                </a:cubicBezTo>
                <a:cubicBezTo>
                  <a:pt x="5787113" y="822459"/>
                  <a:pt x="5526723" y="852644"/>
                  <a:pt x="5331905" y="828000"/>
                </a:cubicBezTo>
                <a:cubicBezTo>
                  <a:pt x="5137087" y="803356"/>
                  <a:pt x="4798914" y="808056"/>
                  <a:pt x="4330481" y="828000"/>
                </a:cubicBezTo>
                <a:cubicBezTo>
                  <a:pt x="3862048" y="847944"/>
                  <a:pt x="3607494" y="853347"/>
                  <a:pt x="3329058" y="828000"/>
                </a:cubicBezTo>
                <a:cubicBezTo>
                  <a:pt x="3050622" y="802653"/>
                  <a:pt x="2971056" y="849215"/>
                  <a:pt x="2814813" y="828000"/>
                </a:cubicBezTo>
                <a:cubicBezTo>
                  <a:pt x="2658570" y="806785"/>
                  <a:pt x="2714259" y="833530"/>
                  <a:pt x="2625354" y="828000"/>
                </a:cubicBezTo>
                <a:cubicBezTo>
                  <a:pt x="2536449" y="822470"/>
                  <a:pt x="1928737" y="793034"/>
                  <a:pt x="1623931" y="828000"/>
                </a:cubicBezTo>
                <a:cubicBezTo>
                  <a:pt x="1319125" y="862966"/>
                  <a:pt x="1438782" y="828987"/>
                  <a:pt x="1272079" y="828000"/>
                </a:cubicBezTo>
                <a:cubicBezTo>
                  <a:pt x="1105376" y="827013"/>
                  <a:pt x="931724" y="819042"/>
                  <a:pt x="757834" y="828000"/>
                </a:cubicBezTo>
                <a:cubicBezTo>
                  <a:pt x="583945" y="836958"/>
                  <a:pt x="351119" y="803033"/>
                  <a:pt x="0" y="828000"/>
                </a:cubicBezTo>
                <a:cubicBezTo>
                  <a:pt x="-7119" y="698966"/>
                  <a:pt x="-2604" y="595933"/>
                  <a:pt x="0" y="414000"/>
                </a:cubicBezTo>
                <a:cubicBezTo>
                  <a:pt x="2604" y="232067"/>
                  <a:pt x="-3958" y="112586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10074757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Advancing Sustainable Textiles in the Circular Economy through Innovative EPR Schemes</a:t>
            </a:r>
          </a:p>
        </p:txBody>
      </p:sp>
      <p:sp>
        <p:nvSpPr>
          <p:cNvPr id="30" name="Content Placeholder 13">
            <a:extLst>
              <a:ext uri="{FF2B5EF4-FFF2-40B4-BE49-F238E27FC236}">
                <a16:creationId xmlns:a16="http://schemas.microsoft.com/office/drawing/2014/main" id="{BD9F8076-497C-8A2E-8966-9D1FA334531C}"/>
              </a:ext>
            </a:extLst>
          </p:cNvPr>
          <p:cNvSpPr txBox="1">
            <a:spLocks/>
          </p:cNvSpPr>
          <p:nvPr/>
        </p:nvSpPr>
        <p:spPr>
          <a:xfrm>
            <a:off x="339815" y="2228571"/>
            <a:ext cx="10032094" cy="43324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i="1" dirty="0">
                <a:latin typeface="Poppins" panose="00000500000000000000" pitchFamily="2" charset="0"/>
                <a:cs typeface="Poppins" panose="00000500000000000000" pitchFamily="2" charset="0"/>
              </a:rPr>
              <a:t>TRUSTEX aims to enable circular textile systems in Europe through Extended Producer Responsibility (EPR)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i="1" dirty="0">
                <a:latin typeface="Poppins" panose="00000500000000000000" pitchFamily="2" charset="0"/>
                <a:cs typeface="Poppins" panose="00000500000000000000" pitchFamily="2" charset="0"/>
              </a:rPr>
              <a:t>36 months | 19 partners | 11 countries | industry &amp; research collaboration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1624C4F5-87BD-6525-B13B-2F5924E4730F}"/>
              </a:ext>
            </a:extLst>
          </p:cNvPr>
          <p:cNvSpPr txBox="1"/>
          <p:nvPr/>
        </p:nvSpPr>
        <p:spPr>
          <a:xfrm>
            <a:off x="671103" y="4836832"/>
            <a:ext cx="5714525" cy="3999878"/>
          </a:xfrm>
          <a:prstGeom prst="rect">
            <a:avLst/>
          </a:prstGeom>
          <a:noFill/>
          <a:ln w="38100">
            <a:solidFill>
              <a:srgbClr val="B195A2"/>
            </a:solidFill>
          </a:ln>
        </p:spPr>
        <p:txBody>
          <a:bodyPr wrap="square">
            <a:spAutoFit/>
          </a:bodyPr>
          <a:lstStyle/>
          <a:p>
            <a:pPr marL="0" lvl="1" algn="l" defTabSz="889000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ClrTx/>
              <a:buSzTx/>
            </a:pPr>
            <a:r>
              <a:rPr lang="en-IE" sz="2400" b="1" i="0" u="none" kern="1200" dirty="0">
                <a:latin typeface="Poppins" pitchFamily="2" charset="77"/>
                <a:cs typeface="Poppins" pitchFamily="2" charset="77"/>
              </a:rPr>
              <a:t>         Key Benefits of EPR</a:t>
            </a: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IE" sz="1800" b="0" i="0" u="none" kern="1200" dirty="0">
                <a:latin typeface="Poppins" pitchFamily="2" charset="77"/>
                <a:cs typeface="Poppins" pitchFamily="2" charset="77"/>
              </a:rPr>
              <a:t>Encourages </a:t>
            </a:r>
            <a:r>
              <a:rPr lang="en-IE" dirty="0">
                <a:latin typeface="Poppins" pitchFamily="2" charset="77"/>
                <a:cs typeface="Poppins" pitchFamily="2" charset="77"/>
              </a:rPr>
              <a:t>sustainable </a:t>
            </a:r>
            <a:r>
              <a:rPr lang="en-IE" sz="1800" b="0" i="0" u="none" kern="1200" dirty="0">
                <a:latin typeface="Poppins" pitchFamily="2" charset="77"/>
                <a:cs typeface="Poppins" pitchFamily="2" charset="77"/>
              </a:rPr>
              <a:t>design</a:t>
            </a:r>
            <a:endParaRPr lang="en-IE" sz="1800" b="1" kern="1200" dirty="0">
              <a:latin typeface="Poppins" pitchFamily="2" charset="77"/>
              <a:cs typeface="Poppins" pitchFamily="2" charset="77"/>
            </a:endParaRP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0" i="0" u="none" kern="1200" dirty="0">
                <a:latin typeface="Poppins" pitchFamily="2" charset="77"/>
                <a:cs typeface="Poppins" pitchFamily="2" charset="77"/>
              </a:rPr>
              <a:t>Stipulates business models based on </a:t>
            </a:r>
            <a:r>
              <a:rPr lang="en-IE" sz="1800" b="1" i="0" u="none" kern="1200" dirty="0">
                <a:latin typeface="Poppins" pitchFamily="2" charset="77"/>
                <a:cs typeface="Poppins" pitchFamily="2" charset="77"/>
              </a:rPr>
              <a:t>a prolonged textile use</a:t>
            </a:r>
            <a:r>
              <a:rPr lang="en-US" sz="1800" b="1" i="0" kern="1200" dirty="0">
                <a:latin typeface="Poppins" pitchFamily="2" charset="77"/>
                <a:cs typeface="Poppins" pitchFamily="2" charset="77"/>
              </a:rPr>
              <a:t>​</a:t>
            </a:r>
            <a:endParaRPr lang="en-US" sz="1800" b="0" i="0" kern="1200" dirty="0">
              <a:latin typeface="Poppins" pitchFamily="2" charset="77"/>
              <a:cs typeface="Poppins" pitchFamily="2" charset="77"/>
            </a:endParaRP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0" i="0" u="none" kern="1200" dirty="0">
                <a:latin typeface="Poppins" pitchFamily="2" charset="77"/>
                <a:cs typeface="Poppins" pitchFamily="2" charset="77"/>
              </a:rPr>
              <a:t>Improves</a:t>
            </a:r>
            <a:r>
              <a:rPr lang="en-IE" sz="1800" b="1" i="0" u="none" kern="1200" dirty="0">
                <a:latin typeface="Poppins" pitchFamily="2" charset="77"/>
                <a:cs typeface="Poppins" pitchFamily="2" charset="77"/>
              </a:rPr>
              <a:t> waste collection and management</a:t>
            </a:r>
            <a:r>
              <a:rPr lang="en-US" sz="1800" b="0" i="0" kern="1200" dirty="0">
                <a:latin typeface="Poppins" pitchFamily="2" charset="77"/>
                <a:cs typeface="Poppins" pitchFamily="2" charset="77"/>
              </a:rPr>
              <a:t>​</a:t>
            </a: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0" i="0" u="none" kern="1200" dirty="0">
                <a:latin typeface="Poppins" pitchFamily="2" charset="77"/>
                <a:cs typeface="Poppins" pitchFamily="2" charset="77"/>
              </a:rPr>
              <a:t>Improves </a:t>
            </a:r>
            <a:r>
              <a:rPr lang="en-IE" sz="1800" b="1" i="0" u="none" kern="1200" dirty="0">
                <a:latin typeface="Poppins" pitchFamily="2" charset="77"/>
                <a:cs typeface="Poppins" pitchFamily="2" charset="77"/>
              </a:rPr>
              <a:t>textile recycling and reuse</a:t>
            </a:r>
            <a:r>
              <a:rPr lang="en-IE" sz="1800" b="0" i="0" u="none" kern="1200" dirty="0">
                <a:latin typeface="Poppins" pitchFamily="2" charset="77"/>
                <a:cs typeface="Poppins" pitchFamily="2" charset="77"/>
              </a:rPr>
              <a:t> </a:t>
            </a: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kern="1200" dirty="0">
                <a:latin typeface="Poppins" pitchFamily="2" charset="77"/>
                <a:cs typeface="Poppins" pitchFamily="2" charset="77"/>
              </a:rPr>
              <a:t>Tackles fast fashion: </a:t>
            </a:r>
            <a:r>
              <a:rPr lang="en-US" sz="1800" b="1" i="0" u="none" kern="1200" dirty="0">
                <a:latin typeface="Poppins" pitchFamily="2" charset="77"/>
                <a:cs typeface="Poppins" pitchFamily="2" charset="77"/>
              </a:rPr>
              <a:t>overproduction, overconsumption, massive waste</a:t>
            </a:r>
            <a:r>
              <a:rPr lang="en-US" sz="1800" b="0" i="0" kern="1200" dirty="0">
                <a:latin typeface="Poppins" pitchFamily="2" charset="77"/>
                <a:cs typeface="Poppins" pitchFamily="2" charset="77"/>
              </a:rPr>
              <a:t>​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39644B32-FEF8-1D9C-BAAE-9A6AACC36A35}"/>
              </a:ext>
            </a:extLst>
          </p:cNvPr>
          <p:cNvSpPr txBox="1"/>
          <p:nvPr/>
        </p:nvSpPr>
        <p:spPr>
          <a:xfrm>
            <a:off x="6716916" y="5143500"/>
            <a:ext cx="4941317" cy="3694473"/>
          </a:xfrm>
          <a:prstGeom prst="rect">
            <a:avLst/>
          </a:prstGeom>
          <a:noFill/>
          <a:ln w="38100">
            <a:solidFill>
              <a:srgbClr val="B195A2"/>
            </a:solidFill>
          </a:ln>
        </p:spPr>
        <p:txBody>
          <a:bodyPr wrap="square">
            <a:spAutoFit/>
          </a:bodyPr>
          <a:lstStyle/>
          <a:p>
            <a:pPr marL="0" lvl="1" algn="l" defTabSz="889000" rtl="0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IE" sz="2400" b="1" i="0" u="none" kern="1200" dirty="0">
                <a:latin typeface="Poppins" pitchFamily="2" charset="77"/>
                <a:cs typeface="Poppins" pitchFamily="2" charset="77"/>
              </a:rPr>
              <a:t>           Ultimate Project Goals</a:t>
            </a:r>
            <a:endParaRPr lang="en-IE" sz="2000" b="1" i="0" u="none" kern="1200" dirty="0">
              <a:latin typeface="Poppins" pitchFamily="2" charset="77"/>
              <a:cs typeface="Poppins" pitchFamily="2" charset="77"/>
            </a:endParaRPr>
          </a:p>
          <a:p>
            <a:pPr marL="228600" lvl="1" indent="-228600" algn="l" defTabSz="889000" rtl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Reduce </a:t>
            </a:r>
            <a:r>
              <a:rPr lang="en-IE" i="0" u="none" kern="1200" dirty="0">
                <a:latin typeface="Poppins" pitchFamily="2" charset="77"/>
                <a:cs typeface="Poppins" pitchFamily="2" charset="77"/>
              </a:rPr>
              <a:t>resource use, textile waste &amp; environmental </a:t>
            </a: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impact</a:t>
            </a:r>
            <a:r>
              <a:rPr lang="en-US" b="0" i="0" kern="1200" dirty="0">
                <a:latin typeface="Poppins" pitchFamily="2" charset="77"/>
                <a:cs typeface="Poppins" pitchFamily="2" charset="77"/>
              </a:rPr>
              <a:t>​</a:t>
            </a:r>
            <a:endParaRPr lang="en-IE" b="1" kern="1200" dirty="0">
              <a:latin typeface="Poppins" pitchFamily="2" charset="77"/>
              <a:cs typeface="Poppins" pitchFamily="2" charset="77"/>
            </a:endParaRP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0" i="0" u="none" kern="1200" dirty="0">
                <a:latin typeface="Poppins" pitchFamily="2" charset="77"/>
                <a:cs typeface="Poppins" pitchFamily="2" charset="77"/>
              </a:rPr>
              <a:t>Support </a:t>
            </a: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EU Textile Strategy &amp; Green Deal objectives</a:t>
            </a:r>
            <a:r>
              <a:rPr lang="en-US" b="1" i="0" kern="1200" dirty="0">
                <a:latin typeface="Poppins" pitchFamily="2" charset="77"/>
                <a:cs typeface="Poppins" pitchFamily="2" charset="77"/>
              </a:rPr>
              <a:t>​</a:t>
            </a: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i="0" u="none" kern="1200" dirty="0">
                <a:latin typeface="Poppins" pitchFamily="2" charset="77"/>
                <a:cs typeface="Poppins" pitchFamily="2" charset="77"/>
              </a:rPr>
              <a:t>Promote</a:t>
            </a: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 fair, </a:t>
            </a:r>
            <a:r>
              <a:rPr lang="en-IE" i="0" u="none" kern="1200" dirty="0">
                <a:latin typeface="Poppins" pitchFamily="2" charset="77"/>
                <a:cs typeface="Poppins" pitchFamily="2" charset="77"/>
              </a:rPr>
              <a:t>inclusive and sustainable </a:t>
            </a: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transitions </a:t>
            </a:r>
            <a:r>
              <a:rPr lang="en-IE" i="0" u="none" kern="1200" dirty="0">
                <a:latin typeface="Poppins" pitchFamily="2" charset="77"/>
                <a:cs typeface="Poppins" pitchFamily="2" charset="77"/>
              </a:rPr>
              <a:t>across the value chain and society</a:t>
            </a:r>
            <a:endParaRPr lang="en-US" i="0" kern="12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693BD649-6BEA-1E52-5AF5-20929B2423D0}"/>
              </a:ext>
            </a:extLst>
          </p:cNvPr>
          <p:cNvSpPr txBox="1"/>
          <p:nvPr/>
        </p:nvSpPr>
        <p:spPr>
          <a:xfrm>
            <a:off x="11908941" y="3173444"/>
            <a:ext cx="6013295" cy="5695021"/>
          </a:xfrm>
          <a:prstGeom prst="rect">
            <a:avLst/>
          </a:prstGeom>
          <a:noFill/>
          <a:ln w="38100">
            <a:solidFill>
              <a:srgbClr val="B195A2"/>
            </a:solidFill>
          </a:ln>
        </p:spPr>
        <p:txBody>
          <a:bodyPr wrap="square">
            <a:spAutoFit/>
          </a:bodyPr>
          <a:lstStyle/>
          <a:p>
            <a:pPr marL="0" lvl="1" algn="l" defTabSz="889000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IE" sz="2400" b="1" dirty="0">
                <a:latin typeface="Poppins" pitchFamily="2" charset="77"/>
                <a:cs typeface="Poppins" pitchFamily="2" charset="77"/>
              </a:rPr>
              <a:t>          Our Approach</a:t>
            </a:r>
            <a:endParaRPr lang="en-IE" sz="2400" b="1" i="0" u="none" kern="1200" dirty="0">
              <a:latin typeface="Poppins" pitchFamily="2" charset="77"/>
              <a:cs typeface="Poppins" pitchFamily="2" charset="77"/>
            </a:endParaRP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Propose &amp; test strategies </a:t>
            </a:r>
            <a:r>
              <a:rPr lang="en-IE" b="0" i="0" u="none" kern="1200" dirty="0">
                <a:latin typeface="Poppins" pitchFamily="2" charset="77"/>
                <a:cs typeface="Poppins" pitchFamily="2" charset="77"/>
              </a:rPr>
              <a:t>for circular, sustainable textiles</a:t>
            </a:r>
            <a:r>
              <a:rPr lang="en-US" b="0" i="0" kern="1200" dirty="0">
                <a:latin typeface="Poppins" pitchFamily="2" charset="77"/>
                <a:cs typeface="Poppins" pitchFamily="2" charset="77"/>
              </a:rPr>
              <a:t>​</a:t>
            </a:r>
            <a:endParaRPr kumimoji="0" lang="en-US" altLang="en-US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0" i="0" u="none" kern="1200" dirty="0">
                <a:latin typeface="Poppins" pitchFamily="2" charset="77"/>
                <a:cs typeface="Poppins" pitchFamily="2" charset="77"/>
              </a:rPr>
              <a:t>Develop </a:t>
            </a: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recommendations to shape future EU EPR </a:t>
            </a:r>
            <a:r>
              <a:rPr lang="en-IE" b="0" i="0" u="none" kern="1200" dirty="0">
                <a:latin typeface="Poppins" pitchFamily="2" charset="77"/>
                <a:cs typeface="Poppins" pitchFamily="2" charset="77"/>
              </a:rPr>
              <a:t>frameworks &amp; guidelines</a:t>
            </a:r>
            <a:r>
              <a:rPr lang="en-US" b="0" i="0" kern="1200" dirty="0">
                <a:latin typeface="Poppins" pitchFamily="2" charset="77"/>
                <a:cs typeface="Poppins" pitchFamily="2" charset="77"/>
              </a:rPr>
              <a:t>​</a:t>
            </a: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Best practices </a:t>
            </a:r>
            <a:r>
              <a:rPr lang="en-IE" b="0" i="0" u="none" kern="1200" dirty="0">
                <a:latin typeface="Poppins" pitchFamily="2" charset="77"/>
                <a:cs typeface="Poppins" pitchFamily="2" charset="77"/>
              </a:rPr>
              <a:t>for EPR governance</a:t>
            </a:r>
            <a:r>
              <a:rPr lang="en-US" b="0" i="0" kern="1200" dirty="0">
                <a:latin typeface="Poppins" pitchFamily="2" charset="77"/>
                <a:cs typeface="Poppins" pitchFamily="2" charset="77"/>
              </a:rPr>
              <a:t>​</a:t>
            </a: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0" i="0" u="none" kern="1200" dirty="0">
                <a:latin typeface="Poppins" pitchFamily="2" charset="77"/>
                <a:cs typeface="Poppins" pitchFamily="2" charset="77"/>
              </a:rPr>
              <a:t>Design </a:t>
            </a: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eco-modulated fees</a:t>
            </a:r>
            <a:endParaRPr lang="en-US" b="0" i="0" kern="1200" dirty="0">
              <a:latin typeface="Poppins" pitchFamily="2" charset="77"/>
              <a:cs typeface="Poppins" pitchFamily="2" charset="77"/>
            </a:endParaRP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1" i="0" u="none" kern="1200" dirty="0" err="1">
                <a:latin typeface="Poppins" pitchFamily="2" charset="77"/>
                <a:cs typeface="Poppins" pitchFamily="2" charset="77"/>
              </a:rPr>
              <a:t>Ecodesign</a:t>
            </a: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, </a:t>
            </a:r>
            <a:r>
              <a:rPr lang="en-IE" i="0" u="none" kern="1200" dirty="0">
                <a:latin typeface="Poppins" pitchFamily="2" charset="77"/>
                <a:cs typeface="Poppins" pitchFamily="2" charset="77"/>
              </a:rPr>
              <a:t>material</a:t>
            </a: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 traceability </a:t>
            </a:r>
            <a:r>
              <a:rPr lang="en-IE" i="0" u="none" kern="1200" dirty="0">
                <a:latin typeface="Poppins" pitchFamily="2" charset="77"/>
                <a:cs typeface="Poppins" pitchFamily="2" charset="77"/>
              </a:rPr>
              <a:t>throughout the value chain</a:t>
            </a:r>
            <a:r>
              <a:rPr lang="en-US" i="0" kern="1200" dirty="0">
                <a:latin typeface="Poppins" pitchFamily="2" charset="77"/>
                <a:cs typeface="Poppins" pitchFamily="2" charset="77"/>
              </a:rPr>
              <a:t>​</a:t>
            </a: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Optimised sorting, reuse &amp; innovative recycling</a:t>
            </a:r>
            <a:r>
              <a:rPr lang="en-US" b="0" i="0" kern="1200" dirty="0">
                <a:latin typeface="Poppins" pitchFamily="2" charset="77"/>
                <a:cs typeface="Poppins" pitchFamily="2" charset="77"/>
              </a:rPr>
              <a:t>​</a:t>
            </a:r>
          </a:p>
          <a:p>
            <a:pPr marL="228600" lvl="1" indent="-228600" algn="l" defTabSz="889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1" i="0" u="none" kern="1200" dirty="0">
                <a:latin typeface="Poppins" pitchFamily="2" charset="77"/>
                <a:cs typeface="Poppins" pitchFamily="2" charset="77"/>
              </a:rPr>
              <a:t>Engage </a:t>
            </a:r>
            <a:r>
              <a:rPr lang="en-IE" i="0" u="none" kern="1200" dirty="0">
                <a:latin typeface="Poppins" pitchFamily="2" charset="77"/>
                <a:cs typeface="Poppins" pitchFamily="2" charset="77"/>
              </a:rPr>
              <a:t>stakeholders &amp; raise consumer awareness</a:t>
            </a:r>
            <a:endParaRPr lang="en-US" i="0" kern="12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D06CF3AD-0E61-BD5A-5964-F124F0C050D7}"/>
              </a:ext>
            </a:extLst>
          </p:cNvPr>
          <p:cNvGrpSpPr/>
          <p:nvPr/>
        </p:nvGrpSpPr>
        <p:grpSpPr>
          <a:xfrm>
            <a:off x="401841" y="3800863"/>
            <a:ext cx="4859672" cy="590715"/>
            <a:chOff x="401841" y="3095465"/>
            <a:chExt cx="4859672" cy="590715"/>
          </a:xfrm>
        </p:grpSpPr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AC5CB8BD-EC4E-06A3-1CEF-E06F89F503DB}"/>
                </a:ext>
              </a:extLst>
            </p:cNvPr>
            <p:cNvSpPr txBox="1"/>
            <p:nvPr/>
          </p:nvSpPr>
          <p:spPr>
            <a:xfrm>
              <a:off x="1009549" y="3173053"/>
              <a:ext cx="42519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69C7C9"/>
                  </a:solidFill>
                  <a:latin typeface="Poppins" panose="00000500000000000000" pitchFamily="2" charset="0"/>
                  <a:cs typeface="Poppins" panose="000005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https://trustexproject.eu/</a:t>
              </a:r>
              <a:r>
                <a:rPr lang="en-US" sz="2400" b="1" dirty="0">
                  <a:solidFill>
                    <a:srgbClr val="69C7C9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  <p:pic>
          <p:nvPicPr>
            <p:cNvPr id="1050" name="Graphic 1049" descr="World with solid fill">
              <a:extLst>
                <a:ext uri="{FF2B5EF4-FFF2-40B4-BE49-F238E27FC236}">
                  <a16:creationId xmlns:a16="http://schemas.microsoft.com/office/drawing/2014/main" id="{1CF0CB9B-902F-1FC6-6133-E9EDB9BD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1841" y="3095465"/>
              <a:ext cx="590715" cy="590715"/>
            </a:xfrm>
            <a:prstGeom prst="rect">
              <a:avLst/>
            </a:prstGeom>
          </p:spPr>
        </p:pic>
      </p:grpSp>
      <p:pic>
        <p:nvPicPr>
          <p:cNvPr id="1053" name="Graphic 1052" descr="Checkbox Checked with solid fill">
            <a:extLst>
              <a:ext uri="{FF2B5EF4-FFF2-40B4-BE49-F238E27FC236}">
                <a16:creationId xmlns:a16="http://schemas.microsoft.com/office/drawing/2014/main" id="{F8984C5D-E5AA-B34B-3623-87ECEFB17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896" y="4919574"/>
            <a:ext cx="755703" cy="755703"/>
          </a:xfrm>
          <a:prstGeom prst="rect">
            <a:avLst/>
          </a:prstGeom>
        </p:spPr>
      </p:pic>
      <p:pic>
        <p:nvPicPr>
          <p:cNvPr id="1055" name="Graphic 1054" descr="Bullseye with solid fill">
            <a:extLst>
              <a:ext uri="{FF2B5EF4-FFF2-40B4-BE49-F238E27FC236}">
                <a16:creationId xmlns:a16="http://schemas.microsoft.com/office/drawing/2014/main" id="{786CCF1E-1A54-CF47-B880-3AF03894E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6916" y="5234941"/>
            <a:ext cx="755703" cy="755703"/>
          </a:xfrm>
          <a:prstGeom prst="rect">
            <a:avLst/>
          </a:prstGeom>
        </p:spPr>
      </p:pic>
      <p:pic>
        <p:nvPicPr>
          <p:cNvPr id="1057" name="Graphic 1056" descr="Gears with solid fill">
            <a:extLst>
              <a:ext uri="{FF2B5EF4-FFF2-40B4-BE49-F238E27FC236}">
                <a16:creationId xmlns:a16="http://schemas.microsoft.com/office/drawing/2014/main" id="{5279CEFE-7E7C-8F3D-B79D-306945408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22004" y="3251822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2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19E3E-6B62-6324-C010-0361077D4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D4B0A642-E5E0-296F-4F01-519B037B07C8}"/>
              </a:ext>
            </a:extLst>
          </p:cNvPr>
          <p:cNvSpPr txBox="1">
            <a:spLocks/>
          </p:cNvSpPr>
          <p:nvPr/>
        </p:nvSpPr>
        <p:spPr>
          <a:xfrm>
            <a:off x="507999" y="44007"/>
            <a:ext cx="8774545" cy="762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600" b="1" dirty="0" err="1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TRUSTex</a:t>
            </a:r>
            <a:r>
              <a:rPr lang="nl-BE" sz="3600" b="1" dirty="0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 </a:t>
            </a:r>
            <a:r>
              <a:rPr lang="nl-BE" sz="3600" b="1" dirty="0" err="1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Circularity</a:t>
            </a:r>
            <a:r>
              <a:rPr lang="nl-BE" sz="3600" b="1" dirty="0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 </a:t>
            </a:r>
            <a:r>
              <a:rPr lang="nl-BE" sz="3600" b="1" dirty="0" err="1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Strategies</a:t>
            </a:r>
            <a:endParaRPr lang="nl-BE" sz="3600" b="1" dirty="0">
              <a:solidFill>
                <a:schemeClr val="bg1">
                  <a:lumMod val="95000"/>
                </a:schemeClr>
              </a:solidFill>
              <a:latin typeface="Aptos Display" panose="02110004020202020204"/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032B0B1-165B-5546-BAC0-8A3163497B99}"/>
              </a:ext>
            </a:extLst>
          </p:cNvPr>
          <p:cNvSpPr txBox="1">
            <a:spLocks/>
          </p:cNvSpPr>
          <p:nvPr/>
        </p:nvSpPr>
        <p:spPr>
          <a:xfrm>
            <a:off x="955737" y="2500767"/>
            <a:ext cx="8949301" cy="62367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WP3 “</a:t>
            </a:r>
            <a:r>
              <a:rPr lang="en-US" sz="2800" b="1" dirty="0">
                <a:latin typeface="Poppins" panose="00000500000000000000" pitchFamily="2" charset="0"/>
                <a:cs typeface="Poppins" panose="00000500000000000000" pitchFamily="2" charset="0"/>
              </a:rPr>
              <a:t>Circularity strategies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” aims to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Enhance the circularity and sustainability of the textile value chain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Generate insights on </a:t>
            </a: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scale-up levers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barriers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Providing lessons learned for the entire industry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By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Developing and implementing innovative approaches that address </a:t>
            </a: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EPR viability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and </a:t>
            </a: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circularity hotspots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Demonstrating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 specific innovations that address technical aspects of circularity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Exploring collection systems, sorting technologies, and disassembly processes to improve reuse and recycling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97DEA-F972-7DB3-FB44-AB721F87CB13}"/>
              </a:ext>
            </a:extLst>
          </p:cNvPr>
          <p:cNvSpPr/>
          <p:nvPr/>
        </p:nvSpPr>
        <p:spPr>
          <a:xfrm>
            <a:off x="10358823" y="2912735"/>
            <a:ext cx="7542521" cy="5739283"/>
          </a:xfrm>
          <a:prstGeom prst="rect">
            <a:avLst/>
          </a:prstGeom>
          <a:solidFill>
            <a:srgbClr val="E3F4F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07BB44B-5D87-8A0B-137B-4EE40612B1C5}"/>
              </a:ext>
            </a:extLst>
          </p:cNvPr>
          <p:cNvSpPr/>
          <p:nvPr/>
        </p:nvSpPr>
        <p:spPr>
          <a:xfrm>
            <a:off x="13653833" y="4058669"/>
            <a:ext cx="952500" cy="3745355"/>
          </a:xfrm>
          <a:prstGeom prst="downArrow">
            <a:avLst/>
          </a:prstGeom>
          <a:gradFill flip="none" rotWithShape="1">
            <a:gsLst>
              <a:gs pos="0">
                <a:srgbClr val="B195A2">
                  <a:tint val="66000"/>
                  <a:satMod val="160000"/>
                </a:srgbClr>
              </a:gs>
              <a:gs pos="50000">
                <a:srgbClr val="B195A2">
                  <a:tint val="44500"/>
                  <a:satMod val="160000"/>
                </a:srgbClr>
              </a:gs>
              <a:gs pos="100000">
                <a:srgbClr val="B195A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01BD73DC-9453-07ED-DDF8-740318073601}"/>
              </a:ext>
            </a:extLst>
          </p:cNvPr>
          <p:cNvSpPr txBox="1">
            <a:spLocks/>
          </p:cNvSpPr>
          <p:nvPr/>
        </p:nvSpPr>
        <p:spPr>
          <a:xfrm>
            <a:off x="11129553" y="3040779"/>
            <a:ext cx="6753497" cy="31238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l-BE" sz="200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>
              <a:buNone/>
            </a:pPr>
            <a:endParaRPr lang="en-US" sz="2000">
              <a:highlight>
                <a:srgbClr val="B195A2"/>
              </a:highlight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FCD9E-D08E-80D7-9D9F-88BB8780E542}"/>
              </a:ext>
            </a:extLst>
          </p:cNvPr>
          <p:cNvSpPr txBox="1"/>
          <p:nvPr/>
        </p:nvSpPr>
        <p:spPr>
          <a:xfrm>
            <a:off x="10312030" y="2380782"/>
            <a:ext cx="75294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Poppins" panose="00000500000000000000" pitchFamily="2" charset="0"/>
                <a:cs typeface="Poppins" panose="00000500000000000000" pitchFamily="2" charset="0"/>
              </a:rPr>
              <a:t>Pilots</a:t>
            </a:r>
            <a:endParaRPr lang="nl-BE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694991-C586-C08E-A5D0-48B57FB6D832}"/>
              </a:ext>
            </a:extLst>
          </p:cNvPr>
          <p:cNvGrpSpPr/>
          <p:nvPr/>
        </p:nvGrpSpPr>
        <p:grpSpPr>
          <a:xfrm>
            <a:off x="10638707" y="3397939"/>
            <a:ext cx="6160414" cy="787190"/>
            <a:chOff x="10638707" y="3397939"/>
            <a:chExt cx="6160414" cy="7871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7D23E4-19CA-E9E0-470E-7891CCB04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10638707" y="3397939"/>
              <a:ext cx="787190" cy="7871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Content Placeholder 13">
              <a:extLst>
                <a:ext uri="{FF2B5EF4-FFF2-40B4-BE49-F238E27FC236}">
                  <a16:creationId xmlns:a16="http://schemas.microsoft.com/office/drawing/2014/main" id="{D54E8FCB-CEE6-3542-3F9B-F11A3E4B502E}"/>
                </a:ext>
              </a:extLst>
            </p:cNvPr>
            <p:cNvSpPr txBox="1">
              <a:spLocks/>
            </p:cNvSpPr>
            <p:nvPr/>
          </p:nvSpPr>
          <p:spPr>
            <a:xfrm>
              <a:off x="11314891" y="3524399"/>
              <a:ext cx="5484230" cy="53427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err="1"/>
                <a:t>Ecodesigned</a:t>
              </a:r>
              <a:r>
                <a:rPr lang="en-US" sz="2400"/>
                <a:t> </a:t>
              </a:r>
              <a:r>
                <a:rPr lang="en-US" sz="2400" err="1"/>
                <a:t>fibres</a:t>
              </a:r>
              <a:r>
                <a:rPr lang="en-US" sz="2400"/>
                <a:t> &gt; fabrics &gt; garments</a:t>
              </a:r>
            </a:p>
            <a:p>
              <a:pPr marL="0" indent="0" algn="ctr">
                <a:buNone/>
              </a:pPr>
              <a:endParaRPr lang="en-US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68D87C-766C-C3F5-E960-D93AAC59DF1D}"/>
              </a:ext>
            </a:extLst>
          </p:cNvPr>
          <p:cNvGrpSpPr/>
          <p:nvPr/>
        </p:nvGrpSpPr>
        <p:grpSpPr>
          <a:xfrm>
            <a:off x="11314891" y="4405019"/>
            <a:ext cx="5860742" cy="873932"/>
            <a:chOff x="11314891" y="4295149"/>
            <a:chExt cx="5860742" cy="87393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3222E3-D5DE-5A39-A939-091C31BB3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6301701" y="4295149"/>
              <a:ext cx="873932" cy="873932"/>
            </a:xfrm>
            <a:prstGeom prst="rect">
              <a:avLst/>
            </a:prstGeom>
            <a:effectLst/>
          </p:spPr>
        </p:pic>
        <p:sp>
          <p:nvSpPr>
            <p:cNvPr id="16" name="Content Placeholder 13">
              <a:extLst>
                <a:ext uri="{FF2B5EF4-FFF2-40B4-BE49-F238E27FC236}">
                  <a16:creationId xmlns:a16="http://schemas.microsoft.com/office/drawing/2014/main" id="{980F2377-BFE5-ABCD-BB7A-9E302F740F4B}"/>
                </a:ext>
              </a:extLst>
            </p:cNvPr>
            <p:cNvSpPr txBox="1">
              <a:spLocks/>
            </p:cNvSpPr>
            <p:nvPr/>
          </p:nvSpPr>
          <p:spPr>
            <a:xfrm>
              <a:off x="11314891" y="4464980"/>
              <a:ext cx="5484230" cy="53427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/>
                <a:t>Semi-automated sorting for reuse</a:t>
              </a:r>
            </a:p>
            <a:p>
              <a:pPr marL="0" indent="0" algn="ctr">
                <a:buNone/>
              </a:pPr>
              <a:endParaRPr lang="en-US" sz="24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F88C6C-07D2-10A5-88D9-C346043FCFD0}"/>
              </a:ext>
            </a:extLst>
          </p:cNvPr>
          <p:cNvGrpSpPr/>
          <p:nvPr/>
        </p:nvGrpSpPr>
        <p:grpSpPr>
          <a:xfrm>
            <a:off x="10624843" y="5498841"/>
            <a:ext cx="6174278" cy="897080"/>
            <a:chOff x="10624843" y="5391083"/>
            <a:chExt cx="6174278" cy="8970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53925D3-08CC-2B31-9251-B74FF9B9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10624843" y="5391083"/>
              <a:ext cx="897080" cy="8970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Content Placeholder 13">
              <a:extLst>
                <a:ext uri="{FF2B5EF4-FFF2-40B4-BE49-F238E27FC236}">
                  <a16:creationId xmlns:a16="http://schemas.microsoft.com/office/drawing/2014/main" id="{FE3B1216-7299-72E7-5B9E-77FC631ED7BF}"/>
                </a:ext>
              </a:extLst>
            </p:cNvPr>
            <p:cNvSpPr txBox="1">
              <a:spLocks/>
            </p:cNvSpPr>
            <p:nvPr/>
          </p:nvSpPr>
          <p:spPr>
            <a:xfrm>
              <a:off x="11314891" y="5572488"/>
              <a:ext cx="5484230" cy="53427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/>
                <a:t>Disassembly of </a:t>
              </a:r>
              <a:r>
                <a:rPr lang="en-US" sz="2400" err="1"/>
                <a:t>ecodesigned</a:t>
              </a:r>
              <a:r>
                <a:rPr lang="en-US" sz="2400"/>
                <a:t> products</a:t>
              </a:r>
            </a:p>
            <a:p>
              <a:pPr marL="0" indent="0" algn="ctr">
                <a:buNone/>
              </a:pPr>
              <a:endParaRPr lang="en-US" sz="24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99E32F-29AB-A79A-B0E0-3F232DDE6090}"/>
              </a:ext>
            </a:extLst>
          </p:cNvPr>
          <p:cNvGrpSpPr/>
          <p:nvPr/>
        </p:nvGrpSpPr>
        <p:grpSpPr>
          <a:xfrm>
            <a:off x="11314891" y="6615811"/>
            <a:ext cx="5652120" cy="865909"/>
            <a:chOff x="11314891" y="6592427"/>
            <a:chExt cx="5652120" cy="86590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8E2432B-1BFE-3FAA-0683-55688CBC9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>
              <a:off x="16101102" y="6592427"/>
              <a:ext cx="865909" cy="8659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Content Placeholder 13">
              <a:extLst>
                <a:ext uri="{FF2B5EF4-FFF2-40B4-BE49-F238E27FC236}">
                  <a16:creationId xmlns:a16="http://schemas.microsoft.com/office/drawing/2014/main" id="{317F86C8-F4C3-9F77-C48C-3FC0E63B8295}"/>
                </a:ext>
              </a:extLst>
            </p:cNvPr>
            <p:cNvSpPr txBox="1">
              <a:spLocks/>
            </p:cNvSpPr>
            <p:nvPr/>
          </p:nvSpPr>
          <p:spPr>
            <a:xfrm>
              <a:off x="11314891" y="6758246"/>
              <a:ext cx="5484230" cy="53427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/>
                <a:t>Next-gen sorting technologies</a:t>
              </a:r>
            </a:p>
            <a:p>
              <a:pPr marL="0" indent="0" algn="ctr">
                <a:buNone/>
              </a:pPr>
              <a:endParaRPr lang="en-US" sz="24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EDD5C0-5A8B-DCB7-A799-F9B0BB58FC9E}"/>
              </a:ext>
            </a:extLst>
          </p:cNvPr>
          <p:cNvGrpSpPr/>
          <p:nvPr/>
        </p:nvGrpSpPr>
        <p:grpSpPr>
          <a:xfrm>
            <a:off x="11314891" y="7701611"/>
            <a:ext cx="5484230" cy="787190"/>
            <a:chOff x="11314891" y="7701611"/>
            <a:chExt cx="5484230" cy="7871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832BAB3-A4A5-E779-D8F8-FAB4193D8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tretch>
              <a:fillRect/>
            </a:stretch>
          </p:blipFill>
          <p:spPr>
            <a:xfrm>
              <a:off x="11945879" y="7701611"/>
              <a:ext cx="787190" cy="787190"/>
            </a:xfrm>
            <a:prstGeom prst="rect">
              <a:avLst/>
            </a:prstGeom>
          </p:spPr>
        </p:pic>
        <p:sp>
          <p:nvSpPr>
            <p:cNvPr id="28" name="Content Placeholder 13">
              <a:extLst>
                <a:ext uri="{FF2B5EF4-FFF2-40B4-BE49-F238E27FC236}">
                  <a16:creationId xmlns:a16="http://schemas.microsoft.com/office/drawing/2014/main" id="{13833A0E-A32A-5362-DE85-9F5D3B323790}"/>
                </a:ext>
              </a:extLst>
            </p:cNvPr>
            <p:cNvSpPr txBox="1">
              <a:spLocks/>
            </p:cNvSpPr>
            <p:nvPr/>
          </p:nvSpPr>
          <p:spPr>
            <a:xfrm>
              <a:off x="11314891" y="7828071"/>
              <a:ext cx="5484230" cy="53427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/>
                <a:t>Proof of circularity</a:t>
              </a:r>
            </a:p>
            <a:p>
              <a:pPr marL="0" indent="0" algn="ctr">
                <a:buNone/>
              </a:pPr>
              <a:endParaRPr lang="en-US" sz="2400"/>
            </a:p>
          </p:txBody>
        </p:sp>
      </p:grpSp>
      <p:sp>
        <p:nvSpPr>
          <p:cNvPr id="29" name="Title 11">
            <a:extLst>
              <a:ext uri="{FF2B5EF4-FFF2-40B4-BE49-F238E27FC236}">
                <a16:creationId xmlns:a16="http://schemas.microsoft.com/office/drawing/2014/main" id="{61C215D1-7111-80C4-72C4-376F448DE90B}"/>
              </a:ext>
            </a:extLst>
          </p:cNvPr>
          <p:cNvSpPr txBox="1">
            <a:spLocks/>
          </p:cNvSpPr>
          <p:nvPr/>
        </p:nvSpPr>
        <p:spPr>
          <a:xfrm>
            <a:off x="339815" y="1191560"/>
            <a:ext cx="16239305" cy="828000"/>
          </a:xfrm>
          <a:custGeom>
            <a:avLst/>
            <a:gdLst>
              <a:gd name="connsiteX0" fmla="*/ 0 w 16239305"/>
              <a:gd name="connsiteY0" fmla="*/ 0 h 828000"/>
              <a:gd name="connsiteX1" fmla="*/ 839031 w 16239305"/>
              <a:gd name="connsiteY1" fmla="*/ 0 h 828000"/>
              <a:gd name="connsiteX2" fmla="*/ 1678062 w 16239305"/>
              <a:gd name="connsiteY2" fmla="*/ 0 h 828000"/>
              <a:gd name="connsiteX3" fmla="*/ 2354699 w 16239305"/>
              <a:gd name="connsiteY3" fmla="*/ 0 h 828000"/>
              <a:gd name="connsiteX4" fmla="*/ 2868944 w 16239305"/>
              <a:gd name="connsiteY4" fmla="*/ 0 h 828000"/>
              <a:gd name="connsiteX5" fmla="*/ 3383189 w 16239305"/>
              <a:gd name="connsiteY5" fmla="*/ 0 h 828000"/>
              <a:gd name="connsiteX6" fmla="*/ 4059826 w 16239305"/>
              <a:gd name="connsiteY6" fmla="*/ 0 h 828000"/>
              <a:gd name="connsiteX7" fmla="*/ 4411678 w 16239305"/>
              <a:gd name="connsiteY7" fmla="*/ 0 h 828000"/>
              <a:gd name="connsiteX8" fmla="*/ 4601136 w 16239305"/>
              <a:gd name="connsiteY8" fmla="*/ 0 h 828000"/>
              <a:gd name="connsiteX9" fmla="*/ 4952988 w 16239305"/>
              <a:gd name="connsiteY9" fmla="*/ 0 h 828000"/>
              <a:gd name="connsiteX10" fmla="*/ 5304840 w 16239305"/>
              <a:gd name="connsiteY10" fmla="*/ 0 h 828000"/>
              <a:gd name="connsiteX11" fmla="*/ 5656691 w 16239305"/>
              <a:gd name="connsiteY11" fmla="*/ 0 h 828000"/>
              <a:gd name="connsiteX12" fmla="*/ 6333329 w 16239305"/>
              <a:gd name="connsiteY12" fmla="*/ 0 h 828000"/>
              <a:gd name="connsiteX13" fmla="*/ 7172360 w 16239305"/>
              <a:gd name="connsiteY13" fmla="*/ 0 h 828000"/>
              <a:gd name="connsiteX14" fmla="*/ 7686604 w 16239305"/>
              <a:gd name="connsiteY14" fmla="*/ 0 h 828000"/>
              <a:gd name="connsiteX15" fmla="*/ 7876063 w 16239305"/>
              <a:gd name="connsiteY15" fmla="*/ 0 h 828000"/>
              <a:gd name="connsiteX16" fmla="*/ 8227915 w 16239305"/>
              <a:gd name="connsiteY16" fmla="*/ 0 h 828000"/>
              <a:gd name="connsiteX17" fmla="*/ 9066945 w 16239305"/>
              <a:gd name="connsiteY17" fmla="*/ 0 h 828000"/>
              <a:gd name="connsiteX18" fmla="*/ 9581190 w 16239305"/>
              <a:gd name="connsiteY18" fmla="*/ 0 h 828000"/>
              <a:gd name="connsiteX19" fmla="*/ 10582614 w 16239305"/>
              <a:gd name="connsiteY19" fmla="*/ 0 h 828000"/>
              <a:gd name="connsiteX20" fmla="*/ 11421645 w 16239305"/>
              <a:gd name="connsiteY20" fmla="*/ 0 h 828000"/>
              <a:gd name="connsiteX21" fmla="*/ 11773496 w 16239305"/>
              <a:gd name="connsiteY21" fmla="*/ 0 h 828000"/>
              <a:gd name="connsiteX22" fmla="*/ 12287741 w 16239305"/>
              <a:gd name="connsiteY22" fmla="*/ 0 h 828000"/>
              <a:gd name="connsiteX23" fmla="*/ 12964378 w 16239305"/>
              <a:gd name="connsiteY23" fmla="*/ 0 h 828000"/>
              <a:gd name="connsiteX24" fmla="*/ 13641016 w 16239305"/>
              <a:gd name="connsiteY24" fmla="*/ 0 h 828000"/>
              <a:gd name="connsiteX25" fmla="*/ 14317654 w 16239305"/>
              <a:gd name="connsiteY25" fmla="*/ 0 h 828000"/>
              <a:gd name="connsiteX26" fmla="*/ 15319078 w 16239305"/>
              <a:gd name="connsiteY26" fmla="*/ 0 h 828000"/>
              <a:gd name="connsiteX27" fmla="*/ 16239305 w 16239305"/>
              <a:gd name="connsiteY27" fmla="*/ 0 h 828000"/>
              <a:gd name="connsiteX28" fmla="*/ 16239305 w 16239305"/>
              <a:gd name="connsiteY28" fmla="*/ 430560 h 828000"/>
              <a:gd name="connsiteX29" fmla="*/ 16239305 w 16239305"/>
              <a:gd name="connsiteY29" fmla="*/ 828000 h 828000"/>
              <a:gd name="connsiteX30" fmla="*/ 15237881 w 16239305"/>
              <a:gd name="connsiteY30" fmla="*/ 828000 h 828000"/>
              <a:gd name="connsiteX31" fmla="*/ 15048423 w 16239305"/>
              <a:gd name="connsiteY31" fmla="*/ 828000 h 828000"/>
              <a:gd name="connsiteX32" fmla="*/ 14371785 w 16239305"/>
              <a:gd name="connsiteY32" fmla="*/ 828000 h 828000"/>
              <a:gd name="connsiteX33" fmla="*/ 13857540 w 16239305"/>
              <a:gd name="connsiteY33" fmla="*/ 828000 h 828000"/>
              <a:gd name="connsiteX34" fmla="*/ 12856116 w 16239305"/>
              <a:gd name="connsiteY34" fmla="*/ 828000 h 828000"/>
              <a:gd name="connsiteX35" fmla="*/ 12179479 w 16239305"/>
              <a:gd name="connsiteY35" fmla="*/ 828000 h 828000"/>
              <a:gd name="connsiteX36" fmla="*/ 11340448 w 16239305"/>
              <a:gd name="connsiteY36" fmla="*/ 828000 h 828000"/>
              <a:gd name="connsiteX37" fmla="*/ 10501417 w 16239305"/>
              <a:gd name="connsiteY37" fmla="*/ 828000 h 828000"/>
              <a:gd name="connsiteX38" fmla="*/ 10311959 w 16239305"/>
              <a:gd name="connsiteY38" fmla="*/ 828000 h 828000"/>
              <a:gd name="connsiteX39" fmla="*/ 9797714 w 16239305"/>
              <a:gd name="connsiteY39" fmla="*/ 828000 h 828000"/>
              <a:gd name="connsiteX40" fmla="*/ 8796290 w 16239305"/>
              <a:gd name="connsiteY40" fmla="*/ 828000 h 828000"/>
              <a:gd name="connsiteX41" fmla="*/ 7957259 w 16239305"/>
              <a:gd name="connsiteY41" fmla="*/ 828000 h 828000"/>
              <a:gd name="connsiteX42" fmla="*/ 7118229 w 16239305"/>
              <a:gd name="connsiteY42" fmla="*/ 828000 h 828000"/>
              <a:gd name="connsiteX43" fmla="*/ 6766377 w 16239305"/>
              <a:gd name="connsiteY43" fmla="*/ 828000 h 828000"/>
              <a:gd name="connsiteX44" fmla="*/ 6252132 w 16239305"/>
              <a:gd name="connsiteY44" fmla="*/ 828000 h 828000"/>
              <a:gd name="connsiteX45" fmla="*/ 5737888 w 16239305"/>
              <a:gd name="connsiteY45" fmla="*/ 828000 h 828000"/>
              <a:gd name="connsiteX46" fmla="*/ 5061250 w 16239305"/>
              <a:gd name="connsiteY46" fmla="*/ 828000 h 828000"/>
              <a:gd name="connsiteX47" fmla="*/ 4384612 w 16239305"/>
              <a:gd name="connsiteY47" fmla="*/ 828000 h 828000"/>
              <a:gd name="connsiteX48" fmla="*/ 4032761 w 16239305"/>
              <a:gd name="connsiteY48" fmla="*/ 828000 h 828000"/>
              <a:gd name="connsiteX49" fmla="*/ 3356123 w 16239305"/>
              <a:gd name="connsiteY49" fmla="*/ 828000 h 828000"/>
              <a:gd name="connsiteX50" fmla="*/ 3166664 w 16239305"/>
              <a:gd name="connsiteY50" fmla="*/ 828000 h 828000"/>
              <a:gd name="connsiteX51" fmla="*/ 2327634 w 16239305"/>
              <a:gd name="connsiteY51" fmla="*/ 828000 h 828000"/>
              <a:gd name="connsiteX52" fmla="*/ 1650996 w 16239305"/>
              <a:gd name="connsiteY52" fmla="*/ 828000 h 828000"/>
              <a:gd name="connsiteX53" fmla="*/ 1136751 w 16239305"/>
              <a:gd name="connsiteY53" fmla="*/ 828000 h 828000"/>
              <a:gd name="connsiteX54" fmla="*/ 784900 w 16239305"/>
              <a:gd name="connsiteY54" fmla="*/ 828000 h 828000"/>
              <a:gd name="connsiteX55" fmla="*/ 0 w 16239305"/>
              <a:gd name="connsiteY55" fmla="*/ 828000 h 828000"/>
              <a:gd name="connsiteX56" fmla="*/ 0 w 16239305"/>
              <a:gd name="connsiteY56" fmla="*/ 438840 h 828000"/>
              <a:gd name="connsiteX57" fmla="*/ 0 w 16239305"/>
              <a:gd name="connsiteY57" fmla="*/ 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239305" h="828000" fill="none" extrusionOk="0">
                <a:moveTo>
                  <a:pt x="0" y="0"/>
                </a:moveTo>
                <a:cubicBezTo>
                  <a:pt x="175774" y="25171"/>
                  <a:pt x="451828" y="33692"/>
                  <a:pt x="839031" y="0"/>
                </a:cubicBezTo>
                <a:cubicBezTo>
                  <a:pt x="1226234" y="-33692"/>
                  <a:pt x="1364693" y="34082"/>
                  <a:pt x="1678062" y="0"/>
                </a:cubicBezTo>
                <a:cubicBezTo>
                  <a:pt x="1991431" y="-34082"/>
                  <a:pt x="2108458" y="-2110"/>
                  <a:pt x="2354699" y="0"/>
                </a:cubicBezTo>
                <a:cubicBezTo>
                  <a:pt x="2600940" y="2110"/>
                  <a:pt x="2689911" y="-8178"/>
                  <a:pt x="2868944" y="0"/>
                </a:cubicBezTo>
                <a:cubicBezTo>
                  <a:pt x="3047977" y="8178"/>
                  <a:pt x="3274266" y="1056"/>
                  <a:pt x="3383189" y="0"/>
                </a:cubicBezTo>
                <a:cubicBezTo>
                  <a:pt x="3492113" y="-1056"/>
                  <a:pt x="3763444" y="22149"/>
                  <a:pt x="4059826" y="0"/>
                </a:cubicBezTo>
                <a:cubicBezTo>
                  <a:pt x="4356208" y="-22149"/>
                  <a:pt x="4264279" y="10496"/>
                  <a:pt x="4411678" y="0"/>
                </a:cubicBezTo>
                <a:cubicBezTo>
                  <a:pt x="4559077" y="-10496"/>
                  <a:pt x="4562988" y="-6348"/>
                  <a:pt x="4601136" y="0"/>
                </a:cubicBezTo>
                <a:cubicBezTo>
                  <a:pt x="4639284" y="6348"/>
                  <a:pt x="4853756" y="-9243"/>
                  <a:pt x="4952988" y="0"/>
                </a:cubicBezTo>
                <a:cubicBezTo>
                  <a:pt x="5052220" y="9243"/>
                  <a:pt x="5130792" y="5414"/>
                  <a:pt x="5304840" y="0"/>
                </a:cubicBezTo>
                <a:cubicBezTo>
                  <a:pt x="5478888" y="-5414"/>
                  <a:pt x="5482845" y="8775"/>
                  <a:pt x="5656691" y="0"/>
                </a:cubicBezTo>
                <a:cubicBezTo>
                  <a:pt x="5830537" y="-8775"/>
                  <a:pt x="6017890" y="-29630"/>
                  <a:pt x="6333329" y="0"/>
                </a:cubicBezTo>
                <a:cubicBezTo>
                  <a:pt x="6648768" y="29630"/>
                  <a:pt x="6876989" y="-21942"/>
                  <a:pt x="7172360" y="0"/>
                </a:cubicBezTo>
                <a:cubicBezTo>
                  <a:pt x="7467731" y="21942"/>
                  <a:pt x="7492986" y="11054"/>
                  <a:pt x="7686604" y="0"/>
                </a:cubicBezTo>
                <a:cubicBezTo>
                  <a:pt x="7880222" y="-11054"/>
                  <a:pt x="7794721" y="6824"/>
                  <a:pt x="7876063" y="0"/>
                </a:cubicBezTo>
                <a:cubicBezTo>
                  <a:pt x="7957405" y="-6824"/>
                  <a:pt x="8137807" y="-3879"/>
                  <a:pt x="8227915" y="0"/>
                </a:cubicBezTo>
                <a:cubicBezTo>
                  <a:pt x="8318023" y="3879"/>
                  <a:pt x="8684795" y="35175"/>
                  <a:pt x="9066945" y="0"/>
                </a:cubicBezTo>
                <a:cubicBezTo>
                  <a:pt x="9449095" y="-35175"/>
                  <a:pt x="9403790" y="-14623"/>
                  <a:pt x="9581190" y="0"/>
                </a:cubicBezTo>
                <a:cubicBezTo>
                  <a:pt x="9758590" y="14623"/>
                  <a:pt x="10148462" y="-43491"/>
                  <a:pt x="10582614" y="0"/>
                </a:cubicBezTo>
                <a:cubicBezTo>
                  <a:pt x="11016766" y="43491"/>
                  <a:pt x="11166477" y="8354"/>
                  <a:pt x="11421645" y="0"/>
                </a:cubicBezTo>
                <a:cubicBezTo>
                  <a:pt x="11676813" y="-8354"/>
                  <a:pt x="11685442" y="-14008"/>
                  <a:pt x="11773496" y="0"/>
                </a:cubicBezTo>
                <a:cubicBezTo>
                  <a:pt x="11861550" y="14008"/>
                  <a:pt x="12067406" y="-3299"/>
                  <a:pt x="12287741" y="0"/>
                </a:cubicBezTo>
                <a:cubicBezTo>
                  <a:pt x="12508076" y="3299"/>
                  <a:pt x="12653199" y="-14042"/>
                  <a:pt x="12964378" y="0"/>
                </a:cubicBezTo>
                <a:cubicBezTo>
                  <a:pt x="13275557" y="14042"/>
                  <a:pt x="13340070" y="-3708"/>
                  <a:pt x="13641016" y="0"/>
                </a:cubicBezTo>
                <a:cubicBezTo>
                  <a:pt x="13941962" y="3708"/>
                  <a:pt x="13990901" y="13575"/>
                  <a:pt x="14317654" y="0"/>
                </a:cubicBezTo>
                <a:cubicBezTo>
                  <a:pt x="14644407" y="-13575"/>
                  <a:pt x="14912668" y="-19443"/>
                  <a:pt x="15319078" y="0"/>
                </a:cubicBezTo>
                <a:cubicBezTo>
                  <a:pt x="15725488" y="19443"/>
                  <a:pt x="16033334" y="9938"/>
                  <a:pt x="16239305" y="0"/>
                </a:cubicBezTo>
                <a:cubicBezTo>
                  <a:pt x="16223863" y="122727"/>
                  <a:pt x="16232113" y="294382"/>
                  <a:pt x="16239305" y="430560"/>
                </a:cubicBezTo>
                <a:cubicBezTo>
                  <a:pt x="16246497" y="566738"/>
                  <a:pt x="16252774" y="631227"/>
                  <a:pt x="16239305" y="828000"/>
                </a:cubicBezTo>
                <a:cubicBezTo>
                  <a:pt x="15754419" y="844337"/>
                  <a:pt x="15553968" y="824616"/>
                  <a:pt x="15237881" y="828000"/>
                </a:cubicBezTo>
                <a:cubicBezTo>
                  <a:pt x="14921794" y="831384"/>
                  <a:pt x="15110048" y="835450"/>
                  <a:pt x="15048423" y="828000"/>
                </a:cubicBezTo>
                <a:cubicBezTo>
                  <a:pt x="14986798" y="820550"/>
                  <a:pt x="14700035" y="831320"/>
                  <a:pt x="14371785" y="828000"/>
                </a:cubicBezTo>
                <a:cubicBezTo>
                  <a:pt x="14043535" y="824680"/>
                  <a:pt x="13961683" y="819980"/>
                  <a:pt x="13857540" y="828000"/>
                </a:cubicBezTo>
                <a:cubicBezTo>
                  <a:pt x="13753397" y="836020"/>
                  <a:pt x="13239349" y="870272"/>
                  <a:pt x="12856116" y="828000"/>
                </a:cubicBezTo>
                <a:cubicBezTo>
                  <a:pt x="12472883" y="785728"/>
                  <a:pt x="12342107" y="802586"/>
                  <a:pt x="12179479" y="828000"/>
                </a:cubicBezTo>
                <a:cubicBezTo>
                  <a:pt x="12016851" y="853414"/>
                  <a:pt x="11511835" y="857799"/>
                  <a:pt x="11340448" y="828000"/>
                </a:cubicBezTo>
                <a:cubicBezTo>
                  <a:pt x="11169061" y="798201"/>
                  <a:pt x="10860304" y="837313"/>
                  <a:pt x="10501417" y="828000"/>
                </a:cubicBezTo>
                <a:cubicBezTo>
                  <a:pt x="10142530" y="818687"/>
                  <a:pt x="10371311" y="824534"/>
                  <a:pt x="10311959" y="828000"/>
                </a:cubicBezTo>
                <a:cubicBezTo>
                  <a:pt x="10252607" y="831466"/>
                  <a:pt x="9940757" y="812062"/>
                  <a:pt x="9797714" y="828000"/>
                </a:cubicBezTo>
                <a:cubicBezTo>
                  <a:pt x="9654672" y="843938"/>
                  <a:pt x="9160827" y="783592"/>
                  <a:pt x="8796290" y="828000"/>
                </a:cubicBezTo>
                <a:cubicBezTo>
                  <a:pt x="8431753" y="872408"/>
                  <a:pt x="8211341" y="793486"/>
                  <a:pt x="7957259" y="828000"/>
                </a:cubicBezTo>
                <a:cubicBezTo>
                  <a:pt x="7703177" y="862514"/>
                  <a:pt x="7289405" y="865663"/>
                  <a:pt x="7118229" y="828000"/>
                </a:cubicBezTo>
                <a:cubicBezTo>
                  <a:pt x="6947053" y="790338"/>
                  <a:pt x="6892111" y="817741"/>
                  <a:pt x="6766377" y="828000"/>
                </a:cubicBezTo>
                <a:cubicBezTo>
                  <a:pt x="6640643" y="838259"/>
                  <a:pt x="6374341" y="826665"/>
                  <a:pt x="6252132" y="828000"/>
                </a:cubicBezTo>
                <a:cubicBezTo>
                  <a:pt x="6129924" y="829335"/>
                  <a:pt x="5897956" y="845046"/>
                  <a:pt x="5737888" y="828000"/>
                </a:cubicBezTo>
                <a:cubicBezTo>
                  <a:pt x="5577820" y="810954"/>
                  <a:pt x="5394954" y="795939"/>
                  <a:pt x="5061250" y="828000"/>
                </a:cubicBezTo>
                <a:cubicBezTo>
                  <a:pt x="4727546" y="860061"/>
                  <a:pt x="4695493" y="797187"/>
                  <a:pt x="4384612" y="828000"/>
                </a:cubicBezTo>
                <a:cubicBezTo>
                  <a:pt x="4073731" y="858813"/>
                  <a:pt x="4113774" y="826791"/>
                  <a:pt x="4032761" y="828000"/>
                </a:cubicBezTo>
                <a:cubicBezTo>
                  <a:pt x="3951748" y="829209"/>
                  <a:pt x="3624420" y="858506"/>
                  <a:pt x="3356123" y="828000"/>
                </a:cubicBezTo>
                <a:cubicBezTo>
                  <a:pt x="3087826" y="797494"/>
                  <a:pt x="3219156" y="830215"/>
                  <a:pt x="3166664" y="828000"/>
                </a:cubicBezTo>
                <a:cubicBezTo>
                  <a:pt x="3114172" y="825785"/>
                  <a:pt x="2679066" y="867532"/>
                  <a:pt x="2327634" y="828000"/>
                </a:cubicBezTo>
                <a:cubicBezTo>
                  <a:pt x="1976202" y="788469"/>
                  <a:pt x="1980664" y="851751"/>
                  <a:pt x="1650996" y="828000"/>
                </a:cubicBezTo>
                <a:cubicBezTo>
                  <a:pt x="1321328" y="804249"/>
                  <a:pt x="1386684" y="839141"/>
                  <a:pt x="1136751" y="828000"/>
                </a:cubicBezTo>
                <a:cubicBezTo>
                  <a:pt x="886819" y="816859"/>
                  <a:pt x="945543" y="844247"/>
                  <a:pt x="784900" y="828000"/>
                </a:cubicBezTo>
                <a:cubicBezTo>
                  <a:pt x="624257" y="811753"/>
                  <a:pt x="210568" y="802648"/>
                  <a:pt x="0" y="828000"/>
                </a:cubicBezTo>
                <a:cubicBezTo>
                  <a:pt x="18785" y="699920"/>
                  <a:pt x="-19387" y="577025"/>
                  <a:pt x="0" y="438840"/>
                </a:cubicBezTo>
                <a:cubicBezTo>
                  <a:pt x="19387" y="300655"/>
                  <a:pt x="-2853" y="214685"/>
                  <a:pt x="0" y="0"/>
                </a:cubicBezTo>
                <a:close/>
              </a:path>
              <a:path w="16239305" h="828000" stroke="0" extrusionOk="0">
                <a:moveTo>
                  <a:pt x="0" y="0"/>
                </a:moveTo>
                <a:cubicBezTo>
                  <a:pt x="133344" y="-12376"/>
                  <a:pt x="248339" y="9690"/>
                  <a:pt x="351852" y="0"/>
                </a:cubicBezTo>
                <a:cubicBezTo>
                  <a:pt x="455365" y="-9690"/>
                  <a:pt x="454149" y="6958"/>
                  <a:pt x="541310" y="0"/>
                </a:cubicBezTo>
                <a:cubicBezTo>
                  <a:pt x="628471" y="-6958"/>
                  <a:pt x="922618" y="2109"/>
                  <a:pt x="1055555" y="0"/>
                </a:cubicBezTo>
                <a:cubicBezTo>
                  <a:pt x="1188493" y="-2109"/>
                  <a:pt x="1406705" y="23144"/>
                  <a:pt x="1732193" y="0"/>
                </a:cubicBezTo>
                <a:cubicBezTo>
                  <a:pt x="2057681" y="-23144"/>
                  <a:pt x="2298693" y="-10685"/>
                  <a:pt x="2571223" y="0"/>
                </a:cubicBezTo>
                <a:cubicBezTo>
                  <a:pt x="2843753" y="10685"/>
                  <a:pt x="2830818" y="-17296"/>
                  <a:pt x="2923075" y="0"/>
                </a:cubicBezTo>
                <a:cubicBezTo>
                  <a:pt x="3015332" y="17296"/>
                  <a:pt x="3286868" y="20867"/>
                  <a:pt x="3437320" y="0"/>
                </a:cubicBezTo>
                <a:cubicBezTo>
                  <a:pt x="3587772" y="-20867"/>
                  <a:pt x="4223947" y="-20148"/>
                  <a:pt x="4438743" y="0"/>
                </a:cubicBezTo>
                <a:cubicBezTo>
                  <a:pt x="4653539" y="20148"/>
                  <a:pt x="4993847" y="-10103"/>
                  <a:pt x="5277774" y="0"/>
                </a:cubicBezTo>
                <a:cubicBezTo>
                  <a:pt x="5561701" y="10103"/>
                  <a:pt x="5420766" y="3763"/>
                  <a:pt x="5467233" y="0"/>
                </a:cubicBezTo>
                <a:cubicBezTo>
                  <a:pt x="5513700" y="-3763"/>
                  <a:pt x="5729342" y="-16053"/>
                  <a:pt x="5819084" y="0"/>
                </a:cubicBezTo>
                <a:cubicBezTo>
                  <a:pt x="5908826" y="16053"/>
                  <a:pt x="5937982" y="-6315"/>
                  <a:pt x="6008543" y="0"/>
                </a:cubicBezTo>
                <a:cubicBezTo>
                  <a:pt x="6079104" y="6315"/>
                  <a:pt x="6437243" y="-39882"/>
                  <a:pt x="6847574" y="0"/>
                </a:cubicBezTo>
                <a:cubicBezTo>
                  <a:pt x="7257905" y="39882"/>
                  <a:pt x="7348327" y="-343"/>
                  <a:pt x="7686604" y="0"/>
                </a:cubicBezTo>
                <a:cubicBezTo>
                  <a:pt x="8024881" y="343"/>
                  <a:pt x="7802616" y="-7893"/>
                  <a:pt x="7876063" y="0"/>
                </a:cubicBezTo>
                <a:cubicBezTo>
                  <a:pt x="7949510" y="7893"/>
                  <a:pt x="8301650" y="-11800"/>
                  <a:pt x="8552701" y="0"/>
                </a:cubicBezTo>
                <a:cubicBezTo>
                  <a:pt x="8803752" y="11800"/>
                  <a:pt x="8851132" y="17052"/>
                  <a:pt x="9066945" y="0"/>
                </a:cubicBezTo>
                <a:cubicBezTo>
                  <a:pt x="9282758" y="-17052"/>
                  <a:pt x="9174866" y="-1577"/>
                  <a:pt x="9256404" y="0"/>
                </a:cubicBezTo>
                <a:cubicBezTo>
                  <a:pt x="9337942" y="1577"/>
                  <a:pt x="10016323" y="26011"/>
                  <a:pt x="10257828" y="0"/>
                </a:cubicBezTo>
                <a:cubicBezTo>
                  <a:pt x="10499333" y="-26011"/>
                  <a:pt x="10497659" y="-8579"/>
                  <a:pt x="10609679" y="0"/>
                </a:cubicBezTo>
                <a:cubicBezTo>
                  <a:pt x="10721699" y="8579"/>
                  <a:pt x="11295193" y="21633"/>
                  <a:pt x="11611103" y="0"/>
                </a:cubicBezTo>
                <a:cubicBezTo>
                  <a:pt x="11927013" y="-21633"/>
                  <a:pt x="12138143" y="-32998"/>
                  <a:pt x="12612527" y="0"/>
                </a:cubicBezTo>
                <a:cubicBezTo>
                  <a:pt x="13086911" y="32998"/>
                  <a:pt x="12947666" y="7694"/>
                  <a:pt x="13126772" y="0"/>
                </a:cubicBezTo>
                <a:cubicBezTo>
                  <a:pt x="13305879" y="-7694"/>
                  <a:pt x="13421912" y="402"/>
                  <a:pt x="13641016" y="0"/>
                </a:cubicBezTo>
                <a:cubicBezTo>
                  <a:pt x="13860120" y="-402"/>
                  <a:pt x="14171670" y="22975"/>
                  <a:pt x="14642440" y="0"/>
                </a:cubicBezTo>
                <a:cubicBezTo>
                  <a:pt x="15113210" y="-22975"/>
                  <a:pt x="15039541" y="2036"/>
                  <a:pt x="15319078" y="0"/>
                </a:cubicBezTo>
                <a:cubicBezTo>
                  <a:pt x="15598615" y="-2036"/>
                  <a:pt x="15842697" y="-14880"/>
                  <a:pt x="16239305" y="0"/>
                </a:cubicBezTo>
                <a:cubicBezTo>
                  <a:pt x="16221437" y="127503"/>
                  <a:pt x="16253537" y="300276"/>
                  <a:pt x="16239305" y="405720"/>
                </a:cubicBezTo>
                <a:cubicBezTo>
                  <a:pt x="16225073" y="511164"/>
                  <a:pt x="16260155" y="728625"/>
                  <a:pt x="16239305" y="828000"/>
                </a:cubicBezTo>
                <a:cubicBezTo>
                  <a:pt x="16130914" y="846439"/>
                  <a:pt x="15879816" y="847828"/>
                  <a:pt x="15725060" y="828000"/>
                </a:cubicBezTo>
                <a:cubicBezTo>
                  <a:pt x="15570305" y="808172"/>
                  <a:pt x="15227562" y="813984"/>
                  <a:pt x="15048423" y="828000"/>
                </a:cubicBezTo>
                <a:cubicBezTo>
                  <a:pt x="14869284" y="842016"/>
                  <a:pt x="14596212" y="852138"/>
                  <a:pt x="14371785" y="828000"/>
                </a:cubicBezTo>
                <a:cubicBezTo>
                  <a:pt x="14147358" y="803862"/>
                  <a:pt x="14106188" y="811625"/>
                  <a:pt x="14019933" y="828000"/>
                </a:cubicBezTo>
                <a:cubicBezTo>
                  <a:pt x="13933678" y="844375"/>
                  <a:pt x="13607874" y="860460"/>
                  <a:pt x="13343296" y="828000"/>
                </a:cubicBezTo>
                <a:cubicBezTo>
                  <a:pt x="13078718" y="795540"/>
                  <a:pt x="12850553" y="787869"/>
                  <a:pt x="12504265" y="828000"/>
                </a:cubicBezTo>
                <a:cubicBezTo>
                  <a:pt x="12157977" y="868131"/>
                  <a:pt x="11780158" y="798337"/>
                  <a:pt x="11502841" y="828000"/>
                </a:cubicBezTo>
                <a:cubicBezTo>
                  <a:pt x="11225524" y="857663"/>
                  <a:pt x="11319111" y="825842"/>
                  <a:pt x="11150989" y="828000"/>
                </a:cubicBezTo>
                <a:cubicBezTo>
                  <a:pt x="10982867" y="830158"/>
                  <a:pt x="10905494" y="843457"/>
                  <a:pt x="10799138" y="828000"/>
                </a:cubicBezTo>
                <a:cubicBezTo>
                  <a:pt x="10692782" y="812543"/>
                  <a:pt x="10228810" y="851467"/>
                  <a:pt x="9960107" y="828000"/>
                </a:cubicBezTo>
                <a:cubicBezTo>
                  <a:pt x="9691404" y="804533"/>
                  <a:pt x="9559597" y="860214"/>
                  <a:pt x="9283469" y="828000"/>
                </a:cubicBezTo>
                <a:cubicBezTo>
                  <a:pt x="9007341" y="795786"/>
                  <a:pt x="9183360" y="823548"/>
                  <a:pt x="9094011" y="828000"/>
                </a:cubicBezTo>
                <a:cubicBezTo>
                  <a:pt x="9004662" y="832452"/>
                  <a:pt x="8703471" y="809516"/>
                  <a:pt x="8417373" y="828000"/>
                </a:cubicBezTo>
                <a:cubicBezTo>
                  <a:pt x="8131275" y="846484"/>
                  <a:pt x="7828746" y="847631"/>
                  <a:pt x="7415949" y="828000"/>
                </a:cubicBezTo>
                <a:cubicBezTo>
                  <a:pt x="7003152" y="808369"/>
                  <a:pt x="7115608" y="836091"/>
                  <a:pt x="6901705" y="828000"/>
                </a:cubicBezTo>
                <a:cubicBezTo>
                  <a:pt x="6687802" y="819909"/>
                  <a:pt x="6714421" y="827519"/>
                  <a:pt x="6549853" y="828000"/>
                </a:cubicBezTo>
                <a:cubicBezTo>
                  <a:pt x="6385285" y="828481"/>
                  <a:pt x="6271072" y="827556"/>
                  <a:pt x="6035608" y="828000"/>
                </a:cubicBezTo>
                <a:cubicBezTo>
                  <a:pt x="5800144" y="828444"/>
                  <a:pt x="5905187" y="833541"/>
                  <a:pt x="5846150" y="828000"/>
                </a:cubicBezTo>
                <a:cubicBezTo>
                  <a:pt x="5787113" y="822459"/>
                  <a:pt x="5526723" y="852644"/>
                  <a:pt x="5331905" y="828000"/>
                </a:cubicBezTo>
                <a:cubicBezTo>
                  <a:pt x="5137087" y="803356"/>
                  <a:pt x="4798914" y="808056"/>
                  <a:pt x="4330481" y="828000"/>
                </a:cubicBezTo>
                <a:cubicBezTo>
                  <a:pt x="3862048" y="847944"/>
                  <a:pt x="3607494" y="853347"/>
                  <a:pt x="3329058" y="828000"/>
                </a:cubicBezTo>
                <a:cubicBezTo>
                  <a:pt x="3050622" y="802653"/>
                  <a:pt x="2971056" y="849215"/>
                  <a:pt x="2814813" y="828000"/>
                </a:cubicBezTo>
                <a:cubicBezTo>
                  <a:pt x="2658570" y="806785"/>
                  <a:pt x="2714259" y="833530"/>
                  <a:pt x="2625354" y="828000"/>
                </a:cubicBezTo>
                <a:cubicBezTo>
                  <a:pt x="2536449" y="822470"/>
                  <a:pt x="1928737" y="793034"/>
                  <a:pt x="1623931" y="828000"/>
                </a:cubicBezTo>
                <a:cubicBezTo>
                  <a:pt x="1319125" y="862966"/>
                  <a:pt x="1438782" y="828987"/>
                  <a:pt x="1272079" y="828000"/>
                </a:cubicBezTo>
                <a:cubicBezTo>
                  <a:pt x="1105376" y="827013"/>
                  <a:pt x="931724" y="819042"/>
                  <a:pt x="757834" y="828000"/>
                </a:cubicBezTo>
                <a:cubicBezTo>
                  <a:pt x="583945" y="836958"/>
                  <a:pt x="351119" y="803033"/>
                  <a:pt x="0" y="828000"/>
                </a:cubicBezTo>
                <a:cubicBezTo>
                  <a:pt x="-7119" y="698966"/>
                  <a:pt x="-2604" y="595933"/>
                  <a:pt x="0" y="414000"/>
                </a:cubicBezTo>
                <a:cubicBezTo>
                  <a:pt x="2604" y="232067"/>
                  <a:pt x="-3958" y="112586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10074757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000" b="1" dirty="0" err="1">
                <a:latin typeface="Poppins" panose="00000500000000000000" pitchFamily="2" charset="0"/>
                <a:cs typeface="Poppins" panose="00000500000000000000" pitchFamily="2" charset="0"/>
              </a:rPr>
              <a:t>Circularity</a:t>
            </a:r>
            <a:r>
              <a:rPr lang="nl-BE" sz="40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BE" sz="4000" b="1" dirty="0" err="1">
                <a:latin typeface="Poppins" panose="00000500000000000000" pitchFamily="2" charset="0"/>
                <a:cs typeface="Poppins" panose="00000500000000000000" pitchFamily="2" charset="0"/>
              </a:rPr>
              <a:t>strategies</a:t>
            </a:r>
            <a:r>
              <a:rPr lang="nl-BE" sz="40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BE" sz="3600" b="1" i="1" dirty="0">
                <a:latin typeface="Poppins" panose="00000500000000000000" pitchFamily="2" charset="0"/>
                <a:cs typeface="Poppins" panose="00000500000000000000" pitchFamily="2" charset="0"/>
              </a:rPr>
              <a:t>– Scope, </a:t>
            </a:r>
            <a:r>
              <a:rPr lang="nl-BE" sz="3600" b="1" i="1" dirty="0" err="1">
                <a:latin typeface="Poppins" panose="00000500000000000000" pitchFamily="2" charset="0"/>
                <a:cs typeface="Poppins" panose="00000500000000000000" pitchFamily="2" charset="0"/>
              </a:rPr>
              <a:t>objectives</a:t>
            </a:r>
            <a:r>
              <a:rPr lang="nl-BE" sz="3600" b="1" i="1" dirty="0">
                <a:latin typeface="Poppins" panose="00000500000000000000" pitchFamily="2" charset="0"/>
                <a:cs typeface="Poppins" panose="00000500000000000000" pitchFamily="2" charset="0"/>
              </a:rPr>
              <a:t> &amp; pilots</a:t>
            </a:r>
            <a:endParaRPr lang="nl-BE" sz="4000" b="1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9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EC45-A73D-E6F9-39F0-D64EBD79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03D48EDB-D05C-CBCE-B3DC-A9CD03BEB67A}"/>
              </a:ext>
            </a:extLst>
          </p:cNvPr>
          <p:cNvSpPr txBox="1">
            <a:spLocks/>
          </p:cNvSpPr>
          <p:nvPr/>
        </p:nvSpPr>
        <p:spPr>
          <a:xfrm>
            <a:off x="507999" y="44007"/>
            <a:ext cx="8774545" cy="762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600" b="1" dirty="0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Concept </a:t>
            </a:r>
            <a:r>
              <a:rPr lang="nl-BE" sz="3600" b="1" dirty="0" err="1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Proposal</a:t>
            </a:r>
            <a:r>
              <a:rPr lang="nl-BE" sz="3600" b="1" dirty="0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 – </a:t>
            </a:r>
            <a:r>
              <a:rPr lang="nl-BE" sz="3600" b="1">
                <a:solidFill>
                  <a:schemeClr val="bg1">
                    <a:lumMod val="95000"/>
                  </a:schemeClr>
                </a:solidFill>
                <a:latin typeface="Aptos Display" panose="02110004020202020204"/>
              </a:rPr>
              <a:t>Trekking Jacket</a:t>
            </a:r>
            <a:endParaRPr lang="nl-BE" sz="3600" b="1" dirty="0">
              <a:solidFill>
                <a:schemeClr val="bg1">
                  <a:lumMod val="95000"/>
                </a:schemeClr>
              </a:solidFill>
              <a:latin typeface="Aptos Display" panose="02110004020202020204"/>
            </a:endParaRP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CFAD9F2-8986-6495-32B1-CDB01DC7D401}"/>
              </a:ext>
            </a:extLst>
          </p:cNvPr>
          <p:cNvSpPr txBox="1">
            <a:spLocks/>
          </p:cNvSpPr>
          <p:nvPr/>
        </p:nvSpPr>
        <p:spPr>
          <a:xfrm>
            <a:off x="1165953" y="1456580"/>
            <a:ext cx="10471867" cy="72440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Style &amp;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functionality</a:t>
            </a:r>
            <a:endParaRPr lang="nl-BE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3-in-1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unisex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trekking jacket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Waterproof,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breathable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,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windproof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,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and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thermally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insulating</a:t>
            </a:r>
            <a:endParaRPr lang="nl-BE" sz="2400" dirty="0">
              <a:solidFill>
                <a:prstClr val="black">
                  <a:lumMod val="75000"/>
                  <a:lumOff val="25000"/>
                </a:prstClr>
              </a:solidFill>
              <a:latin typeface="Aptos" panose="02110004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Modular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construction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Materials</a:t>
            </a:r>
            <a:endParaRPr lang="nl-BE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</a:endParaRPr>
          </a:p>
          <a:p>
            <a:pPr>
              <a:spcBef>
                <a:spcPts val="576"/>
              </a:spcBef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100% polyester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fabrics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using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rPET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from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textile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waste (RE&amp;UP), % TBD</a:t>
            </a:r>
            <a:endParaRPr lang="nl-BE" sz="2400" dirty="0">
              <a:solidFill>
                <a:prstClr val="black">
                  <a:lumMod val="75000"/>
                  <a:lumOff val="25000"/>
                </a:prstClr>
              </a:solidFill>
              <a:latin typeface="Aptos" panose="02110004020202020204"/>
            </a:endParaRPr>
          </a:p>
          <a:p>
            <a:pPr>
              <a:spcBef>
                <a:spcPts val="576"/>
              </a:spcBef>
            </a:pP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Polyester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zippers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&amp;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velcro</a:t>
            </a:r>
            <a:endParaRPr lang="nl-BE" sz="2400" dirty="0">
              <a:solidFill>
                <a:prstClr val="black">
                  <a:lumMod val="75000"/>
                  <a:lumOff val="25000"/>
                </a:prstClr>
              </a:solidFill>
              <a:latin typeface="Aptos" panose="02110004020202020204"/>
            </a:endParaRPr>
          </a:p>
          <a:p>
            <a:pPr>
              <a:spcBef>
                <a:spcPts val="576"/>
              </a:spcBef>
            </a:pP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Other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trims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sewn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with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Resortecs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® thread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allow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disassembly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&amp;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removal</a:t>
            </a:r>
            <a:endParaRPr lang="nl-BE" sz="2400" dirty="0">
              <a:solidFill>
                <a:prstClr val="black">
                  <a:lumMod val="75000"/>
                  <a:lumOff val="25000"/>
                </a:prstClr>
              </a:solidFill>
              <a:latin typeface="Aptos" panose="02110004020202020204"/>
            </a:endParaRPr>
          </a:p>
          <a:p>
            <a:pPr>
              <a:spcBef>
                <a:spcPts val="576"/>
              </a:spcBef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OEKO-TEX® compliant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chemistry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lvl="0" indent="0">
              <a:spcBef>
                <a:spcPts val="3000"/>
              </a:spcBef>
              <a:buNone/>
              <a:defRPr/>
            </a:pPr>
            <a:r>
              <a:rPr lang="nl-BE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Key</a:t>
            </a:r>
            <a:r>
              <a:rPr lang="nl-BE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lang="nl-BE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considerations</a:t>
            </a:r>
            <a:endParaRPr lang="nl-BE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</a:endParaRPr>
          </a:p>
          <a:p>
            <a:pPr>
              <a:spcBef>
                <a:spcPts val="576"/>
              </a:spcBef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Functional, with minimal material diversity and maximum recyclability</a:t>
            </a:r>
            <a:endParaRPr lang="nl-BE" sz="2400" dirty="0">
              <a:solidFill>
                <a:prstClr val="black">
                  <a:lumMod val="75000"/>
                  <a:lumOff val="25000"/>
                </a:prstClr>
              </a:solidFill>
              <a:latin typeface="Aptos" panose="02110004020202020204"/>
            </a:endParaRPr>
          </a:p>
          <a:p>
            <a:pPr>
              <a:spcBef>
                <a:spcPts val="576"/>
              </a:spcBef>
            </a:pP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Integration of DPP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developments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from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WP2 (CETIM &amp; Scantrust)</a:t>
            </a:r>
          </a:p>
          <a:p>
            <a:pPr>
              <a:spcBef>
                <a:spcPts val="576"/>
              </a:spcBef>
            </a:pP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Data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collection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for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LCA &amp;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eco-modulation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work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in WP4 (CETIM &amp;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Neovili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)</a:t>
            </a:r>
          </a:p>
          <a:p>
            <a:pPr>
              <a:spcBef>
                <a:spcPts val="576"/>
              </a:spcBef>
            </a:pP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Validation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of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sorting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,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disassembly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&amp; recycling </a:t>
            </a:r>
            <a:r>
              <a:rPr lang="nl-BE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developments</a:t>
            </a:r>
            <a:r>
              <a:rPr lang="nl-B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in WP3</a:t>
            </a:r>
          </a:p>
          <a:p>
            <a:pPr>
              <a:spcBef>
                <a:spcPts val="576"/>
              </a:spcBef>
            </a:pPr>
            <a:r>
              <a:rPr kumimoji="0" lang="nl-BE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Estimated</a:t>
            </a:r>
            <a:r>
              <a:rPr kumimoji="0" lang="nl-B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BE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quan</a:t>
            </a:r>
            <a:r>
              <a:rPr lang="nl-BE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tity</a:t>
            </a:r>
            <a:r>
              <a:rPr lang="nl-BE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 </a:t>
            </a:r>
            <a:r>
              <a:rPr lang="nl-BE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requirement</a:t>
            </a:r>
            <a:r>
              <a:rPr lang="nl-BE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110004020202020204"/>
              </a:rPr>
              <a:t>: 250kg/50 jackets</a:t>
            </a:r>
            <a:endParaRPr kumimoji="0" lang="nl-BE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Graphic 11">
            <a:extLst>
              <a:ext uri="{FF2B5EF4-FFF2-40B4-BE49-F238E27FC236}">
                <a16:creationId xmlns:a16="http://schemas.microsoft.com/office/drawing/2014/main" id="{AA10159C-C1A7-5961-1B37-318AD5999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471" y="1353126"/>
            <a:ext cx="699466" cy="731317"/>
          </a:xfrm>
          <a:prstGeom prst="rect">
            <a:avLst/>
          </a:prstGeom>
        </p:spPr>
      </p:pic>
      <p:pic>
        <p:nvPicPr>
          <p:cNvPr id="18" name="Graphic 17" descr="Warning with solid fill">
            <a:extLst>
              <a:ext uri="{FF2B5EF4-FFF2-40B4-BE49-F238E27FC236}">
                <a16:creationId xmlns:a16="http://schemas.microsoft.com/office/drawing/2014/main" id="{6EC065D9-C416-27C3-34A1-828449DBA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168" y="6252253"/>
            <a:ext cx="578072" cy="604395"/>
          </a:xfrm>
          <a:prstGeom prst="rect">
            <a:avLst/>
          </a:prstGeom>
        </p:spPr>
      </p:pic>
      <p:pic>
        <p:nvPicPr>
          <p:cNvPr id="21" name="Graphic 20" descr="Layers Design with solid fill">
            <a:extLst>
              <a:ext uri="{FF2B5EF4-FFF2-40B4-BE49-F238E27FC236}">
                <a16:creationId xmlns:a16="http://schemas.microsoft.com/office/drawing/2014/main" id="{06E8B461-74AC-088E-C93A-46643F476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469" y="3593208"/>
            <a:ext cx="651471" cy="6811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49E2B7-7921-0983-42BC-2E6B329972D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38" t="6271"/>
          <a:stretch>
            <a:fillRect/>
          </a:stretch>
        </p:blipFill>
        <p:spPr>
          <a:xfrm>
            <a:off x="11805194" y="2699825"/>
            <a:ext cx="5065363" cy="5035424"/>
          </a:xfrm>
          <a:prstGeom prst="rect">
            <a:avLst/>
          </a:prstGeom>
        </p:spPr>
      </p:pic>
      <p:pic>
        <p:nvPicPr>
          <p:cNvPr id="1026" name="Picture 2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A9AB31C1-3CF7-C3F8-0F11-FC76033B6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372" y="4084261"/>
            <a:ext cx="693832" cy="6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35E5FED-D7FD-D8FD-E735-1C2AAB22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245" y="3906772"/>
            <a:ext cx="456400" cy="102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985A29B1-83FD-FCB6-5126-FC616836E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072" y="5191029"/>
            <a:ext cx="621212" cy="5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E33CDC8C-71AC-D096-4B20-3F4798A1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349" y="6084477"/>
            <a:ext cx="1508656" cy="3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3A69063-5A2A-2A3E-1E77-DE296BAF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380" y="6791791"/>
            <a:ext cx="1660789" cy="4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EOVILI circular economy clothing">
            <a:extLst>
              <a:ext uri="{FF2B5EF4-FFF2-40B4-BE49-F238E27FC236}">
                <a16:creationId xmlns:a16="http://schemas.microsoft.com/office/drawing/2014/main" id="{24C396DD-31D6-7136-6285-BED03A9E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518" y="7324102"/>
            <a:ext cx="20288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3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143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ex template (2)" id="{0FDF32B6-BC96-A643-A0E5-33361FF76BD9}" vid="{3E800F5D-AAA6-4D44-96BE-A214A5E1ED0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E3CFC5956E0E44894BD610C3E161CE" ma:contentTypeVersion="25" ma:contentTypeDescription="Create a new document." ma:contentTypeScope="" ma:versionID="96fac6027b22f921c22d07f2b952ce2d">
  <xsd:schema xmlns:xsd="http://www.w3.org/2001/XMLSchema" xmlns:xs="http://www.w3.org/2001/XMLSchema" xmlns:p="http://schemas.microsoft.com/office/2006/metadata/properties" xmlns:ns2="2f134f0d-b81a-4db3-9631-0979b1a603b0" xmlns:ns3="3b20e946-f1f7-452d-9a28-4a22b2f5d814" targetNamespace="http://schemas.microsoft.com/office/2006/metadata/properties" ma:root="true" ma:fieldsID="969b52323ef9c0c5b34a5a7f11688641" ns2:_="" ns3:_="">
    <xsd:import namespace="2f134f0d-b81a-4db3-9631-0979b1a603b0"/>
    <xsd:import namespace="3b20e946-f1f7-452d-9a28-4a22b2f5d8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34f0d-b81a-4db3-9631-0979b1a60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3173f27-4ec8-4913-b298-ff3ad292e6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0e946-f1f7-452d-9a28-4a22b2f5d8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ef53013-43d6-4eb8-936b-bee8cc9330b0}" ma:internalName="TaxCatchAll" ma:showField="CatchAllData" ma:web="3b20e946-f1f7-452d-9a28-4a22b2f5d8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34f0d-b81a-4db3-9631-0979b1a603b0">
      <Terms xmlns="http://schemas.microsoft.com/office/infopath/2007/PartnerControls"/>
    </lcf76f155ced4ddcb4097134ff3c332f>
    <TaxCatchAll xmlns="3b20e946-f1f7-452d-9a28-4a22b2f5d814" xsi:nil="true"/>
  </documentManagement>
</p:properties>
</file>

<file path=customXml/itemProps1.xml><?xml version="1.0" encoding="utf-8"?>
<ds:datastoreItem xmlns:ds="http://schemas.openxmlformats.org/officeDocument/2006/customXml" ds:itemID="{5E69D0E1-5B59-4180-8BC7-2E1D3F54B8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00D7CF-94F1-4B38-8706-7A809762EFA2}"/>
</file>

<file path=customXml/itemProps3.xml><?xml version="1.0" encoding="utf-8"?>
<ds:datastoreItem xmlns:ds="http://schemas.openxmlformats.org/officeDocument/2006/customXml" ds:itemID="{A1A58DDA-24C5-4432-AE42-6B2E1E710BFF}">
  <ds:schemaRefs>
    <ds:schemaRef ds:uri="fd226913-efba-411a-b21f-d788b1a966c0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18835f40-ffe7-41b2-968e-808544fdd45f"/>
    <ds:schemaRef ds:uri="http://schemas.openxmlformats.org/package/2006/metadata/core-properties"/>
    <ds:schemaRef ds:uri="7f930322-3212-45be-b56d-bbcc22a1a907"/>
    <ds:schemaRef ds:uri="1a7c1525-ba33-43b1-b017-027c4a1b0ae0"/>
    <ds:schemaRef ds:uri="eb463f1b-a134-4768-a21f-ff4ed673254b"/>
    <ds:schemaRef ds:uri="ff0a14af-7d6f-4575-94a6-a8526b9301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TRUSTex template (model fixed)</Template>
  <TotalTime>1326</TotalTime>
  <Words>527</Words>
  <Application>Microsoft Office PowerPoint</Application>
  <PresentationFormat>Custom</PresentationFormat>
  <Paragraphs>77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 Display</vt:lpstr>
      <vt:lpstr>Poppins</vt:lpstr>
      <vt:lpstr>Aptos</vt:lpstr>
      <vt:lpstr>Wingdings</vt:lpstr>
      <vt:lpstr>Arial</vt:lpstr>
      <vt:lpstr>Calibri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Birgit Stubbe</dc:creator>
  <cp:lastModifiedBy>Birgit Stubbe</cp:lastModifiedBy>
  <cp:revision>3</cp:revision>
  <dcterms:created xsi:type="dcterms:W3CDTF">2026-02-16T13:40:37Z</dcterms:created>
  <dcterms:modified xsi:type="dcterms:W3CDTF">2026-03-05T08:54:38Z</dcterms:modified>
  <dc:identifier>DAGY4aTW3Aw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0x010100D1E3CFC5956E0E44894BD610C3E161CE</vt:lpwstr>
  </property>
  <property fmtid="{D5CDD505-2E9C-101B-9397-08002B2CF9AE}" pid="3" name="MediaServiceImageTags">
    <vt:lpwstr/>
  </property>
</Properties>
</file>