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57" r:id="rId2"/>
    <p:sldId id="259" r:id="rId3"/>
    <p:sldId id="258" r:id="rId4"/>
  </p:sldIdLst>
  <p:sldSz cx="7772400" cy="502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5">
          <p15:clr>
            <a:srgbClr val="A4A3A4"/>
          </p15:clr>
        </p15:guide>
        <p15:guide id="2" pos="4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C9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94686"/>
  </p:normalViewPr>
  <p:slideViewPr>
    <p:cSldViewPr snapToGrid="0" snapToObjects="1">
      <p:cViewPr>
        <p:scale>
          <a:sx n="220" d="100"/>
          <a:sy n="220" d="100"/>
        </p:scale>
        <p:origin x="1288" y="448"/>
      </p:cViewPr>
      <p:guideLst>
        <p:guide orient="horz" pos="2955"/>
        <p:guide pos="4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2DAF8-ED3F-924B-9B80-FC936D82723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FB19-A8C2-5B4A-8010-1807F53AF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24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ing Postcard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7769285" cy="502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86952" y="0"/>
            <a:ext cx="4785447" cy="3187700"/>
          </a:xfrm>
        </p:spPr>
        <p:txBody>
          <a:bodyPr anchor="ctr" anchorCtr="1"/>
          <a:lstStyle>
            <a:lvl1pPr marL="0" indent="0" algn="ctr">
              <a:lnSpc>
                <a:spcPct val="100000"/>
              </a:lnSpc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148" y="1417836"/>
            <a:ext cx="2408239" cy="532256"/>
          </a:xfrm>
        </p:spPr>
        <p:txBody>
          <a:bodyPr anchor="b">
            <a:noAutofit/>
          </a:bodyPr>
          <a:lstStyle>
            <a:lvl1pPr algn="r">
              <a:defRPr sz="2900" b="0" i="0" baseline="0">
                <a:solidFill>
                  <a:schemeClr val="bg1"/>
                </a:solidFill>
                <a:latin typeface="Museo Sans 100"/>
              </a:defRPr>
            </a:lvl1pPr>
          </a:lstStyle>
          <a:p>
            <a:r>
              <a:rPr lang="en-US" dirty="0" smtClean="0"/>
              <a:t>$1,234,456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70146" y="880533"/>
            <a:ext cx="2408261" cy="537303"/>
          </a:xfrm>
        </p:spPr>
        <p:txBody>
          <a:bodyPr wrap="none" anchor="b" anchorCtr="0">
            <a:noAutofit/>
          </a:bodyPr>
          <a:lstStyle>
            <a:lvl1pPr marL="0" indent="0" algn="r">
              <a:buNone/>
              <a:defRPr sz="2900" cap="all" baseline="0">
                <a:solidFill>
                  <a:srgbClr val="AC934A"/>
                </a:solidFill>
                <a:latin typeface="Museo Sans 100"/>
              </a:defRPr>
            </a:lvl1pPr>
          </a:lstStyle>
          <a:p>
            <a:pPr lvl="0"/>
            <a:r>
              <a:rPr lang="en-US" dirty="0" smtClean="0"/>
              <a:t>Just Listed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53936" y="1950091"/>
            <a:ext cx="2405396" cy="535800"/>
          </a:xfrm>
        </p:spPr>
        <p:txBody>
          <a:bodyPr>
            <a:noAutofit/>
          </a:bodyPr>
          <a:lstStyle>
            <a:lvl1pPr marL="0" indent="0" algn="r">
              <a:buNone/>
              <a:defRPr sz="1100" cap="all" baseline="0">
                <a:solidFill>
                  <a:srgbClr val="AC934A"/>
                </a:solidFill>
                <a:latin typeface="Museo Sans 500"/>
              </a:defRPr>
            </a:lvl1pPr>
          </a:lstStyle>
          <a:p>
            <a:pPr lvl="0"/>
            <a:r>
              <a:rPr lang="en-US" dirty="0" smtClean="0"/>
              <a:t>5 Bedroom, 5 Bath</a:t>
            </a:r>
          </a:p>
          <a:p>
            <a:pPr lvl="0"/>
            <a:r>
              <a:rPr lang="en-US" dirty="0" smtClean="0"/>
              <a:t>3,200 Sq. Ft.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6117" y="2544621"/>
            <a:ext cx="2491737" cy="64038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900" baseline="0">
                <a:solidFill>
                  <a:schemeClr val="bg1"/>
                </a:solidFill>
                <a:latin typeface="Museo Sans 300"/>
              </a:defRPr>
            </a:lvl1pPr>
          </a:lstStyle>
          <a:p>
            <a:pPr lvl="0"/>
            <a:r>
              <a:rPr lang="en-US" dirty="0" smtClean="0"/>
              <a:t>Street Address</a:t>
            </a:r>
          </a:p>
          <a:p>
            <a:pPr lvl="0"/>
            <a:r>
              <a:rPr lang="en-US" dirty="0" smtClean="0"/>
              <a:t>Unit #</a:t>
            </a:r>
          </a:p>
          <a:p>
            <a:pPr lvl="0"/>
            <a:r>
              <a:rPr lang="en-US" dirty="0" smtClean="0"/>
              <a:t>City, State, Zip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0" hasCustomPrompt="1"/>
          </p:nvPr>
        </p:nvSpPr>
        <p:spPr>
          <a:xfrm>
            <a:off x="353936" y="3582926"/>
            <a:ext cx="2393918" cy="737031"/>
          </a:xfrm>
        </p:spPr>
        <p:txBody>
          <a:bodyPr anchor="t" anchorCtr="0"/>
          <a:lstStyle>
            <a:lvl1pPr algn="r">
              <a:lnSpc>
                <a:spcPts val="1100"/>
              </a:lnSpc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REALTOR ® • BRE# 12334568900</a:t>
            </a:r>
          </a:p>
          <a:p>
            <a:pPr lvl="0"/>
            <a:r>
              <a:rPr lang="en-US" dirty="0" smtClean="0"/>
              <a:t>O 949.370.7140  C 949.370.7140</a:t>
            </a:r>
          </a:p>
          <a:p>
            <a:pPr lvl="0"/>
            <a:r>
              <a:rPr lang="en-US" dirty="0" err="1" smtClean="0"/>
              <a:t>Agent@RealtyONEGroup.com</a:t>
            </a:r>
            <a:endParaRPr lang="en-US" dirty="0" smtClean="0"/>
          </a:p>
          <a:p>
            <a:pPr lvl="0"/>
            <a:r>
              <a:rPr lang="en-US" dirty="0" smtClean="0"/>
              <a:t>YOURSITENAME.COM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63549" y="4344237"/>
            <a:ext cx="2290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baseline="0" dirty="0" smtClean="0">
                <a:solidFill>
                  <a:schemeClr val="bg1">
                    <a:lumMod val="75000"/>
                  </a:schemeClr>
                </a:solidFill>
                <a:latin typeface="Museo Sans 300"/>
              </a:rPr>
              <a:t>If your property is already listed with another broker, this is not intended as a solicitation. Information is deemed reliable but not guaranteed.</a:t>
            </a:r>
            <a:endParaRPr lang="en-US" sz="500" baseline="0" dirty="0">
              <a:solidFill>
                <a:schemeClr val="bg1">
                  <a:lumMod val="75000"/>
                </a:schemeClr>
              </a:solidFill>
              <a:latin typeface="Museo Sans 300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2986952" y="3225801"/>
            <a:ext cx="2369273" cy="18034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5397500" y="3225801"/>
            <a:ext cx="2371785" cy="1803351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353936" y="3431612"/>
            <a:ext cx="2386643" cy="162122"/>
          </a:xfrm>
        </p:spPr>
        <p:txBody>
          <a:bodyPr/>
          <a:lstStyle>
            <a:lvl1pPr algn="r">
              <a:lnSpc>
                <a:spcPct val="100000"/>
              </a:lnSpc>
              <a:defRPr sz="800" cap="all" baseline="0">
                <a:solidFill>
                  <a:srgbClr val="AC934A"/>
                </a:solidFill>
                <a:latin typeface="Museo Sans 500"/>
              </a:defRPr>
            </a:lvl1pPr>
          </a:lstStyle>
          <a:p>
            <a:pPr lvl="0"/>
            <a:r>
              <a:rPr lang="en-US" dirty="0" smtClean="0"/>
              <a:t>AGENT Name</a:t>
            </a:r>
            <a:endParaRPr lang="en-US" dirty="0"/>
          </a:p>
        </p:txBody>
      </p:sp>
      <p:pic>
        <p:nvPicPr>
          <p:cNvPr id="34" name="Picture 33" descr="Equal Housing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83" y="4579650"/>
            <a:ext cx="135917" cy="135917"/>
          </a:xfrm>
          <a:prstGeom prst="rect">
            <a:avLst/>
          </a:prstGeom>
        </p:spPr>
      </p:pic>
      <p:pic>
        <p:nvPicPr>
          <p:cNvPr id="35" name="Picture 34" descr="Realtor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89" y="4584168"/>
            <a:ext cx="135917" cy="13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card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4519" y="725929"/>
            <a:ext cx="3000375" cy="6041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800" baseline="0">
                <a:solidFill>
                  <a:schemeClr val="tx1"/>
                </a:solidFill>
                <a:latin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Return Address</a:t>
            </a:r>
          </a:p>
          <a:p>
            <a:r>
              <a:rPr lang="en-US" dirty="0" smtClean="0"/>
              <a:t>7545 Irvine Center </a:t>
            </a:r>
            <a:r>
              <a:rPr lang="en-US" dirty="0" err="1" smtClean="0"/>
              <a:t>Dr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Suite 250</a:t>
            </a:r>
          </a:p>
          <a:p>
            <a:r>
              <a:rPr lang="en-US" dirty="0" smtClean="0"/>
              <a:t>Irvine, CA 92618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4520" y="1536700"/>
            <a:ext cx="3000375" cy="2463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Type Message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43450" y="2228850"/>
            <a:ext cx="2317750" cy="958850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  <a:lvl2pPr>
              <a:defRPr sz="800" baseline="0">
                <a:solidFill>
                  <a:schemeClr val="tx1"/>
                </a:solidFill>
              </a:defRPr>
            </a:lvl2pPr>
            <a:lvl3pPr>
              <a:defRPr sz="800" baseline="0">
                <a:solidFill>
                  <a:schemeClr val="tx1"/>
                </a:solidFill>
              </a:defRPr>
            </a:lvl3pPr>
            <a:lvl4pPr>
              <a:defRPr sz="800" baseline="0">
                <a:solidFill>
                  <a:schemeClr val="tx1"/>
                </a:solidFill>
              </a:defRPr>
            </a:lvl4pPr>
            <a:lvl5pPr>
              <a:defRPr sz="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SEND TO Name &amp; Address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076700" y="308168"/>
            <a:ext cx="0" cy="4425494"/>
          </a:xfrm>
          <a:prstGeom prst="line">
            <a:avLst/>
          </a:prstGeom>
          <a:ln w="12700">
            <a:solidFill>
              <a:srgbClr val="AC93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02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201401"/>
            <a:ext cx="699516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173481"/>
            <a:ext cx="6995160" cy="3319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4661324"/>
            <a:ext cx="1813560" cy="267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C380E-1DEC-F845-A0F8-4776A55FBA63}" type="datetimeFigureOut">
              <a:rPr lang="en-US" smtClean="0"/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4661324"/>
            <a:ext cx="2461260" cy="267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4661324"/>
            <a:ext cx="1813560" cy="267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1C3A-97E7-FA4A-BADF-5E00E9935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1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900" b="0" i="0" kern="1200" cap="all" baseline="0">
          <a:solidFill>
            <a:srgbClr val="AC934A"/>
          </a:solidFill>
          <a:latin typeface="Museo Sans 10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400"/>
        </a:lnSpc>
        <a:spcBef>
          <a:spcPct val="20000"/>
        </a:spcBef>
        <a:buFontTx/>
        <a:buNone/>
        <a:defRPr sz="900" b="0" i="0" kern="1200" cap="none" baseline="0">
          <a:solidFill>
            <a:schemeClr val="bg1">
              <a:lumMod val="65000"/>
            </a:schemeClr>
          </a:solidFill>
          <a:latin typeface="Museo Sans 300"/>
          <a:ea typeface="+mn-ea"/>
          <a:cs typeface="+mn-cs"/>
        </a:defRPr>
      </a:lvl1pPr>
      <a:lvl2pPr marL="457200" indent="0" algn="l" defTabSz="457200" rtl="0" eaLnBrk="1" latinLnBrk="0" hangingPunct="1">
        <a:lnSpc>
          <a:spcPts val="1400"/>
        </a:lnSpc>
        <a:spcBef>
          <a:spcPct val="20000"/>
        </a:spcBef>
        <a:buFontTx/>
        <a:buNone/>
        <a:defRPr sz="900" b="0" i="0" kern="1200" cap="none" baseline="0">
          <a:solidFill>
            <a:schemeClr val="bg1">
              <a:lumMod val="65000"/>
            </a:schemeClr>
          </a:solidFill>
          <a:latin typeface="Museo Sans 300"/>
          <a:ea typeface="+mn-ea"/>
          <a:cs typeface="+mn-cs"/>
        </a:defRPr>
      </a:lvl2pPr>
      <a:lvl3pPr marL="914400" indent="0" algn="l" defTabSz="457200" rtl="0" eaLnBrk="1" latinLnBrk="0" hangingPunct="1">
        <a:lnSpc>
          <a:spcPts val="1400"/>
        </a:lnSpc>
        <a:spcBef>
          <a:spcPct val="20000"/>
        </a:spcBef>
        <a:buFontTx/>
        <a:buNone/>
        <a:defRPr sz="900" b="0" i="0" kern="1200" cap="none" baseline="0">
          <a:solidFill>
            <a:schemeClr val="bg1">
              <a:lumMod val="65000"/>
            </a:schemeClr>
          </a:solidFill>
          <a:latin typeface="Museo Sans 300"/>
          <a:ea typeface="+mn-ea"/>
          <a:cs typeface="+mn-cs"/>
        </a:defRPr>
      </a:lvl3pPr>
      <a:lvl4pPr marL="1371600" indent="0" algn="l" defTabSz="457200" rtl="0" eaLnBrk="1" latinLnBrk="0" hangingPunct="1">
        <a:lnSpc>
          <a:spcPts val="1400"/>
        </a:lnSpc>
        <a:spcBef>
          <a:spcPct val="20000"/>
        </a:spcBef>
        <a:buFontTx/>
        <a:buNone/>
        <a:defRPr sz="900" b="0" i="0" kern="1200" cap="none" baseline="0">
          <a:solidFill>
            <a:schemeClr val="bg1">
              <a:lumMod val="65000"/>
            </a:schemeClr>
          </a:solidFill>
          <a:latin typeface="Museo Sans 300"/>
          <a:ea typeface="+mn-ea"/>
          <a:cs typeface="+mn-cs"/>
        </a:defRPr>
      </a:lvl4pPr>
      <a:lvl5pPr marL="1828800" indent="0" algn="l" defTabSz="457200" rtl="0" eaLnBrk="1" latinLnBrk="0" hangingPunct="1">
        <a:lnSpc>
          <a:spcPts val="1400"/>
        </a:lnSpc>
        <a:spcBef>
          <a:spcPct val="20000"/>
        </a:spcBef>
        <a:buFontTx/>
        <a:buNone/>
        <a:defRPr sz="900" b="0" i="0" kern="1200" cap="none" baseline="0">
          <a:solidFill>
            <a:schemeClr val="bg1">
              <a:lumMod val="65000"/>
            </a:schemeClr>
          </a:solidFill>
          <a:latin typeface="Museo Sans 30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835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idx="1"/>
          </p:nvPr>
        </p:nvSpPr>
        <p:spPr/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8" name="Picture Placeholder 37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9" name="Text Placeholder 3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54" y="199333"/>
            <a:ext cx="1943099" cy="5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3" y="192113"/>
            <a:ext cx="1751290" cy="5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7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stcard 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4118" y="6661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useo Sans 100"/>
                <a:cs typeface="Museo Sans 10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433457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</Words>
  <Application>Microsoft Macintosh PowerPoint</Application>
  <PresentationFormat>Custom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Museo Sans 100</vt:lpstr>
      <vt:lpstr>Museo Sans 300</vt:lpstr>
      <vt:lpstr>Museo Sans 500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ROG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Schwausch</dc:creator>
  <cp:lastModifiedBy>Jodi Schwausch</cp:lastModifiedBy>
  <cp:revision>41</cp:revision>
  <cp:lastPrinted>2016-11-22T23:37:19Z</cp:lastPrinted>
  <dcterms:created xsi:type="dcterms:W3CDTF">2016-11-22T22:35:25Z</dcterms:created>
  <dcterms:modified xsi:type="dcterms:W3CDTF">2017-01-18T00:46:43Z</dcterms:modified>
</cp:coreProperties>
</file>