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"/>
  </p:handoutMasterIdLst>
  <p:sldIdLst>
    <p:sldId id="258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>
          <p15:clr>
            <a:srgbClr val="A4A3A4"/>
          </p15:clr>
        </p15:guide>
        <p15:guide id="2" pos="2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5F1E7"/>
    <a:srgbClr val="AC9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6" autoAdjust="0"/>
    <p:restoredTop sz="94686"/>
  </p:normalViewPr>
  <p:slideViewPr>
    <p:cSldViewPr snapToGrid="0" snapToObjects="1">
      <p:cViewPr>
        <p:scale>
          <a:sx n="125" d="100"/>
          <a:sy n="125" d="100"/>
        </p:scale>
        <p:origin x="4752" y="-112"/>
      </p:cViewPr>
      <p:guideLst>
        <p:guide orient="horz" pos="2198"/>
        <p:guide pos="29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12DAF8-ED3F-924B-9B80-FC936D82723D}" type="datetimeFigureOut">
              <a:rPr lang="en-US" smtClean="0"/>
              <a:t>1/17/17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CFB19-A8C2-5B4A-8010-1807F53AF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24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Activity Flyer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7772400" cy="711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861944"/>
            <a:ext cx="7772400" cy="1196456"/>
          </a:xfrm>
          <a:prstGeom prst="rect">
            <a:avLst/>
          </a:prstGeom>
          <a:solidFill>
            <a:srgbClr val="F5F1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9293" y="2403412"/>
            <a:ext cx="1297725" cy="273050"/>
          </a:xfrm>
        </p:spPr>
        <p:txBody>
          <a:bodyPr anchor="t" anchorCtr="0">
            <a:noAutofit/>
          </a:bodyPr>
          <a:lstStyle>
            <a:lvl1pPr algn="l">
              <a:defRPr sz="1100" b="0" i="0" baseline="0">
                <a:solidFill>
                  <a:srgbClr val="AC934A"/>
                </a:solidFill>
                <a:latin typeface="Museo Sans 500"/>
              </a:defRPr>
            </a:lvl1pPr>
          </a:lstStyle>
          <a:p>
            <a:r>
              <a:rPr lang="en-US" dirty="0" smtClean="0"/>
              <a:t>Sold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0" y="838251"/>
            <a:ext cx="2508250" cy="155883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0" y="8861944"/>
            <a:ext cx="1195215" cy="11964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20" hasCustomPrompt="1"/>
          </p:nvPr>
        </p:nvSpPr>
        <p:spPr>
          <a:xfrm>
            <a:off x="1287463" y="8907606"/>
            <a:ext cx="3119437" cy="878064"/>
          </a:xfrm>
        </p:spPr>
        <p:txBody>
          <a:bodyPr anchor="ctr" anchorCtr="0"/>
          <a:lstStyle>
            <a:lvl1pPr>
              <a:lnSpc>
                <a:spcPts val="1100"/>
              </a:lnSpc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AGENT NAME &amp; CONTACT INFO</a:t>
            </a:r>
          </a:p>
          <a:p>
            <a:pPr lvl="0"/>
            <a:r>
              <a:rPr lang="en-US" dirty="0" smtClean="0"/>
              <a:t>REALTOR ® • BRE# 12334568900</a:t>
            </a:r>
          </a:p>
          <a:p>
            <a:pPr lvl="0"/>
            <a:r>
              <a:rPr lang="en-US" dirty="0" smtClean="0"/>
              <a:t>O 949.370.7140  C 949.370.7140</a:t>
            </a:r>
          </a:p>
          <a:p>
            <a:pPr lvl="0"/>
            <a:r>
              <a:rPr lang="en-US" dirty="0" err="1" smtClean="0"/>
              <a:t>Agent@RealtyONEGroup.com</a:t>
            </a:r>
            <a:endParaRPr lang="en-US" dirty="0" smtClean="0"/>
          </a:p>
          <a:p>
            <a:pPr lvl="0"/>
            <a:r>
              <a:rPr lang="en-US" dirty="0" smtClean="0"/>
              <a:t>YOURSITENAME.COM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849966" y="9767814"/>
            <a:ext cx="37553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00" baseline="0" dirty="0" smtClean="0">
                <a:solidFill>
                  <a:schemeClr val="tx1"/>
                </a:solidFill>
                <a:latin typeface="Museo Sans 300"/>
              </a:rPr>
              <a:t>Properties may or may not be currently listed by the office or agent presenting the information. If your property is already listed with another broker, this is not intended as a solicitation. Information is deemed reliable but not guaranteed.</a:t>
            </a:r>
            <a:endParaRPr lang="en-US" sz="500" baseline="0" dirty="0">
              <a:solidFill>
                <a:schemeClr val="tx1"/>
              </a:solidFill>
              <a:latin typeface="Museo Sans 30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67240" y="196850"/>
            <a:ext cx="3525536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cap="all" spc="100" baseline="0" dirty="0" smtClean="0">
                <a:solidFill>
                  <a:srgbClr val="AC934A"/>
                </a:solidFill>
                <a:latin typeface="Museo Sans 500"/>
              </a:rPr>
              <a:t>Market Activity</a:t>
            </a:r>
            <a:endParaRPr lang="en-US" sz="1400" cap="all" spc="100" baseline="0" dirty="0">
              <a:solidFill>
                <a:srgbClr val="AC934A"/>
              </a:solidFill>
              <a:latin typeface="Museo Sans 50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69888" y="2574140"/>
            <a:ext cx="1835150" cy="6223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28332 Harvest View Ln #105</a:t>
            </a:r>
          </a:p>
          <a:p>
            <a:pPr lvl="0"/>
            <a:r>
              <a:rPr lang="en-US" dirty="0" smtClean="0"/>
              <a:t>Trabuco Canyon, CA 92679</a:t>
            </a:r>
          </a:p>
          <a:p>
            <a:pPr lvl="0"/>
            <a:r>
              <a:rPr lang="en-US" dirty="0" smtClean="0"/>
              <a:t>5 bedrooms 4 baths 3,763 </a:t>
            </a:r>
            <a:r>
              <a:rPr lang="en-US" dirty="0" err="1" smtClean="0"/>
              <a:t>sqft</a:t>
            </a:r>
            <a:endParaRPr lang="en-US" dirty="0" smtClean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369888" y="3144836"/>
            <a:ext cx="1835150" cy="260350"/>
          </a:xfrm>
        </p:spPr>
        <p:txBody>
          <a:bodyPr/>
          <a:lstStyle>
            <a:lvl1pPr>
              <a:defRPr>
                <a:latin typeface="Museo Sans 700"/>
              </a:defRPr>
            </a:lvl1pPr>
          </a:lstStyle>
          <a:p>
            <a:pPr lvl="0"/>
            <a:r>
              <a:rPr lang="en-US" dirty="0" smtClean="0"/>
              <a:t>$1,420,000</a:t>
            </a:r>
            <a:endParaRPr lang="en-US" dirty="0"/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2627011" y="838251"/>
            <a:ext cx="2508250" cy="155883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5264150" y="831901"/>
            <a:ext cx="2508250" cy="155883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3" name="Title 1"/>
          <p:cNvSpPr txBox="1">
            <a:spLocks/>
          </p:cNvSpPr>
          <p:nvPr userDrawn="1"/>
        </p:nvSpPr>
        <p:spPr>
          <a:xfrm>
            <a:off x="2996304" y="2403412"/>
            <a:ext cx="1297725" cy="273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100" b="0" i="0" kern="1200" cap="all" baseline="0">
                <a:solidFill>
                  <a:srgbClr val="AC934A"/>
                </a:solidFill>
                <a:latin typeface="Museo Sans 500"/>
                <a:ea typeface="+mj-ea"/>
                <a:cs typeface="+mj-cs"/>
              </a:defRPr>
            </a:lvl1pPr>
          </a:lstStyle>
          <a:p>
            <a:r>
              <a:rPr lang="en-US" smtClean="0"/>
              <a:t>Sold</a:t>
            </a:r>
            <a:endParaRPr lang="en-US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2996899" y="2574140"/>
            <a:ext cx="1835150" cy="6223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28332 Harvest View Ln #105</a:t>
            </a:r>
          </a:p>
          <a:p>
            <a:pPr lvl="0"/>
            <a:r>
              <a:rPr lang="en-US" dirty="0" smtClean="0"/>
              <a:t>Trabuco Canyon, CA 92679</a:t>
            </a:r>
          </a:p>
          <a:p>
            <a:pPr lvl="0"/>
            <a:r>
              <a:rPr lang="en-US" dirty="0" smtClean="0"/>
              <a:t>5 bedrooms 4 baths 3,763 </a:t>
            </a:r>
            <a:r>
              <a:rPr lang="en-US" dirty="0" err="1" smtClean="0"/>
              <a:t>sqft</a:t>
            </a:r>
            <a:endParaRPr lang="en-US" dirty="0" smtClean="0"/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2996899" y="3144836"/>
            <a:ext cx="1835150" cy="260350"/>
          </a:xfrm>
        </p:spPr>
        <p:txBody>
          <a:bodyPr/>
          <a:lstStyle>
            <a:lvl1pPr>
              <a:defRPr>
                <a:latin typeface="Museo Sans 700"/>
              </a:defRPr>
            </a:lvl1pPr>
          </a:lstStyle>
          <a:p>
            <a:pPr lvl="0"/>
            <a:r>
              <a:rPr lang="en-US" dirty="0" smtClean="0"/>
              <a:t>$1,420,000</a:t>
            </a:r>
            <a:endParaRPr lang="en-US" dirty="0"/>
          </a:p>
        </p:txBody>
      </p:sp>
      <p:sp>
        <p:nvSpPr>
          <p:cNvPr id="37" name="Title 1"/>
          <p:cNvSpPr txBox="1">
            <a:spLocks/>
          </p:cNvSpPr>
          <p:nvPr userDrawn="1"/>
        </p:nvSpPr>
        <p:spPr>
          <a:xfrm>
            <a:off x="5633443" y="2390734"/>
            <a:ext cx="1297725" cy="273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100" b="0" i="0" kern="1200" cap="all" baseline="0">
                <a:solidFill>
                  <a:srgbClr val="AC934A"/>
                </a:solidFill>
                <a:latin typeface="Museo Sans 500"/>
                <a:ea typeface="+mj-ea"/>
                <a:cs typeface="+mj-cs"/>
              </a:defRPr>
            </a:lvl1pPr>
          </a:lstStyle>
          <a:p>
            <a:r>
              <a:rPr lang="en-US" smtClean="0"/>
              <a:t>Sold</a:t>
            </a:r>
            <a:endParaRPr lang="en-US" dirty="0"/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634038" y="2561462"/>
            <a:ext cx="1835150" cy="6223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28332 Harvest View Ln #105</a:t>
            </a:r>
          </a:p>
          <a:p>
            <a:pPr lvl="0"/>
            <a:r>
              <a:rPr lang="en-US" dirty="0" smtClean="0"/>
              <a:t>Trabuco Canyon, CA 92679</a:t>
            </a:r>
          </a:p>
          <a:p>
            <a:pPr lvl="0"/>
            <a:r>
              <a:rPr lang="en-US" dirty="0" smtClean="0"/>
              <a:t>5 bedrooms 4 baths 3,763 </a:t>
            </a:r>
            <a:r>
              <a:rPr lang="en-US" dirty="0" err="1" smtClean="0"/>
              <a:t>sqft</a:t>
            </a:r>
            <a:endParaRPr lang="en-US" dirty="0" smtClean="0"/>
          </a:p>
        </p:txBody>
      </p:sp>
      <p:sp>
        <p:nvSpPr>
          <p:cNvPr id="39" name="Text Placeholder 16"/>
          <p:cNvSpPr>
            <a:spLocks noGrp="1"/>
          </p:cNvSpPr>
          <p:nvPr>
            <p:ph type="body" sz="quarter" idx="28" hasCustomPrompt="1"/>
          </p:nvPr>
        </p:nvSpPr>
        <p:spPr>
          <a:xfrm>
            <a:off x="5634038" y="3132158"/>
            <a:ext cx="1835150" cy="260350"/>
          </a:xfrm>
        </p:spPr>
        <p:txBody>
          <a:bodyPr/>
          <a:lstStyle>
            <a:lvl1pPr>
              <a:defRPr>
                <a:latin typeface="Museo Sans 700"/>
              </a:defRPr>
            </a:lvl1pPr>
          </a:lstStyle>
          <a:p>
            <a:pPr lvl="0"/>
            <a:r>
              <a:rPr lang="en-US" dirty="0" smtClean="0"/>
              <a:t>$1,420,000</a:t>
            </a:r>
            <a:endParaRPr lang="en-US" dirty="0"/>
          </a:p>
        </p:txBody>
      </p:sp>
      <p:sp>
        <p:nvSpPr>
          <p:cNvPr id="41" name="Title 1"/>
          <p:cNvSpPr txBox="1">
            <a:spLocks/>
          </p:cNvSpPr>
          <p:nvPr userDrawn="1"/>
        </p:nvSpPr>
        <p:spPr>
          <a:xfrm>
            <a:off x="369293" y="5064646"/>
            <a:ext cx="1297725" cy="273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100" b="0" i="0" kern="1200" cap="all" baseline="0">
                <a:solidFill>
                  <a:srgbClr val="AC934A"/>
                </a:solidFill>
                <a:latin typeface="Museo Sans 500"/>
                <a:ea typeface="+mj-ea"/>
                <a:cs typeface="+mj-cs"/>
              </a:defRPr>
            </a:lvl1pPr>
          </a:lstStyle>
          <a:p>
            <a:r>
              <a:rPr lang="en-US" smtClean="0"/>
              <a:t>Sold</a:t>
            </a:r>
            <a:endParaRPr lang="en-US" dirty="0"/>
          </a:p>
        </p:txBody>
      </p:sp>
      <p:sp>
        <p:nvSpPr>
          <p:cNvPr id="42" name="Picture Placeholder 15"/>
          <p:cNvSpPr>
            <a:spLocks noGrp="1"/>
          </p:cNvSpPr>
          <p:nvPr>
            <p:ph type="pic" sz="quarter" idx="29"/>
          </p:nvPr>
        </p:nvSpPr>
        <p:spPr>
          <a:xfrm>
            <a:off x="0" y="3499485"/>
            <a:ext cx="2508250" cy="155883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369888" y="5235374"/>
            <a:ext cx="1835150" cy="6223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28332 Harvest View Ln #105</a:t>
            </a:r>
          </a:p>
          <a:p>
            <a:pPr lvl="0"/>
            <a:r>
              <a:rPr lang="en-US" dirty="0" smtClean="0"/>
              <a:t>Trabuco Canyon, CA 92679</a:t>
            </a:r>
          </a:p>
          <a:p>
            <a:pPr lvl="0"/>
            <a:r>
              <a:rPr lang="en-US" dirty="0" smtClean="0"/>
              <a:t>5 bedrooms 4 baths 3,763 </a:t>
            </a:r>
            <a:r>
              <a:rPr lang="en-US" dirty="0" err="1" smtClean="0"/>
              <a:t>sqft</a:t>
            </a:r>
            <a:endParaRPr lang="en-US" dirty="0" smtClean="0"/>
          </a:p>
        </p:txBody>
      </p:sp>
      <p:sp>
        <p:nvSpPr>
          <p:cNvPr id="45" name="Text Placeholder 16"/>
          <p:cNvSpPr>
            <a:spLocks noGrp="1"/>
          </p:cNvSpPr>
          <p:nvPr>
            <p:ph type="body" sz="quarter" idx="31" hasCustomPrompt="1"/>
          </p:nvPr>
        </p:nvSpPr>
        <p:spPr>
          <a:xfrm>
            <a:off x="369888" y="5806070"/>
            <a:ext cx="1835150" cy="260350"/>
          </a:xfrm>
        </p:spPr>
        <p:txBody>
          <a:bodyPr/>
          <a:lstStyle>
            <a:lvl1pPr>
              <a:defRPr>
                <a:latin typeface="Museo Sans 700"/>
              </a:defRPr>
            </a:lvl1pPr>
          </a:lstStyle>
          <a:p>
            <a:pPr lvl="0"/>
            <a:r>
              <a:rPr lang="en-US" dirty="0" smtClean="0"/>
              <a:t>$1,420,000</a:t>
            </a:r>
            <a:endParaRPr lang="en-US" dirty="0"/>
          </a:p>
        </p:txBody>
      </p:sp>
      <p:sp>
        <p:nvSpPr>
          <p:cNvPr id="46" name="Picture Placeholder 15"/>
          <p:cNvSpPr>
            <a:spLocks noGrp="1"/>
          </p:cNvSpPr>
          <p:nvPr>
            <p:ph type="pic" sz="quarter" idx="32"/>
          </p:nvPr>
        </p:nvSpPr>
        <p:spPr>
          <a:xfrm>
            <a:off x="2627011" y="3499485"/>
            <a:ext cx="2508250" cy="155883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7" name="Picture Placeholder 15"/>
          <p:cNvSpPr>
            <a:spLocks noGrp="1"/>
          </p:cNvSpPr>
          <p:nvPr>
            <p:ph type="pic" sz="quarter" idx="33"/>
          </p:nvPr>
        </p:nvSpPr>
        <p:spPr>
          <a:xfrm>
            <a:off x="5264150" y="3493135"/>
            <a:ext cx="2508250" cy="155883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8" name="Title 1"/>
          <p:cNvSpPr txBox="1">
            <a:spLocks/>
          </p:cNvSpPr>
          <p:nvPr userDrawn="1"/>
        </p:nvSpPr>
        <p:spPr>
          <a:xfrm>
            <a:off x="2996304" y="5064646"/>
            <a:ext cx="1297725" cy="273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100" b="0" i="0" kern="1200" cap="all" baseline="0">
                <a:solidFill>
                  <a:srgbClr val="AC934A"/>
                </a:solidFill>
                <a:latin typeface="Museo Sans 500"/>
                <a:ea typeface="+mj-ea"/>
                <a:cs typeface="+mj-cs"/>
              </a:defRPr>
            </a:lvl1pPr>
          </a:lstStyle>
          <a:p>
            <a:r>
              <a:rPr lang="en-US" smtClean="0"/>
              <a:t>Sold</a:t>
            </a:r>
            <a:endParaRPr lang="en-US" dirty="0"/>
          </a:p>
        </p:txBody>
      </p:sp>
      <p:sp>
        <p:nvSpPr>
          <p:cNvPr id="4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996899" y="5235374"/>
            <a:ext cx="1835150" cy="6223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28332 Harvest View Ln #105</a:t>
            </a:r>
          </a:p>
          <a:p>
            <a:pPr lvl="0"/>
            <a:r>
              <a:rPr lang="en-US" dirty="0" smtClean="0"/>
              <a:t>Trabuco Canyon, CA 92679</a:t>
            </a:r>
          </a:p>
          <a:p>
            <a:pPr lvl="0"/>
            <a:r>
              <a:rPr lang="en-US" dirty="0" smtClean="0"/>
              <a:t>5 bedrooms 4 baths 3,763 </a:t>
            </a:r>
            <a:r>
              <a:rPr lang="en-US" dirty="0" err="1" smtClean="0"/>
              <a:t>sqft</a:t>
            </a:r>
            <a:endParaRPr lang="en-US" dirty="0" smtClean="0"/>
          </a:p>
        </p:txBody>
      </p:sp>
      <p:sp>
        <p:nvSpPr>
          <p:cNvPr id="50" name="Text Placeholder 16"/>
          <p:cNvSpPr>
            <a:spLocks noGrp="1"/>
          </p:cNvSpPr>
          <p:nvPr>
            <p:ph type="body" sz="quarter" idx="35" hasCustomPrompt="1"/>
          </p:nvPr>
        </p:nvSpPr>
        <p:spPr>
          <a:xfrm>
            <a:off x="2996899" y="5806070"/>
            <a:ext cx="1835150" cy="260350"/>
          </a:xfrm>
        </p:spPr>
        <p:txBody>
          <a:bodyPr/>
          <a:lstStyle>
            <a:lvl1pPr>
              <a:defRPr>
                <a:latin typeface="Museo Sans 700"/>
              </a:defRPr>
            </a:lvl1pPr>
          </a:lstStyle>
          <a:p>
            <a:pPr lvl="0"/>
            <a:r>
              <a:rPr lang="en-US" dirty="0" smtClean="0"/>
              <a:t>$1,420,000</a:t>
            </a:r>
            <a:endParaRPr lang="en-US" dirty="0"/>
          </a:p>
        </p:txBody>
      </p:sp>
      <p:sp>
        <p:nvSpPr>
          <p:cNvPr id="51" name="Title 1"/>
          <p:cNvSpPr txBox="1">
            <a:spLocks/>
          </p:cNvSpPr>
          <p:nvPr userDrawn="1"/>
        </p:nvSpPr>
        <p:spPr>
          <a:xfrm>
            <a:off x="5633443" y="5051968"/>
            <a:ext cx="1297725" cy="273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100" b="0" i="0" kern="1200" cap="all" baseline="0">
                <a:solidFill>
                  <a:srgbClr val="AC934A"/>
                </a:solidFill>
                <a:latin typeface="Museo Sans 500"/>
                <a:ea typeface="+mj-ea"/>
                <a:cs typeface="+mj-cs"/>
              </a:defRPr>
            </a:lvl1pPr>
          </a:lstStyle>
          <a:p>
            <a:r>
              <a:rPr lang="en-US" smtClean="0"/>
              <a:t>Sold</a:t>
            </a:r>
            <a:endParaRPr lang="en-US" dirty="0"/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36" hasCustomPrompt="1"/>
          </p:nvPr>
        </p:nvSpPr>
        <p:spPr>
          <a:xfrm>
            <a:off x="5634038" y="5222696"/>
            <a:ext cx="1835150" cy="6223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28332 Harvest View Ln #105</a:t>
            </a:r>
          </a:p>
          <a:p>
            <a:pPr lvl="0"/>
            <a:r>
              <a:rPr lang="en-US" dirty="0" smtClean="0"/>
              <a:t>Trabuco Canyon, CA 92679</a:t>
            </a:r>
          </a:p>
          <a:p>
            <a:pPr lvl="0"/>
            <a:r>
              <a:rPr lang="en-US" dirty="0" smtClean="0"/>
              <a:t>5 bedrooms 4 baths 3,763 </a:t>
            </a:r>
            <a:r>
              <a:rPr lang="en-US" dirty="0" err="1" smtClean="0"/>
              <a:t>sqft</a:t>
            </a:r>
            <a:endParaRPr lang="en-US" dirty="0" smtClean="0"/>
          </a:p>
        </p:txBody>
      </p:sp>
      <p:sp>
        <p:nvSpPr>
          <p:cNvPr id="53" name="Text Placeholder 16"/>
          <p:cNvSpPr>
            <a:spLocks noGrp="1"/>
          </p:cNvSpPr>
          <p:nvPr>
            <p:ph type="body" sz="quarter" idx="37" hasCustomPrompt="1"/>
          </p:nvPr>
        </p:nvSpPr>
        <p:spPr>
          <a:xfrm>
            <a:off x="5634038" y="5793392"/>
            <a:ext cx="1835150" cy="260350"/>
          </a:xfrm>
        </p:spPr>
        <p:txBody>
          <a:bodyPr/>
          <a:lstStyle>
            <a:lvl1pPr>
              <a:defRPr>
                <a:latin typeface="Museo Sans 700"/>
              </a:defRPr>
            </a:lvl1pPr>
          </a:lstStyle>
          <a:p>
            <a:pPr lvl="0"/>
            <a:r>
              <a:rPr lang="en-US" dirty="0" smtClean="0"/>
              <a:t>$1,420,000</a:t>
            </a:r>
            <a:endParaRPr lang="en-US" dirty="0"/>
          </a:p>
        </p:txBody>
      </p:sp>
      <p:sp>
        <p:nvSpPr>
          <p:cNvPr id="66" name="Title 1"/>
          <p:cNvSpPr txBox="1">
            <a:spLocks/>
          </p:cNvSpPr>
          <p:nvPr userDrawn="1"/>
        </p:nvSpPr>
        <p:spPr>
          <a:xfrm>
            <a:off x="369293" y="7739435"/>
            <a:ext cx="1297725" cy="273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100" b="0" i="0" kern="1200" cap="all" baseline="0">
                <a:solidFill>
                  <a:srgbClr val="AC934A"/>
                </a:solidFill>
                <a:latin typeface="Museo Sans 500"/>
                <a:ea typeface="+mj-ea"/>
                <a:cs typeface="+mj-cs"/>
              </a:defRPr>
            </a:lvl1pPr>
          </a:lstStyle>
          <a:p>
            <a:r>
              <a:rPr lang="en-US" smtClean="0"/>
              <a:t>Sold</a:t>
            </a:r>
            <a:endParaRPr lang="en-US" dirty="0"/>
          </a:p>
        </p:txBody>
      </p:sp>
      <p:sp>
        <p:nvSpPr>
          <p:cNvPr id="67" name="Picture Placeholder 15"/>
          <p:cNvSpPr>
            <a:spLocks noGrp="1"/>
          </p:cNvSpPr>
          <p:nvPr>
            <p:ph type="pic" sz="quarter" idx="38"/>
          </p:nvPr>
        </p:nvSpPr>
        <p:spPr>
          <a:xfrm>
            <a:off x="0" y="6174274"/>
            <a:ext cx="2508250" cy="155883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369888" y="7910163"/>
            <a:ext cx="1835150" cy="6223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28332 Harvest View Ln #105</a:t>
            </a:r>
          </a:p>
          <a:p>
            <a:pPr lvl="0"/>
            <a:r>
              <a:rPr lang="en-US" dirty="0" smtClean="0"/>
              <a:t>Trabuco Canyon, CA 92679</a:t>
            </a:r>
          </a:p>
          <a:p>
            <a:pPr lvl="0"/>
            <a:r>
              <a:rPr lang="en-US" dirty="0" smtClean="0"/>
              <a:t>5 bedrooms 4 baths 3,763 </a:t>
            </a:r>
            <a:r>
              <a:rPr lang="en-US" dirty="0" err="1" smtClean="0"/>
              <a:t>sqft</a:t>
            </a:r>
            <a:endParaRPr lang="en-US" dirty="0" smtClean="0"/>
          </a:p>
        </p:txBody>
      </p:sp>
      <p:sp>
        <p:nvSpPr>
          <p:cNvPr id="69" name="Text Placeholder 16"/>
          <p:cNvSpPr>
            <a:spLocks noGrp="1"/>
          </p:cNvSpPr>
          <p:nvPr>
            <p:ph type="body" sz="quarter" idx="40" hasCustomPrompt="1"/>
          </p:nvPr>
        </p:nvSpPr>
        <p:spPr>
          <a:xfrm>
            <a:off x="369888" y="8480859"/>
            <a:ext cx="1835150" cy="260350"/>
          </a:xfrm>
        </p:spPr>
        <p:txBody>
          <a:bodyPr/>
          <a:lstStyle>
            <a:lvl1pPr>
              <a:defRPr>
                <a:latin typeface="Museo Sans 700"/>
              </a:defRPr>
            </a:lvl1pPr>
          </a:lstStyle>
          <a:p>
            <a:pPr lvl="0"/>
            <a:r>
              <a:rPr lang="en-US" dirty="0" smtClean="0"/>
              <a:t>$1,420,000</a:t>
            </a:r>
            <a:endParaRPr lang="en-US" dirty="0"/>
          </a:p>
        </p:txBody>
      </p:sp>
      <p:sp>
        <p:nvSpPr>
          <p:cNvPr id="70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2627011" y="6174274"/>
            <a:ext cx="2508250" cy="155883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1" name="Picture Placeholder 15"/>
          <p:cNvSpPr>
            <a:spLocks noGrp="1"/>
          </p:cNvSpPr>
          <p:nvPr>
            <p:ph type="pic" sz="quarter" idx="42"/>
          </p:nvPr>
        </p:nvSpPr>
        <p:spPr>
          <a:xfrm>
            <a:off x="5264150" y="6167924"/>
            <a:ext cx="2508250" cy="155883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2" name="Title 1"/>
          <p:cNvSpPr txBox="1">
            <a:spLocks/>
          </p:cNvSpPr>
          <p:nvPr userDrawn="1"/>
        </p:nvSpPr>
        <p:spPr>
          <a:xfrm>
            <a:off x="2996304" y="7739435"/>
            <a:ext cx="1297725" cy="273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100" b="0" i="0" kern="1200" cap="all" baseline="0">
                <a:solidFill>
                  <a:srgbClr val="AC934A"/>
                </a:solidFill>
                <a:latin typeface="Museo Sans 500"/>
                <a:ea typeface="+mj-ea"/>
                <a:cs typeface="+mj-cs"/>
              </a:defRPr>
            </a:lvl1pPr>
          </a:lstStyle>
          <a:p>
            <a:r>
              <a:rPr lang="en-US" smtClean="0"/>
              <a:t>Sold</a:t>
            </a:r>
            <a:endParaRPr lang="en-US" dirty="0"/>
          </a:p>
        </p:txBody>
      </p:sp>
      <p:sp>
        <p:nvSpPr>
          <p:cNvPr id="73" name="Text Placeholder 6"/>
          <p:cNvSpPr>
            <a:spLocks noGrp="1"/>
          </p:cNvSpPr>
          <p:nvPr>
            <p:ph type="body" sz="quarter" idx="43" hasCustomPrompt="1"/>
          </p:nvPr>
        </p:nvSpPr>
        <p:spPr>
          <a:xfrm>
            <a:off x="2996899" y="7910163"/>
            <a:ext cx="1835150" cy="6223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28332 Harvest View Ln #105</a:t>
            </a:r>
          </a:p>
          <a:p>
            <a:pPr lvl="0"/>
            <a:r>
              <a:rPr lang="en-US" dirty="0" smtClean="0"/>
              <a:t>Trabuco Canyon, CA 92679</a:t>
            </a:r>
          </a:p>
          <a:p>
            <a:pPr lvl="0"/>
            <a:r>
              <a:rPr lang="en-US" dirty="0" smtClean="0"/>
              <a:t>5 bedrooms 4 baths 3,763 </a:t>
            </a:r>
            <a:r>
              <a:rPr lang="en-US" dirty="0" err="1" smtClean="0"/>
              <a:t>sqft</a:t>
            </a:r>
            <a:endParaRPr lang="en-US" dirty="0" smtClean="0"/>
          </a:p>
        </p:txBody>
      </p:sp>
      <p:sp>
        <p:nvSpPr>
          <p:cNvPr id="74" name="Text Placeholder 16"/>
          <p:cNvSpPr>
            <a:spLocks noGrp="1"/>
          </p:cNvSpPr>
          <p:nvPr>
            <p:ph type="body" sz="quarter" idx="44" hasCustomPrompt="1"/>
          </p:nvPr>
        </p:nvSpPr>
        <p:spPr>
          <a:xfrm>
            <a:off x="2996899" y="8480859"/>
            <a:ext cx="1835150" cy="260350"/>
          </a:xfrm>
        </p:spPr>
        <p:txBody>
          <a:bodyPr/>
          <a:lstStyle>
            <a:lvl1pPr>
              <a:defRPr>
                <a:latin typeface="Museo Sans 700"/>
              </a:defRPr>
            </a:lvl1pPr>
          </a:lstStyle>
          <a:p>
            <a:pPr lvl="0"/>
            <a:r>
              <a:rPr lang="en-US" dirty="0" smtClean="0"/>
              <a:t>$1,420,000</a:t>
            </a:r>
            <a:endParaRPr lang="en-US" dirty="0"/>
          </a:p>
        </p:txBody>
      </p:sp>
      <p:sp>
        <p:nvSpPr>
          <p:cNvPr id="75" name="Title 1"/>
          <p:cNvSpPr txBox="1">
            <a:spLocks/>
          </p:cNvSpPr>
          <p:nvPr userDrawn="1"/>
        </p:nvSpPr>
        <p:spPr>
          <a:xfrm>
            <a:off x="5633443" y="7726757"/>
            <a:ext cx="1297725" cy="2730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100" b="0" i="0" kern="1200" cap="all" baseline="0">
                <a:solidFill>
                  <a:srgbClr val="AC934A"/>
                </a:solidFill>
                <a:latin typeface="Museo Sans 500"/>
                <a:ea typeface="+mj-ea"/>
                <a:cs typeface="+mj-cs"/>
              </a:defRPr>
            </a:lvl1pPr>
          </a:lstStyle>
          <a:p>
            <a:r>
              <a:rPr lang="en-US" smtClean="0"/>
              <a:t>Sold</a:t>
            </a:r>
            <a:endParaRPr lang="en-US" dirty="0"/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5634038" y="7897485"/>
            <a:ext cx="1835150" cy="6223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28332 Harvest View Ln #105</a:t>
            </a:r>
          </a:p>
          <a:p>
            <a:pPr lvl="0"/>
            <a:r>
              <a:rPr lang="en-US" dirty="0" smtClean="0"/>
              <a:t>Trabuco Canyon, CA 92679</a:t>
            </a:r>
          </a:p>
          <a:p>
            <a:pPr lvl="0"/>
            <a:r>
              <a:rPr lang="en-US" dirty="0" smtClean="0"/>
              <a:t>5 bedrooms 4 baths 3,763 </a:t>
            </a:r>
            <a:r>
              <a:rPr lang="en-US" dirty="0" err="1" smtClean="0"/>
              <a:t>sqft</a:t>
            </a:r>
            <a:endParaRPr lang="en-US" dirty="0" smtClean="0"/>
          </a:p>
        </p:txBody>
      </p:sp>
      <p:sp>
        <p:nvSpPr>
          <p:cNvPr id="77" name="Text Placeholder 16"/>
          <p:cNvSpPr>
            <a:spLocks noGrp="1"/>
          </p:cNvSpPr>
          <p:nvPr>
            <p:ph type="body" sz="quarter" idx="46" hasCustomPrompt="1"/>
          </p:nvPr>
        </p:nvSpPr>
        <p:spPr>
          <a:xfrm>
            <a:off x="5634038" y="8468181"/>
            <a:ext cx="1835150" cy="260350"/>
          </a:xfrm>
        </p:spPr>
        <p:txBody>
          <a:bodyPr/>
          <a:lstStyle>
            <a:lvl1pPr>
              <a:defRPr>
                <a:latin typeface="Museo Sans 700"/>
              </a:defRPr>
            </a:lvl1pPr>
          </a:lstStyle>
          <a:p>
            <a:pPr lvl="0"/>
            <a:r>
              <a:rPr lang="en-US" dirty="0" smtClean="0"/>
              <a:t>$1,420,000</a:t>
            </a:r>
            <a:endParaRPr lang="en-US" dirty="0"/>
          </a:p>
        </p:txBody>
      </p:sp>
      <p:sp>
        <p:nvSpPr>
          <p:cNvPr id="78" name="Text Placeholder 77"/>
          <p:cNvSpPr>
            <a:spLocks noGrp="1"/>
          </p:cNvSpPr>
          <p:nvPr>
            <p:ph type="body" sz="quarter" idx="47" hasCustomPrompt="1"/>
          </p:nvPr>
        </p:nvSpPr>
        <p:spPr>
          <a:xfrm>
            <a:off x="4584980" y="9247807"/>
            <a:ext cx="2814596" cy="223838"/>
          </a:xfrm>
        </p:spPr>
        <p:txBody>
          <a:bodyPr/>
          <a:lstStyle>
            <a:lvl1pPr algn="r">
              <a:defRPr sz="800" cap="all" baseline="0">
                <a:latin typeface="Museo Sans 700"/>
              </a:defRPr>
            </a:lvl1pPr>
          </a:lstStyle>
          <a:p>
            <a:pPr lvl="0"/>
            <a:r>
              <a:rPr lang="en-US" dirty="0" err="1" smtClean="0"/>
              <a:t>YourSiteNameHere.com</a:t>
            </a:r>
            <a:endParaRPr lang="en-US" dirty="0"/>
          </a:p>
        </p:txBody>
      </p:sp>
      <p:pic>
        <p:nvPicPr>
          <p:cNvPr id="80" name="Picture 79" descr="Realtor black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23" y="9788845"/>
            <a:ext cx="171921" cy="171921"/>
          </a:xfrm>
          <a:prstGeom prst="rect">
            <a:avLst/>
          </a:prstGeom>
        </p:spPr>
      </p:pic>
      <p:pic>
        <p:nvPicPr>
          <p:cNvPr id="81" name="Picture 80" descr="Equal Housing black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23" y="9789601"/>
            <a:ext cx="171165" cy="17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14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28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2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C380E-1DEC-F845-A0F8-4776A55FBA63}" type="datetimeFigureOut">
              <a:rPr lang="en-US" smtClean="0"/>
              <a:t>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41C3A-97E7-FA4A-BADF-5E00E99355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41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2900" b="0" i="0" kern="1200" cap="all" baseline="0">
          <a:solidFill>
            <a:srgbClr val="AC934A"/>
          </a:solidFill>
          <a:latin typeface="Museo Sans 10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300"/>
        </a:lnSpc>
        <a:spcBef>
          <a:spcPct val="20000"/>
        </a:spcBef>
        <a:buFontTx/>
        <a:buNone/>
        <a:defRPr sz="900" b="0" i="0" kern="1200" cap="none" baseline="0">
          <a:solidFill>
            <a:schemeClr val="tx1"/>
          </a:solidFill>
          <a:latin typeface="Museo Sans 300"/>
          <a:ea typeface="+mn-ea"/>
          <a:cs typeface="+mn-cs"/>
        </a:defRPr>
      </a:lvl1pPr>
      <a:lvl2pPr marL="457200" indent="0" algn="l" defTabSz="457200" rtl="0" eaLnBrk="1" latinLnBrk="0" hangingPunct="1">
        <a:lnSpc>
          <a:spcPts val="1300"/>
        </a:lnSpc>
        <a:spcBef>
          <a:spcPct val="20000"/>
        </a:spcBef>
        <a:buFontTx/>
        <a:buNone/>
        <a:defRPr sz="900" b="0" i="0" kern="1200" cap="none" baseline="0">
          <a:solidFill>
            <a:schemeClr val="tx1"/>
          </a:solidFill>
          <a:latin typeface="Museo Sans 300"/>
          <a:ea typeface="+mn-ea"/>
          <a:cs typeface="+mn-cs"/>
        </a:defRPr>
      </a:lvl2pPr>
      <a:lvl3pPr marL="914400" indent="0" algn="l" defTabSz="457200" rtl="0" eaLnBrk="1" latinLnBrk="0" hangingPunct="1">
        <a:lnSpc>
          <a:spcPts val="1300"/>
        </a:lnSpc>
        <a:spcBef>
          <a:spcPct val="20000"/>
        </a:spcBef>
        <a:buFontTx/>
        <a:buNone/>
        <a:defRPr sz="900" b="0" i="0" kern="1200" cap="none" baseline="0">
          <a:solidFill>
            <a:schemeClr val="tx1"/>
          </a:solidFill>
          <a:latin typeface="Museo Sans 300"/>
          <a:ea typeface="+mn-ea"/>
          <a:cs typeface="+mn-cs"/>
        </a:defRPr>
      </a:lvl3pPr>
      <a:lvl4pPr marL="1371600" indent="0" algn="l" defTabSz="457200" rtl="0" eaLnBrk="1" latinLnBrk="0" hangingPunct="1">
        <a:lnSpc>
          <a:spcPts val="1300"/>
        </a:lnSpc>
        <a:spcBef>
          <a:spcPct val="20000"/>
        </a:spcBef>
        <a:buFontTx/>
        <a:buNone/>
        <a:defRPr sz="900" b="0" i="0" kern="1200" cap="none" baseline="0">
          <a:solidFill>
            <a:schemeClr val="tx1"/>
          </a:solidFill>
          <a:latin typeface="Museo Sans 300"/>
          <a:ea typeface="+mn-ea"/>
          <a:cs typeface="+mn-cs"/>
        </a:defRPr>
      </a:lvl4pPr>
      <a:lvl5pPr marL="1828800" indent="0" algn="l" defTabSz="457200" rtl="0" eaLnBrk="1" latinLnBrk="0" hangingPunct="1">
        <a:lnSpc>
          <a:spcPts val="1300"/>
        </a:lnSpc>
        <a:spcBef>
          <a:spcPct val="20000"/>
        </a:spcBef>
        <a:buFontTx/>
        <a:buNone/>
        <a:defRPr sz="900" b="0" i="0" kern="1200" cap="none" baseline="0">
          <a:solidFill>
            <a:schemeClr val="tx1"/>
          </a:solidFill>
          <a:latin typeface="Museo Sans 30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5" name="Text Placeholder 1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18" name="Picture Placeholder 17"/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19" name="Text Placeholder 1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24" name="Text Placeholder 2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27" name="Picture Placeholder 26"/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28" name="Text Placeholder 27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726" y="82102"/>
            <a:ext cx="1943099" cy="56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4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767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3700" y="2413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Museo Sans 100"/>
                <a:cs typeface="Museo Sans 100"/>
              </a:rPr>
              <a:t>EXAMPLE</a:t>
            </a:r>
          </a:p>
        </p:txBody>
      </p:sp>
      <p:pic>
        <p:nvPicPr>
          <p:cNvPr id="2" name="Picture 1" descr="Market Activity Flyer 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3647" y="49695"/>
            <a:ext cx="4065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Museo Sans 100" charset="0"/>
              </a:rPr>
              <a:t>EXAMPLE</a:t>
            </a:r>
            <a:endParaRPr lang="en-US" sz="3600" dirty="0">
              <a:solidFill>
                <a:schemeClr val="bg1"/>
              </a:solidFill>
              <a:latin typeface="Museo Sans 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2</Words>
  <Application>Microsoft Macintosh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Calibri</vt:lpstr>
      <vt:lpstr>Museo Sans 100</vt:lpstr>
      <vt:lpstr>Museo Sans 300</vt:lpstr>
      <vt:lpstr>Museo Sans 500</vt:lpstr>
      <vt:lpstr>Museo Sans 700</vt:lpstr>
      <vt:lpstr>Arial</vt:lpstr>
      <vt:lpstr>Office Theme</vt:lpstr>
      <vt:lpstr>PowerPoint Presentation</vt:lpstr>
      <vt:lpstr>PowerPoint Presentation</vt:lpstr>
    </vt:vector>
  </TitlesOfParts>
  <Company>ROG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Schwausch</dc:creator>
  <cp:lastModifiedBy>Jodi Schwausch</cp:lastModifiedBy>
  <cp:revision>36</cp:revision>
  <cp:lastPrinted>2016-11-22T23:37:19Z</cp:lastPrinted>
  <dcterms:created xsi:type="dcterms:W3CDTF">2016-11-22T22:35:25Z</dcterms:created>
  <dcterms:modified xsi:type="dcterms:W3CDTF">2017-01-18T00:37:27Z</dcterms:modified>
</cp:coreProperties>
</file>