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60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6">
          <p15:clr>
            <a:srgbClr val="A4A3A4"/>
          </p15:clr>
        </p15:guide>
        <p15:guide id="2" pos="45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C9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0" autoAdjust="0"/>
    <p:restoredTop sz="94686"/>
  </p:normalViewPr>
  <p:slideViewPr>
    <p:cSldViewPr snapToGrid="0" snapToObjects="1">
      <p:cViewPr>
        <p:scale>
          <a:sx n="140" d="100"/>
          <a:sy n="140" d="100"/>
        </p:scale>
        <p:origin x="3792" y="144"/>
      </p:cViewPr>
      <p:guideLst>
        <p:guide orient="horz" pos="2816"/>
        <p:guide pos="45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DAF8-ED3F-924B-9B80-FC936D82723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FB19-A8C2-5B4A-8010-1807F53AF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Flye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7772400" cy="4108804"/>
          </a:xfrm>
        </p:spPr>
        <p:txBody>
          <a:bodyPr anchor="ctr" anchorCtr="1"/>
          <a:lstStyle>
            <a:lvl1pPr marL="0" indent="0" algn="ctr">
              <a:lnSpc>
                <a:spcPct val="100000"/>
              </a:lnSpc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861944"/>
            <a:ext cx="7772400" cy="11964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7025" y="4862317"/>
            <a:ext cx="3577494" cy="401660"/>
          </a:xfrm>
        </p:spPr>
        <p:txBody>
          <a:bodyPr anchor="b">
            <a:noAutofit/>
          </a:bodyPr>
          <a:lstStyle>
            <a:lvl1pPr algn="l">
              <a:defRPr sz="2900" b="0" i="0" baseline="0">
                <a:solidFill>
                  <a:srgbClr val="AC934A"/>
                </a:solidFill>
                <a:latin typeface="Museo Sans 100"/>
              </a:defRPr>
            </a:lvl1pPr>
          </a:lstStyle>
          <a:p>
            <a:r>
              <a:rPr lang="en-US" dirty="0" smtClean="0"/>
              <a:t>$1,234,456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91067" y="7120005"/>
            <a:ext cx="3577494" cy="1379496"/>
          </a:xfrm>
        </p:spPr>
        <p:txBody>
          <a:bodyPr>
            <a:noAutofit/>
          </a:bodyPr>
          <a:lstStyle>
            <a:lvl1pPr marL="171450" indent="-171450">
              <a:lnSpc>
                <a:spcPts val="1400"/>
              </a:lnSpc>
              <a:buFont typeface="Arial"/>
              <a:buChar char="•"/>
              <a:defRPr sz="900" b="0" i="0" cap="none" baseline="0">
                <a:solidFill>
                  <a:schemeClr val="tx1"/>
                </a:solidFill>
                <a:latin typeface="Museo Sans 30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Bullet Point 1</a:t>
            </a:r>
          </a:p>
          <a:p>
            <a:pPr lvl="0"/>
            <a:r>
              <a:rPr lang="en-US" dirty="0" smtClean="0"/>
              <a:t>Bullet Point 2</a:t>
            </a:r>
          </a:p>
          <a:p>
            <a:pPr lvl="0"/>
            <a:r>
              <a:rPr lang="en-US" dirty="0" smtClean="0"/>
              <a:t>Bullet Point 3</a:t>
            </a:r>
          </a:p>
          <a:p>
            <a:pPr lvl="0"/>
            <a:r>
              <a:rPr lang="en-US" dirty="0" smtClean="0"/>
              <a:t>Bullet Point 4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86991" y="4392471"/>
            <a:ext cx="3577527" cy="458265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2900" cap="all" baseline="0">
                <a:solidFill>
                  <a:schemeClr val="tx1"/>
                </a:solidFill>
                <a:latin typeface="Museo Sans 100"/>
              </a:defRPr>
            </a:lvl1pPr>
          </a:lstStyle>
          <a:p>
            <a:pPr lvl="0"/>
            <a:r>
              <a:rPr lang="en-US" dirty="0" smtClean="0"/>
              <a:t>Just Listed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87021" y="5215841"/>
            <a:ext cx="3585317" cy="242767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>
                <a:solidFill>
                  <a:schemeClr val="tx1"/>
                </a:solidFill>
                <a:latin typeface="Museo Sans 500"/>
              </a:defRPr>
            </a:lvl1pPr>
          </a:lstStyle>
          <a:p>
            <a:pPr lvl="0"/>
            <a:r>
              <a:rPr lang="en-US" dirty="0" smtClean="0"/>
              <a:t>5 Bedroom, 5 Bath, 3,200 Sq. Ft.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687763" y="5484008"/>
            <a:ext cx="3577527" cy="200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solidFill>
                  <a:schemeClr val="tx1"/>
                </a:solidFill>
                <a:latin typeface="Museo Sans 300"/>
              </a:defRPr>
            </a:lvl1pPr>
          </a:lstStyle>
          <a:p>
            <a:pPr lvl="0"/>
            <a:r>
              <a:rPr lang="en-US" dirty="0" smtClean="0"/>
              <a:t>Street Address, Unit #, City, State, Zip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41709" y="4480017"/>
            <a:ext cx="2935572" cy="1823350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34434" y="6676192"/>
            <a:ext cx="2935288" cy="1823308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0" y="8861944"/>
            <a:ext cx="1195215" cy="1196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3691072" y="5933357"/>
            <a:ext cx="3577829" cy="115575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your listing description here. We have prepared a sample of a listing flyer to get you started and help save you time and money. We hope our flyers will help you sell or rent a property! Insert your listing description here. We have prepared a sample of a listing flyer to get you started and help save you time and money. We hope our flyers will help you sell or rent a property!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1287463" y="8907606"/>
            <a:ext cx="3119437" cy="878064"/>
          </a:xfrm>
        </p:spPr>
        <p:txBody>
          <a:bodyPr anchor="ctr" anchorCtr="0"/>
          <a:lstStyle>
            <a:lvl1pPr>
              <a:lnSpc>
                <a:spcPts val="1100"/>
              </a:lnSpc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AGENT NAME &amp; CONTACT INFO</a:t>
            </a:r>
          </a:p>
          <a:p>
            <a:pPr lvl="0"/>
            <a:r>
              <a:rPr lang="en-US" dirty="0" smtClean="0"/>
              <a:t>REALTOR ® • BRE# 12334568900</a:t>
            </a:r>
          </a:p>
          <a:p>
            <a:pPr lvl="0"/>
            <a:r>
              <a:rPr lang="en-US" dirty="0" smtClean="0"/>
              <a:t>O 949.370.7140  C 949.370.7140</a:t>
            </a:r>
          </a:p>
          <a:p>
            <a:pPr lvl="0"/>
            <a:r>
              <a:rPr lang="en-US" dirty="0" err="1" smtClean="0"/>
              <a:t>Agent@RealtyONEGroup.com</a:t>
            </a:r>
            <a:endParaRPr lang="en-US" dirty="0" smtClean="0"/>
          </a:p>
          <a:p>
            <a:pPr lvl="0"/>
            <a:r>
              <a:rPr lang="en-US" dirty="0" smtClean="0"/>
              <a:t>YOURSITENAME.COM</a:t>
            </a:r>
            <a:endParaRPr lang="en-US" dirty="0"/>
          </a:p>
        </p:txBody>
      </p:sp>
      <p:pic>
        <p:nvPicPr>
          <p:cNvPr id="9" name="Picture 8" descr="Equal Housing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30" y="9788845"/>
            <a:ext cx="167990" cy="167990"/>
          </a:xfrm>
          <a:prstGeom prst="rect">
            <a:avLst/>
          </a:prstGeom>
        </p:spPr>
      </p:pic>
      <p:pic>
        <p:nvPicPr>
          <p:cNvPr id="11" name="Picture 10" descr="Realto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95" y="9785670"/>
            <a:ext cx="167990" cy="16799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849967" y="9788314"/>
            <a:ext cx="5003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aseline="0" dirty="0" smtClean="0">
                <a:solidFill>
                  <a:schemeClr val="bg1">
                    <a:lumMod val="75000"/>
                  </a:schemeClr>
                </a:solidFill>
                <a:latin typeface="Museo Sans 300"/>
              </a:rPr>
              <a:t>If your property is already listed with another broker, this is not intended as a solicitation. Information is deemed reliable but not guaranteed.</a:t>
            </a:r>
            <a:endParaRPr lang="en-US" sz="500" baseline="0" dirty="0">
              <a:solidFill>
                <a:schemeClr val="bg1">
                  <a:lumMod val="75000"/>
                </a:schemeClr>
              </a:solidFill>
              <a:latin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12599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380E-1DEC-F845-A0F8-4776A55FBA63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1C3A-97E7-FA4A-BADF-5E00E993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380E-1DEC-F845-A0F8-4776A55FBA63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1C3A-97E7-FA4A-BADF-5E00E9935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1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900" b="0" i="0" kern="1200" cap="all" baseline="0">
          <a:solidFill>
            <a:srgbClr val="AC934A"/>
          </a:solidFill>
          <a:latin typeface="Museo Sans 10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tx1">
              <a:lumMod val="50000"/>
              <a:lumOff val="50000"/>
            </a:schemeClr>
          </a:solidFill>
          <a:latin typeface="Museo Sans 300"/>
          <a:ea typeface="+mn-ea"/>
          <a:cs typeface="+mn-cs"/>
        </a:defRPr>
      </a:lvl1pPr>
      <a:lvl2pPr marL="45720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tx1">
              <a:lumMod val="50000"/>
              <a:lumOff val="50000"/>
            </a:schemeClr>
          </a:solidFill>
          <a:latin typeface="Museo Sans 300"/>
          <a:ea typeface="+mn-ea"/>
          <a:cs typeface="+mn-cs"/>
        </a:defRPr>
      </a:lvl2pPr>
      <a:lvl3pPr marL="91440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tx1">
              <a:lumMod val="50000"/>
              <a:lumOff val="50000"/>
            </a:schemeClr>
          </a:solidFill>
          <a:latin typeface="Museo Sans 300"/>
          <a:ea typeface="+mn-ea"/>
          <a:cs typeface="+mn-cs"/>
        </a:defRPr>
      </a:lvl3pPr>
      <a:lvl4pPr marL="137160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tx1">
              <a:lumMod val="50000"/>
              <a:lumOff val="50000"/>
            </a:schemeClr>
          </a:solidFill>
          <a:latin typeface="Museo Sans 300"/>
          <a:ea typeface="+mn-ea"/>
          <a:cs typeface="+mn-cs"/>
        </a:defRPr>
      </a:lvl4pPr>
      <a:lvl5pPr marL="182880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tx1">
              <a:lumMod val="50000"/>
              <a:lumOff val="50000"/>
            </a:schemeClr>
          </a:solidFill>
          <a:latin typeface="Museo Sans 30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90" y="9171776"/>
            <a:ext cx="1943100" cy="5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5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767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700" y="2413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useo Sans 100"/>
                <a:cs typeface="Museo Sans 100"/>
              </a:rPr>
              <a:t>EXAMPLE</a:t>
            </a:r>
          </a:p>
        </p:txBody>
      </p:sp>
      <p:pic>
        <p:nvPicPr>
          <p:cNvPr id="3" name="Picture 2" descr="Just Listed Flyer 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888" y="214531"/>
            <a:ext cx="4453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Museo Sans 100" charset="0"/>
                <a:ea typeface="Museo Sans 100" charset="0"/>
                <a:cs typeface="Museo Sans 100" charset="0"/>
              </a:rPr>
              <a:t>EXAMPLE</a:t>
            </a:r>
            <a:endParaRPr lang="en-US" sz="3000" dirty="0">
              <a:solidFill>
                <a:schemeClr val="bg1"/>
              </a:solidFill>
              <a:latin typeface="Museo Sans 100" charset="0"/>
              <a:ea typeface="Museo Sans 100" charset="0"/>
              <a:cs typeface="Museo Sans 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Museo Sans 100</vt:lpstr>
      <vt:lpstr>Museo Sans 300</vt:lpstr>
      <vt:lpstr>Museo Sans 500</vt:lpstr>
      <vt:lpstr>Arial</vt:lpstr>
      <vt:lpstr>Office Theme</vt:lpstr>
      <vt:lpstr>PowerPoint Presentation</vt:lpstr>
      <vt:lpstr>PowerPoint Presentation</vt:lpstr>
    </vt:vector>
  </TitlesOfParts>
  <Company>ROG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Schwausch</dc:creator>
  <cp:lastModifiedBy>Jodi Schwausch</cp:lastModifiedBy>
  <cp:revision>30</cp:revision>
  <cp:lastPrinted>2016-11-22T23:37:19Z</cp:lastPrinted>
  <dcterms:created xsi:type="dcterms:W3CDTF">2016-11-22T22:35:25Z</dcterms:created>
  <dcterms:modified xsi:type="dcterms:W3CDTF">2017-01-18T00:35:50Z</dcterms:modified>
</cp:coreProperties>
</file>