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3300"/>
      </a:spcBef>
      <a:spcAft>
        <a:spcPts val="0"/>
      </a:spcAft>
      <a:buClrTx/>
      <a:buSzTx/>
      <a:buFontTx/>
      <a:buNone/>
      <a:tabLst/>
      <a:defRPr kumimoji="0" sz="4000" b="0" i="0" u="none" strike="noStrike" cap="none" spc="0" normalizeH="0" baseline="0">
        <a:ln>
          <a:noFill/>
        </a:ln>
        <a:solidFill>
          <a:srgbClr val="000000"/>
        </a:solidFill>
        <a:effectLst/>
        <a:uFillTx/>
        <a:latin typeface="Graphik Semibold"/>
        <a:ea typeface="Graphik Semibold"/>
        <a:cs typeface="Graphik Semibold"/>
        <a:sym typeface="Graphik Semibold"/>
      </a:defRPr>
    </a:lvl1pPr>
    <a:lvl2pPr marL="0" marR="0" indent="0" algn="l" defTabSz="584200" rtl="0" fontAlgn="auto" latinLnBrk="0" hangingPunct="0">
      <a:lnSpc>
        <a:spcPct val="100000"/>
      </a:lnSpc>
      <a:spcBef>
        <a:spcPts val="3300"/>
      </a:spcBef>
      <a:spcAft>
        <a:spcPts val="0"/>
      </a:spcAft>
      <a:buClrTx/>
      <a:buSzTx/>
      <a:buFontTx/>
      <a:buNone/>
      <a:tabLst/>
      <a:defRPr kumimoji="0" sz="4000" b="0" i="0" u="none" strike="noStrike" cap="none" spc="0" normalizeH="0" baseline="0">
        <a:ln>
          <a:noFill/>
        </a:ln>
        <a:solidFill>
          <a:srgbClr val="000000"/>
        </a:solidFill>
        <a:effectLst/>
        <a:uFillTx/>
        <a:latin typeface="Graphik Semibold"/>
        <a:ea typeface="Graphik Semibold"/>
        <a:cs typeface="Graphik Semibold"/>
        <a:sym typeface="Graphik Semibold"/>
      </a:defRPr>
    </a:lvl2pPr>
    <a:lvl3pPr marL="0" marR="0" indent="0" algn="l" defTabSz="584200" rtl="0" fontAlgn="auto" latinLnBrk="0" hangingPunct="0">
      <a:lnSpc>
        <a:spcPct val="100000"/>
      </a:lnSpc>
      <a:spcBef>
        <a:spcPts val="3300"/>
      </a:spcBef>
      <a:spcAft>
        <a:spcPts val="0"/>
      </a:spcAft>
      <a:buClrTx/>
      <a:buSzTx/>
      <a:buFontTx/>
      <a:buNone/>
      <a:tabLst/>
      <a:defRPr kumimoji="0" sz="4000" b="0" i="0" u="none" strike="noStrike" cap="none" spc="0" normalizeH="0" baseline="0">
        <a:ln>
          <a:noFill/>
        </a:ln>
        <a:solidFill>
          <a:srgbClr val="000000"/>
        </a:solidFill>
        <a:effectLst/>
        <a:uFillTx/>
        <a:latin typeface="Graphik Semibold"/>
        <a:ea typeface="Graphik Semibold"/>
        <a:cs typeface="Graphik Semibold"/>
        <a:sym typeface="Graphik Semibold"/>
      </a:defRPr>
    </a:lvl3pPr>
    <a:lvl4pPr marL="0" marR="0" indent="0" algn="l" defTabSz="584200" rtl="0" fontAlgn="auto" latinLnBrk="0" hangingPunct="0">
      <a:lnSpc>
        <a:spcPct val="100000"/>
      </a:lnSpc>
      <a:spcBef>
        <a:spcPts val="3300"/>
      </a:spcBef>
      <a:spcAft>
        <a:spcPts val="0"/>
      </a:spcAft>
      <a:buClrTx/>
      <a:buSzTx/>
      <a:buFontTx/>
      <a:buNone/>
      <a:tabLst/>
      <a:defRPr kumimoji="0" sz="4000" b="0" i="0" u="none" strike="noStrike" cap="none" spc="0" normalizeH="0" baseline="0">
        <a:ln>
          <a:noFill/>
        </a:ln>
        <a:solidFill>
          <a:srgbClr val="000000"/>
        </a:solidFill>
        <a:effectLst/>
        <a:uFillTx/>
        <a:latin typeface="Graphik Semibold"/>
        <a:ea typeface="Graphik Semibold"/>
        <a:cs typeface="Graphik Semibold"/>
        <a:sym typeface="Graphik Semibold"/>
      </a:defRPr>
    </a:lvl4pPr>
    <a:lvl5pPr marL="0" marR="0" indent="0" algn="l" defTabSz="584200" rtl="0" fontAlgn="auto" latinLnBrk="0" hangingPunct="0">
      <a:lnSpc>
        <a:spcPct val="100000"/>
      </a:lnSpc>
      <a:spcBef>
        <a:spcPts val="3300"/>
      </a:spcBef>
      <a:spcAft>
        <a:spcPts val="0"/>
      </a:spcAft>
      <a:buClrTx/>
      <a:buSzTx/>
      <a:buFontTx/>
      <a:buNone/>
      <a:tabLst/>
      <a:defRPr kumimoji="0" sz="4000" b="0" i="0" u="none" strike="noStrike" cap="none" spc="0" normalizeH="0" baseline="0">
        <a:ln>
          <a:noFill/>
        </a:ln>
        <a:solidFill>
          <a:srgbClr val="000000"/>
        </a:solidFill>
        <a:effectLst/>
        <a:uFillTx/>
        <a:latin typeface="Graphik Semibold"/>
        <a:ea typeface="Graphik Semibold"/>
        <a:cs typeface="Graphik Semibold"/>
        <a:sym typeface="Graphik Semibold"/>
      </a:defRPr>
    </a:lvl5pPr>
    <a:lvl6pPr marL="0" marR="0" indent="0" algn="l" defTabSz="584200" rtl="0" fontAlgn="auto" latinLnBrk="0" hangingPunct="0">
      <a:lnSpc>
        <a:spcPct val="100000"/>
      </a:lnSpc>
      <a:spcBef>
        <a:spcPts val="3300"/>
      </a:spcBef>
      <a:spcAft>
        <a:spcPts val="0"/>
      </a:spcAft>
      <a:buClrTx/>
      <a:buSzTx/>
      <a:buFontTx/>
      <a:buNone/>
      <a:tabLst/>
      <a:defRPr kumimoji="0" sz="4000" b="0" i="0" u="none" strike="noStrike" cap="none" spc="0" normalizeH="0" baseline="0">
        <a:ln>
          <a:noFill/>
        </a:ln>
        <a:solidFill>
          <a:srgbClr val="000000"/>
        </a:solidFill>
        <a:effectLst/>
        <a:uFillTx/>
        <a:latin typeface="Graphik Semibold"/>
        <a:ea typeface="Graphik Semibold"/>
        <a:cs typeface="Graphik Semibold"/>
        <a:sym typeface="Graphik Semibold"/>
      </a:defRPr>
    </a:lvl6pPr>
    <a:lvl7pPr marL="0" marR="0" indent="0" algn="l" defTabSz="584200" rtl="0" fontAlgn="auto" latinLnBrk="0" hangingPunct="0">
      <a:lnSpc>
        <a:spcPct val="100000"/>
      </a:lnSpc>
      <a:spcBef>
        <a:spcPts val="3300"/>
      </a:spcBef>
      <a:spcAft>
        <a:spcPts val="0"/>
      </a:spcAft>
      <a:buClrTx/>
      <a:buSzTx/>
      <a:buFontTx/>
      <a:buNone/>
      <a:tabLst/>
      <a:defRPr kumimoji="0" sz="4000" b="0" i="0" u="none" strike="noStrike" cap="none" spc="0" normalizeH="0" baseline="0">
        <a:ln>
          <a:noFill/>
        </a:ln>
        <a:solidFill>
          <a:srgbClr val="000000"/>
        </a:solidFill>
        <a:effectLst/>
        <a:uFillTx/>
        <a:latin typeface="Graphik Semibold"/>
        <a:ea typeface="Graphik Semibold"/>
        <a:cs typeface="Graphik Semibold"/>
        <a:sym typeface="Graphik Semibold"/>
      </a:defRPr>
    </a:lvl7pPr>
    <a:lvl8pPr marL="0" marR="0" indent="0" algn="l" defTabSz="584200" rtl="0" fontAlgn="auto" latinLnBrk="0" hangingPunct="0">
      <a:lnSpc>
        <a:spcPct val="100000"/>
      </a:lnSpc>
      <a:spcBef>
        <a:spcPts val="3300"/>
      </a:spcBef>
      <a:spcAft>
        <a:spcPts val="0"/>
      </a:spcAft>
      <a:buClrTx/>
      <a:buSzTx/>
      <a:buFontTx/>
      <a:buNone/>
      <a:tabLst/>
      <a:defRPr kumimoji="0" sz="4000" b="0" i="0" u="none" strike="noStrike" cap="none" spc="0" normalizeH="0" baseline="0">
        <a:ln>
          <a:noFill/>
        </a:ln>
        <a:solidFill>
          <a:srgbClr val="000000"/>
        </a:solidFill>
        <a:effectLst/>
        <a:uFillTx/>
        <a:latin typeface="Graphik Semibold"/>
        <a:ea typeface="Graphik Semibold"/>
        <a:cs typeface="Graphik Semibold"/>
        <a:sym typeface="Graphik Semibold"/>
      </a:defRPr>
    </a:lvl8pPr>
    <a:lvl9pPr marL="0" marR="0" indent="0" algn="l" defTabSz="584200" rtl="0" fontAlgn="auto" latinLnBrk="0" hangingPunct="0">
      <a:lnSpc>
        <a:spcPct val="100000"/>
      </a:lnSpc>
      <a:spcBef>
        <a:spcPts val="3300"/>
      </a:spcBef>
      <a:spcAft>
        <a:spcPts val="0"/>
      </a:spcAft>
      <a:buClrTx/>
      <a:buSzTx/>
      <a:buFontTx/>
      <a:buNone/>
      <a:tabLst/>
      <a:defRPr kumimoji="0" sz="4000" b="0" i="0" u="none" strike="noStrike" cap="none" spc="0" normalizeH="0" baseline="0">
        <a:ln>
          <a:noFill/>
        </a:ln>
        <a:solidFill>
          <a:srgbClr val="000000"/>
        </a:solidFill>
        <a:effectLst/>
        <a:uFillTx/>
        <a:latin typeface="Graphik Semibold"/>
        <a:ea typeface="Graphik Semibold"/>
        <a:cs typeface="Graphik Semibold"/>
        <a:sym typeface="Graphik Semibold"/>
      </a:defRPr>
    </a:lvl9pPr>
  </p:defaultTextStyle>
  <p:extLst>
    <p:ext uri="{521415D9-36F7-43E2-AB2F-B90AF26B5E84}">
      <p14:sectionLst xmlns:p14="http://schemas.microsoft.com/office/powerpoint/2010/main">
        <p14:section name="Intro" id="{0233419D-F300-2640-97FD-2453E9EFA9A3}">
          <p14:sldIdLst>
            <p14:sldId id="256"/>
            <p14:sldId id="257"/>
            <p14:sldId id="258"/>
            <p14:sldId id="259"/>
          </p14:sldIdLst>
        </p14:section>
        <p14:section name="Template" id="{6B9189D6-2A4D-7647-B789-A152773D10B5}">
          <p14:sldIdLst>
            <p14:sldId id="260"/>
            <p14:sldId id="261"/>
            <p14:sldId id="262"/>
            <p14:sldId id="263"/>
            <p14:sldId id="264"/>
            <p14:sldId id="265"/>
            <p14:sldId id="266"/>
            <p14:sldId id="267"/>
            <p14:sldId id="268"/>
            <p14:sldId id="269"/>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EFA07"/>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254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254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chemeClr val="accent4">
              <a:hueOff val="3712597"/>
              <a:satOff val="-23099"/>
              <a:lumOff val="5802"/>
            </a:schemeClr>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254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9BCEF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254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2871FF"/>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D1F6"/>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E7FE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wholeTbl>
    <a:band2H>
      <a:tcTxStyle/>
      <a:tcStyle>
        <a:tcBdr/>
        <a:fill>
          <a:solidFill>
            <a:srgbClr val="EAEAEA"/>
          </a:solidFill>
        </a:fill>
      </a:tcStyle>
    </a:band2H>
    <a:firstCol>
      <a:tcTxStyle b="on" i="off">
        <a:font>
          <a:latin typeface="Graphik Semibold"/>
          <a:ea typeface="Graphik Semibold"/>
          <a:cs typeface="Graphik Semi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lastRow>
    <a:firstRow>
      <a:tcTxStyle b="on" i="off">
        <a:font>
          <a:latin typeface="Graphik Semibold"/>
          <a:ea typeface="Graphik Semibold"/>
          <a:cs typeface="Graphik Semi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2"/>
  </p:normalViewPr>
  <p:slideViewPr>
    <p:cSldViewPr snapToGrid="0" snapToObjects="1">
      <p:cViewPr varScale="1">
        <p:scale>
          <a:sx n="60" d="100"/>
          <a:sy n="60" d="100"/>
        </p:scale>
        <p:origin x="2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xfrm>
            <a:off x="1143000" y="685800"/>
            <a:ext cx="4572000" cy="3429000"/>
          </a:xfrm>
          <a:prstGeom prst="rect">
            <a:avLst/>
          </a:prstGeom>
        </p:spPr>
        <p:txBody>
          <a:bodyPr/>
          <a:lstStyle/>
          <a:p>
            <a:endParaRPr/>
          </a:p>
        </p:txBody>
      </p:sp>
      <p:sp>
        <p:nvSpPr>
          <p:cNvPr id="196" name="Shape 19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Photo">
    <p:spTree>
      <p:nvGrpSpPr>
        <p:cNvPr id="1" name=""/>
        <p:cNvGrpSpPr/>
        <p:nvPr/>
      </p:nvGrpSpPr>
      <p:grpSpPr>
        <a:xfrm>
          <a:off x="0" y="0"/>
          <a:ext cx="0" cy="0"/>
          <a:chOff x="0" y="0"/>
          <a:chExt cx="0" cy="0"/>
        </a:xfrm>
      </p:grpSpPr>
      <p:sp>
        <p:nvSpPr>
          <p:cNvPr id="11" name="1014407370_Retouch_4050x2379.jpg"/>
          <p:cNvSpPr>
            <a:spLocks noGrp="1"/>
          </p:cNvSpPr>
          <p:nvPr>
            <p:ph type="pic" idx="13"/>
          </p:nvPr>
        </p:nvSpPr>
        <p:spPr>
          <a:xfrm>
            <a:off x="-685800" y="-6146800"/>
            <a:ext cx="34201100" cy="20089980"/>
          </a:xfrm>
          <a:prstGeom prst="rect">
            <a:avLst/>
          </a:prstGeom>
        </p:spPr>
        <p:txBody>
          <a:bodyPr lIns="91439" tIns="45719" rIns="91439" bIns="45719">
            <a:noAutofit/>
          </a:bodyPr>
          <a:lstStyle/>
          <a:p>
            <a:endParaRPr/>
          </a:p>
        </p:txBody>
      </p:sp>
      <p:sp>
        <p:nvSpPr>
          <p:cNvPr id="12" name="Company Tagline (if you have one)"/>
          <p:cNvSpPr txBox="1">
            <a:spLocks noGrp="1"/>
          </p:cNvSpPr>
          <p:nvPr>
            <p:ph type="body" sz="quarter" idx="14"/>
          </p:nvPr>
        </p:nvSpPr>
        <p:spPr>
          <a:prstGeom prst="rect">
            <a:avLst/>
          </a:prstGeom>
        </p:spPr>
        <p:txBody>
          <a:bodyPr/>
          <a:lstStyle/>
          <a:p>
            <a:r>
              <a:t>Company Tagline (if you have one)</a:t>
            </a:r>
          </a:p>
        </p:txBody>
      </p:sp>
      <p:sp>
        <p:nvSpPr>
          <p:cNvPr id="13" name="Company Name"/>
          <p:cNvSpPr txBox="1">
            <a:spLocks noGrp="1"/>
          </p:cNvSpPr>
          <p:nvPr>
            <p:ph type="body" sz="half" idx="15"/>
          </p:nvPr>
        </p:nvSpPr>
        <p:spPr>
          <a:xfrm>
            <a:off x="1295400" y="4384675"/>
            <a:ext cx="21869400" cy="4699000"/>
          </a:xfrm>
          <a:prstGeom prst="rect">
            <a:avLst/>
          </a:prstGeom>
        </p:spPr>
        <p:txBody>
          <a:bodyPr anchor="b"/>
          <a:lstStyle>
            <a:lvl1pPr defTabSz="1160859">
              <a:lnSpc>
                <a:spcPct val="80000"/>
              </a:lnSpc>
              <a:defRPr sz="13300" spc="266">
                <a:latin typeface="Gotham Ultra"/>
                <a:ea typeface="Gotham Ultra"/>
                <a:cs typeface="Gotham Ultra"/>
                <a:sym typeface="Gotham Ultra"/>
              </a:defRPr>
            </a:lvl1pPr>
          </a:lstStyle>
          <a:p>
            <a:r>
              <a:t>Company Name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4" name="Who said it?"/>
          <p:cNvSpPr txBox="1">
            <a:spLocks noGrp="1"/>
          </p:cNvSpPr>
          <p:nvPr>
            <p:ph type="body" sz="quarter" idx="13"/>
          </p:nvPr>
        </p:nvSpPr>
        <p:spPr>
          <a:xfrm>
            <a:off x="2252674" y="9268776"/>
            <a:ext cx="20691414" cy="567945"/>
          </a:xfrm>
          <a:prstGeom prst="rect">
            <a:avLst/>
          </a:prstGeom>
        </p:spPr>
        <p:txBody>
          <a:bodyPr>
            <a:noAutofit/>
          </a:bodyPr>
          <a:lstStyle>
            <a:lvl1pPr defTabSz="584200">
              <a:defRPr sz="2800" spc="-84"/>
            </a:lvl1pPr>
          </a:lstStyle>
          <a:p>
            <a:r>
              <a:t>Who said it?</a:t>
            </a:r>
          </a:p>
        </p:txBody>
      </p:sp>
      <p:sp>
        <p:nvSpPr>
          <p:cNvPr id="115" name="“Impactful Quote that grabs our attention”"/>
          <p:cNvSpPr txBox="1">
            <a:spLocks noGrp="1"/>
          </p:cNvSpPr>
          <p:nvPr>
            <p:ph type="body" sz="half" idx="14"/>
          </p:nvPr>
        </p:nvSpPr>
        <p:spPr>
          <a:xfrm>
            <a:off x="1439912" y="3586207"/>
            <a:ext cx="21504176" cy="5497468"/>
          </a:xfrm>
          <a:prstGeom prst="rect">
            <a:avLst/>
          </a:prstGeom>
        </p:spPr>
        <p:txBody>
          <a:bodyPr anchor="b">
            <a:noAutofit/>
          </a:bodyPr>
          <a:lstStyle>
            <a:lvl1pPr marL="714375" indent="-714375" defTabSz="1160859">
              <a:lnSpc>
                <a:spcPct val="70000"/>
              </a:lnSpc>
              <a:defRPr sz="13300" i="1" spc="266">
                <a:latin typeface="Gotham Ultra"/>
                <a:ea typeface="Gotham Ultra"/>
                <a:cs typeface="Gotham Ultra"/>
                <a:sym typeface="Gotham Ultra"/>
              </a:defRPr>
            </a:lvl1pPr>
          </a:lstStyle>
          <a:p>
            <a:r>
              <a:t>“Impactful Quote that grabs our attention”</a:t>
            </a:r>
          </a:p>
        </p:txBody>
      </p:sp>
      <p:sp>
        <p:nvSpPr>
          <p:cNvPr id="116" name="Author and Date"/>
          <p:cNvSpPr txBox="1">
            <a:spLocks noGrp="1"/>
          </p:cNvSpPr>
          <p:nvPr>
            <p:ph type="body" sz="quarter" idx="15" hasCustomPrompt="1"/>
          </p:nvPr>
        </p:nvSpPr>
        <p:spPr>
          <a:xfrm>
            <a:off x="1295400" y="12955885"/>
            <a:ext cx="21869400" cy="429261"/>
          </a:xfrm>
          <a:prstGeom prst="rect">
            <a:avLst/>
          </a:prstGeom>
        </p:spPr>
        <p:txBody>
          <a:bodyPr/>
          <a:lstStyle>
            <a:lvl1pPr defTabSz="584200">
              <a:spcBef>
                <a:spcPts val="3200"/>
              </a:spcBef>
              <a:defRPr sz="2000" spc="-59">
                <a:latin typeface="Gotham Extra Light"/>
                <a:ea typeface="Gotham Extra Light"/>
                <a:cs typeface="Gotham Extra Light"/>
                <a:sym typeface="Gotham Extra Light"/>
              </a:defRPr>
            </a:lvl1pPr>
          </a:lstStyle>
          <a:p>
            <a:r>
              <a:t>Author and Date</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usiness Model Canvas">
    <p:spTree>
      <p:nvGrpSpPr>
        <p:cNvPr id="1" name=""/>
        <p:cNvGrpSpPr/>
        <p:nvPr/>
      </p:nvGrpSpPr>
      <p:grpSpPr>
        <a:xfrm>
          <a:off x="0" y="0"/>
          <a:ext cx="0" cy="0"/>
          <a:chOff x="0" y="0"/>
          <a:chExt cx="0" cy="0"/>
        </a:xfrm>
      </p:grpSpPr>
      <p:sp>
        <p:nvSpPr>
          <p:cNvPr id="124" name="Rounded Rectangle"/>
          <p:cNvSpPr/>
          <p:nvPr/>
        </p:nvSpPr>
        <p:spPr>
          <a:xfrm>
            <a:off x="5109704" y="346833"/>
            <a:ext cx="4508501" cy="8343901"/>
          </a:xfrm>
          <a:prstGeom prst="roundRect">
            <a:avLst>
              <a:gd name="adj" fmla="val 4225"/>
            </a:avLst>
          </a:prstGeom>
          <a:solidFill>
            <a:srgbClr val="FFFFFF"/>
          </a:solidFill>
          <a:ln w="12700">
            <a:solidFill>
              <a:srgbClr val="D5D5D5"/>
            </a:solidFill>
            <a:miter lim="400000"/>
          </a:ln>
        </p:spPr>
        <p:txBody>
          <a:bodyPr lIns="1270000" tIns="1270000" rIns="1270000" bIns="1270000"/>
          <a:lstStyle/>
          <a:p>
            <a:pPr algn="ctr" defTabSz="821531">
              <a:spcBef>
                <a:spcPts val="0"/>
              </a:spcBef>
              <a:defRPr sz="2200" spc="-44"/>
            </a:pPr>
            <a:endParaRPr/>
          </a:p>
        </p:txBody>
      </p:sp>
      <p:sp>
        <p:nvSpPr>
          <p:cNvPr id="125" name="Customer Segments"/>
          <p:cNvSpPr/>
          <p:nvPr/>
        </p:nvSpPr>
        <p:spPr>
          <a:xfrm>
            <a:off x="5103354" y="336550"/>
            <a:ext cx="4508501" cy="1143000"/>
          </a:xfrm>
          <a:prstGeom prst="roundRect">
            <a:avLst>
              <a:gd name="adj" fmla="val 16667"/>
            </a:avLst>
          </a:prstGeom>
          <a:solidFill>
            <a:srgbClr val="EBEBEB"/>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indent="254000" defTabSz="821531">
              <a:spcBef>
                <a:spcPts val="0"/>
              </a:spcBef>
              <a:defRPr sz="2200" b="1" spc="-44">
                <a:latin typeface="Gotham Book"/>
                <a:ea typeface="Gotham Book"/>
                <a:cs typeface="Gotham Book"/>
                <a:sym typeface="Gotham Book"/>
              </a:defRPr>
            </a:lvl1pPr>
          </a:lstStyle>
          <a:p>
            <a:r>
              <a:t>Customer Segments</a:t>
            </a:r>
          </a:p>
        </p:txBody>
      </p:sp>
      <p:sp>
        <p:nvSpPr>
          <p:cNvPr id="126" name="2"/>
          <p:cNvSpPr/>
          <p:nvPr/>
        </p:nvSpPr>
        <p:spPr>
          <a:xfrm>
            <a:off x="8806619" y="659253"/>
            <a:ext cx="518161" cy="518161"/>
          </a:xfrm>
          <a:prstGeom prst="ellipse">
            <a:avLst/>
          </a:prstGeom>
          <a:solidFill>
            <a:srgbClr val="EBEBEB"/>
          </a:solidFill>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1531">
              <a:spcBef>
                <a:spcPts val="0"/>
              </a:spcBef>
              <a:defRPr sz="1700" spc="-34"/>
            </a:lvl1pPr>
          </a:lstStyle>
          <a:p>
            <a:r>
              <a:t>2</a:t>
            </a:r>
          </a:p>
        </p:txBody>
      </p:sp>
      <p:sp>
        <p:nvSpPr>
          <p:cNvPr id="127" name="Who needs your service?…"/>
          <p:cNvSpPr txBox="1"/>
          <p:nvPr/>
        </p:nvSpPr>
        <p:spPr>
          <a:xfrm>
            <a:off x="5424230" y="1723307"/>
            <a:ext cx="3879450" cy="9118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spcBef>
                <a:spcPts val="1000"/>
              </a:spcBef>
              <a:defRPr sz="1600">
                <a:latin typeface="Gotham Thin Italic"/>
                <a:ea typeface="Gotham Thin Italic"/>
                <a:cs typeface="Gotham Thin Italic"/>
                <a:sym typeface="Gotham Thin Italic"/>
              </a:defRPr>
            </a:pPr>
            <a:r>
              <a:t>Who needs your service?</a:t>
            </a:r>
          </a:p>
          <a:p>
            <a:pPr>
              <a:spcBef>
                <a:spcPts val="1000"/>
              </a:spcBef>
              <a:defRPr sz="1600">
                <a:latin typeface="Gotham Thin Italic"/>
                <a:ea typeface="Gotham Thin Italic"/>
                <a:cs typeface="Gotham Thin Italic"/>
                <a:sym typeface="Gotham Thin Italic"/>
              </a:defRPr>
            </a:pPr>
            <a:r>
              <a:t>How many people need your service? Both now and in the future.</a:t>
            </a:r>
          </a:p>
        </p:txBody>
      </p:sp>
      <p:sp>
        <p:nvSpPr>
          <p:cNvPr id="128" name="Text"/>
          <p:cNvSpPr txBox="1">
            <a:spLocks noGrp="1"/>
          </p:cNvSpPr>
          <p:nvPr>
            <p:ph type="body" sz="quarter" idx="13"/>
          </p:nvPr>
        </p:nvSpPr>
        <p:spPr>
          <a:xfrm>
            <a:off x="5424230" y="2861443"/>
            <a:ext cx="3879450" cy="375921"/>
          </a:xfrm>
          <a:prstGeom prst="rect">
            <a:avLst/>
          </a:prstGeom>
        </p:spPr>
        <p:txBody>
          <a:bodyPr anchor="ctr">
            <a:spAutoFit/>
          </a:bodyPr>
          <a:lstStyle/>
          <a:p>
            <a:pPr defTabSz="584200">
              <a:spcBef>
                <a:spcPts val="3300"/>
              </a:spcBef>
              <a:defRPr sz="2200" cap="none" spc="0"/>
            </a:pPr>
            <a:endParaRPr/>
          </a:p>
        </p:txBody>
      </p:sp>
      <p:sp>
        <p:nvSpPr>
          <p:cNvPr id="129" name="Rounded Rectangle"/>
          <p:cNvSpPr/>
          <p:nvPr/>
        </p:nvSpPr>
        <p:spPr>
          <a:xfrm>
            <a:off x="14598862" y="346833"/>
            <a:ext cx="4508501" cy="4078963"/>
          </a:xfrm>
          <a:prstGeom prst="roundRect">
            <a:avLst>
              <a:gd name="adj" fmla="val 4670"/>
            </a:avLst>
          </a:prstGeom>
          <a:solidFill>
            <a:srgbClr val="FFFFFF"/>
          </a:solidFill>
          <a:ln w="12700">
            <a:solidFill>
              <a:srgbClr val="D5D5D5"/>
            </a:solidFill>
            <a:miter lim="400000"/>
          </a:ln>
        </p:spPr>
        <p:txBody>
          <a:bodyPr lIns="50800" tIns="50800" rIns="50800" bIns="50800" anchor="ctr"/>
          <a:lstStyle/>
          <a:p>
            <a:pPr algn="ctr" defTabSz="821531">
              <a:spcBef>
                <a:spcPts val="0"/>
              </a:spcBef>
              <a:defRPr sz="2200" spc="-44">
                <a:solidFill>
                  <a:srgbClr val="FFFFFF"/>
                </a:solidFill>
              </a:defRPr>
            </a:pPr>
            <a:endParaRPr/>
          </a:p>
        </p:txBody>
      </p:sp>
      <p:sp>
        <p:nvSpPr>
          <p:cNvPr id="130" name="Customer Relationships"/>
          <p:cNvSpPr/>
          <p:nvPr/>
        </p:nvSpPr>
        <p:spPr>
          <a:xfrm>
            <a:off x="14605212" y="336550"/>
            <a:ext cx="4508501" cy="1143000"/>
          </a:xfrm>
          <a:prstGeom prst="roundRect">
            <a:avLst>
              <a:gd name="adj" fmla="val 16667"/>
            </a:avLst>
          </a:prstGeom>
          <a:solidFill>
            <a:srgbClr val="EBEBEB"/>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indent="254000" defTabSz="821531">
              <a:spcBef>
                <a:spcPts val="0"/>
              </a:spcBef>
              <a:defRPr sz="2200" b="1" spc="-44">
                <a:latin typeface="Gotham Book"/>
                <a:ea typeface="Gotham Book"/>
                <a:cs typeface="Gotham Book"/>
                <a:sym typeface="Gotham Book"/>
              </a:defRPr>
            </a:lvl1pPr>
          </a:lstStyle>
          <a:p>
            <a:r>
              <a:t>Customer Relationships</a:t>
            </a:r>
          </a:p>
        </p:txBody>
      </p:sp>
      <p:sp>
        <p:nvSpPr>
          <p:cNvPr id="131" name="How do you communicate with your customers?…"/>
          <p:cNvSpPr txBox="1"/>
          <p:nvPr/>
        </p:nvSpPr>
        <p:spPr>
          <a:xfrm>
            <a:off x="14919737" y="1723307"/>
            <a:ext cx="3879450" cy="9118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spcBef>
                <a:spcPts val="1000"/>
              </a:spcBef>
              <a:defRPr sz="1600">
                <a:latin typeface="Gotham Thin Italic"/>
                <a:ea typeface="Gotham Thin Italic"/>
                <a:cs typeface="Gotham Thin Italic"/>
                <a:sym typeface="Gotham Thin Italic"/>
              </a:defRPr>
            </a:pPr>
            <a:r>
              <a:t>How do you communicate with your customers?</a:t>
            </a:r>
          </a:p>
          <a:p>
            <a:pPr>
              <a:spcBef>
                <a:spcPts val="1000"/>
              </a:spcBef>
              <a:defRPr sz="1600">
                <a:latin typeface="Gotham Thin Italic"/>
                <a:ea typeface="Gotham Thin Italic"/>
                <a:cs typeface="Gotham Thin Italic"/>
                <a:sym typeface="Gotham Thin Italic"/>
              </a:defRPr>
            </a:pPr>
            <a:r>
              <a:t>How do you acquire customers?</a:t>
            </a:r>
          </a:p>
        </p:txBody>
      </p:sp>
      <p:sp>
        <p:nvSpPr>
          <p:cNvPr id="132" name="Text"/>
          <p:cNvSpPr txBox="1">
            <a:spLocks noGrp="1"/>
          </p:cNvSpPr>
          <p:nvPr>
            <p:ph type="body" sz="quarter" idx="14"/>
          </p:nvPr>
        </p:nvSpPr>
        <p:spPr>
          <a:xfrm>
            <a:off x="14919737" y="2861443"/>
            <a:ext cx="3879450" cy="375921"/>
          </a:xfrm>
          <a:prstGeom prst="rect">
            <a:avLst/>
          </a:prstGeom>
        </p:spPr>
        <p:txBody>
          <a:bodyPr anchor="ctr">
            <a:spAutoFit/>
          </a:bodyPr>
          <a:lstStyle/>
          <a:p>
            <a:pPr defTabSz="584200">
              <a:spcBef>
                <a:spcPts val="3300"/>
              </a:spcBef>
              <a:defRPr sz="2200" cap="none" spc="0"/>
            </a:pPr>
            <a:endParaRPr/>
          </a:p>
        </p:txBody>
      </p:sp>
      <p:sp>
        <p:nvSpPr>
          <p:cNvPr id="133" name="5"/>
          <p:cNvSpPr/>
          <p:nvPr/>
        </p:nvSpPr>
        <p:spPr>
          <a:xfrm>
            <a:off x="18368100" y="659253"/>
            <a:ext cx="518161" cy="518161"/>
          </a:xfrm>
          <a:prstGeom prst="ellipse">
            <a:avLst/>
          </a:prstGeom>
          <a:solidFill>
            <a:srgbClr val="EBEBEB"/>
          </a:solidFill>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1531">
              <a:spcBef>
                <a:spcPts val="0"/>
              </a:spcBef>
              <a:defRPr sz="1700" spc="-34"/>
            </a:lvl1pPr>
          </a:lstStyle>
          <a:p>
            <a:r>
              <a:t>5</a:t>
            </a:r>
          </a:p>
        </p:txBody>
      </p:sp>
      <p:sp>
        <p:nvSpPr>
          <p:cNvPr id="134" name="Rounded Rectangle"/>
          <p:cNvSpPr/>
          <p:nvPr/>
        </p:nvSpPr>
        <p:spPr>
          <a:xfrm>
            <a:off x="9806658" y="4625932"/>
            <a:ext cx="4508501" cy="4078963"/>
          </a:xfrm>
          <a:prstGeom prst="roundRect">
            <a:avLst>
              <a:gd name="adj" fmla="val 4670"/>
            </a:avLst>
          </a:prstGeom>
          <a:solidFill>
            <a:srgbClr val="FFFFFF"/>
          </a:solidFill>
          <a:ln w="12700">
            <a:solidFill>
              <a:srgbClr val="D5D5D5"/>
            </a:solidFill>
            <a:miter lim="400000"/>
          </a:ln>
        </p:spPr>
        <p:txBody>
          <a:bodyPr lIns="50800" tIns="50800" rIns="50800" bIns="50800" anchor="ctr"/>
          <a:lstStyle/>
          <a:p>
            <a:pPr algn="ctr" defTabSz="821531">
              <a:spcBef>
                <a:spcPts val="0"/>
              </a:spcBef>
              <a:defRPr sz="2200" spc="-44">
                <a:solidFill>
                  <a:srgbClr val="FFFFFF"/>
                </a:solidFill>
              </a:defRPr>
            </a:pPr>
            <a:endParaRPr/>
          </a:p>
        </p:txBody>
      </p:sp>
      <p:sp>
        <p:nvSpPr>
          <p:cNvPr id="135" name="Channels"/>
          <p:cNvSpPr/>
          <p:nvPr/>
        </p:nvSpPr>
        <p:spPr>
          <a:xfrm>
            <a:off x="9813008" y="4615695"/>
            <a:ext cx="4508501" cy="1143001"/>
          </a:xfrm>
          <a:prstGeom prst="roundRect">
            <a:avLst>
              <a:gd name="adj" fmla="val 16667"/>
            </a:avLst>
          </a:prstGeom>
          <a:solidFill>
            <a:srgbClr val="EBEBEB"/>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indent="254000" defTabSz="821531">
              <a:spcBef>
                <a:spcPts val="0"/>
              </a:spcBef>
              <a:defRPr sz="2200" b="1" spc="-44">
                <a:latin typeface="Gotham Book"/>
                <a:ea typeface="Gotham Book"/>
                <a:cs typeface="Gotham Book"/>
                <a:sym typeface="Gotham Book"/>
              </a:defRPr>
            </a:lvl1pPr>
          </a:lstStyle>
          <a:p>
            <a:r>
              <a:t>Channels</a:t>
            </a:r>
          </a:p>
        </p:txBody>
      </p:sp>
      <p:sp>
        <p:nvSpPr>
          <p:cNvPr id="136" name="How do customers access your service?…"/>
          <p:cNvSpPr txBox="1"/>
          <p:nvPr/>
        </p:nvSpPr>
        <p:spPr>
          <a:xfrm>
            <a:off x="10127533" y="5908385"/>
            <a:ext cx="3879450" cy="9118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spcBef>
                <a:spcPts val="1000"/>
              </a:spcBef>
              <a:defRPr sz="1600">
                <a:latin typeface="Gotham Thin Italic"/>
                <a:ea typeface="Gotham Thin Italic"/>
                <a:cs typeface="Gotham Thin Italic"/>
                <a:sym typeface="Gotham Thin Italic"/>
              </a:defRPr>
            </a:pPr>
            <a:r>
              <a:t>How do customers access your service?</a:t>
            </a:r>
          </a:p>
          <a:p>
            <a:pPr>
              <a:spcBef>
                <a:spcPts val="1000"/>
              </a:spcBef>
              <a:defRPr sz="1600">
                <a:latin typeface="Gotham Thin Italic"/>
                <a:ea typeface="Gotham Thin Italic"/>
                <a:cs typeface="Gotham Thin Italic"/>
                <a:sym typeface="Gotham Thin Italic"/>
              </a:defRPr>
            </a:pPr>
            <a:r>
              <a:t>Where can they find it?</a:t>
            </a:r>
          </a:p>
        </p:txBody>
      </p:sp>
      <p:sp>
        <p:nvSpPr>
          <p:cNvPr id="137" name="Text"/>
          <p:cNvSpPr txBox="1">
            <a:spLocks noGrp="1"/>
          </p:cNvSpPr>
          <p:nvPr>
            <p:ph type="body" sz="quarter" idx="15"/>
          </p:nvPr>
        </p:nvSpPr>
        <p:spPr>
          <a:xfrm>
            <a:off x="10127533" y="6973426"/>
            <a:ext cx="3879450" cy="375921"/>
          </a:xfrm>
          <a:prstGeom prst="rect">
            <a:avLst/>
          </a:prstGeom>
        </p:spPr>
        <p:txBody>
          <a:bodyPr anchor="ctr">
            <a:spAutoFit/>
          </a:bodyPr>
          <a:lstStyle/>
          <a:p>
            <a:pPr defTabSz="584200">
              <a:spcBef>
                <a:spcPts val="3300"/>
              </a:spcBef>
              <a:defRPr sz="2200" cap="none" spc="0"/>
            </a:pPr>
            <a:endParaRPr/>
          </a:p>
        </p:txBody>
      </p:sp>
      <p:sp>
        <p:nvSpPr>
          <p:cNvPr id="138" name="4"/>
          <p:cNvSpPr/>
          <p:nvPr/>
        </p:nvSpPr>
        <p:spPr>
          <a:xfrm>
            <a:off x="13575896" y="4928115"/>
            <a:ext cx="518161" cy="518161"/>
          </a:xfrm>
          <a:prstGeom prst="ellipse">
            <a:avLst/>
          </a:prstGeom>
          <a:solidFill>
            <a:srgbClr val="EBEBEB"/>
          </a:solidFill>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1531">
              <a:spcBef>
                <a:spcPts val="0"/>
              </a:spcBef>
              <a:defRPr sz="1700" spc="-34"/>
            </a:lvl1pPr>
          </a:lstStyle>
          <a:p>
            <a:r>
              <a:t>4</a:t>
            </a:r>
          </a:p>
        </p:txBody>
      </p:sp>
      <p:sp>
        <p:nvSpPr>
          <p:cNvPr id="139" name="Rounded Rectangle"/>
          <p:cNvSpPr/>
          <p:nvPr/>
        </p:nvSpPr>
        <p:spPr>
          <a:xfrm>
            <a:off x="387350" y="8897628"/>
            <a:ext cx="11612846" cy="3801801"/>
          </a:xfrm>
          <a:prstGeom prst="roundRect">
            <a:avLst>
              <a:gd name="adj" fmla="val 5011"/>
            </a:avLst>
          </a:prstGeom>
          <a:solidFill>
            <a:srgbClr val="FFFFFF"/>
          </a:solidFill>
          <a:ln w="12700">
            <a:solidFill>
              <a:srgbClr val="D5D5D5"/>
            </a:solidFill>
            <a:miter lim="400000"/>
          </a:ln>
        </p:spPr>
        <p:txBody>
          <a:bodyPr lIns="50800" tIns="50800" rIns="50800" bIns="50800" anchor="ctr"/>
          <a:lstStyle/>
          <a:p>
            <a:pPr algn="ctr" defTabSz="821531">
              <a:spcBef>
                <a:spcPts val="0"/>
              </a:spcBef>
              <a:defRPr sz="2200" spc="-44">
                <a:solidFill>
                  <a:srgbClr val="FFFFFF"/>
                </a:solidFill>
              </a:defRPr>
            </a:pPr>
            <a:endParaRPr/>
          </a:p>
        </p:txBody>
      </p:sp>
      <p:sp>
        <p:nvSpPr>
          <p:cNvPr id="140" name="Revenue Streams"/>
          <p:cNvSpPr/>
          <p:nvPr/>
        </p:nvSpPr>
        <p:spPr>
          <a:xfrm>
            <a:off x="381000" y="8898680"/>
            <a:ext cx="11625546" cy="1143001"/>
          </a:xfrm>
          <a:prstGeom prst="roundRect">
            <a:avLst>
              <a:gd name="adj" fmla="val 16667"/>
            </a:avLst>
          </a:prstGeom>
          <a:solidFill>
            <a:srgbClr val="EBEBEB"/>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indent="254000" defTabSz="821531">
              <a:spcBef>
                <a:spcPts val="0"/>
              </a:spcBef>
              <a:defRPr sz="2200" b="1" spc="-44">
                <a:latin typeface="Gotham Book"/>
                <a:ea typeface="Gotham Book"/>
                <a:cs typeface="Gotham Book"/>
                <a:sym typeface="Gotham Book"/>
              </a:defRPr>
            </a:lvl1pPr>
          </a:lstStyle>
          <a:p>
            <a:r>
              <a:t>Revenue Streams</a:t>
            </a:r>
          </a:p>
        </p:txBody>
      </p:sp>
      <p:sp>
        <p:nvSpPr>
          <p:cNvPr id="141" name="How do customers pay for your service? What are your different revenue models?"/>
          <p:cNvSpPr txBox="1"/>
          <p:nvPr/>
        </p:nvSpPr>
        <p:spPr>
          <a:xfrm>
            <a:off x="705218" y="10216909"/>
            <a:ext cx="9014324" cy="3022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spcBef>
                <a:spcPts val="1000"/>
              </a:spcBef>
              <a:defRPr sz="1600">
                <a:latin typeface="Gotham Thin Italic"/>
                <a:ea typeface="Gotham Thin Italic"/>
                <a:cs typeface="Gotham Thin Italic"/>
                <a:sym typeface="Gotham Thin Italic"/>
              </a:defRPr>
            </a:lvl1pPr>
          </a:lstStyle>
          <a:p>
            <a:r>
              <a:t>How do customers pay for your service? What are your different revenue models?</a:t>
            </a:r>
          </a:p>
        </p:txBody>
      </p:sp>
      <p:sp>
        <p:nvSpPr>
          <p:cNvPr id="142" name="Text"/>
          <p:cNvSpPr txBox="1">
            <a:spLocks noGrp="1"/>
          </p:cNvSpPr>
          <p:nvPr>
            <p:ph type="body" sz="quarter" idx="16"/>
          </p:nvPr>
        </p:nvSpPr>
        <p:spPr>
          <a:xfrm>
            <a:off x="705218" y="10681698"/>
            <a:ext cx="10609794" cy="375921"/>
          </a:xfrm>
          <a:prstGeom prst="rect">
            <a:avLst/>
          </a:prstGeom>
        </p:spPr>
        <p:txBody>
          <a:bodyPr anchor="ctr">
            <a:spAutoFit/>
          </a:bodyPr>
          <a:lstStyle/>
          <a:p>
            <a:pPr defTabSz="584200">
              <a:spcBef>
                <a:spcPts val="3300"/>
              </a:spcBef>
              <a:defRPr sz="2200" cap="none" spc="0"/>
            </a:pPr>
            <a:endParaRPr/>
          </a:p>
        </p:txBody>
      </p:sp>
      <p:sp>
        <p:nvSpPr>
          <p:cNvPr id="143" name="8"/>
          <p:cNvSpPr/>
          <p:nvPr/>
        </p:nvSpPr>
        <p:spPr>
          <a:xfrm>
            <a:off x="11216832" y="9211100"/>
            <a:ext cx="518161" cy="518161"/>
          </a:xfrm>
          <a:prstGeom prst="ellipse">
            <a:avLst/>
          </a:prstGeom>
          <a:solidFill>
            <a:srgbClr val="EBEBEB"/>
          </a:solidFill>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1531">
              <a:spcBef>
                <a:spcPts val="0"/>
              </a:spcBef>
              <a:defRPr sz="1700" spc="-34"/>
            </a:lvl1pPr>
          </a:lstStyle>
          <a:p>
            <a:r>
              <a:t>8</a:t>
            </a:r>
          </a:p>
        </p:txBody>
      </p:sp>
      <p:sp>
        <p:nvSpPr>
          <p:cNvPr id="144" name="Rounded Rectangle"/>
          <p:cNvSpPr/>
          <p:nvPr/>
        </p:nvSpPr>
        <p:spPr>
          <a:xfrm>
            <a:off x="12261320" y="8897628"/>
            <a:ext cx="11612847" cy="3801801"/>
          </a:xfrm>
          <a:prstGeom prst="roundRect">
            <a:avLst>
              <a:gd name="adj" fmla="val 5011"/>
            </a:avLst>
          </a:prstGeom>
          <a:solidFill>
            <a:srgbClr val="FFFFFF"/>
          </a:solidFill>
          <a:ln w="12700">
            <a:solidFill>
              <a:srgbClr val="D5D5D5"/>
            </a:solidFill>
            <a:miter lim="400000"/>
          </a:ln>
        </p:spPr>
        <p:txBody>
          <a:bodyPr lIns="50800" tIns="50800" rIns="50800" bIns="50800" anchor="ctr"/>
          <a:lstStyle/>
          <a:p>
            <a:pPr algn="ctr" defTabSz="821531">
              <a:spcBef>
                <a:spcPts val="0"/>
              </a:spcBef>
              <a:defRPr sz="2200" spc="-44">
                <a:solidFill>
                  <a:srgbClr val="FFFFFF"/>
                </a:solidFill>
              </a:defRPr>
            </a:pPr>
            <a:endParaRPr/>
          </a:p>
        </p:txBody>
      </p:sp>
      <p:sp>
        <p:nvSpPr>
          <p:cNvPr id="145" name="Cost Structures"/>
          <p:cNvSpPr/>
          <p:nvPr/>
        </p:nvSpPr>
        <p:spPr>
          <a:xfrm>
            <a:off x="12261320" y="8898680"/>
            <a:ext cx="11625547" cy="1143001"/>
          </a:xfrm>
          <a:prstGeom prst="roundRect">
            <a:avLst>
              <a:gd name="adj" fmla="val 16667"/>
            </a:avLst>
          </a:prstGeom>
          <a:solidFill>
            <a:srgbClr val="EBEBEB"/>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indent="254000" defTabSz="821531">
              <a:spcBef>
                <a:spcPts val="0"/>
              </a:spcBef>
              <a:defRPr sz="2200" b="1" spc="-44">
                <a:latin typeface="Gotham Book"/>
                <a:ea typeface="Gotham Book"/>
                <a:cs typeface="Gotham Book"/>
                <a:sym typeface="Gotham Book"/>
              </a:defRPr>
            </a:lvl1pPr>
          </a:lstStyle>
          <a:p>
            <a:r>
              <a:t>Cost Structures</a:t>
            </a:r>
          </a:p>
        </p:txBody>
      </p:sp>
      <p:sp>
        <p:nvSpPr>
          <p:cNvPr id="146" name="What are the important costs you need to create and deliver your service."/>
          <p:cNvSpPr txBox="1"/>
          <p:nvPr/>
        </p:nvSpPr>
        <p:spPr>
          <a:xfrm>
            <a:off x="12681671" y="10216909"/>
            <a:ext cx="9464635" cy="3022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spcBef>
                <a:spcPts val="1000"/>
              </a:spcBef>
              <a:defRPr sz="1600">
                <a:latin typeface="Gotham Thin Italic"/>
                <a:ea typeface="Gotham Thin Italic"/>
                <a:cs typeface="Gotham Thin Italic"/>
                <a:sym typeface="Gotham Thin Italic"/>
              </a:defRPr>
            </a:lvl1pPr>
          </a:lstStyle>
          <a:p>
            <a:r>
              <a:t>What are the important costs you need to create and deliver your service.</a:t>
            </a:r>
          </a:p>
        </p:txBody>
      </p:sp>
      <p:sp>
        <p:nvSpPr>
          <p:cNvPr id="147" name="Text"/>
          <p:cNvSpPr txBox="1">
            <a:spLocks noGrp="1"/>
          </p:cNvSpPr>
          <p:nvPr>
            <p:ph type="body" sz="quarter" idx="17"/>
          </p:nvPr>
        </p:nvSpPr>
        <p:spPr>
          <a:xfrm>
            <a:off x="12681671" y="10681698"/>
            <a:ext cx="10086376" cy="375921"/>
          </a:xfrm>
          <a:prstGeom prst="rect">
            <a:avLst/>
          </a:prstGeom>
        </p:spPr>
        <p:txBody>
          <a:bodyPr anchor="ctr">
            <a:spAutoFit/>
          </a:bodyPr>
          <a:lstStyle/>
          <a:p>
            <a:pPr defTabSz="584200">
              <a:spcBef>
                <a:spcPts val="3300"/>
              </a:spcBef>
              <a:defRPr sz="2200" cap="none" spc="0"/>
            </a:pPr>
            <a:endParaRPr/>
          </a:p>
        </p:txBody>
      </p:sp>
      <p:sp>
        <p:nvSpPr>
          <p:cNvPr id="148" name="9"/>
          <p:cNvSpPr/>
          <p:nvPr/>
        </p:nvSpPr>
        <p:spPr>
          <a:xfrm>
            <a:off x="23045856" y="9211100"/>
            <a:ext cx="518161" cy="518161"/>
          </a:xfrm>
          <a:prstGeom prst="ellipse">
            <a:avLst/>
          </a:prstGeom>
          <a:solidFill>
            <a:srgbClr val="EBEBEB"/>
          </a:solidFill>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1531">
              <a:spcBef>
                <a:spcPts val="0"/>
              </a:spcBef>
              <a:defRPr sz="1700" spc="-34"/>
            </a:lvl1pPr>
          </a:lstStyle>
          <a:p>
            <a:r>
              <a:t>9</a:t>
            </a:r>
          </a:p>
        </p:txBody>
      </p:sp>
      <p:sp>
        <p:nvSpPr>
          <p:cNvPr id="149" name="Rounded Rectangle"/>
          <p:cNvSpPr/>
          <p:nvPr/>
        </p:nvSpPr>
        <p:spPr>
          <a:xfrm>
            <a:off x="393700" y="346833"/>
            <a:ext cx="4508500" cy="8343901"/>
          </a:xfrm>
          <a:prstGeom prst="roundRect">
            <a:avLst>
              <a:gd name="adj" fmla="val 4225"/>
            </a:avLst>
          </a:prstGeom>
          <a:solidFill>
            <a:srgbClr val="FFFFFF"/>
          </a:solidFill>
          <a:ln w="12700">
            <a:solidFill>
              <a:srgbClr val="D5D5D5"/>
            </a:solidFill>
            <a:miter lim="400000"/>
          </a:ln>
        </p:spPr>
        <p:txBody>
          <a:bodyPr lIns="50800" tIns="50800" rIns="50800" bIns="50800" anchor="ctr"/>
          <a:lstStyle/>
          <a:p>
            <a:pPr algn="ctr" defTabSz="821531">
              <a:spcBef>
                <a:spcPts val="0"/>
              </a:spcBef>
              <a:defRPr sz="2200" spc="-44">
                <a:solidFill>
                  <a:srgbClr val="FFFFFF"/>
                </a:solidFill>
              </a:defRPr>
            </a:pPr>
            <a:endParaRPr/>
          </a:p>
        </p:txBody>
      </p:sp>
      <p:sp>
        <p:nvSpPr>
          <p:cNvPr id="150" name="Value Propositions"/>
          <p:cNvSpPr/>
          <p:nvPr/>
        </p:nvSpPr>
        <p:spPr>
          <a:xfrm>
            <a:off x="381000" y="336550"/>
            <a:ext cx="4508500" cy="1143000"/>
          </a:xfrm>
          <a:prstGeom prst="roundRect">
            <a:avLst>
              <a:gd name="adj" fmla="val 16667"/>
            </a:avLst>
          </a:prstGeom>
          <a:solidFill>
            <a:srgbClr val="EBEBEB"/>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indent="254000" defTabSz="821531">
              <a:spcBef>
                <a:spcPts val="0"/>
              </a:spcBef>
              <a:defRPr sz="2200" b="1" spc="-44">
                <a:latin typeface="Gotham Book"/>
                <a:ea typeface="Gotham Book"/>
                <a:cs typeface="Gotham Book"/>
                <a:sym typeface="Gotham Book"/>
              </a:defRPr>
            </a:lvl1pPr>
          </a:lstStyle>
          <a:p>
            <a:r>
              <a:t>Value Propositions</a:t>
            </a:r>
          </a:p>
        </p:txBody>
      </p:sp>
      <p:sp>
        <p:nvSpPr>
          <p:cNvPr id="151" name="What problem do you solve and how do you solve it?"/>
          <p:cNvSpPr txBox="1"/>
          <p:nvPr/>
        </p:nvSpPr>
        <p:spPr>
          <a:xfrm>
            <a:off x="708225" y="1723307"/>
            <a:ext cx="3879450" cy="5435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spcBef>
                <a:spcPts val="1000"/>
              </a:spcBef>
              <a:defRPr sz="1600">
                <a:latin typeface="Gotham Thin Italic"/>
                <a:ea typeface="Gotham Thin Italic"/>
                <a:cs typeface="Gotham Thin Italic"/>
                <a:sym typeface="Gotham Thin Italic"/>
              </a:defRPr>
            </a:lvl1pPr>
          </a:lstStyle>
          <a:p>
            <a:r>
              <a:t>What problem do you solve and how do you solve it?</a:t>
            </a:r>
          </a:p>
        </p:txBody>
      </p:sp>
      <p:sp>
        <p:nvSpPr>
          <p:cNvPr id="152" name="Text"/>
          <p:cNvSpPr txBox="1">
            <a:spLocks noGrp="1"/>
          </p:cNvSpPr>
          <p:nvPr>
            <p:ph type="body" sz="quarter" idx="18"/>
          </p:nvPr>
        </p:nvSpPr>
        <p:spPr>
          <a:xfrm>
            <a:off x="708225" y="2510624"/>
            <a:ext cx="3879450" cy="375921"/>
          </a:xfrm>
          <a:prstGeom prst="rect">
            <a:avLst/>
          </a:prstGeom>
        </p:spPr>
        <p:txBody>
          <a:bodyPr anchor="ctr">
            <a:spAutoFit/>
          </a:bodyPr>
          <a:lstStyle/>
          <a:p>
            <a:pPr defTabSz="584200">
              <a:spcBef>
                <a:spcPts val="3300"/>
              </a:spcBef>
              <a:defRPr sz="2200" cap="none" spc="0"/>
            </a:pPr>
            <a:endParaRPr/>
          </a:p>
        </p:txBody>
      </p:sp>
      <p:sp>
        <p:nvSpPr>
          <p:cNvPr id="153" name="1"/>
          <p:cNvSpPr/>
          <p:nvPr/>
        </p:nvSpPr>
        <p:spPr>
          <a:xfrm>
            <a:off x="4056815" y="659253"/>
            <a:ext cx="518161" cy="518161"/>
          </a:xfrm>
          <a:prstGeom prst="ellipse">
            <a:avLst/>
          </a:prstGeom>
          <a:solidFill>
            <a:srgbClr val="EBEBEB"/>
          </a:solidFill>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1531">
              <a:spcBef>
                <a:spcPts val="0"/>
              </a:spcBef>
              <a:defRPr sz="1700" spc="-34"/>
            </a:lvl1pPr>
          </a:lstStyle>
          <a:p>
            <a:r>
              <a:t>1</a:t>
            </a:r>
          </a:p>
        </p:txBody>
      </p:sp>
      <p:sp>
        <p:nvSpPr>
          <p:cNvPr id="154" name="Rounded Rectangle"/>
          <p:cNvSpPr/>
          <p:nvPr/>
        </p:nvSpPr>
        <p:spPr>
          <a:xfrm>
            <a:off x="9825708" y="346833"/>
            <a:ext cx="4508501" cy="4078963"/>
          </a:xfrm>
          <a:prstGeom prst="roundRect">
            <a:avLst>
              <a:gd name="adj" fmla="val 4670"/>
            </a:avLst>
          </a:prstGeom>
          <a:solidFill>
            <a:srgbClr val="FFFFFF"/>
          </a:solidFill>
          <a:ln w="12700">
            <a:solidFill>
              <a:srgbClr val="D5D5D5"/>
            </a:solidFill>
            <a:miter lim="400000"/>
          </a:ln>
        </p:spPr>
        <p:txBody>
          <a:bodyPr lIns="50800" tIns="50800" rIns="50800" bIns="50800" anchor="ctr"/>
          <a:lstStyle/>
          <a:p>
            <a:pPr algn="ctr" defTabSz="821531">
              <a:spcBef>
                <a:spcPts val="0"/>
              </a:spcBef>
              <a:defRPr sz="2200" spc="-44">
                <a:solidFill>
                  <a:srgbClr val="FFFFFF"/>
                </a:solidFill>
              </a:defRPr>
            </a:pPr>
            <a:endParaRPr/>
          </a:p>
        </p:txBody>
      </p:sp>
      <p:sp>
        <p:nvSpPr>
          <p:cNvPr id="155" name="Key Activities"/>
          <p:cNvSpPr/>
          <p:nvPr/>
        </p:nvSpPr>
        <p:spPr>
          <a:xfrm>
            <a:off x="9819358" y="336550"/>
            <a:ext cx="4508501" cy="1143000"/>
          </a:xfrm>
          <a:prstGeom prst="roundRect">
            <a:avLst>
              <a:gd name="adj" fmla="val 16667"/>
            </a:avLst>
          </a:prstGeom>
          <a:solidFill>
            <a:srgbClr val="EBEBEB"/>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indent="254000" defTabSz="821531">
              <a:spcBef>
                <a:spcPts val="0"/>
              </a:spcBef>
              <a:defRPr sz="2200" b="1" spc="-44">
                <a:latin typeface="Gotham Book"/>
                <a:ea typeface="Gotham Book"/>
                <a:cs typeface="Gotham Book"/>
                <a:sym typeface="Gotham Book"/>
              </a:defRPr>
            </a:lvl1pPr>
          </a:lstStyle>
          <a:p>
            <a:r>
              <a:t>Key Activities</a:t>
            </a:r>
          </a:p>
        </p:txBody>
      </p:sp>
      <p:sp>
        <p:nvSpPr>
          <p:cNvPr id="156" name="What do you need to do to build, market, and deliver your service?"/>
          <p:cNvSpPr txBox="1"/>
          <p:nvPr/>
        </p:nvSpPr>
        <p:spPr>
          <a:xfrm>
            <a:off x="10140234" y="1723307"/>
            <a:ext cx="3879450" cy="5435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spcBef>
                <a:spcPts val="1000"/>
              </a:spcBef>
              <a:defRPr sz="1600">
                <a:latin typeface="Gotham Thin Italic"/>
                <a:ea typeface="Gotham Thin Italic"/>
                <a:cs typeface="Gotham Thin Italic"/>
                <a:sym typeface="Gotham Thin Italic"/>
              </a:defRPr>
            </a:pPr>
            <a:r>
              <a:t>What do you need to </a:t>
            </a:r>
            <a:r>
              <a:rPr i="1">
                <a:latin typeface="Gotham Light"/>
                <a:ea typeface="Gotham Light"/>
                <a:cs typeface="Gotham Light"/>
                <a:sym typeface="Gotham Light"/>
              </a:rPr>
              <a:t>do</a:t>
            </a:r>
            <a:r>
              <a:t> to build, market, and deliver your service?</a:t>
            </a:r>
          </a:p>
        </p:txBody>
      </p:sp>
      <p:sp>
        <p:nvSpPr>
          <p:cNvPr id="157" name="Text"/>
          <p:cNvSpPr txBox="1">
            <a:spLocks noGrp="1"/>
          </p:cNvSpPr>
          <p:nvPr>
            <p:ph type="body" sz="quarter" idx="19"/>
          </p:nvPr>
        </p:nvSpPr>
        <p:spPr>
          <a:xfrm>
            <a:off x="10140234" y="2510624"/>
            <a:ext cx="3879450" cy="375921"/>
          </a:xfrm>
          <a:prstGeom prst="rect">
            <a:avLst/>
          </a:prstGeom>
        </p:spPr>
        <p:txBody>
          <a:bodyPr anchor="ctr">
            <a:spAutoFit/>
          </a:bodyPr>
          <a:lstStyle/>
          <a:p>
            <a:pPr defTabSz="584200">
              <a:spcBef>
                <a:spcPts val="3300"/>
              </a:spcBef>
              <a:defRPr sz="2200" cap="none" spc="0"/>
            </a:pPr>
            <a:endParaRPr/>
          </a:p>
        </p:txBody>
      </p:sp>
      <p:sp>
        <p:nvSpPr>
          <p:cNvPr id="158" name="3"/>
          <p:cNvSpPr/>
          <p:nvPr/>
        </p:nvSpPr>
        <p:spPr>
          <a:xfrm>
            <a:off x="13488823" y="659253"/>
            <a:ext cx="518161" cy="518161"/>
          </a:xfrm>
          <a:prstGeom prst="ellipse">
            <a:avLst/>
          </a:prstGeom>
          <a:solidFill>
            <a:srgbClr val="EBEBEB"/>
          </a:solidFill>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1531">
              <a:spcBef>
                <a:spcPts val="0"/>
              </a:spcBef>
              <a:defRPr sz="1700" spc="-34"/>
            </a:lvl1pPr>
          </a:lstStyle>
          <a:p>
            <a:r>
              <a:t>3</a:t>
            </a:r>
          </a:p>
        </p:txBody>
      </p:sp>
      <p:sp>
        <p:nvSpPr>
          <p:cNvPr id="159" name="Rounded Rectangle"/>
          <p:cNvSpPr/>
          <p:nvPr/>
        </p:nvSpPr>
        <p:spPr>
          <a:xfrm>
            <a:off x="14605212" y="4625932"/>
            <a:ext cx="4508501" cy="4078963"/>
          </a:xfrm>
          <a:prstGeom prst="roundRect">
            <a:avLst>
              <a:gd name="adj" fmla="val 4670"/>
            </a:avLst>
          </a:prstGeom>
          <a:solidFill>
            <a:srgbClr val="FFFFFF"/>
          </a:solidFill>
          <a:ln w="12700">
            <a:solidFill>
              <a:srgbClr val="D5D5D5"/>
            </a:solidFill>
            <a:miter lim="400000"/>
          </a:ln>
        </p:spPr>
        <p:txBody>
          <a:bodyPr lIns="50800" tIns="50800" rIns="50800" bIns="50800" anchor="ctr"/>
          <a:lstStyle/>
          <a:p>
            <a:pPr algn="ctr" defTabSz="821531">
              <a:spcBef>
                <a:spcPts val="0"/>
              </a:spcBef>
              <a:defRPr sz="2200" spc="-44">
                <a:solidFill>
                  <a:srgbClr val="FFFFFF"/>
                </a:solidFill>
              </a:defRPr>
            </a:pPr>
            <a:endParaRPr/>
          </a:p>
        </p:txBody>
      </p:sp>
      <p:sp>
        <p:nvSpPr>
          <p:cNvPr id="160" name="Key Resources"/>
          <p:cNvSpPr/>
          <p:nvPr/>
        </p:nvSpPr>
        <p:spPr>
          <a:xfrm>
            <a:off x="14598862" y="4615695"/>
            <a:ext cx="4508501" cy="1143001"/>
          </a:xfrm>
          <a:prstGeom prst="roundRect">
            <a:avLst>
              <a:gd name="adj" fmla="val 16667"/>
            </a:avLst>
          </a:prstGeom>
          <a:solidFill>
            <a:srgbClr val="EBEBEB"/>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indent="254000" defTabSz="821531">
              <a:spcBef>
                <a:spcPts val="0"/>
              </a:spcBef>
              <a:defRPr sz="2200" b="1" spc="-44">
                <a:latin typeface="Gotham Book"/>
                <a:ea typeface="Gotham Book"/>
                <a:cs typeface="Gotham Book"/>
                <a:sym typeface="Gotham Book"/>
              </a:defRPr>
            </a:lvl1pPr>
          </a:lstStyle>
          <a:p>
            <a:r>
              <a:t>Key Resources</a:t>
            </a:r>
          </a:p>
        </p:txBody>
      </p:sp>
      <p:sp>
        <p:nvSpPr>
          <p:cNvPr id="161" name="What do you need, to build, market, and deliver your service?"/>
          <p:cNvSpPr txBox="1"/>
          <p:nvPr/>
        </p:nvSpPr>
        <p:spPr>
          <a:xfrm>
            <a:off x="14919737" y="5908385"/>
            <a:ext cx="3879450" cy="5435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spcBef>
                <a:spcPts val="1000"/>
              </a:spcBef>
              <a:defRPr sz="1600">
                <a:latin typeface="Gotham Thin Italic"/>
                <a:ea typeface="Gotham Thin Italic"/>
                <a:cs typeface="Gotham Thin Italic"/>
                <a:sym typeface="Gotham Thin Italic"/>
              </a:defRPr>
            </a:pPr>
            <a:r>
              <a:t>What do you </a:t>
            </a:r>
            <a:r>
              <a:rPr i="1">
                <a:latin typeface="Gotham Light"/>
                <a:ea typeface="Gotham Light"/>
                <a:cs typeface="Gotham Light"/>
                <a:sym typeface="Gotham Light"/>
              </a:rPr>
              <a:t>need,</a:t>
            </a:r>
            <a:r>
              <a:t> to build, market, and deliver your service?</a:t>
            </a:r>
          </a:p>
        </p:txBody>
      </p:sp>
      <p:sp>
        <p:nvSpPr>
          <p:cNvPr id="162" name="Text"/>
          <p:cNvSpPr txBox="1">
            <a:spLocks noGrp="1"/>
          </p:cNvSpPr>
          <p:nvPr>
            <p:ph type="body" sz="quarter" idx="20"/>
          </p:nvPr>
        </p:nvSpPr>
        <p:spPr>
          <a:xfrm>
            <a:off x="14919737" y="6665413"/>
            <a:ext cx="3879450" cy="375921"/>
          </a:xfrm>
          <a:prstGeom prst="rect">
            <a:avLst/>
          </a:prstGeom>
        </p:spPr>
        <p:txBody>
          <a:bodyPr anchor="ctr">
            <a:spAutoFit/>
          </a:bodyPr>
          <a:lstStyle/>
          <a:p>
            <a:pPr defTabSz="584200">
              <a:spcBef>
                <a:spcPts val="3300"/>
              </a:spcBef>
              <a:defRPr sz="2200" cap="none" spc="0"/>
            </a:pPr>
            <a:endParaRPr/>
          </a:p>
        </p:txBody>
      </p:sp>
      <p:sp>
        <p:nvSpPr>
          <p:cNvPr id="163" name="6"/>
          <p:cNvSpPr/>
          <p:nvPr/>
        </p:nvSpPr>
        <p:spPr>
          <a:xfrm>
            <a:off x="18268326" y="4928115"/>
            <a:ext cx="518161" cy="518161"/>
          </a:xfrm>
          <a:prstGeom prst="ellipse">
            <a:avLst/>
          </a:prstGeom>
          <a:solidFill>
            <a:srgbClr val="EBEBEB"/>
          </a:solidFill>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1531">
              <a:spcBef>
                <a:spcPts val="0"/>
              </a:spcBef>
              <a:defRPr sz="1700" spc="-34"/>
            </a:lvl1pPr>
          </a:lstStyle>
          <a:p>
            <a:r>
              <a:t>6</a:t>
            </a:r>
          </a:p>
        </p:txBody>
      </p:sp>
      <p:sp>
        <p:nvSpPr>
          <p:cNvPr id="164" name="Rounded Rectangle"/>
          <p:cNvSpPr/>
          <p:nvPr/>
        </p:nvSpPr>
        <p:spPr>
          <a:xfrm>
            <a:off x="19378366" y="360994"/>
            <a:ext cx="4508501" cy="8343901"/>
          </a:xfrm>
          <a:prstGeom prst="roundRect">
            <a:avLst>
              <a:gd name="adj" fmla="val 4225"/>
            </a:avLst>
          </a:prstGeom>
          <a:solidFill>
            <a:srgbClr val="FFFFFF"/>
          </a:solidFill>
          <a:ln w="12700">
            <a:solidFill>
              <a:srgbClr val="D5D5D5"/>
            </a:solidFill>
            <a:miter lim="400000"/>
          </a:ln>
        </p:spPr>
        <p:txBody>
          <a:bodyPr lIns="50800" tIns="50800" rIns="50800" bIns="50800" anchor="ctr"/>
          <a:lstStyle/>
          <a:p>
            <a:pPr algn="ctr" defTabSz="821531">
              <a:spcBef>
                <a:spcPts val="0"/>
              </a:spcBef>
              <a:defRPr sz="2200" spc="-44">
                <a:solidFill>
                  <a:srgbClr val="FFFFFF"/>
                </a:solidFill>
              </a:defRPr>
            </a:pPr>
            <a:endParaRPr/>
          </a:p>
        </p:txBody>
      </p:sp>
      <p:sp>
        <p:nvSpPr>
          <p:cNvPr id="165" name="Key Partners"/>
          <p:cNvSpPr/>
          <p:nvPr/>
        </p:nvSpPr>
        <p:spPr>
          <a:xfrm>
            <a:off x="19378366" y="360994"/>
            <a:ext cx="4508501" cy="1143001"/>
          </a:xfrm>
          <a:prstGeom prst="roundRect">
            <a:avLst>
              <a:gd name="adj" fmla="val 16667"/>
            </a:avLst>
          </a:prstGeom>
          <a:solidFill>
            <a:srgbClr val="EBEBEB"/>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indent="254000" defTabSz="821531">
              <a:spcBef>
                <a:spcPts val="0"/>
              </a:spcBef>
              <a:defRPr sz="2200" b="1" spc="-44">
                <a:latin typeface="Gotham Book"/>
                <a:ea typeface="Gotham Book"/>
                <a:cs typeface="Gotham Book"/>
                <a:sym typeface="Gotham Book"/>
              </a:defRPr>
            </a:lvl1pPr>
          </a:lstStyle>
          <a:p>
            <a:r>
              <a:t>Key Partners</a:t>
            </a:r>
          </a:p>
        </p:txBody>
      </p:sp>
      <p:sp>
        <p:nvSpPr>
          <p:cNvPr id="166" name="Who do you need to work with to build and deliver your service?"/>
          <p:cNvSpPr txBox="1"/>
          <p:nvPr/>
        </p:nvSpPr>
        <p:spPr>
          <a:xfrm>
            <a:off x="19692890" y="1737468"/>
            <a:ext cx="3879450" cy="5435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spcBef>
                <a:spcPts val="1000"/>
              </a:spcBef>
              <a:defRPr sz="1600">
                <a:latin typeface="Gotham Thin Italic"/>
                <a:ea typeface="Gotham Thin Italic"/>
                <a:cs typeface="Gotham Thin Italic"/>
                <a:sym typeface="Gotham Thin Italic"/>
              </a:defRPr>
            </a:lvl1pPr>
          </a:lstStyle>
          <a:p>
            <a:r>
              <a:t>Who do you need to work with to build and deliver your service?</a:t>
            </a:r>
          </a:p>
        </p:txBody>
      </p:sp>
      <p:sp>
        <p:nvSpPr>
          <p:cNvPr id="167" name="Text"/>
          <p:cNvSpPr txBox="1">
            <a:spLocks noGrp="1"/>
          </p:cNvSpPr>
          <p:nvPr>
            <p:ph type="body" sz="quarter" idx="21"/>
          </p:nvPr>
        </p:nvSpPr>
        <p:spPr>
          <a:xfrm>
            <a:off x="19692890" y="2524785"/>
            <a:ext cx="3879450" cy="375921"/>
          </a:xfrm>
          <a:prstGeom prst="rect">
            <a:avLst/>
          </a:prstGeom>
        </p:spPr>
        <p:txBody>
          <a:bodyPr anchor="ctr">
            <a:spAutoFit/>
          </a:bodyPr>
          <a:lstStyle/>
          <a:p>
            <a:pPr defTabSz="584200">
              <a:spcBef>
                <a:spcPts val="3300"/>
              </a:spcBef>
              <a:defRPr sz="2200" cap="none" spc="0"/>
            </a:pPr>
            <a:endParaRPr/>
          </a:p>
        </p:txBody>
      </p:sp>
      <p:sp>
        <p:nvSpPr>
          <p:cNvPr id="168" name="7"/>
          <p:cNvSpPr/>
          <p:nvPr/>
        </p:nvSpPr>
        <p:spPr>
          <a:xfrm>
            <a:off x="23060528" y="673414"/>
            <a:ext cx="518161" cy="518161"/>
          </a:xfrm>
          <a:prstGeom prst="ellipse">
            <a:avLst/>
          </a:prstGeom>
          <a:solidFill>
            <a:srgbClr val="EBEBEB"/>
          </a:solidFill>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1531">
              <a:spcBef>
                <a:spcPts val="0"/>
              </a:spcBef>
              <a:defRPr sz="1700" spc="-34"/>
            </a:lvl1pPr>
          </a:lstStyle>
          <a:p>
            <a:r>
              <a:t>7</a:t>
            </a:r>
          </a:p>
        </p:txBody>
      </p:sp>
      <p:sp>
        <p:nvSpPr>
          <p:cNvPr id="169" name="Author and date"/>
          <p:cNvSpPr txBox="1">
            <a:spLocks noGrp="1"/>
          </p:cNvSpPr>
          <p:nvPr>
            <p:ph type="body" sz="quarter" idx="22" hasCustomPrompt="1"/>
          </p:nvPr>
        </p:nvSpPr>
        <p:spPr>
          <a:xfrm>
            <a:off x="1295400" y="12955885"/>
            <a:ext cx="21869400" cy="429261"/>
          </a:xfrm>
          <a:prstGeom prst="rect">
            <a:avLst/>
          </a:prstGeom>
        </p:spPr>
        <p:txBody>
          <a:bodyPr/>
          <a:lstStyle>
            <a:lvl1pPr defTabSz="584200">
              <a:spcBef>
                <a:spcPts val="3200"/>
              </a:spcBef>
              <a:defRPr sz="2000" spc="-59">
                <a:latin typeface="Gotham Extra Light"/>
                <a:ea typeface="Gotham Extra Light"/>
                <a:cs typeface="Gotham Extra Light"/>
                <a:sym typeface="Gotham Extra Light"/>
              </a:defRPr>
            </a:lvl1pPr>
          </a:lstStyle>
          <a:p>
            <a:r>
              <a:t>Author and date</a:t>
            </a:r>
          </a:p>
        </p:txBody>
      </p:sp>
      <p:sp>
        <p:nvSpPr>
          <p:cNvPr id="1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77" name="Author and Date"/>
          <p:cNvSpPr txBox="1">
            <a:spLocks noGrp="1"/>
          </p:cNvSpPr>
          <p:nvPr>
            <p:ph type="body" sz="quarter" idx="13" hasCustomPrompt="1"/>
          </p:nvPr>
        </p:nvSpPr>
        <p:spPr>
          <a:xfrm>
            <a:off x="1295400" y="12955885"/>
            <a:ext cx="21869400" cy="429261"/>
          </a:xfrm>
          <a:prstGeom prst="rect">
            <a:avLst/>
          </a:prstGeom>
        </p:spPr>
        <p:txBody>
          <a:bodyPr/>
          <a:lstStyle>
            <a:lvl1pPr defTabSz="584200">
              <a:spcBef>
                <a:spcPts val="3200"/>
              </a:spcBef>
              <a:defRPr sz="2000" spc="-59">
                <a:latin typeface="Gotham Extra Light"/>
                <a:ea typeface="Gotham Extra Light"/>
                <a:cs typeface="Gotham Extra Light"/>
                <a:sym typeface="Gotham Extra Light"/>
              </a:defRPr>
            </a:lvl1pPr>
          </a:lstStyle>
          <a:p>
            <a:r>
              <a:t>Author and Date</a:t>
            </a:r>
          </a:p>
        </p:txBody>
      </p:sp>
      <p:sp>
        <p:nvSpPr>
          <p:cNvPr id="178" name="Slide Subtitle"/>
          <p:cNvSpPr txBox="1">
            <a:spLocks noGrp="1"/>
          </p:cNvSpPr>
          <p:nvPr>
            <p:ph type="body" sz="quarter" idx="14" hasCustomPrompt="1"/>
          </p:nvPr>
        </p:nvSpPr>
        <p:spPr>
          <a:xfrm>
            <a:off x="1295400" y="3543455"/>
            <a:ext cx="21869400" cy="694056"/>
          </a:xfrm>
          <a:prstGeom prst="rect">
            <a:avLst/>
          </a:prstGeom>
        </p:spPr>
        <p:txBody>
          <a:bodyPr/>
          <a:lstStyle>
            <a:lvl1pPr>
              <a:defRPr b="1">
                <a:latin typeface="Gotham Book"/>
                <a:ea typeface="Gotham Book"/>
                <a:cs typeface="Gotham Book"/>
                <a:sym typeface="Gotham Book"/>
              </a:defRPr>
            </a:lvl1pPr>
          </a:lstStyle>
          <a:p>
            <a:r>
              <a:t>Slide Subtitle</a:t>
            </a:r>
          </a:p>
        </p:txBody>
      </p:sp>
      <p:sp>
        <p:nvSpPr>
          <p:cNvPr id="179" name="Slide Title"/>
          <p:cNvSpPr txBox="1">
            <a:spLocks noGrp="1"/>
          </p:cNvSpPr>
          <p:nvPr>
            <p:ph type="title" hasCustomPrompt="1"/>
          </p:nvPr>
        </p:nvSpPr>
        <p:spPr>
          <a:xfrm>
            <a:off x="1295400" y="1620697"/>
            <a:ext cx="21869400" cy="1778386"/>
          </a:xfrm>
          <a:prstGeom prst="rect">
            <a:avLst/>
          </a:prstGeom>
        </p:spPr>
        <p:txBody>
          <a:bodyPr anchor="t">
            <a:noAutofit/>
          </a:bodyPr>
          <a:lstStyle>
            <a:lvl1pPr defTabSz="584200">
              <a:defRPr sz="10000" b="0" spc="200">
                <a:latin typeface="Gotham Ultra"/>
                <a:ea typeface="Gotham Ultra"/>
                <a:cs typeface="Gotham Ultra"/>
                <a:sym typeface="Gotham Ultra"/>
              </a:defRPr>
            </a:lvl1pPr>
          </a:lstStyle>
          <a:p>
            <a:r>
              <a:t>Slide Title</a:t>
            </a:r>
          </a:p>
        </p:txBody>
      </p:sp>
      <p:sp>
        <p:nvSpPr>
          <p:cNvPr id="180" name="Body Level One…"/>
          <p:cNvSpPr txBox="1">
            <a:spLocks noGrp="1"/>
          </p:cNvSpPr>
          <p:nvPr>
            <p:ph type="body" idx="1" hasCustomPrompt="1"/>
          </p:nvPr>
        </p:nvSpPr>
        <p:spPr>
          <a:xfrm>
            <a:off x="1295400" y="5270500"/>
            <a:ext cx="21869400" cy="7137400"/>
          </a:xfrm>
          <a:prstGeom prst="rect">
            <a:avLst/>
          </a:prstGeom>
        </p:spPr>
        <p:txBody>
          <a:bodyPr/>
          <a:lstStyle>
            <a:lvl1pPr defTabSz="584200">
              <a:spcBef>
                <a:spcPts val="3300"/>
              </a:spcBef>
              <a:defRPr sz="4000" cap="none" spc="0">
                <a:latin typeface="Gotham Extra Light"/>
                <a:ea typeface="Gotham Extra Light"/>
                <a:cs typeface="Gotham Extra Light"/>
                <a:sym typeface="Gotham Extra Light"/>
              </a:defRPr>
            </a:lvl1pPr>
            <a:lvl2pPr defTabSz="584200">
              <a:spcBef>
                <a:spcPts val="3300"/>
              </a:spcBef>
              <a:defRPr sz="4000" cap="none" spc="0">
                <a:latin typeface="Gotham Extra Light"/>
                <a:ea typeface="Gotham Extra Light"/>
                <a:cs typeface="Gotham Extra Light"/>
                <a:sym typeface="Gotham Extra Light"/>
              </a:defRPr>
            </a:lvl2pPr>
            <a:lvl3pPr defTabSz="584200">
              <a:spcBef>
                <a:spcPts val="3300"/>
              </a:spcBef>
              <a:defRPr sz="4000" cap="none" spc="0">
                <a:latin typeface="Gotham Extra Light"/>
                <a:ea typeface="Gotham Extra Light"/>
                <a:cs typeface="Gotham Extra Light"/>
                <a:sym typeface="Gotham Extra Light"/>
              </a:defRPr>
            </a:lvl3pPr>
            <a:lvl4pPr defTabSz="584200">
              <a:spcBef>
                <a:spcPts val="3300"/>
              </a:spcBef>
              <a:defRPr sz="4000" cap="none" spc="0">
                <a:latin typeface="Gotham Extra Light"/>
                <a:ea typeface="Gotham Extra Light"/>
                <a:cs typeface="Gotham Extra Light"/>
                <a:sym typeface="Gotham Extra Light"/>
              </a:defRPr>
            </a:lvl4pPr>
            <a:lvl5pPr defTabSz="584200">
              <a:spcBef>
                <a:spcPts val="3300"/>
              </a:spcBef>
              <a:defRPr sz="4000" cap="none" spc="0">
                <a:latin typeface="Gotham Extra Light"/>
                <a:ea typeface="Gotham Extra Light"/>
                <a:cs typeface="Gotham Extra Light"/>
                <a:sym typeface="Gotham Extra Light"/>
              </a:defRPr>
            </a:lvl5pPr>
          </a:lstStyle>
          <a:p>
            <a:r>
              <a:t>Slide bullet text</a:t>
            </a:r>
          </a:p>
          <a:p>
            <a:pPr lvl="1"/>
            <a:endParaRPr/>
          </a:p>
          <a:p>
            <a:pPr lvl="2"/>
            <a:endParaRPr/>
          </a:p>
          <a:p>
            <a:pPr lvl="3"/>
            <a:endParaRPr/>
          </a:p>
          <a:p>
            <a:pPr lvl="4"/>
            <a:endParaRPr/>
          </a:p>
        </p:txBody>
      </p:sp>
      <p:sp>
        <p:nvSpPr>
          <p:cNvPr id="181" name="Slide Number"/>
          <p:cNvSpPr txBox="1">
            <a:spLocks noGrp="1"/>
          </p:cNvSpPr>
          <p:nvPr>
            <p:ph type="sldNum" sz="quarter" idx="2"/>
          </p:nvPr>
        </p:nvSpPr>
        <p:spPr>
          <a:xfrm>
            <a:off x="22779989" y="13029545"/>
            <a:ext cx="388621" cy="3556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88" name="Author and Date"/>
          <p:cNvSpPr txBox="1">
            <a:spLocks noGrp="1"/>
          </p:cNvSpPr>
          <p:nvPr>
            <p:ph type="body" sz="quarter" idx="13" hasCustomPrompt="1"/>
          </p:nvPr>
        </p:nvSpPr>
        <p:spPr>
          <a:xfrm>
            <a:off x="1295400" y="12955885"/>
            <a:ext cx="21869400" cy="429261"/>
          </a:xfrm>
          <a:prstGeom prst="rect">
            <a:avLst/>
          </a:prstGeom>
        </p:spPr>
        <p:txBody>
          <a:bodyPr/>
          <a:lstStyle>
            <a:lvl1pPr defTabSz="584200">
              <a:spcBef>
                <a:spcPts val="3200"/>
              </a:spcBef>
              <a:defRPr sz="2000" spc="-59">
                <a:latin typeface="Gotham Extra Light"/>
                <a:ea typeface="Gotham Extra Light"/>
                <a:cs typeface="Gotham Extra Light"/>
                <a:sym typeface="Gotham Extra Light"/>
              </a:defRPr>
            </a:lvl1pPr>
          </a:lstStyle>
          <a:p>
            <a:r>
              <a:t>Author and Date</a:t>
            </a:r>
          </a:p>
        </p:txBody>
      </p:sp>
      <p:sp>
        <p:nvSpPr>
          <p:cNvPr id="1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Only">
    <p:bg>
      <p:bgPr>
        <a:solidFill>
          <a:srgbClr val="FF7E79"/>
        </a:solidFill>
        <a:effectLst/>
      </p:bgPr>
    </p:bg>
    <p:spTree>
      <p:nvGrpSpPr>
        <p:cNvPr id="1" name=""/>
        <p:cNvGrpSpPr/>
        <p:nvPr/>
      </p:nvGrpSpPr>
      <p:grpSpPr>
        <a:xfrm>
          <a:off x="0" y="0"/>
          <a:ext cx="0" cy="0"/>
          <a:chOff x="0" y="0"/>
          <a:chExt cx="0" cy="0"/>
        </a:xfrm>
      </p:grpSpPr>
      <p:sp>
        <p:nvSpPr>
          <p:cNvPr id="21" name="Company Name"/>
          <p:cNvSpPr txBox="1">
            <a:spLocks noGrp="1"/>
          </p:cNvSpPr>
          <p:nvPr>
            <p:ph type="body" sz="half" idx="13"/>
          </p:nvPr>
        </p:nvSpPr>
        <p:spPr>
          <a:xfrm>
            <a:off x="1295400" y="4384675"/>
            <a:ext cx="21869400" cy="4699000"/>
          </a:xfrm>
          <a:prstGeom prst="rect">
            <a:avLst/>
          </a:prstGeom>
        </p:spPr>
        <p:txBody>
          <a:bodyPr anchor="b"/>
          <a:lstStyle>
            <a:lvl1pPr defTabSz="1160859">
              <a:lnSpc>
                <a:spcPct val="80000"/>
              </a:lnSpc>
              <a:defRPr sz="13300" spc="266">
                <a:latin typeface="Gotham Ultra"/>
                <a:ea typeface="Gotham Ultra"/>
                <a:cs typeface="Gotham Ultra"/>
                <a:sym typeface="Gotham Ultra"/>
              </a:defRPr>
            </a:lvl1pPr>
          </a:lstStyle>
          <a:p>
            <a:r>
              <a:t>Company Name</a:t>
            </a:r>
          </a:p>
        </p:txBody>
      </p:sp>
      <p:sp>
        <p:nvSpPr>
          <p:cNvPr id="22" name="Company Tagline (if you have one)"/>
          <p:cNvSpPr txBox="1">
            <a:spLocks noGrp="1"/>
          </p:cNvSpPr>
          <p:nvPr>
            <p:ph type="body" sz="quarter" idx="14"/>
          </p:nvPr>
        </p:nvSpPr>
        <p:spPr>
          <a:prstGeom prst="rect">
            <a:avLst/>
          </a:prstGeom>
        </p:spPr>
        <p:txBody>
          <a:bodyPr/>
          <a:lstStyle/>
          <a:p>
            <a:r>
              <a:t>Company Tagline (if you have one)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Mission Statement">
    <p:spTree>
      <p:nvGrpSpPr>
        <p:cNvPr id="1" name=""/>
        <p:cNvGrpSpPr/>
        <p:nvPr/>
      </p:nvGrpSpPr>
      <p:grpSpPr>
        <a:xfrm>
          <a:off x="0" y="0"/>
          <a:ext cx="0" cy="0"/>
          <a:chOff x="0" y="0"/>
          <a:chExt cx="0" cy="0"/>
        </a:xfrm>
      </p:grpSpPr>
      <p:sp>
        <p:nvSpPr>
          <p:cNvPr id="30" name="Author and Date"/>
          <p:cNvSpPr txBox="1">
            <a:spLocks noGrp="1"/>
          </p:cNvSpPr>
          <p:nvPr>
            <p:ph type="body" sz="quarter" idx="13" hasCustomPrompt="1"/>
          </p:nvPr>
        </p:nvSpPr>
        <p:spPr>
          <a:xfrm>
            <a:off x="1295400" y="12955885"/>
            <a:ext cx="21869400" cy="429261"/>
          </a:xfrm>
          <a:prstGeom prst="rect">
            <a:avLst/>
          </a:prstGeom>
        </p:spPr>
        <p:txBody>
          <a:bodyPr/>
          <a:lstStyle>
            <a:lvl1pPr defTabSz="584200">
              <a:spcBef>
                <a:spcPts val="3200"/>
              </a:spcBef>
              <a:defRPr sz="2000" spc="-59">
                <a:latin typeface="Gotham Extra Light"/>
                <a:ea typeface="Gotham Extra Light"/>
                <a:cs typeface="Gotham Extra Light"/>
                <a:sym typeface="Gotham Extra Light"/>
              </a:defRPr>
            </a:lvl1pPr>
          </a:lstStyle>
          <a:p>
            <a:r>
              <a:t>Author and Date</a:t>
            </a:r>
          </a:p>
        </p:txBody>
      </p:sp>
      <p:sp>
        <p:nvSpPr>
          <p:cNvPr id="31" name="Our Mission"/>
          <p:cNvSpPr txBox="1">
            <a:spLocks noGrp="1"/>
          </p:cNvSpPr>
          <p:nvPr>
            <p:ph type="body" sz="quarter" idx="14"/>
          </p:nvPr>
        </p:nvSpPr>
        <p:spPr>
          <a:xfrm>
            <a:off x="1295400" y="1620697"/>
            <a:ext cx="21869400" cy="1778001"/>
          </a:xfrm>
          <a:prstGeom prst="rect">
            <a:avLst/>
          </a:prstGeom>
        </p:spPr>
        <p:txBody>
          <a:bodyPr/>
          <a:lstStyle>
            <a:lvl1pPr defTabSz="584200">
              <a:lnSpc>
                <a:spcPct val="80000"/>
              </a:lnSpc>
              <a:defRPr sz="10000" spc="200">
                <a:latin typeface="Gotham Ultra"/>
                <a:ea typeface="Gotham Ultra"/>
                <a:cs typeface="Gotham Ultra"/>
                <a:sym typeface="Gotham Ultra"/>
              </a:defRPr>
            </a:lvl1pPr>
          </a:lstStyle>
          <a:p>
            <a:r>
              <a:t>Our Mission</a:t>
            </a:r>
          </a:p>
        </p:txBody>
      </p:sp>
      <p:sp>
        <p:nvSpPr>
          <p:cNvPr id="32" name="What is your mission? What problems are you trying to solve? What’s your big goal?"/>
          <p:cNvSpPr txBox="1">
            <a:spLocks noGrp="1"/>
          </p:cNvSpPr>
          <p:nvPr>
            <p:ph type="body" idx="15"/>
          </p:nvPr>
        </p:nvSpPr>
        <p:spPr>
          <a:xfrm>
            <a:off x="1295400" y="5270500"/>
            <a:ext cx="21869400" cy="7135317"/>
          </a:xfrm>
          <a:prstGeom prst="rect">
            <a:avLst/>
          </a:prstGeom>
        </p:spPr>
        <p:txBody>
          <a:bodyPr>
            <a:noAutofit/>
          </a:bodyPr>
          <a:lstStyle>
            <a:lvl1pPr defTabSz="584200">
              <a:spcBef>
                <a:spcPts val="3300"/>
              </a:spcBef>
              <a:defRPr sz="6000" b="1" i="1" cap="none" spc="0">
                <a:latin typeface="Gotham Book"/>
                <a:ea typeface="Gotham Book"/>
                <a:cs typeface="Gotham Book"/>
                <a:sym typeface="Gotham Book"/>
              </a:defRPr>
            </a:lvl1pPr>
          </a:lstStyle>
          <a:p>
            <a:r>
              <a:t>What is your mission? What problems are you trying to solve? What’s your big goal?</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olution">
    <p:spTree>
      <p:nvGrpSpPr>
        <p:cNvPr id="1" name=""/>
        <p:cNvGrpSpPr/>
        <p:nvPr/>
      </p:nvGrpSpPr>
      <p:grpSpPr>
        <a:xfrm>
          <a:off x="0" y="0"/>
          <a:ext cx="0" cy="0"/>
          <a:chOff x="0" y="0"/>
          <a:chExt cx="0" cy="0"/>
        </a:xfrm>
      </p:grpSpPr>
      <p:sp>
        <p:nvSpPr>
          <p:cNvPr id="40" name="Author and Date"/>
          <p:cNvSpPr txBox="1">
            <a:spLocks noGrp="1"/>
          </p:cNvSpPr>
          <p:nvPr>
            <p:ph type="body" sz="quarter" idx="13" hasCustomPrompt="1"/>
          </p:nvPr>
        </p:nvSpPr>
        <p:spPr>
          <a:xfrm>
            <a:off x="1295400" y="12955885"/>
            <a:ext cx="21869400" cy="429261"/>
          </a:xfrm>
          <a:prstGeom prst="rect">
            <a:avLst/>
          </a:prstGeom>
        </p:spPr>
        <p:txBody>
          <a:bodyPr/>
          <a:lstStyle>
            <a:lvl1pPr defTabSz="584200">
              <a:spcBef>
                <a:spcPts val="3200"/>
              </a:spcBef>
              <a:defRPr sz="2000" spc="-59">
                <a:latin typeface="Gotham Extra Light"/>
                <a:ea typeface="Gotham Extra Light"/>
                <a:cs typeface="Gotham Extra Light"/>
                <a:sym typeface="Gotham Extra Light"/>
              </a:defRPr>
            </a:lvl1pPr>
          </a:lstStyle>
          <a:p>
            <a:r>
              <a:t>Author and Date</a:t>
            </a:r>
          </a:p>
        </p:txBody>
      </p:sp>
      <p:sp>
        <p:nvSpPr>
          <p:cNvPr id="41" name="Our Solution"/>
          <p:cNvSpPr txBox="1">
            <a:spLocks noGrp="1"/>
          </p:cNvSpPr>
          <p:nvPr>
            <p:ph type="body" sz="quarter" idx="14"/>
          </p:nvPr>
        </p:nvSpPr>
        <p:spPr>
          <a:xfrm>
            <a:off x="1295400" y="1620697"/>
            <a:ext cx="21869400" cy="1778001"/>
          </a:xfrm>
          <a:prstGeom prst="rect">
            <a:avLst/>
          </a:prstGeom>
        </p:spPr>
        <p:txBody>
          <a:bodyPr/>
          <a:lstStyle>
            <a:lvl1pPr defTabSz="584200">
              <a:lnSpc>
                <a:spcPct val="80000"/>
              </a:lnSpc>
              <a:defRPr sz="10000" spc="200">
                <a:latin typeface="Gotham Ultra"/>
                <a:ea typeface="Gotham Ultra"/>
                <a:cs typeface="Gotham Ultra"/>
                <a:sym typeface="Gotham Ultra"/>
              </a:defRPr>
            </a:lvl1pPr>
          </a:lstStyle>
          <a:p>
            <a:r>
              <a:t>Our Solution</a:t>
            </a:r>
          </a:p>
        </p:txBody>
      </p:sp>
      <p:sp>
        <p:nvSpPr>
          <p:cNvPr id="42" name="What does your product / service bring to the table? How can it improve people’s lives? How does it solve the problems previously stated?"/>
          <p:cNvSpPr txBox="1">
            <a:spLocks noGrp="1"/>
          </p:cNvSpPr>
          <p:nvPr>
            <p:ph type="body" idx="15"/>
          </p:nvPr>
        </p:nvSpPr>
        <p:spPr>
          <a:xfrm>
            <a:off x="1295400" y="5270500"/>
            <a:ext cx="21869400" cy="7135317"/>
          </a:xfrm>
          <a:prstGeom prst="rect">
            <a:avLst/>
          </a:prstGeom>
        </p:spPr>
        <p:txBody>
          <a:bodyPr>
            <a:noAutofit/>
          </a:bodyPr>
          <a:lstStyle>
            <a:lvl1pPr defTabSz="584200">
              <a:spcBef>
                <a:spcPts val="3300"/>
              </a:spcBef>
              <a:defRPr sz="6000" b="1" i="1" cap="none" spc="0">
                <a:latin typeface="Gotham Book"/>
                <a:ea typeface="Gotham Book"/>
                <a:cs typeface="Gotham Book"/>
                <a:sym typeface="Gotham Book"/>
              </a:defRPr>
            </a:lvl1pPr>
          </a:lstStyle>
          <a:p>
            <a:r>
              <a:t>What does your product / service bring to the table? How can it improve people’s lives? How does it solve the problems previously stated?</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roblem You're Solving">
    <p:spTree>
      <p:nvGrpSpPr>
        <p:cNvPr id="1" name=""/>
        <p:cNvGrpSpPr/>
        <p:nvPr/>
      </p:nvGrpSpPr>
      <p:grpSpPr>
        <a:xfrm>
          <a:off x="0" y="0"/>
          <a:ext cx="0" cy="0"/>
          <a:chOff x="0" y="0"/>
          <a:chExt cx="0" cy="0"/>
        </a:xfrm>
      </p:grpSpPr>
      <p:sp>
        <p:nvSpPr>
          <p:cNvPr id="50" name="Author and Date"/>
          <p:cNvSpPr txBox="1">
            <a:spLocks noGrp="1"/>
          </p:cNvSpPr>
          <p:nvPr>
            <p:ph type="body" sz="quarter" idx="13" hasCustomPrompt="1"/>
          </p:nvPr>
        </p:nvSpPr>
        <p:spPr>
          <a:xfrm>
            <a:off x="1295400" y="12955885"/>
            <a:ext cx="21869400" cy="429261"/>
          </a:xfrm>
          <a:prstGeom prst="rect">
            <a:avLst/>
          </a:prstGeom>
        </p:spPr>
        <p:txBody>
          <a:bodyPr/>
          <a:lstStyle>
            <a:lvl1pPr defTabSz="584200">
              <a:spcBef>
                <a:spcPts val="3200"/>
              </a:spcBef>
              <a:defRPr sz="2000" spc="-59">
                <a:latin typeface="Gotham Extra Light"/>
                <a:ea typeface="Gotham Extra Light"/>
                <a:cs typeface="Gotham Extra Light"/>
                <a:sym typeface="Gotham Extra Light"/>
              </a:defRPr>
            </a:lvl1pPr>
          </a:lstStyle>
          <a:p>
            <a:r>
              <a:t>Author and Date</a:t>
            </a:r>
          </a:p>
        </p:txBody>
      </p:sp>
      <p:sp>
        <p:nvSpPr>
          <p:cNvPr id="51" name="Problem We’re Solving"/>
          <p:cNvSpPr txBox="1">
            <a:spLocks noGrp="1"/>
          </p:cNvSpPr>
          <p:nvPr>
            <p:ph type="body" sz="quarter" idx="14"/>
          </p:nvPr>
        </p:nvSpPr>
        <p:spPr>
          <a:xfrm>
            <a:off x="1295400" y="1620697"/>
            <a:ext cx="21869400" cy="1778001"/>
          </a:xfrm>
          <a:prstGeom prst="rect">
            <a:avLst/>
          </a:prstGeom>
        </p:spPr>
        <p:txBody>
          <a:bodyPr/>
          <a:lstStyle>
            <a:lvl1pPr defTabSz="584200">
              <a:lnSpc>
                <a:spcPct val="80000"/>
              </a:lnSpc>
              <a:defRPr sz="10000" spc="200">
                <a:latin typeface="Gotham Ultra"/>
                <a:ea typeface="Gotham Ultra"/>
                <a:cs typeface="Gotham Ultra"/>
                <a:sym typeface="Gotham Ultra"/>
              </a:defRPr>
            </a:lvl1pPr>
          </a:lstStyle>
          <a:p>
            <a:r>
              <a:t>Problem We’re Solving</a:t>
            </a:r>
          </a:p>
        </p:txBody>
      </p:sp>
      <p:sp>
        <p:nvSpPr>
          <p:cNvPr id="52" name="Problem 2…"/>
          <p:cNvSpPr txBox="1">
            <a:spLocks noGrp="1"/>
          </p:cNvSpPr>
          <p:nvPr>
            <p:ph type="body" sz="quarter" idx="15"/>
          </p:nvPr>
        </p:nvSpPr>
        <p:spPr>
          <a:xfrm>
            <a:off x="8928100" y="5252955"/>
            <a:ext cx="6604000" cy="7152862"/>
          </a:xfrm>
          <a:prstGeom prst="rect">
            <a:avLst/>
          </a:prstGeom>
        </p:spPr>
        <p:txBody>
          <a:bodyPr>
            <a:noAutofit/>
          </a:bodyPr>
          <a:lstStyle/>
          <a:p>
            <a:pPr defTabSz="584200">
              <a:spcBef>
                <a:spcPts val="3300"/>
              </a:spcBef>
              <a:defRPr sz="6000" b="1" cap="none" spc="0">
                <a:latin typeface="Gotham Book"/>
                <a:ea typeface="Gotham Book"/>
                <a:cs typeface="Gotham Book"/>
                <a:sym typeface="Gotham Book"/>
              </a:defRPr>
            </a:pPr>
            <a:r>
              <a:t>Problem 2</a:t>
            </a:r>
          </a:p>
          <a:p>
            <a:pPr defTabSz="584200">
              <a:spcBef>
                <a:spcPts val="3300"/>
              </a:spcBef>
              <a:defRPr sz="4200" cap="none" spc="0">
                <a:latin typeface="Gotham Book"/>
                <a:ea typeface="Gotham Book"/>
                <a:cs typeface="Gotham Book"/>
                <a:sym typeface="Gotham Book"/>
              </a:defRPr>
            </a:pPr>
            <a:r>
              <a:t>(Feel free to include Quotes from real people)</a:t>
            </a:r>
          </a:p>
        </p:txBody>
      </p:sp>
      <p:sp>
        <p:nvSpPr>
          <p:cNvPr id="53" name="Problem 3…"/>
          <p:cNvSpPr txBox="1">
            <a:spLocks noGrp="1"/>
          </p:cNvSpPr>
          <p:nvPr>
            <p:ph type="body" sz="quarter" idx="16"/>
          </p:nvPr>
        </p:nvSpPr>
        <p:spPr>
          <a:xfrm>
            <a:off x="16560800" y="5252955"/>
            <a:ext cx="6604000" cy="7152862"/>
          </a:xfrm>
          <a:prstGeom prst="rect">
            <a:avLst/>
          </a:prstGeom>
        </p:spPr>
        <p:txBody>
          <a:bodyPr>
            <a:noAutofit/>
          </a:bodyPr>
          <a:lstStyle/>
          <a:p>
            <a:pPr defTabSz="584200">
              <a:spcBef>
                <a:spcPts val="3300"/>
              </a:spcBef>
              <a:defRPr sz="6000" b="1" cap="none" spc="0">
                <a:latin typeface="Gotham Book"/>
                <a:ea typeface="Gotham Book"/>
                <a:cs typeface="Gotham Book"/>
                <a:sym typeface="Gotham Book"/>
              </a:defRPr>
            </a:pPr>
            <a:r>
              <a:t>Problem 3</a:t>
            </a:r>
          </a:p>
          <a:p>
            <a:pPr defTabSz="584200">
              <a:spcBef>
                <a:spcPts val="3300"/>
              </a:spcBef>
              <a:defRPr sz="4200" cap="none" spc="0">
                <a:latin typeface="Gotham Book"/>
                <a:ea typeface="Gotham Book"/>
                <a:cs typeface="Gotham Book"/>
                <a:sym typeface="Gotham Book"/>
              </a:defRPr>
            </a:pPr>
            <a:r>
              <a:t>(Feel free to include Quotes from real people)</a:t>
            </a:r>
          </a:p>
        </p:txBody>
      </p:sp>
      <p:sp>
        <p:nvSpPr>
          <p:cNvPr id="54" name="Short summary of the overarching issues faced"/>
          <p:cNvSpPr txBox="1">
            <a:spLocks noGrp="1"/>
          </p:cNvSpPr>
          <p:nvPr>
            <p:ph type="body" sz="quarter" idx="17"/>
          </p:nvPr>
        </p:nvSpPr>
        <p:spPr>
          <a:xfrm>
            <a:off x="1295400" y="3543455"/>
            <a:ext cx="21869400" cy="1159432"/>
          </a:xfrm>
          <a:prstGeom prst="rect">
            <a:avLst/>
          </a:prstGeom>
        </p:spPr>
        <p:txBody>
          <a:bodyPr>
            <a:noAutofit/>
          </a:bodyPr>
          <a:lstStyle/>
          <a:p>
            <a:r>
              <a:t>Short summary of the overarching issues faced</a:t>
            </a:r>
          </a:p>
        </p:txBody>
      </p:sp>
      <p:sp>
        <p:nvSpPr>
          <p:cNvPr id="55" name="Problem 1…"/>
          <p:cNvSpPr txBox="1">
            <a:spLocks noGrp="1"/>
          </p:cNvSpPr>
          <p:nvPr>
            <p:ph type="body" sz="quarter" idx="18"/>
          </p:nvPr>
        </p:nvSpPr>
        <p:spPr>
          <a:xfrm>
            <a:off x="1295400" y="5252955"/>
            <a:ext cx="6604000" cy="7152862"/>
          </a:xfrm>
          <a:prstGeom prst="rect">
            <a:avLst/>
          </a:prstGeom>
        </p:spPr>
        <p:txBody>
          <a:bodyPr>
            <a:noAutofit/>
          </a:bodyPr>
          <a:lstStyle/>
          <a:p>
            <a:pPr defTabSz="584200">
              <a:spcBef>
                <a:spcPts val="3300"/>
              </a:spcBef>
              <a:defRPr sz="6000" b="1" cap="none" spc="0">
                <a:latin typeface="Gotham Book"/>
                <a:ea typeface="Gotham Book"/>
                <a:cs typeface="Gotham Book"/>
                <a:sym typeface="Gotham Book"/>
              </a:defRPr>
            </a:pPr>
            <a:r>
              <a:t>Problem 1</a:t>
            </a:r>
          </a:p>
          <a:p>
            <a:pPr defTabSz="584200">
              <a:spcBef>
                <a:spcPts val="3300"/>
              </a:spcBef>
              <a:defRPr sz="4200" cap="none" spc="0">
                <a:latin typeface="Gotham Book"/>
                <a:ea typeface="Gotham Book"/>
                <a:cs typeface="Gotham Book"/>
                <a:sym typeface="Gotham Book"/>
              </a:defRPr>
            </a:pPr>
            <a:r>
              <a:t>(Feel free to include Quotes from real people)</a:t>
            </a:r>
          </a:p>
        </p:txBody>
      </p:sp>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emo - Single Feature">
    <p:spTree>
      <p:nvGrpSpPr>
        <p:cNvPr id="1" name=""/>
        <p:cNvGrpSpPr/>
        <p:nvPr/>
      </p:nvGrpSpPr>
      <p:grpSpPr>
        <a:xfrm>
          <a:off x="0" y="0"/>
          <a:ext cx="0" cy="0"/>
          <a:chOff x="0" y="0"/>
          <a:chExt cx="0" cy="0"/>
        </a:xfrm>
      </p:grpSpPr>
      <p:sp>
        <p:nvSpPr>
          <p:cNvPr id="63" name="balazs-ketyi-sScmok4Iq1o-unsplash (1).jpg"/>
          <p:cNvSpPr>
            <a:spLocks noGrp="1"/>
          </p:cNvSpPr>
          <p:nvPr>
            <p:ph type="pic" idx="13"/>
          </p:nvPr>
        </p:nvSpPr>
        <p:spPr>
          <a:xfrm>
            <a:off x="10064430" y="-1"/>
            <a:ext cx="18289258" cy="13716000"/>
          </a:xfrm>
          <a:prstGeom prst="rect">
            <a:avLst/>
          </a:prstGeom>
        </p:spPr>
        <p:txBody>
          <a:bodyPr lIns="91439" tIns="45719" rIns="91439" bIns="45719">
            <a:noAutofit/>
          </a:bodyPr>
          <a:lstStyle/>
          <a:p>
            <a:endParaRPr/>
          </a:p>
        </p:txBody>
      </p:sp>
      <p:sp>
        <p:nvSpPr>
          <p:cNvPr id="64" name="Body Level One…"/>
          <p:cNvSpPr txBox="1">
            <a:spLocks noGrp="1"/>
          </p:cNvSpPr>
          <p:nvPr>
            <p:ph type="body" sz="half" idx="1" hasCustomPrompt="1"/>
          </p:nvPr>
        </p:nvSpPr>
        <p:spPr>
          <a:xfrm>
            <a:off x="1295400" y="5257800"/>
            <a:ext cx="11442700" cy="6886575"/>
          </a:xfrm>
          <a:prstGeom prst="rect">
            <a:avLst/>
          </a:prstGeom>
        </p:spPr>
        <p:txBody>
          <a:bodyPr>
            <a:noAutofit/>
          </a:bodyPr>
          <a:lstStyle>
            <a:lvl1pPr defTabSz="584200">
              <a:spcBef>
                <a:spcPts val="3300"/>
              </a:spcBef>
              <a:defRPr sz="4000" cap="none" spc="0"/>
            </a:lvl1pPr>
            <a:lvl2pPr defTabSz="584200">
              <a:spcBef>
                <a:spcPts val="3300"/>
              </a:spcBef>
              <a:defRPr sz="4000" cap="none" spc="0"/>
            </a:lvl2pPr>
            <a:lvl3pPr defTabSz="584200">
              <a:spcBef>
                <a:spcPts val="3300"/>
              </a:spcBef>
              <a:defRPr sz="4000" cap="none" spc="0"/>
            </a:lvl3pPr>
            <a:lvl4pPr defTabSz="584200">
              <a:spcBef>
                <a:spcPts val="3300"/>
              </a:spcBef>
              <a:defRPr sz="4000" cap="none" spc="0"/>
            </a:lvl4pPr>
            <a:lvl5pPr defTabSz="584200">
              <a:spcBef>
                <a:spcPts val="3300"/>
              </a:spcBef>
              <a:defRPr sz="4000" cap="none" spc="0"/>
            </a:lvl5pPr>
          </a:lstStyle>
          <a:p>
            <a:r>
              <a:t>A description of what your service is doing here and what the benefit is. Be as descriptive as you like, you can use as many of these slides as you need.</a:t>
            </a:r>
          </a:p>
          <a:p>
            <a:pPr lvl="1"/>
            <a:endParaRPr/>
          </a:p>
          <a:p>
            <a:pPr lvl="2"/>
            <a:endParaRPr/>
          </a:p>
          <a:p>
            <a:pPr lvl="3"/>
            <a:endParaRPr/>
          </a:p>
          <a:p>
            <a:pPr lvl="4"/>
            <a:endParaRPr/>
          </a:p>
        </p:txBody>
      </p:sp>
      <p:sp>
        <p:nvSpPr>
          <p:cNvPr id="65" name="Author and Date"/>
          <p:cNvSpPr txBox="1">
            <a:spLocks noGrp="1"/>
          </p:cNvSpPr>
          <p:nvPr>
            <p:ph type="body" sz="quarter" idx="14" hasCustomPrompt="1"/>
          </p:nvPr>
        </p:nvSpPr>
        <p:spPr>
          <a:xfrm>
            <a:off x="1295400" y="12955885"/>
            <a:ext cx="11442700" cy="429261"/>
          </a:xfrm>
          <a:prstGeom prst="rect">
            <a:avLst/>
          </a:prstGeom>
        </p:spPr>
        <p:txBody>
          <a:bodyPr/>
          <a:lstStyle>
            <a:lvl1pPr defTabSz="584200">
              <a:spcBef>
                <a:spcPts val="3200"/>
              </a:spcBef>
              <a:defRPr sz="2000" spc="-59">
                <a:latin typeface="Gotham Extra Light"/>
                <a:ea typeface="Gotham Extra Light"/>
                <a:cs typeface="Gotham Extra Light"/>
                <a:sym typeface="Gotham Extra Light"/>
              </a:defRPr>
            </a:lvl1pPr>
          </a:lstStyle>
          <a:p>
            <a:r>
              <a:t>Author and Date</a:t>
            </a:r>
          </a:p>
        </p:txBody>
      </p:sp>
      <p:sp>
        <p:nvSpPr>
          <p:cNvPr id="66" name="Demo Time"/>
          <p:cNvSpPr txBox="1">
            <a:spLocks noGrp="1"/>
          </p:cNvSpPr>
          <p:nvPr>
            <p:ph type="title" hasCustomPrompt="1"/>
          </p:nvPr>
        </p:nvSpPr>
        <p:spPr>
          <a:xfrm>
            <a:off x="1295400" y="1625600"/>
            <a:ext cx="11442700" cy="2466975"/>
          </a:xfrm>
          <a:prstGeom prst="rect">
            <a:avLst/>
          </a:prstGeom>
        </p:spPr>
        <p:txBody>
          <a:bodyPr anchor="t"/>
          <a:lstStyle>
            <a:lvl1pPr defTabSz="584200">
              <a:defRPr sz="10000" b="0" spc="200">
                <a:latin typeface="Gotham Ultra"/>
                <a:ea typeface="Gotham Ultra"/>
                <a:cs typeface="Gotham Ultra"/>
                <a:sym typeface="Gotham Ultra"/>
              </a:defRPr>
            </a:lvl1pPr>
          </a:lstStyle>
          <a:p>
            <a:r>
              <a:t>Demo Time</a:t>
            </a:r>
          </a:p>
        </p:txBody>
      </p:sp>
      <p:sp>
        <p:nvSpPr>
          <p:cNvPr id="67" name="Feature Description"/>
          <p:cNvSpPr txBox="1">
            <a:spLocks noGrp="1"/>
          </p:cNvSpPr>
          <p:nvPr>
            <p:ph type="body" sz="quarter" idx="15" hasCustomPrompt="1"/>
          </p:nvPr>
        </p:nvSpPr>
        <p:spPr>
          <a:xfrm>
            <a:off x="1295400" y="4092575"/>
            <a:ext cx="11442701" cy="937269"/>
          </a:xfrm>
          <a:prstGeom prst="rect">
            <a:avLst/>
          </a:prstGeom>
        </p:spPr>
        <p:txBody>
          <a:bodyPr>
            <a:noAutofit/>
          </a:bodyPr>
          <a:lstStyle>
            <a:lvl1pPr>
              <a:defRPr>
                <a:latin typeface="Gotham Medium"/>
                <a:ea typeface="Gotham Medium"/>
                <a:cs typeface="Gotham Medium"/>
                <a:sym typeface="Gotham Medium"/>
              </a:defRPr>
            </a:lvl1pPr>
          </a:lstStyle>
          <a:p>
            <a:r>
              <a:t>Feature Description</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mo - Storyboard">
    <p:spTree>
      <p:nvGrpSpPr>
        <p:cNvPr id="1" name=""/>
        <p:cNvGrpSpPr/>
        <p:nvPr/>
      </p:nvGrpSpPr>
      <p:grpSpPr>
        <a:xfrm>
          <a:off x="0" y="0"/>
          <a:ext cx="0" cy="0"/>
          <a:chOff x="0" y="0"/>
          <a:chExt cx="0" cy="0"/>
        </a:xfrm>
      </p:grpSpPr>
      <p:sp>
        <p:nvSpPr>
          <p:cNvPr id="75" name="Image"/>
          <p:cNvSpPr>
            <a:spLocks noGrp="1"/>
          </p:cNvSpPr>
          <p:nvPr>
            <p:ph type="pic" sz="quarter" idx="13"/>
          </p:nvPr>
        </p:nvSpPr>
        <p:spPr>
          <a:xfrm>
            <a:off x="1272054" y="3070679"/>
            <a:ext cx="6652276" cy="4988861"/>
          </a:xfrm>
          <a:prstGeom prst="rect">
            <a:avLst/>
          </a:prstGeom>
        </p:spPr>
        <p:txBody>
          <a:bodyPr lIns="91439" tIns="45719" rIns="91439" bIns="45719">
            <a:noAutofit/>
          </a:bodyPr>
          <a:lstStyle/>
          <a:p>
            <a:endParaRPr/>
          </a:p>
        </p:txBody>
      </p:sp>
      <p:sp>
        <p:nvSpPr>
          <p:cNvPr id="76" name="Feature 1 Description"/>
          <p:cNvSpPr txBox="1">
            <a:spLocks noGrp="1"/>
          </p:cNvSpPr>
          <p:nvPr>
            <p:ph type="body" sz="quarter" idx="14" hasCustomPrompt="1"/>
          </p:nvPr>
        </p:nvSpPr>
        <p:spPr>
          <a:xfrm>
            <a:off x="1257300" y="7851775"/>
            <a:ext cx="6604001" cy="678372"/>
          </a:xfrm>
          <a:prstGeom prst="rect">
            <a:avLst/>
          </a:prstGeom>
        </p:spPr>
        <p:txBody>
          <a:bodyPr/>
          <a:lstStyle>
            <a:lvl1pPr>
              <a:defRPr>
                <a:latin typeface="Gotham Medium"/>
                <a:ea typeface="Gotham Medium"/>
                <a:cs typeface="Gotham Medium"/>
                <a:sym typeface="Gotham Medium"/>
              </a:defRPr>
            </a:lvl1pPr>
          </a:lstStyle>
          <a:p>
            <a:r>
              <a:t>Feature 1 Description</a:t>
            </a:r>
          </a:p>
        </p:txBody>
      </p:sp>
      <p:sp>
        <p:nvSpPr>
          <p:cNvPr id="77" name="Image"/>
          <p:cNvSpPr>
            <a:spLocks noGrp="1"/>
          </p:cNvSpPr>
          <p:nvPr>
            <p:ph type="pic" sz="quarter" idx="15"/>
          </p:nvPr>
        </p:nvSpPr>
        <p:spPr>
          <a:xfrm>
            <a:off x="8866258" y="3070679"/>
            <a:ext cx="6652276" cy="4988861"/>
          </a:xfrm>
          <a:prstGeom prst="rect">
            <a:avLst/>
          </a:prstGeom>
        </p:spPr>
        <p:txBody>
          <a:bodyPr lIns="91439" tIns="45719" rIns="91439" bIns="45719">
            <a:noAutofit/>
          </a:bodyPr>
          <a:lstStyle/>
          <a:p>
            <a:endParaRPr/>
          </a:p>
        </p:txBody>
      </p:sp>
      <p:sp>
        <p:nvSpPr>
          <p:cNvPr id="78" name="Feature 2 Description"/>
          <p:cNvSpPr txBox="1">
            <a:spLocks noGrp="1"/>
          </p:cNvSpPr>
          <p:nvPr>
            <p:ph type="body" sz="quarter" idx="16" hasCustomPrompt="1"/>
          </p:nvPr>
        </p:nvSpPr>
        <p:spPr>
          <a:xfrm>
            <a:off x="8890396" y="7851775"/>
            <a:ext cx="6604001" cy="678372"/>
          </a:xfrm>
          <a:prstGeom prst="rect">
            <a:avLst/>
          </a:prstGeom>
        </p:spPr>
        <p:txBody>
          <a:bodyPr/>
          <a:lstStyle>
            <a:lvl1pPr>
              <a:defRPr>
                <a:latin typeface="Gotham Medium"/>
                <a:ea typeface="Gotham Medium"/>
                <a:cs typeface="Gotham Medium"/>
                <a:sym typeface="Gotham Medium"/>
              </a:defRPr>
            </a:lvl1pPr>
          </a:lstStyle>
          <a:p>
            <a:r>
              <a:t>Feature 2 Description</a:t>
            </a:r>
          </a:p>
        </p:txBody>
      </p:sp>
      <p:sp>
        <p:nvSpPr>
          <p:cNvPr id="79" name="A description of what your service is doing here and what the benefit is. Be as descriptive as you like, you can use as many of these slides as you need."/>
          <p:cNvSpPr txBox="1">
            <a:spLocks noGrp="1"/>
          </p:cNvSpPr>
          <p:nvPr>
            <p:ph type="body" sz="quarter" idx="17" hasCustomPrompt="1"/>
          </p:nvPr>
        </p:nvSpPr>
        <p:spPr>
          <a:xfrm>
            <a:off x="8890396" y="8905478"/>
            <a:ext cx="6604001" cy="3619897"/>
          </a:xfrm>
          <a:prstGeom prst="rect">
            <a:avLst/>
          </a:prstGeom>
        </p:spPr>
        <p:txBody>
          <a:bodyPr>
            <a:noAutofit/>
          </a:bodyPr>
          <a:lstStyle>
            <a:lvl1pPr defTabSz="584200">
              <a:spcBef>
                <a:spcPts val="3300"/>
              </a:spcBef>
              <a:defRPr sz="3600" cap="none" spc="0"/>
            </a:lvl1pPr>
          </a:lstStyle>
          <a:p>
            <a:r>
              <a:t>A description of what your service is doing here and what the benefit is. Be as descriptive as you like, you can use as many of these slides as you need.</a:t>
            </a:r>
          </a:p>
        </p:txBody>
      </p:sp>
      <p:sp>
        <p:nvSpPr>
          <p:cNvPr id="80" name="Image"/>
          <p:cNvSpPr>
            <a:spLocks noGrp="1"/>
          </p:cNvSpPr>
          <p:nvPr>
            <p:ph type="pic" sz="quarter" idx="18"/>
          </p:nvPr>
        </p:nvSpPr>
        <p:spPr>
          <a:xfrm>
            <a:off x="16460463" y="3070679"/>
            <a:ext cx="6652276" cy="4988861"/>
          </a:xfrm>
          <a:prstGeom prst="rect">
            <a:avLst/>
          </a:prstGeom>
        </p:spPr>
        <p:txBody>
          <a:bodyPr lIns="91439" tIns="45719" rIns="91439" bIns="45719">
            <a:noAutofit/>
          </a:bodyPr>
          <a:lstStyle/>
          <a:p>
            <a:endParaRPr/>
          </a:p>
        </p:txBody>
      </p:sp>
      <p:sp>
        <p:nvSpPr>
          <p:cNvPr id="81" name="Feature 3 Description"/>
          <p:cNvSpPr txBox="1">
            <a:spLocks noGrp="1"/>
          </p:cNvSpPr>
          <p:nvPr>
            <p:ph type="body" sz="quarter" idx="19" hasCustomPrompt="1"/>
          </p:nvPr>
        </p:nvSpPr>
        <p:spPr>
          <a:xfrm>
            <a:off x="16445709" y="7851775"/>
            <a:ext cx="6604001" cy="678372"/>
          </a:xfrm>
          <a:prstGeom prst="rect">
            <a:avLst/>
          </a:prstGeom>
        </p:spPr>
        <p:txBody>
          <a:bodyPr/>
          <a:lstStyle>
            <a:lvl1pPr>
              <a:defRPr>
                <a:latin typeface="Gotham Medium"/>
                <a:ea typeface="Gotham Medium"/>
                <a:cs typeface="Gotham Medium"/>
                <a:sym typeface="Gotham Medium"/>
              </a:defRPr>
            </a:lvl1pPr>
          </a:lstStyle>
          <a:p>
            <a:r>
              <a:t>Feature 3 Description</a:t>
            </a:r>
          </a:p>
        </p:txBody>
      </p:sp>
      <p:sp>
        <p:nvSpPr>
          <p:cNvPr id="82" name="A description of what your service is doing here and what the benefit is. Be as descriptive as you like, you can use as many of these slides as you need."/>
          <p:cNvSpPr txBox="1">
            <a:spLocks noGrp="1"/>
          </p:cNvSpPr>
          <p:nvPr>
            <p:ph type="body" sz="quarter" idx="20" hasCustomPrompt="1"/>
          </p:nvPr>
        </p:nvSpPr>
        <p:spPr>
          <a:xfrm>
            <a:off x="16445707" y="8905478"/>
            <a:ext cx="6604001" cy="3619897"/>
          </a:xfrm>
          <a:prstGeom prst="rect">
            <a:avLst/>
          </a:prstGeom>
        </p:spPr>
        <p:txBody>
          <a:bodyPr>
            <a:noAutofit/>
          </a:bodyPr>
          <a:lstStyle>
            <a:lvl1pPr defTabSz="584200">
              <a:spcBef>
                <a:spcPts val="3300"/>
              </a:spcBef>
              <a:defRPr sz="3600" cap="none" spc="0"/>
            </a:lvl1pPr>
          </a:lstStyle>
          <a:p>
            <a:r>
              <a:t>A description of what your service is doing here and what the benefit is. Be as descriptive as you like, you can use as many of these slides as you need.</a:t>
            </a:r>
          </a:p>
        </p:txBody>
      </p:sp>
      <p:sp>
        <p:nvSpPr>
          <p:cNvPr id="83" name="A description of what your service is doing here and what the benefit is. Be as descriptive as you like, you can use as many of these slides as you need."/>
          <p:cNvSpPr txBox="1">
            <a:spLocks noGrp="1"/>
          </p:cNvSpPr>
          <p:nvPr>
            <p:ph type="body" sz="quarter" idx="21" hasCustomPrompt="1"/>
          </p:nvPr>
        </p:nvSpPr>
        <p:spPr>
          <a:xfrm>
            <a:off x="1257300" y="8905478"/>
            <a:ext cx="6604000" cy="3619897"/>
          </a:xfrm>
          <a:prstGeom prst="rect">
            <a:avLst/>
          </a:prstGeom>
        </p:spPr>
        <p:txBody>
          <a:bodyPr>
            <a:noAutofit/>
          </a:bodyPr>
          <a:lstStyle>
            <a:lvl1pPr defTabSz="584200">
              <a:spcBef>
                <a:spcPts val="3300"/>
              </a:spcBef>
              <a:defRPr sz="3600" cap="none" spc="0"/>
            </a:lvl1pPr>
          </a:lstStyle>
          <a:p>
            <a:r>
              <a:t>A description of what your service is doing here and what the benefit is. Be as descriptive as you like, you can use as many of these slides as you need.</a:t>
            </a:r>
          </a:p>
        </p:txBody>
      </p:sp>
      <p:sp>
        <p:nvSpPr>
          <p:cNvPr id="84" name="Demo Time"/>
          <p:cNvSpPr txBox="1"/>
          <p:nvPr/>
        </p:nvSpPr>
        <p:spPr>
          <a:xfrm>
            <a:off x="1295400" y="1625600"/>
            <a:ext cx="11442700" cy="24669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nSpc>
                <a:spcPct val="80000"/>
              </a:lnSpc>
              <a:spcBef>
                <a:spcPts val="0"/>
              </a:spcBef>
              <a:defRPr sz="10000" cap="all" spc="200">
                <a:latin typeface="Gotham Ultra"/>
                <a:ea typeface="Gotham Ultra"/>
                <a:cs typeface="Gotham Ultra"/>
                <a:sym typeface="Gotham Ultra"/>
              </a:defRPr>
            </a:lvl1pPr>
          </a:lstStyle>
          <a:p>
            <a:r>
              <a:t>Demo Time</a:t>
            </a:r>
          </a:p>
        </p:txBody>
      </p:sp>
      <p:sp>
        <p:nvSpPr>
          <p:cNvPr id="85" name="Author and Date"/>
          <p:cNvSpPr txBox="1">
            <a:spLocks noGrp="1"/>
          </p:cNvSpPr>
          <p:nvPr>
            <p:ph type="body" sz="quarter" idx="22" hasCustomPrompt="1"/>
          </p:nvPr>
        </p:nvSpPr>
        <p:spPr>
          <a:xfrm>
            <a:off x="1295400" y="12955885"/>
            <a:ext cx="21869400" cy="429261"/>
          </a:xfrm>
          <a:prstGeom prst="rect">
            <a:avLst/>
          </a:prstGeom>
        </p:spPr>
        <p:txBody>
          <a:bodyPr/>
          <a:lstStyle>
            <a:lvl1pPr defTabSz="584200">
              <a:spcBef>
                <a:spcPts val="3200"/>
              </a:spcBef>
              <a:defRPr sz="2000" spc="-59">
                <a:latin typeface="Gotham Extra Light"/>
                <a:ea typeface="Gotham Extra Light"/>
                <a:cs typeface="Gotham Extra Light"/>
                <a:sym typeface="Gotham Extra Light"/>
              </a:defRPr>
            </a:lvl1pPr>
          </a:lstStyle>
          <a:p>
            <a:r>
              <a:t>Author and Date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93" name="Author and Date"/>
          <p:cNvSpPr txBox="1">
            <a:spLocks noGrp="1"/>
          </p:cNvSpPr>
          <p:nvPr>
            <p:ph type="body" sz="quarter" idx="13" hasCustomPrompt="1"/>
          </p:nvPr>
        </p:nvSpPr>
        <p:spPr>
          <a:xfrm>
            <a:off x="1295400" y="12955885"/>
            <a:ext cx="21869400" cy="429261"/>
          </a:xfrm>
          <a:prstGeom prst="rect">
            <a:avLst/>
          </a:prstGeom>
        </p:spPr>
        <p:txBody>
          <a:bodyPr/>
          <a:lstStyle>
            <a:lvl1pPr defTabSz="584200">
              <a:spcBef>
                <a:spcPts val="3200"/>
              </a:spcBef>
              <a:defRPr sz="2000" spc="-59">
                <a:latin typeface="Gotham Extra Light"/>
                <a:ea typeface="Gotham Extra Light"/>
                <a:cs typeface="Gotham Extra Light"/>
                <a:sym typeface="Gotham Extra Light"/>
              </a:defRPr>
            </a:lvl1pPr>
          </a:lstStyle>
          <a:p>
            <a:r>
              <a:t>Author and Date</a:t>
            </a:r>
          </a:p>
        </p:txBody>
      </p:sp>
      <p:sp>
        <p:nvSpPr>
          <p:cNvPr id="94" name="Agenda Subtitle"/>
          <p:cNvSpPr txBox="1">
            <a:spLocks noGrp="1"/>
          </p:cNvSpPr>
          <p:nvPr>
            <p:ph type="body" sz="quarter" idx="14" hasCustomPrompt="1"/>
          </p:nvPr>
        </p:nvSpPr>
        <p:spPr>
          <a:xfrm>
            <a:off x="1295400" y="3543455"/>
            <a:ext cx="16954500" cy="694056"/>
          </a:xfrm>
          <a:prstGeom prst="rect">
            <a:avLst/>
          </a:prstGeom>
        </p:spPr>
        <p:txBody>
          <a:bodyPr/>
          <a:lstStyle>
            <a:lvl1pPr>
              <a:defRPr b="1">
                <a:latin typeface="Gotham Book"/>
                <a:ea typeface="Gotham Book"/>
                <a:cs typeface="Gotham Book"/>
                <a:sym typeface="Gotham Book"/>
              </a:defRPr>
            </a:lvl1pPr>
          </a:lstStyle>
          <a:p>
            <a:r>
              <a:t>Agenda Subtitle</a:t>
            </a:r>
          </a:p>
        </p:txBody>
      </p:sp>
      <p:sp>
        <p:nvSpPr>
          <p:cNvPr id="95" name="Body Level One…"/>
          <p:cNvSpPr txBox="1">
            <a:spLocks noGrp="1"/>
          </p:cNvSpPr>
          <p:nvPr>
            <p:ph type="body" sz="half" idx="1" hasCustomPrompt="1"/>
          </p:nvPr>
        </p:nvSpPr>
        <p:spPr>
          <a:xfrm>
            <a:off x="1295400" y="5118100"/>
            <a:ext cx="16954500" cy="7137400"/>
          </a:xfrm>
          <a:prstGeom prst="rect">
            <a:avLst/>
          </a:prstGeom>
        </p:spPr>
        <p:txBody>
          <a:bodyPr/>
          <a:lstStyle>
            <a:lvl1pPr defTabSz="825500">
              <a:spcBef>
                <a:spcPts val="3200"/>
              </a:spcBef>
              <a:defRPr sz="5400" cap="none" spc="-53"/>
            </a:lvl1pPr>
            <a:lvl2pPr defTabSz="825500">
              <a:spcBef>
                <a:spcPts val="3200"/>
              </a:spcBef>
              <a:defRPr sz="5400" cap="none" spc="-53"/>
            </a:lvl2pPr>
            <a:lvl3pPr defTabSz="825500">
              <a:spcBef>
                <a:spcPts val="3200"/>
              </a:spcBef>
              <a:defRPr sz="5400" cap="none" spc="-53"/>
            </a:lvl3pPr>
            <a:lvl4pPr defTabSz="825500">
              <a:spcBef>
                <a:spcPts val="3200"/>
              </a:spcBef>
              <a:defRPr sz="5400" cap="none" spc="-53"/>
            </a:lvl4pPr>
            <a:lvl5pPr defTabSz="825500">
              <a:spcBef>
                <a:spcPts val="3200"/>
              </a:spcBef>
              <a:defRPr sz="5400" cap="none" spc="-53"/>
            </a:lvl5pPr>
          </a:lstStyle>
          <a:p>
            <a:r>
              <a:t>Agenda Topics</a:t>
            </a:r>
          </a:p>
          <a:p>
            <a:pPr lvl="1"/>
            <a:endParaRPr/>
          </a:p>
          <a:p>
            <a:pPr lvl="2"/>
            <a:endParaRPr/>
          </a:p>
          <a:p>
            <a:pPr lvl="3"/>
            <a:endParaRPr/>
          </a:p>
          <a:p>
            <a:pPr lvl="4"/>
            <a:endParaRPr/>
          </a:p>
        </p:txBody>
      </p:sp>
      <p:sp>
        <p:nvSpPr>
          <p:cNvPr id="96" name="Agenda Title"/>
          <p:cNvSpPr txBox="1">
            <a:spLocks noGrp="1"/>
          </p:cNvSpPr>
          <p:nvPr>
            <p:ph type="title" hasCustomPrompt="1"/>
          </p:nvPr>
        </p:nvSpPr>
        <p:spPr>
          <a:xfrm>
            <a:off x="1295400" y="1620697"/>
            <a:ext cx="21869400" cy="1778001"/>
          </a:xfrm>
          <a:prstGeom prst="rect">
            <a:avLst/>
          </a:prstGeom>
        </p:spPr>
        <p:txBody>
          <a:bodyPr anchor="t"/>
          <a:lstStyle>
            <a:lvl1pPr defTabSz="584200">
              <a:defRPr sz="10000" spc="-400"/>
            </a:lvl1pPr>
          </a:lstStyle>
          <a:p>
            <a:r>
              <a:t>Agenda Title</a:t>
            </a: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 Facts">
    <p:spTree>
      <p:nvGrpSpPr>
        <p:cNvPr id="1" name=""/>
        <p:cNvGrpSpPr/>
        <p:nvPr/>
      </p:nvGrpSpPr>
      <p:grpSpPr>
        <a:xfrm>
          <a:off x="0" y="0"/>
          <a:ext cx="0" cy="0"/>
          <a:chOff x="0" y="0"/>
          <a:chExt cx="0" cy="0"/>
        </a:xfrm>
      </p:grpSpPr>
      <p:sp>
        <p:nvSpPr>
          <p:cNvPr id="104" name="Supporting Statement"/>
          <p:cNvSpPr txBox="1">
            <a:spLocks noGrp="1"/>
          </p:cNvSpPr>
          <p:nvPr>
            <p:ph type="body" sz="quarter" idx="13"/>
          </p:nvPr>
        </p:nvSpPr>
        <p:spPr>
          <a:xfrm>
            <a:off x="4609326" y="8828484"/>
            <a:ext cx="15241548" cy="1454064"/>
          </a:xfrm>
          <a:prstGeom prst="rect">
            <a:avLst/>
          </a:prstGeom>
        </p:spPr>
        <p:txBody>
          <a:bodyPr>
            <a:noAutofit/>
          </a:bodyPr>
          <a:lstStyle>
            <a:lvl1pPr algn="ctr" defTabSz="584200">
              <a:spcBef>
                <a:spcPts val="3200"/>
              </a:spcBef>
            </a:lvl1pPr>
          </a:lstStyle>
          <a:p>
            <a:r>
              <a:t>Supporting Statement</a:t>
            </a:r>
          </a:p>
        </p:txBody>
      </p:sp>
      <p:sp>
        <p:nvSpPr>
          <p:cNvPr id="105" name="Big Statement"/>
          <p:cNvSpPr txBox="1">
            <a:spLocks noGrp="1"/>
          </p:cNvSpPr>
          <p:nvPr>
            <p:ph type="body" sz="half" idx="14"/>
          </p:nvPr>
        </p:nvSpPr>
        <p:spPr>
          <a:xfrm>
            <a:off x="1295400" y="3050644"/>
            <a:ext cx="21869400" cy="5977767"/>
          </a:xfrm>
          <a:prstGeom prst="rect">
            <a:avLst/>
          </a:prstGeom>
        </p:spPr>
        <p:txBody>
          <a:bodyPr anchor="b">
            <a:noAutofit/>
          </a:bodyPr>
          <a:lstStyle>
            <a:lvl1pPr algn="ctr" defTabSz="825500">
              <a:lnSpc>
                <a:spcPct val="70000"/>
              </a:lnSpc>
              <a:defRPr sz="22400" spc="-448">
                <a:latin typeface="Gotham Ultra"/>
                <a:ea typeface="Gotham Ultra"/>
                <a:cs typeface="Gotham Ultra"/>
                <a:sym typeface="Gotham Ultra"/>
              </a:defRPr>
            </a:lvl1pPr>
          </a:lstStyle>
          <a:p>
            <a:r>
              <a:t>Big Statement</a:t>
            </a:r>
          </a:p>
        </p:txBody>
      </p:sp>
      <p:sp>
        <p:nvSpPr>
          <p:cNvPr id="106" name="Author and Date"/>
          <p:cNvSpPr txBox="1">
            <a:spLocks noGrp="1"/>
          </p:cNvSpPr>
          <p:nvPr>
            <p:ph type="body" sz="quarter" idx="15" hasCustomPrompt="1"/>
          </p:nvPr>
        </p:nvSpPr>
        <p:spPr>
          <a:xfrm>
            <a:off x="1295400" y="12955885"/>
            <a:ext cx="21869400" cy="429261"/>
          </a:xfrm>
          <a:prstGeom prst="rect">
            <a:avLst/>
          </a:prstGeom>
        </p:spPr>
        <p:txBody>
          <a:bodyPr/>
          <a:lstStyle>
            <a:lvl1pPr defTabSz="584200">
              <a:spcBef>
                <a:spcPts val="3200"/>
              </a:spcBef>
              <a:defRPr sz="2000" spc="-59">
                <a:latin typeface="Gotham Extra Light"/>
                <a:ea typeface="Gotham Extra Light"/>
                <a:cs typeface="Gotham Extra Light"/>
                <a:sym typeface="Gotham Extra Light"/>
              </a:defRPr>
            </a:lvl1pPr>
          </a:lstStyle>
          <a:p>
            <a:r>
              <a:t>Author and Date</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resentation Title"/>
          <p:cNvSpPr txBox="1">
            <a:spLocks noGrp="1"/>
          </p:cNvSpPr>
          <p:nvPr>
            <p:ph type="title" hasCustomPrompt="1"/>
          </p:nvPr>
        </p:nvSpPr>
        <p:spPr>
          <a:xfrm>
            <a:off x="1295400" y="4384675"/>
            <a:ext cx="21869400" cy="469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Presentation Title</a:t>
            </a:r>
          </a:p>
        </p:txBody>
      </p:sp>
      <p:sp>
        <p:nvSpPr>
          <p:cNvPr id="3" name="Body Level One…"/>
          <p:cNvSpPr txBox="1">
            <a:spLocks noGrp="1"/>
          </p:cNvSpPr>
          <p:nvPr>
            <p:ph type="body" idx="1" hasCustomPrompt="1"/>
          </p:nvPr>
        </p:nvSpPr>
        <p:spPr>
          <a:xfrm>
            <a:off x="1295400" y="9268776"/>
            <a:ext cx="21869400" cy="14227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Presentation Subtitle</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22783800" y="13027660"/>
            <a:ext cx="388621" cy="355601"/>
          </a:xfrm>
          <a:prstGeom prst="rect">
            <a:avLst/>
          </a:prstGeom>
          <a:ln w="12700">
            <a:miter lim="400000"/>
          </a:ln>
        </p:spPr>
        <p:txBody>
          <a:bodyPr wrap="none" lIns="50800" tIns="50800" rIns="50800" bIns="50800" anchor="b">
            <a:spAutoFit/>
          </a:bodyPr>
          <a:lstStyle>
            <a:lvl1pPr algn="ctr" defTabSz="3428914">
              <a:defRPr sz="2000">
                <a:latin typeface="+mn-lt"/>
                <a:ea typeface="+mn-ea"/>
                <a:cs typeface="+mn-cs"/>
                <a:sym typeface="Graphik"/>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l" defTabSz="1160859" latinLnBrk="0">
        <a:lnSpc>
          <a:spcPct val="80000"/>
        </a:lnSpc>
        <a:spcBef>
          <a:spcPts val="0"/>
        </a:spcBef>
        <a:spcAft>
          <a:spcPts val="0"/>
        </a:spcAft>
        <a:buClrTx/>
        <a:buSzTx/>
        <a:buFontTx/>
        <a:buNone/>
        <a:tabLst/>
        <a:defRPr sz="13300" b="1" i="0" u="none" strike="noStrike" cap="all" spc="-665" baseline="0">
          <a:solidFill>
            <a:srgbClr val="000000"/>
          </a:solidFill>
          <a:uFillTx/>
          <a:latin typeface="Gotham Book"/>
          <a:ea typeface="Gotham Book"/>
          <a:cs typeface="Gotham Book"/>
          <a:sym typeface="Gotham Book"/>
        </a:defRPr>
      </a:lvl1pPr>
      <a:lvl2pPr marL="0" marR="0" indent="0" algn="l" defTabSz="1160859" latinLnBrk="0">
        <a:lnSpc>
          <a:spcPct val="80000"/>
        </a:lnSpc>
        <a:spcBef>
          <a:spcPts val="0"/>
        </a:spcBef>
        <a:spcAft>
          <a:spcPts val="0"/>
        </a:spcAft>
        <a:buClrTx/>
        <a:buSzTx/>
        <a:buFontTx/>
        <a:buNone/>
        <a:tabLst/>
        <a:defRPr sz="13300" b="1" i="0" u="none" strike="noStrike" cap="all" spc="-665" baseline="0">
          <a:solidFill>
            <a:srgbClr val="000000"/>
          </a:solidFill>
          <a:uFillTx/>
          <a:latin typeface="Gotham Book"/>
          <a:ea typeface="Gotham Book"/>
          <a:cs typeface="Gotham Book"/>
          <a:sym typeface="Gotham Book"/>
        </a:defRPr>
      </a:lvl2pPr>
      <a:lvl3pPr marL="0" marR="0" indent="0" algn="l" defTabSz="1160859" latinLnBrk="0">
        <a:lnSpc>
          <a:spcPct val="80000"/>
        </a:lnSpc>
        <a:spcBef>
          <a:spcPts val="0"/>
        </a:spcBef>
        <a:spcAft>
          <a:spcPts val="0"/>
        </a:spcAft>
        <a:buClrTx/>
        <a:buSzTx/>
        <a:buFontTx/>
        <a:buNone/>
        <a:tabLst/>
        <a:defRPr sz="13300" b="1" i="0" u="none" strike="noStrike" cap="all" spc="-665" baseline="0">
          <a:solidFill>
            <a:srgbClr val="000000"/>
          </a:solidFill>
          <a:uFillTx/>
          <a:latin typeface="Gotham Book"/>
          <a:ea typeface="Gotham Book"/>
          <a:cs typeface="Gotham Book"/>
          <a:sym typeface="Gotham Book"/>
        </a:defRPr>
      </a:lvl3pPr>
      <a:lvl4pPr marL="0" marR="0" indent="0" algn="l" defTabSz="1160859" latinLnBrk="0">
        <a:lnSpc>
          <a:spcPct val="80000"/>
        </a:lnSpc>
        <a:spcBef>
          <a:spcPts val="0"/>
        </a:spcBef>
        <a:spcAft>
          <a:spcPts val="0"/>
        </a:spcAft>
        <a:buClrTx/>
        <a:buSzTx/>
        <a:buFontTx/>
        <a:buNone/>
        <a:tabLst/>
        <a:defRPr sz="13300" b="1" i="0" u="none" strike="noStrike" cap="all" spc="-665" baseline="0">
          <a:solidFill>
            <a:srgbClr val="000000"/>
          </a:solidFill>
          <a:uFillTx/>
          <a:latin typeface="Gotham Book"/>
          <a:ea typeface="Gotham Book"/>
          <a:cs typeface="Gotham Book"/>
          <a:sym typeface="Gotham Book"/>
        </a:defRPr>
      </a:lvl4pPr>
      <a:lvl5pPr marL="0" marR="0" indent="0" algn="l" defTabSz="1160859" latinLnBrk="0">
        <a:lnSpc>
          <a:spcPct val="80000"/>
        </a:lnSpc>
        <a:spcBef>
          <a:spcPts val="0"/>
        </a:spcBef>
        <a:spcAft>
          <a:spcPts val="0"/>
        </a:spcAft>
        <a:buClrTx/>
        <a:buSzTx/>
        <a:buFontTx/>
        <a:buNone/>
        <a:tabLst/>
        <a:defRPr sz="13300" b="1" i="0" u="none" strike="noStrike" cap="all" spc="-665" baseline="0">
          <a:solidFill>
            <a:srgbClr val="000000"/>
          </a:solidFill>
          <a:uFillTx/>
          <a:latin typeface="Gotham Book"/>
          <a:ea typeface="Gotham Book"/>
          <a:cs typeface="Gotham Book"/>
          <a:sym typeface="Gotham Book"/>
        </a:defRPr>
      </a:lvl5pPr>
      <a:lvl6pPr marL="0" marR="0" indent="0" algn="l" defTabSz="1160859" latinLnBrk="0">
        <a:lnSpc>
          <a:spcPct val="80000"/>
        </a:lnSpc>
        <a:spcBef>
          <a:spcPts val="0"/>
        </a:spcBef>
        <a:spcAft>
          <a:spcPts val="0"/>
        </a:spcAft>
        <a:buClrTx/>
        <a:buSzTx/>
        <a:buFontTx/>
        <a:buNone/>
        <a:tabLst/>
        <a:defRPr sz="13300" b="1" i="0" u="none" strike="noStrike" cap="all" spc="-665" baseline="0">
          <a:solidFill>
            <a:srgbClr val="000000"/>
          </a:solidFill>
          <a:uFillTx/>
          <a:latin typeface="Gotham Book"/>
          <a:ea typeface="Gotham Book"/>
          <a:cs typeface="Gotham Book"/>
          <a:sym typeface="Gotham Book"/>
        </a:defRPr>
      </a:lvl6pPr>
      <a:lvl7pPr marL="0" marR="0" indent="0" algn="l" defTabSz="1160859" latinLnBrk="0">
        <a:lnSpc>
          <a:spcPct val="80000"/>
        </a:lnSpc>
        <a:spcBef>
          <a:spcPts val="0"/>
        </a:spcBef>
        <a:spcAft>
          <a:spcPts val="0"/>
        </a:spcAft>
        <a:buClrTx/>
        <a:buSzTx/>
        <a:buFontTx/>
        <a:buNone/>
        <a:tabLst/>
        <a:defRPr sz="13300" b="1" i="0" u="none" strike="noStrike" cap="all" spc="-665" baseline="0">
          <a:solidFill>
            <a:srgbClr val="000000"/>
          </a:solidFill>
          <a:uFillTx/>
          <a:latin typeface="Gotham Book"/>
          <a:ea typeface="Gotham Book"/>
          <a:cs typeface="Gotham Book"/>
          <a:sym typeface="Gotham Book"/>
        </a:defRPr>
      </a:lvl7pPr>
      <a:lvl8pPr marL="0" marR="0" indent="0" algn="l" defTabSz="1160859" latinLnBrk="0">
        <a:lnSpc>
          <a:spcPct val="80000"/>
        </a:lnSpc>
        <a:spcBef>
          <a:spcPts val="0"/>
        </a:spcBef>
        <a:spcAft>
          <a:spcPts val="0"/>
        </a:spcAft>
        <a:buClrTx/>
        <a:buSzTx/>
        <a:buFontTx/>
        <a:buNone/>
        <a:tabLst/>
        <a:defRPr sz="13300" b="1" i="0" u="none" strike="noStrike" cap="all" spc="-665" baseline="0">
          <a:solidFill>
            <a:srgbClr val="000000"/>
          </a:solidFill>
          <a:uFillTx/>
          <a:latin typeface="Gotham Book"/>
          <a:ea typeface="Gotham Book"/>
          <a:cs typeface="Gotham Book"/>
          <a:sym typeface="Gotham Book"/>
        </a:defRPr>
      </a:lvl8pPr>
      <a:lvl9pPr marL="0" marR="0" indent="0" algn="l" defTabSz="1160859" latinLnBrk="0">
        <a:lnSpc>
          <a:spcPct val="80000"/>
        </a:lnSpc>
        <a:spcBef>
          <a:spcPts val="0"/>
        </a:spcBef>
        <a:spcAft>
          <a:spcPts val="0"/>
        </a:spcAft>
        <a:buClrTx/>
        <a:buSzTx/>
        <a:buFontTx/>
        <a:buNone/>
        <a:tabLst/>
        <a:defRPr sz="13300" b="1" i="0" u="none" strike="noStrike" cap="all" spc="-665" baseline="0">
          <a:solidFill>
            <a:srgbClr val="000000"/>
          </a:solidFill>
          <a:uFillTx/>
          <a:latin typeface="Gotham Book"/>
          <a:ea typeface="Gotham Book"/>
          <a:cs typeface="Gotham Book"/>
          <a:sym typeface="Gotham Book"/>
        </a:defRPr>
      </a:lvl9pPr>
    </p:titleStyle>
    <p:bodyStyle>
      <a:lvl1pPr marL="0" marR="0" indent="0" algn="l" defTabSz="584200" latinLnBrk="0">
        <a:lnSpc>
          <a:spcPct val="100000"/>
        </a:lnSpc>
        <a:spcBef>
          <a:spcPts val="0"/>
        </a:spcBef>
        <a:spcAft>
          <a:spcPts val="0"/>
        </a:spcAft>
        <a:buClrTx/>
        <a:buSzTx/>
        <a:buFontTx/>
        <a:buNone/>
        <a:tabLst/>
        <a:defRPr sz="3500" b="0" i="0" u="none" strike="noStrike" cap="all" spc="-104" baseline="0">
          <a:solidFill>
            <a:srgbClr val="000000"/>
          </a:solidFill>
          <a:uFillTx/>
          <a:latin typeface="Gotham Light"/>
          <a:ea typeface="Gotham Light"/>
          <a:cs typeface="Gotham Light"/>
          <a:sym typeface="Gotham Light"/>
        </a:defRPr>
      </a:lvl1pPr>
      <a:lvl2pPr marL="0" marR="0" indent="0" algn="l" defTabSz="584200" latinLnBrk="0">
        <a:lnSpc>
          <a:spcPct val="100000"/>
        </a:lnSpc>
        <a:spcBef>
          <a:spcPts val="0"/>
        </a:spcBef>
        <a:spcAft>
          <a:spcPts val="0"/>
        </a:spcAft>
        <a:buClrTx/>
        <a:buSzTx/>
        <a:buFontTx/>
        <a:buNone/>
        <a:tabLst/>
        <a:defRPr sz="3500" b="0" i="0" u="none" strike="noStrike" cap="all" spc="-104" baseline="0">
          <a:solidFill>
            <a:srgbClr val="000000"/>
          </a:solidFill>
          <a:uFillTx/>
          <a:latin typeface="Gotham Light"/>
          <a:ea typeface="Gotham Light"/>
          <a:cs typeface="Gotham Light"/>
          <a:sym typeface="Gotham Light"/>
        </a:defRPr>
      </a:lvl2pPr>
      <a:lvl3pPr marL="0" marR="0" indent="0" algn="l" defTabSz="584200" latinLnBrk="0">
        <a:lnSpc>
          <a:spcPct val="100000"/>
        </a:lnSpc>
        <a:spcBef>
          <a:spcPts val="0"/>
        </a:spcBef>
        <a:spcAft>
          <a:spcPts val="0"/>
        </a:spcAft>
        <a:buClrTx/>
        <a:buSzTx/>
        <a:buFontTx/>
        <a:buNone/>
        <a:tabLst/>
        <a:defRPr sz="3500" b="0" i="0" u="none" strike="noStrike" cap="all" spc="-104" baseline="0">
          <a:solidFill>
            <a:srgbClr val="000000"/>
          </a:solidFill>
          <a:uFillTx/>
          <a:latin typeface="Gotham Light"/>
          <a:ea typeface="Gotham Light"/>
          <a:cs typeface="Gotham Light"/>
          <a:sym typeface="Gotham Light"/>
        </a:defRPr>
      </a:lvl3pPr>
      <a:lvl4pPr marL="0" marR="0" indent="0" algn="l" defTabSz="584200" latinLnBrk="0">
        <a:lnSpc>
          <a:spcPct val="100000"/>
        </a:lnSpc>
        <a:spcBef>
          <a:spcPts val="0"/>
        </a:spcBef>
        <a:spcAft>
          <a:spcPts val="0"/>
        </a:spcAft>
        <a:buClrTx/>
        <a:buSzTx/>
        <a:buFontTx/>
        <a:buNone/>
        <a:tabLst/>
        <a:defRPr sz="3500" b="0" i="0" u="none" strike="noStrike" cap="all" spc="-104" baseline="0">
          <a:solidFill>
            <a:srgbClr val="000000"/>
          </a:solidFill>
          <a:uFillTx/>
          <a:latin typeface="Gotham Light"/>
          <a:ea typeface="Gotham Light"/>
          <a:cs typeface="Gotham Light"/>
          <a:sym typeface="Gotham Light"/>
        </a:defRPr>
      </a:lvl4pPr>
      <a:lvl5pPr marL="0" marR="0" indent="0" algn="l" defTabSz="584200" latinLnBrk="0">
        <a:lnSpc>
          <a:spcPct val="100000"/>
        </a:lnSpc>
        <a:spcBef>
          <a:spcPts val="0"/>
        </a:spcBef>
        <a:spcAft>
          <a:spcPts val="0"/>
        </a:spcAft>
        <a:buClrTx/>
        <a:buSzTx/>
        <a:buFontTx/>
        <a:buNone/>
        <a:tabLst/>
        <a:defRPr sz="3500" b="0" i="0" u="none" strike="noStrike" cap="all" spc="-104" baseline="0">
          <a:solidFill>
            <a:srgbClr val="000000"/>
          </a:solidFill>
          <a:uFillTx/>
          <a:latin typeface="Gotham Light"/>
          <a:ea typeface="Gotham Light"/>
          <a:cs typeface="Gotham Light"/>
          <a:sym typeface="Gotham Light"/>
        </a:defRPr>
      </a:lvl5pPr>
      <a:lvl6pPr marL="0" marR="0" indent="0" algn="l" defTabSz="584200" latinLnBrk="0">
        <a:lnSpc>
          <a:spcPct val="100000"/>
        </a:lnSpc>
        <a:spcBef>
          <a:spcPts val="0"/>
        </a:spcBef>
        <a:spcAft>
          <a:spcPts val="0"/>
        </a:spcAft>
        <a:buClrTx/>
        <a:buSzTx/>
        <a:buFontTx/>
        <a:buNone/>
        <a:tabLst/>
        <a:defRPr sz="3500" b="0" i="0" u="none" strike="noStrike" cap="all" spc="-104" baseline="0">
          <a:solidFill>
            <a:srgbClr val="000000"/>
          </a:solidFill>
          <a:uFillTx/>
          <a:latin typeface="Gotham Light"/>
          <a:ea typeface="Gotham Light"/>
          <a:cs typeface="Gotham Light"/>
          <a:sym typeface="Gotham Light"/>
        </a:defRPr>
      </a:lvl6pPr>
      <a:lvl7pPr marL="0" marR="0" indent="0" algn="l" defTabSz="584200" latinLnBrk="0">
        <a:lnSpc>
          <a:spcPct val="100000"/>
        </a:lnSpc>
        <a:spcBef>
          <a:spcPts val="0"/>
        </a:spcBef>
        <a:spcAft>
          <a:spcPts val="0"/>
        </a:spcAft>
        <a:buClrTx/>
        <a:buSzTx/>
        <a:buFontTx/>
        <a:buNone/>
        <a:tabLst/>
        <a:defRPr sz="3500" b="0" i="0" u="none" strike="noStrike" cap="all" spc="-104" baseline="0">
          <a:solidFill>
            <a:srgbClr val="000000"/>
          </a:solidFill>
          <a:uFillTx/>
          <a:latin typeface="Gotham Light"/>
          <a:ea typeface="Gotham Light"/>
          <a:cs typeface="Gotham Light"/>
          <a:sym typeface="Gotham Light"/>
        </a:defRPr>
      </a:lvl7pPr>
      <a:lvl8pPr marL="0" marR="0" indent="0" algn="l" defTabSz="584200" latinLnBrk="0">
        <a:lnSpc>
          <a:spcPct val="100000"/>
        </a:lnSpc>
        <a:spcBef>
          <a:spcPts val="0"/>
        </a:spcBef>
        <a:spcAft>
          <a:spcPts val="0"/>
        </a:spcAft>
        <a:buClrTx/>
        <a:buSzTx/>
        <a:buFontTx/>
        <a:buNone/>
        <a:tabLst/>
        <a:defRPr sz="3500" b="0" i="0" u="none" strike="noStrike" cap="all" spc="-104" baseline="0">
          <a:solidFill>
            <a:srgbClr val="000000"/>
          </a:solidFill>
          <a:uFillTx/>
          <a:latin typeface="Gotham Light"/>
          <a:ea typeface="Gotham Light"/>
          <a:cs typeface="Gotham Light"/>
          <a:sym typeface="Gotham Light"/>
        </a:defRPr>
      </a:lvl8pPr>
      <a:lvl9pPr marL="0" marR="0" indent="0" algn="l" defTabSz="584200" latinLnBrk="0">
        <a:lnSpc>
          <a:spcPct val="100000"/>
        </a:lnSpc>
        <a:spcBef>
          <a:spcPts val="0"/>
        </a:spcBef>
        <a:spcAft>
          <a:spcPts val="0"/>
        </a:spcAft>
        <a:buClrTx/>
        <a:buSzTx/>
        <a:buFontTx/>
        <a:buNone/>
        <a:tabLst/>
        <a:defRPr sz="3500" b="0" i="0" u="none" strike="noStrike" cap="all" spc="-104" baseline="0">
          <a:solidFill>
            <a:srgbClr val="000000"/>
          </a:solidFill>
          <a:uFillTx/>
          <a:latin typeface="Gotham Light"/>
          <a:ea typeface="Gotham Light"/>
          <a:cs typeface="Gotham Light"/>
          <a:sym typeface="Gotham Light"/>
        </a:defRPr>
      </a:lvl9pPr>
    </p:bodyStyle>
    <p:otherStyle>
      <a:lvl1pPr marL="0" marR="0" indent="0" algn="ctr" defTabSz="3428914" rtl="0" latinLnBrk="0">
        <a:lnSpc>
          <a:spcPct val="100000"/>
        </a:lnSpc>
        <a:spcBef>
          <a:spcPts val="330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1pPr>
      <a:lvl2pPr marL="0" marR="0" indent="0" algn="ctr" defTabSz="3428914" rtl="0" latinLnBrk="0">
        <a:lnSpc>
          <a:spcPct val="100000"/>
        </a:lnSpc>
        <a:spcBef>
          <a:spcPts val="330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2pPr>
      <a:lvl3pPr marL="0" marR="0" indent="0" algn="ctr" defTabSz="3428914" rtl="0" latinLnBrk="0">
        <a:lnSpc>
          <a:spcPct val="100000"/>
        </a:lnSpc>
        <a:spcBef>
          <a:spcPts val="330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3pPr>
      <a:lvl4pPr marL="0" marR="0" indent="0" algn="ctr" defTabSz="3428914" rtl="0" latinLnBrk="0">
        <a:lnSpc>
          <a:spcPct val="100000"/>
        </a:lnSpc>
        <a:spcBef>
          <a:spcPts val="330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4pPr>
      <a:lvl5pPr marL="0" marR="0" indent="0" algn="ctr" defTabSz="3428914" rtl="0" latinLnBrk="0">
        <a:lnSpc>
          <a:spcPct val="100000"/>
        </a:lnSpc>
        <a:spcBef>
          <a:spcPts val="330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5pPr>
      <a:lvl6pPr marL="0" marR="0" indent="0" algn="ctr" defTabSz="3428914" rtl="0" latinLnBrk="0">
        <a:lnSpc>
          <a:spcPct val="100000"/>
        </a:lnSpc>
        <a:spcBef>
          <a:spcPts val="330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6pPr>
      <a:lvl7pPr marL="0" marR="0" indent="0" algn="ctr" defTabSz="3428914" rtl="0" latinLnBrk="0">
        <a:lnSpc>
          <a:spcPct val="100000"/>
        </a:lnSpc>
        <a:spcBef>
          <a:spcPts val="330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7pPr>
      <a:lvl8pPr marL="0" marR="0" indent="0" algn="ctr" defTabSz="3428914" rtl="0" latinLnBrk="0">
        <a:lnSpc>
          <a:spcPct val="100000"/>
        </a:lnSpc>
        <a:spcBef>
          <a:spcPts val="330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8pPr>
      <a:lvl9pPr marL="0" marR="0" indent="0" algn="ctr" defTabSz="3428914" rtl="0" latinLnBrk="0">
        <a:lnSpc>
          <a:spcPct val="100000"/>
        </a:lnSpc>
        <a:spcBef>
          <a:spcPts val="330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unsplash.com/" TargetMode="External"/><Relationship Id="rId7" Type="http://schemas.openxmlformats.org/officeDocument/2006/relationships/image" Target="../media/image5.tiff"/><Relationship Id="rId2" Type="http://schemas.openxmlformats.org/officeDocument/2006/relationships/hyperlink" Target="https://undraw.co/illustrations" TargetMode="Externa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thenounproject.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 name="Black Tech Fest 2020"/>
          <p:cNvSpPr txBox="1">
            <a:spLocks noGrp="1"/>
          </p:cNvSpPr>
          <p:nvPr>
            <p:ph type="body" idx="13"/>
          </p:nvPr>
        </p:nvSpPr>
        <p:spPr>
          <a:prstGeom prst="rect">
            <a:avLst/>
          </a:prstGeom>
        </p:spPr>
        <p:txBody>
          <a:bodyPr/>
          <a:lstStyle/>
          <a:p>
            <a:r>
              <a:t>Black Tech Fest 2020</a:t>
            </a:r>
          </a:p>
        </p:txBody>
      </p:sp>
      <p:sp>
        <p:nvSpPr>
          <p:cNvPr id="199" name="Enterprise Award"/>
          <p:cNvSpPr txBox="1">
            <a:spLocks noGrp="1"/>
          </p:cNvSpPr>
          <p:nvPr>
            <p:ph type="body" idx="14"/>
          </p:nvPr>
        </p:nvSpPr>
        <p:spPr>
          <a:prstGeom prst="rect">
            <a:avLst/>
          </a:prstGeom>
        </p:spPr>
        <p:txBody>
          <a:bodyPr/>
          <a:lstStyle/>
          <a:p>
            <a:r>
              <a:t>Enterprise Award</a:t>
            </a:r>
          </a:p>
        </p:txBody>
      </p:sp>
      <p:pic>
        <p:nvPicPr>
          <p:cNvPr id="200" name="Image" descr="Image"/>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a:off x="1334015" y="11067012"/>
            <a:ext cx="2585761" cy="1459457"/>
          </a:xfrm>
          <a:prstGeom prst="rect">
            <a:avLst/>
          </a:prstGeom>
          <a:ln w="12700">
            <a:miter lim="400000"/>
          </a:ln>
        </p:spPr>
      </p:pic>
      <p:pic>
        <p:nvPicPr>
          <p:cNvPr id="201" name="Image" descr="Image"/>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4169723" y="11217576"/>
            <a:ext cx="3133796" cy="1158416"/>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upporting Statement"/>
          <p:cNvSpPr txBox="1">
            <a:spLocks noGrp="1"/>
          </p:cNvSpPr>
          <p:nvPr>
            <p:ph type="body" idx="13"/>
          </p:nvPr>
        </p:nvSpPr>
        <p:spPr>
          <a:prstGeom prst="rect">
            <a:avLst/>
          </a:prstGeom>
        </p:spPr>
        <p:txBody>
          <a:bodyPr/>
          <a:lstStyle/>
          <a:p>
            <a:r>
              <a:t>Supporting Statement</a:t>
            </a:r>
          </a:p>
        </p:txBody>
      </p:sp>
      <p:sp>
        <p:nvSpPr>
          <p:cNvPr id="244" name="Big Statement"/>
          <p:cNvSpPr txBox="1">
            <a:spLocks noGrp="1"/>
          </p:cNvSpPr>
          <p:nvPr>
            <p:ph type="body" idx="14"/>
          </p:nvPr>
        </p:nvSpPr>
        <p:spPr>
          <a:prstGeom prst="rect">
            <a:avLst/>
          </a:prstGeom>
        </p:spPr>
        <p:txBody>
          <a:bodyPr/>
          <a:lstStyle/>
          <a:p>
            <a:r>
              <a:t>Big Statement</a:t>
            </a:r>
          </a:p>
        </p:txBody>
      </p:sp>
      <p:sp>
        <p:nvSpPr>
          <p:cNvPr id="245" name="Author and Date"/>
          <p:cNvSpPr txBox="1">
            <a:spLocks noGrp="1"/>
          </p:cNvSpPr>
          <p:nvPr>
            <p:ph type="body" idx="15"/>
          </p:nvPr>
        </p:nvSpPr>
        <p:spPr>
          <a:prstGeom prst="rect">
            <a:avLst/>
          </a:prstGeom>
        </p:spPr>
        <p:txBody>
          <a:bodyPr/>
          <a:lstStyle/>
          <a:p>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Author and Date"/>
          <p:cNvSpPr txBox="1">
            <a:spLocks noGrp="1"/>
          </p:cNvSpPr>
          <p:nvPr>
            <p:ph type="body" idx="13"/>
          </p:nvPr>
        </p:nvSpPr>
        <p:spPr>
          <a:prstGeom prst="rect">
            <a:avLst/>
          </a:prstGeom>
        </p:spPr>
        <p:txBody>
          <a:bodyPr/>
          <a:lstStyle/>
          <a:p>
            <a:endParaRPr/>
          </a:p>
        </p:txBody>
      </p:sp>
      <p:sp>
        <p:nvSpPr>
          <p:cNvPr id="248" name="Our Solution"/>
          <p:cNvSpPr txBox="1">
            <a:spLocks noGrp="1"/>
          </p:cNvSpPr>
          <p:nvPr>
            <p:ph type="body" idx="14"/>
          </p:nvPr>
        </p:nvSpPr>
        <p:spPr>
          <a:prstGeom prst="rect">
            <a:avLst/>
          </a:prstGeom>
        </p:spPr>
        <p:txBody>
          <a:bodyPr/>
          <a:lstStyle/>
          <a:p>
            <a:r>
              <a:t>Our Solution</a:t>
            </a:r>
          </a:p>
        </p:txBody>
      </p:sp>
      <p:sp>
        <p:nvSpPr>
          <p:cNvPr id="249" name="What does your product / service bring to the table? How can it improve people’s lives? How does it solve the problems previously stated?"/>
          <p:cNvSpPr txBox="1">
            <a:spLocks noGrp="1"/>
          </p:cNvSpPr>
          <p:nvPr>
            <p:ph type="body" idx="15"/>
          </p:nvPr>
        </p:nvSpPr>
        <p:spPr>
          <a:prstGeom prst="rect">
            <a:avLst/>
          </a:prstGeom>
        </p:spPr>
        <p:txBody>
          <a:bodyPr/>
          <a:lstStyle/>
          <a:p>
            <a:r>
              <a:t>What does your product / service bring to the table? How can it improve people’s lives? How does it solve the problems previously stated?</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 name="Image" descr="Image"/>
          <p:cNvPicPr>
            <a:picLocks noGrp="1" noChangeAspect="1"/>
          </p:cNvPicPr>
          <p:nvPr>
            <p:ph type="pic" idx="13"/>
          </p:nvPr>
        </p:nvPicPr>
        <p:blipFill>
          <a:blip r:embed="rId2" cstate="hqprint">
            <a:extLst>
              <a:ext uri="{28A0092B-C50C-407E-A947-70E740481C1C}">
                <a14:useLocalDpi xmlns:a14="http://schemas.microsoft.com/office/drawing/2010/main"/>
              </a:ext>
            </a:extLst>
          </a:blip>
          <a:srcRect/>
          <a:stretch>
            <a:fillRect/>
          </a:stretch>
        </p:blipFill>
        <p:spPr>
          <a:xfrm>
            <a:off x="14034291" y="-1"/>
            <a:ext cx="10349536" cy="13716000"/>
          </a:xfrm>
          <a:prstGeom prst="rect">
            <a:avLst/>
          </a:prstGeom>
        </p:spPr>
      </p:pic>
      <p:sp>
        <p:nvSpPr>
          <p:cNvPr id="252" name="A description of what your service is doing here and what the benefit is. Be as descriptive as you like, you can use as many of these slides as you need."/>
          <p:cNvSpPr txBox="1">
            <a:spLocks noGrp="1"/>
          </p:cNvSpPr>
          <p:nvPr>
            <p:ph type="body" sz="half" idx="1"/>
          </p:nvPr>
        </p:nvSpPr>
        <p:spPr>
          <a:prstGeom prst="rect">
            <a:avLst/>
          </a:prstGeom>
        </p:spPr>
        <p:txBody>
          <a:bodyPr/>
          <a:lstStyle/>
          <a:p>
            <a:endParaRPr dirty="0"/>
          </a:p>
        </p:txBody>
      </p:sp>
      <p:sp>
        <p:nvSpPr>
          <p:cNvPr id="253" name="Author and Date"/>
          <p:cNvSpPr txBox="1">
            <a:spLocks noGrp="1"/>
          </p:cNvSpPr>
          <p:nvPr>
            <p:ph type="body" idx="14"/>
          </p:nvPr>
        </p:nvSpPr>
        <p:spPr>
          <a:prstGeom prst="rect">
            <a:avLst/>
          </a:prstGeom>
        </p:spPr>
        <p:txBody>
          <a:bodyPr/>
          <a:lstStyle/>
          <a:p>
            <a:endParaRPr/>
          </a:p>
        </p:txBody>
      </p:sp>
      <p:sp>
        <p:nvSpPr>
          <p:cNvPr id="254" name="Demo Time"/>
          <p:cNvSpPr txBox="1">
            <a:spLocks noGrp="1"/>
          </p:cNvSpPr>
          <p:nvPr>
            <p:ph type="title"/>
          </p:nvPr>
        </p:nvSpPr>
        <p:spPr>
          <a:prstGeom prst="rect">
            <a:avLst/>
          </a:prstGeom>
        </p:spPr>
        <p:txBody>
          <a:bodyPr/>
          <a:lstStyle/>
          <a:p>
            <a:r>
              <a:rPr dirty="0"/>
              <a:t>Demo Time</a:t>
            </a:r>
          </a:p>
        </p:txBody>
      </p:sp>
      <p:sp>
        <p:nvSpPr>
          <p:cNvPr id="255" name="Feature Description"/>
          <p:cNvSpPr txBox="1">
            <a:spLocks noGrp="1"/>
          </p:cNvSpPr>
          <p:nvPr>
            <p:ph type="body" idx="15"/>
          </p:nvPr>
        </p:nvSpPr>
        <p:spPr>
          <a:prstGeom prst="rect">
            <a:avLst/>
          </a:prstGeom>
        </p:spPr>
        <p:txBody>
          <a:bodyPr/>
          <a:lstStyle/>
          <a:p>
            <a:endParaRPr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 name="Image" descr="Image"/>
          <p:cNvPicPr>
            <a:picLocks noGrp="1" noChangeAspect="1"/>
          </p:cNvPicPr>
          <p:nvPr>
            <p:ph type="pic" idx="13"/>
          </p:nvPr>
        </p:nvPicPr>
        <p:blipFill>
          <a:blip r:embed="rId2" cstate="hqprint">
            <a:extLst>
              <a:ext uri="{28A0092B-C50C-407E-A947-70E740481C1C}">
                <a14:useLocalDpi xmlns:a14="http://schemas.microsoft.com/office/drawing/2010/main"/>
              </a:ext>
            </a:extLst>
          </a:blip>
          <a:srcRect/>
          <a:stretch>
            <a:fillRect/>
          </a:stretch>
        </p:blipFill>
        <p:spPr>
          <a:xfrm>
            <a:off x="1296191" y="3621476"/>
            <a:ext cx="6604001" cy="3887267"/>
          </a:xfrm>
          <a:prstGeom prst="rect">
            <a:avLst/>
          </a:prstGeom>
        </p:spPr>
      </p:pic>
      <p:sp>
        <p:nvSpPr>
          <p:cNvPr id="258" name="Feature 1 Description"/>
          <p:cNvSpPr txBox="1">
            <a:spLocks noGrp="1"/>
          </p:cNvSpPr>
          <p:nvPr>
            <p:ph type="body" idx="14"/>
          </p:nvPr>
        </p:nvSpPr>
        <p:spPr>
          <a:prstGeom prst="rect">
            <a:avLst/>
          </a:prstGeom>
        </p:spPr>
        <p:txBody>
          <a:bodyPr/>
          <a:lstStyle/>
          <a:p>
            <a:endParaRPr dirty="0"/>
          </a:p>
        </p:txBody>
      </p:sp>
      <p:pic>
        <p:nvPicPr>
          <p:cNvPr id="259" name="Image" descr="Image"/>
          <p:cNvPicPr>
            <a:picLocks noGrp="1" noChangeAspect="1"/>
          </p:cNvPicPr>
          <p:nvPr>
            <p:ph type="pic" idx="15"/>
          </p:nvPr>
        </p:nvPicPr>
        <p:blipFill>
          <a:blip r:embed="rId2" cstate="hqprint">
            <a:extLst>
              <a:ext uri="{28A0092B-C50C-407E-A947-70E740481C1C}">
                <a14:useLocalDpi xmlns:a14="http://schemas.microsoft.com/office/drawing/2010/main"/>
              </a:ext>
            </a:extLst>
          </a:blip>
          <a:srcRect/>
          <a:stretch>
            <a:fillRect/>
          </a:stretch>
        </p:blipFill>
        <p:spPr>
          <a:xfrm>
            <a:off x="8890395" y="3621476"/>
            <a:ext cx="6604001" cy="3887267"/>
          </a:xfrm>
          <a:prstGeom prst="rect">
            <a:avLst/>
          </a:prstGeom>
        </p:spPr>
      </p:pic>
      <p:sp>
        <p:nvSpPr>
          <p:cNvPr id="260" name="Feature 2 Description"/>
          <p:cNvSpPr txBox="1">
            <a:spLocks noGrp="1"/>
          </p:cNvSpPr>
          <p:nvPr>
            <p:ph type="body" idx="16"/>
          </p:nvPr>
        </p:nvSpPr>
        <p:spPr>
          <a:prstGeom prst="rect">
            <a:avLst/>
          </a:prstGeom>
        </p:spPr>
        <p:txBody>
          <a:bodyPr/>
          <a:lstStyle/>
          <a:p>
            <a:endParaRPr dirty="0"/>
          </a:p>
        </p:txBody>
      </p:sp>
      <p:sp>
        <p:nvSpPr>
          <p:cNvPr id="261" name="A description of what your service is doing here and what the benefit is. Be as descriptive as you like, you can use as many of these slides as you need."/>
          <p:cNvSpPr txBox="1">
            <a:spLocks noGrp="1"/>
          </p:cNvSpPr>
          <p:nvPr>
            <p:ph type="body" idx="17"/>
          </p:nvPr>
        </p:nvSpPr>
        <p:spPr>
          <a:prstGeom prst="rect">
            <a:avLst/>
          </a:prstGeom>
        </p:spPr>
        <p:txBody>
          <a:bodyPr/>
          <a:lstStyle/>
          <a:p>
            <a:endParaRPr/>
          </a:p>
        </p:txBody>
      </p:sp>
      <p:pic>
        <p:nvPicPr>
          <p:cNvPr id="262" name="Image" descr="Image"/>
          <p:cNvPicPr>
            <a:picLocks noGrp="1" noChangeAspect="1"/>
          </p:cNvPicPr>
          <p:nvPr>
            <p:ph type="pic" idx="18"/>
          </p:nvPr>
        </p:nvPicPr>
        <p:blipFill>
          <a:blip r:embed="rId2" cstate="hqprint">
            <a:extLst>
              <a:ext uri="{28A0092B-C50C-407E-A947-70E740481C1C}">
                <a14:useLocalDpi xmlns:a14="http://schemas.microsoft.com/office/drawing/2010/main"/>
              </a:ext>
            </a:extLst>
          </a:blip>
          <a:srcRect/>
          <a:stretch>
            <a:fillRect/>
          </a:stretch>
        </p:blipFill>
        <p:spPr>
          <a:xfrm>
            <a:off x="16484600" y="3621476"/>
            <a:ext cx="6604001" cy="3887267"/>
          </a:xfrm>
          <a:prstGeom prst="rect">
            <a:avLst/>
          </a:prstGeom>
        </p:spPr>
      </p:pic>
      <p:sp>
        <p:nvSpPr>
          <p:cNvPr id="263" name="Feature 3 Description"/>
          <p:cNvSpPr txBox="1">
            <a:spLocks noGrp="1"/>
          </p:cNvSpPr>
          <p:nvPr>
            <p:ph type="body" idx="19"/>
          </p:nvPr>
        </p:nvSpPr>
        <p:spPr>
          <a:prstGeom prst="rect">
            <a:avLst/>
          </a:prstGeom>
        </p:spPr>
        <p:txBody>
          <a:bodyPr/>
          <a:lstStyle/>
          <a:p>
            <a:endParaRPr/>
          </a:p>
        </p:txBody>
      </p:sp>
      <p:sp>
        <p:nvSpPr>
          <p:cNvPr id="264" name="A description of what your service is doing here and what the benefit is. Be as descriptive as you like, you can use as many of these slides as you need."/>
          <p:cNvSpPr txBox="1">
            <a:spLocks noGrp="1"/>
          </p:cNvSpPr>
          <p:nvPr>
            <p:ph type="body" idx="20"/>
          </p:nvPr>
        </p:nvSpPr>
        <p:spPr>
          <a:prstGeom prst="rect">
            <a:avLst/>
          </a:prstGeom>
        </p:spPr>
        <p:txBody>
          <a:bodyPr/>
          <a:lstStyle/>
          <a:p>
            <a:endParaRPr/>
          </a:p>
        </p:txBody>
      </p:sp>
      <p:sp>
        <p:nvSpPr>
          <p:cNvPr id="265" name="A description of what your service is doing here and what the benefit is. Be as descriptive as you like, you can use as many of these slides as you need."/>
          <p:cNvSpPr txBox="1">
            <a:spLocks noGrp="1"/>
          </p:cNvSpPr>
          <p:nvPr>
            <p:ph type="body" idx="21"/>
          </p:nvPr>
        </p:nvSpPr>
        <p:spPr>
          <a:prstGeom prst="rect">
            <a:avLst/>
          </a:prstGeom>
        </p:spPr>
        <p:txBody>
          <a:bodyPr/>
          <a:lstStyle/>
          <a:p>
            <a:endParaRPr dirty="0"/>
          </a:p>
        </p:txBody>
      </p:sp>
      <p:sp>
        <p:nvSpPr>
          <p:cNvPr id="266" name="Author and Date"/>
          <p:cNvSpPr txBox="1">
            <a:spLocks noGrp="1"/>
          </p:cNvSpPr>
          <p:nvPr>
            <p:ph type="body" idx="22"/>
          </p:nvPr>
        </p:nvSpPr>
        <p:spPr>
          <a:prstGeom prst="rect">
            <a:avLst/>
          </a:prstGeom>
        </p:spPr>
        <p:txBody>
          <a:bodyPr/>
          <a:lstStyle/>
          <a:p>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Don’t worry if you can’t fill in every box, we’d just like to understand where you’re at right now."/>
          <p:cNvSpPr txBox="1">
            <a:spLocks noGrp="1"/>
          </p:cNvSpPr>
          <p:nvPr>
            <p:ph type="body" idx="13"/>
          </p:nvPr>
        </p:nvSpPr>
        <p:spPr>
          <a:prstGeom prst="rect">
            <a:avLst/>
          </a:prstGeom>
        </p:spPr>
        <p:txBody>
          <a:bodyPr/>
          <a:lstStyle/>
          <a:p>
            <a:r>
              <a:t>Don’t worry if you can’t fill in every box, we’d just like to understand where you’re at right now.</a:t>
            </a:r>
          </a:p>
        </p:txBody>
      </p:sp>
      <p:sp>
        <p:nvSpPr>
          <p:cNvPr id="269" name="Business Model"/>
          <p:cNvSpPr txBox="1">
            <a:spLocks noGrp="1"/>
          </p:cNvSpPr>
          <p:nvPr>
            <p:ph type="body" idx="14"/>
          </p:nvPr>
        </p:nvSpPr>
        <p:spPr>
          <a:prstGeom prst="rect">
            <a:avLst/>
          </a:prstGeom>
        </p:spPr>
        <p:txBody>
          <a:bodyPr/>
          <a:lstStyle/>
          <a:p>
            <a:r>
              <a:t>Business Model</a:t>
            </a:r>
          </a:p>
        </p:txBody>
      </p:sp>
      <p:sp>
        <p:nvSpPr>
          <p:cNvPr id="270" name="Author and Date"/>
          <p:cNvSpPr txBox="1">
            <a:spLocks noGrp="1"/>
          </p:cNvSpPr>
          <p:nvPr>
            <p:ph type="body" idx="15"/>
          </p:nvPr>
        </p:nvSpPr>
        <p:spPr>
          <a:prstGeom prst="rect">
            <a:avLst/>
          </a:prstGeom>
        </p:spPr>
        <p:txBody>
          <a:bodyPr/>
          <a:lstStyle/>
          <a:p>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ext"/>
          <p:cNvSpPr txBox="1">
            <a:spLocks noGrp="1"/>
          </p:cNvSpPr>
          <p:nvPr>
            <p:ph type="body" idx="13"/>
          </p:nvPr>
        </p:nvSpPr>
        <p:spPr>
          <a:prstGeom prst="rect">
            <a:avLst/>
          </a:prstGeom>
        </p:spPr>
        <p:txBody>
          <a:bodyPr/>
          <a:lstStyle/>
          <a:p>
            <a:pPr defTabSz="584200">
              <a:spcBef>
                <a:spcPts val="3300"/>
              </a:spcBef>
              <a:defRPr sz="2200" cap="none" spc="0"/>
            </a:pPr>
            <a:endParaRPr/>
          </a:p>
        </p:txBody>
      </p:sp>
      <p:sp>
        <p:nvSpPr>
          <p:cNvPr id="273" name="Text"/>
          <p:cNvSpPr txBox="1">
            <a:spLocks noGrp="1"/>
          </p:cNvSpPr>
          <p:nvPr>
            <p:ph type="body" idx="14"/>
          </p:nvPr>
        </p:nvSpPr>
        <p:spPr>
          <a:prstGeom prst="rect">
            <a:avLst/>
          </a:prstGeom>
        </p:spPr>
        <p:txBody>
          <a:bodyPr/>
          <a:lstStyle/>
          <a:p>
            <a:pPr defTabSz="584200">
              <a:spcBef>
                <a:spcPts val="3300"/>
              </a:spcBef>
              <a:defRPr sz="2200" cap="none" spc="0"/>
            </a:pPr>
            <a:endParaRPr/>
          </a:p>
        </p:txBody>
      </p:sp>
      <p:sp>
        <p:nvSpPr>
          <p:cNvPr id="274" name="Text"/>
          <p:cNvSpPr txBox="1">
            <a:spLocks noGrp="1"/>
          </p:cNvSpPr>
          <p:nvPr>
            <p:ph type="body" idx="15"/>
          </p:nvPr>
        </p:nvSpPr>
        <p:spPr>
          <a:prstGeom prst="rect">
            <a:avLst/>
          </a:prstGeom>
        </p:spPr>
        <p:txBody>
          <a:bodyPr/>
          <a:lstStyle/>
          <a:p>
            <a:pPr defTabSz="584200">
              <a:spcBef>
                <a:spcPts val="3300"/>
              </a:spcBef>
              <a:defRPr sz="2200" cap="none" spc="0"/>
            </a:pPr>
            <a:endParaRPr/>
          </a:p>
        </p:txBody>
      </p:sp>
      <p:sp>
        <p:nvSpPr>
          <p:cNvPr id="275" name="Text"/>
          <p:cNvSpPr txBox="1">
            <a:spLocks noGrp="1"/>
          </p:cNvSpPr>
          <p:nvPr>
            <p:ph type="body" idx="16"/>
          </p:nvPr>
        </p:nvSpPr>
        <p:spPr>
          <a:prstGeom prst="rect">
            <a:avLst/>
          </a:prstGeom>
        </p:spPr>
        <p:txBody>
          <a:bodyPr/>
          <a:lstStyle/>
          <a:p>
            <a:pPr defTabSz="584200">
              <a:spcBef>
                <a:spcPts val="3300"/>
              </a:spcBef>
              <a:defRPr sz="2200" cap="none" spc="0"/>
            </a:pPr>
            <a:endParaRPr/>
          </a:p>
        </p:txBody>
      </p:sp>
      <p:sp>
        <p:nvSpPr>
          <p:cNvPr id="276" name="Text"/>
          <p:cNvSpPr txBox="1">
            <a:spLocks noGrp="1"/>
          </p:cNvSpPr>
          <p:nvPr>
            <p:ph type="body" idx="17"/>
          </p:nvPr>
        </p:nvSpPr>
        <p:spPr>
          <a:prstGeom prst="rect">
            <a:avLst/>
          </a:prstGeom>
        </p:spPr>
        <p:txBody>
          <a:bodyPr/>
          <a:lstStyle/>
          <a:p>
            <a:pPr defTabSz="584200">
              <a:spcBef>
                <a:spcPts val="3300"/>
              </a:spcBef>
              <a:defRPr sz="2200" cap="none" spc="0"/>
            </a:pPr>
            <a:endParaRPr/>
          </a:p>
        </p:txBody>
      </p:sp>
      <p:sp>
        <p:nvSpPr>
          <p:cNvPr id="277" name="Text"/>
          <p:cNvSpPr txBox="1">
            <a:spLocks noGrp="1"/>
          </p:cNvSpPr>
          <p:nvPr>
            <p:ph type="body" idx="18"/>
          </p:nvPr>
        </p:nvSpPr>
        <p:spPr>
          <a:prstGeom prst="rect">
            <a:avLst/>
          </a:prstGeom>
        </p:spPr>
        <p:txBody>
          <a:bodyPr/>
          <a:lstStyle/>
          <a:p>
            <a:pPr defTabSz="584200">
              <a:spcBef>
                <a:spcPts val="3300"/>
              </a:spcBef>
              <a:defRPr sz="2200" cap="none" spc="0"/>
            </a:pPr>
            <a:endParaRPr/>
          </a:p>
        </p:txBody>
      </p:sp>
      <p:sp>
        <p:nvSpPr>
          <p:cNvPr id="278" name="Text"/>
          <p:cNvSpPr txBox="1">
            <a:spLocks noGrp="1"/>
          </p:cNvSpPr>
          <p:nvPr>
            <p:ph type="body" idx="19"/>
          </p:nvPr>
        </p:nvSpPr>
        <p:spPr>
          <a:prstGeom prst="rect">
            <a:avLst/>
          </a:prstGeom>
        </p:spPr>
        <p:txBody>
          <a:bodyPr/>
          <a:lstStyle/>
          <a:p>
            <a:pPr defTabSz="584200">
              <a:spcBef>
                <a:spcPts val="3300"/>
              </a:spcBef>
              <a:defRPr sz="2200" cap="none" spc="0"/>
            </a:pPr>
            <a:endParaRPr/>
          </a:p>
        </p:txBody>
      </p:sp>
      <p:sp>
        <p:nvSpPr>
          <p:cNvPr id="279" name="Text"/>
          <p:cNvSpPr txBox="1">
            <a:spLocks noGrp="1"/>
          </p:cNvSpPr>
          <p:nvPr>
            <p:ph type="body" idx="20"/>
          </p:nvPr>
        </p:nvSpPr>
        <p:spPr>
          <a:prstGeom prst="rect">
            <a:avLst/>
          </a:prstGeom>
        </p:spPr>
        <p:txBody>
          <a:bodyPr/>
          <a:lstStyle/>
          <a:p>
            <a:pPr defTabSz="584200">
              <a:spcBef>
                <a:spcPts val="3300"/>
              </a:spcBef>
              <a:defRPr sz="2200" cap="none" spc="0"/>
            </a:pPr>
            <a:endParaRPr/>
          </a:p>
        </p:txBody>
      </p:sp>
      <p:sp>
        <p:nvSpPr>
          <p:cNvPr id="280" name="Text"/>
          <p:cNvSpPr txBox="1">
            <a:spLocks noGrp="1"/>
          </p:cNvSpPr>
          <p:nvPr>
            <p:ph type="body" idx="21"/>
          </p:nvPr>
        </p:nvSpPr>
        <p:spPr>
          <a:prstGeom prst="rect">
            <a:avLst/>
          </a:prstGeom>
        </p:spPr>
        <p:txBody>
          <a:bodyPr/>
          <a:lstStyle/>
          <a:p>
            <a:pPr defTabSz="584200">
              <a:spcBef>
                <a:spcPts val="3300"/>
              </a:spcBef>
              <a:defRPr sz="2200" cap="none" spc="0"/>
            </a:pPr>
            <a:endParaRPr/>
          </a:p>
        </p:txBody>
      </p:sp>
      <p:sp>
        <p:nvSpPr>
          <p:cNvPr id="281" name="Author and date"/>
          <p:cNvSpPr txBox="1">
            <a:spLocks noGrp="1"/>
          </p:cNvSpPr>
          <p:nvPr>
            <p:ph type="body" idx="22"/>
          </p:nvPr>
        </p:nvSpPr>
        <p:spPr>
          <a:prstGeom prst="rect">
            <a:avLst/>
          </a:prstGeom>
        </p:spPr>
        <p:txBody>
          <a:bodyPr/>
          <a:lstStyle/>
          <a:p>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Just a little checklist to help guide you"/>
          <p:cNvSpPr txBox="1">
            <a:spLocks noGrp="1"/>
          </p:cNvSpPr>
          <p:nvPr>
            <p:ph type="body" idx="14"/>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Just a little checklist to help guide you</a:t>
            </a:r>
          </a:p>
        </p:txBody>
      </p:sp>
      <p:sp>
        <p:nvSpPr>
          <p:cNvPr id="204" name="What we want to see"/>
          <p:cNvSpPr txBox="1">
            <a:spLocks noGrp="1"/>
          </p:cNvSpPr>
          <p:nvPr>
            <p:ph type="title"/>
          </p:nvPr>
        </p:nvSpPr>
        <p:spPr>
          <a:prstGeom prst="rect">
            <a:avLst/>
          </a:prstGeom>
        </p:spPr>
        <p:txBody>
          <a:bodyPr/>
          <a:lstStyle/>
          <a:p>
            <a:r>
              <a:t>What we want to see</a:t>
            </a:r>
          </a:p>
        </p:txBody>
      </p:sp>
      <p:sp>
        <p:nvSpPr>
          <p:cNvPr id="205" name="What's your Company's name and tagline?…"/>
          <p:cNvSpPr txBox="1">
            <a:spLocks noGrp="1"/>
          </p:cNvSpPr>
          <p:nvPr>
            <p:ph type="body" idx="1"/>
          </p:nvPr>
        </p:nvSpPr>
        <p:spPr>
          <a:prstGeom prst="rect">
            <a:avLst/>
          </a:prstGeom>
        </p:spPr>
        <p:txBody>
          <a:bodyPr/>
          <a:lstStyle/>
          <a:p>
            <a:pPr marL="844550" indent="-844550" defTabSz="554990">
              <a:spcBef>
                <a:spcPts val="3100"/>
              </a:spcBef>
              <a:buSzPct val="100000"/>
              <a:buAutoNum type="arabicPeriod"/>
              <a:defRPr sz="3800"/>
            </a:pPr>
            <a:r>
              <a:t>What's your Company's name and tagline?</a:t>
            </a:r>
          </a:p>
          <a:p>
            <a:pPr marL="844550" indent="-844550" defTabSz="554990">
              <a:spcBef>
                <a:spcPts val="3100"/>
              </a:spcBef>
              <a:buSzPct val="100000"/>
              <a:buAutoNum type="arabicPeriod"/>
              <a:defRPr sz="3800"/>
            </a:pPr>
            <a:r>
              <a:t>What is your mission statement?</a:t>
            </a:r>
          </a:p>
          <a:p>
            <a:pPr marL="844550" indent="-844550" defTabSz="554990">
              <a:spcBef>
                <a:spcPts val="3100"/>
              </a:spcBef>
              <a:buSzPct val="100000"/>
              <a:buAutoNum type="arabicPeriod"/>
              <a:defRPr sz="3800"/>
            </a:pPr>
            <a:r>
              <a:t>What problem did you set out to solve? (Why do you exist?)</a:t>
            </a:r>
          </a:p>
          <a:p>
            <a:pPr marL="844550" indent="-844550" defTabSz="554990">
              <a:spcBef>
                <a:spcPts val="3100"/>
              </a:spcBef>
              <a:buSzPct val="100000"/>
              <a:buAutoNum type="arabicPeriod"/>
              <a:defRPr sz="3800"/>
            </a:pPr>
            <a:r>
              <a:t>What insights do you have to substantiate these problems? (Evidence, evidence, evidence!)</a:t>
            </a:r>
          </a:p>
          <a:p>
            <a:pPr marL="844550" indent="-844550" defTabSz="554990">
              <a:spcBef>
                <a:spcPts val="3100"/>
              </a:spcBef>
              <a:buSzPct val="100000"/>
              <a:buAutoNum type="arabicPeriod"/>
              <a:defRPr sz="3800"/>
            </a:pPr>
            <a:r>
              <a:t>What is your solution to the problem?</a:t>
            </a:r>
          </a:p>
          <a:p>
            <a:pPr marL="844550" indent="-844550" defTabSz="554990">
              <a:spcBef>
                <a:spcPts val="3100"/>
              </a:spcBef>
              <a:buSzPct val="100000"/>
              <a:buAutoNum type="arabicPeriod"/>
              <a:defRPr sz="3800"/>
            </a:pPr>
            <a:r>
              <a:t>How does your service work? (Demo time)</a:t>
            </a:r>
          </a:p>
          <a:p>
            <a:pPr marL="844550" indent="-844550" defTabSz="554990">
              <a:spcBef>
                <a:spcPts val="3100"/>
              </a:spcBef>
              <a:buSzPct val="100000"/>
              <a:buAutoNum type="arabicPeriod"/>
              <a:defRPr sz="3800"/>
            </a:pPr>
            <a:r>
              <a:t>What's your point of view on your Business Model?</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It’s just a starting point to help you, feel free to express yourselves as much as you want. Have your own brand already? Great. Want to remove some elements? Go Ahead. Want to start from scratch? Have a blast."/>
          <p:cNvSpPr txBox="1">
            <a:spLocks noGrp="1"/>
          </p:cNvSpPr>
          <p:nvPr>
            <p:ph type="body" idx="13"/>
          </p:nvPr>
        </p:nvSpPr>
        <p:spPr>
          <a:xfrm>
            <a:off x="4609326" y="8828484"/>
            <a:ext cx="15241548" cy="4348258"/>
          </a:xfrm>
          <a:prstGeom prst="rect">
            <a:avLst/>
          </a:prstGeom>
        </p:spPr>
        <p:txBody>
          <a:bodyPr/>
          <a:lstStyle/>
          <a:p>
            <a:r>
              <a:t>It’s just a starting point to help you, feel free to express yourselves as much as you want. Have your own brand already? Great. Want to remove some elements? Go Ahead. Want to start from scratch? Have a blast.</a:t>
            </a:r>
          </a:p>
        </p:txBody>
      </p:sp>
      <p:sp>
        <p:nvSpPr>
          <p:cNvPr id="208" name="Adapt This Template  as you see fit"/>
          <p:cNvSpPr txBox="1">
            <a:spLocks noGrp="1"/>
          </p:cNvSpPr>
          <p:nvPr>
            <p:ph type="body" idx="14"/>
          </p:nvPr>
        </p:nvSpPr>
        <p:spPr>
          <a:xfrm>
            <a:off x="1295400" y="1439137"/>
            <a:ext cx="21869400" cy="7589274"/>
          </a:xfrm>
          <a:prstGeom prst="rect">
            <a:avLst/>
          </a:prstGeom>
        </p:spPr>
        <p:txBody>
          <a:bodyPr>
            <a:normAutofit/>
          </a:bodyPr>
          <a:lstStyle/>
          <a:p>
            <a:pPr>
              <a:defRPr sz="20000" spc="-400"/>
            </a:pPr>
            <a:r>
              <a:t>Adapt This Template </a:t>
            </a:r>
            <a:br/>
            <a:r>
              <a:t>as you see fit</a:t>
            </a:r>
          </a:p>
        </p:txBody>
      </p:sp>
      <p:sp>
        <p:nvSpPr>
          <p:cNvPr id="209" name="Author and Date"/>
          <p:cNvSpPr txBox="1">
            <a:spLocks noGrp="1"/>
          </p:cNvSpPr>
          <p:nvPr>
            <p:ph type="body" idx="15"/>
          </p:nvPr>
        </p:nvSpPr>
        <p:spPr>
          <a:prstGeom prst="rect">
            <a:avLst/>
          </a:prstGeom>
        </p:spPr>
        <p:txBody>
          <a:bodyPr/>
          <a:lstStyle/>
          <a:p>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Author and Date"/>
          <p:cNvSpPr txBox="1">
            <a:spLocks noGrp="1"/>
          </p:cNvSpPr>
          <p:nvPr>
            <p:ph type="body" idx="13"/>
          </p:nvPr>
        </p:nvSpPr>
        <p:spPr>
          <a:prstGeom prst="rect">
            <a:avLst/>
          </a:prstGeom>
        </p:spPr>
        <p:txBody>
          <a:bodyPr/>
          <a:lstStyle/>
          <a:p>
            <a:endParaRPr/>
          </a:p>
        </p:txBody>
      </p:sp>
      <p:sp>
        <p:nvSpPr>
          <p:cNvPr id="212" name="Need some Materials?"/>
          <p:cNvSpPr txBox="1">
            <a:spLocks noGrp="1"/>
          </p:cNvSpPr>
          <p:nvPr>
            <p:ph type="body" idx="14"/>
          </p:nvPr>
        </p:nvSpPr>
        <p:spPr>
          <a:prstGeom prst="rect">
            <a:avLst/>
          </a:prstGeom>
        </p:spPr>
        <p:txBody>
          <a:bodyPr/>
          <a:lstStyle/>
          <a:p>
            <a:r>
              <a:t>Need some Materials?</a:t>
            </a:r>
          </a:p>
        </p:txBody>
      </p:sp>
      <p:sp>
        <p:nvSpPr>
          <p:cNvPr id="213" name="Illustrations…"/>
          <p:cNvSpPr txBox="1">
            <a:spLocks noGrp="1"/>
          </p:cNvSpPr>
          <p:nvPr>
            <p:ph type="body" idx="15"/>
          </p:nvPr>
        </p:nvSpPr>
        <p:spPr>
          <a:xfrm>
            <a:off x="8928100" y="9665112"/>
            <a:ext cx="6604000" cy="2540001"/>
          </a:xfrm>
          <a:prstGeom prst="rect">
            <a:avLst/>
          </a:prstGeom>
        </p:spPr>
        <p:txBody>
          <a:bodyPr/>
          <a:lstStyle/>
          <a:p>
            <a:pPr defTabSz="584200">
              <a:spcBef>
                <a:spcPts val="3300"/>
              </a:spcBef>
              <a:defRPr sz="6000" b="1" cap="none" spc="0">
                <a:latin typeface="Gotham Book"/>
                <a:ea typeface="Gotham Book"/>
                <a:cs typeface="Gotham Book"/>
                <a:sym typeface="Gotham Book"/>
              </a:defRPr>
            </a:pPr>
            <a:r>
              <a:t>Illustrations</a:t>
            </a:r>
          </a:p>
          <a:p>
            <a:pPr defTabSz="584200">
              <a:spcBef>
                <a:spcPts val="3300"/>
              </a:spcBef>
              <a:defRPr sz="4200" cap="none" spc="0">
                <a:latin typeface="Gotham Book"/>
                <a:ea typeface="Gotham Book"/>
                <a:cs typeface="Gotham Book"/>
                <a:sym typeface="Gotham Book"/>
              </a:defRPr>
            </a:pPr>
            <a:r>
              <a:rPr u="sng">
                <a:hlinkClick r:id="rId2"/>
              </a:rPr>
              <a:t>https://undraw.co/illustrations</a:t>
            </a:r>
          </a:p>
        </p:txBody>
      </p:sp>
      <p:sp>
        <p:nvSpPr>
          <p:cNvPr id="214" name="Images…"/>
          <p:cNvSpPr txBox="1">
            <a:spLocks noGrp="1"/>
          </p:cNvSpPr>
          <p:nvPr>
            <p:ph type="body" idx="16"/>
          </p:nvPr>
        </p:nvSpPr>
        <p:spPr>
          <a:xfrm>
            <a:off x="16560800" y="9667919"/>
            <a:ext cx="6604000" cy="2540001"/>
          </a:xfrm>
          <a:prstGeom prst="rect">
            <a:avLst/>
          </a:prstGeom>
        </p:spPr>
        <p:txBody>
          <a:bodyPr/>
          <a:lstStyle/>
          <a:p>
            <a:pPr defTabSz="584200">
              <a:spcBef>
                <a:spcPts val="3300"/>
              </a:spcBef>
              <a:defRPr sz="6000" b="1" cap="none" spc="0">
                <a:latin typeface="Gotham Book"/>
                <a:ea typeface="Gotham Book"/>
                <a:cs typeface="Gotham Book"/>
                <a:sym typeface="Gotham Book"/>
              </a:defRPr>
            </a:pPr>
            <a:r>
              <a:t>Images</a:t>
            </a:r>
          </a:p>
          <a:p>
            <a:pPr defTabSz="584200">
              <a:spcBef>
                <a:spcPts val="3300"/>
              </a:spcBef>
              <a:defRPr sz="4200" cap="none" spc="0">
                <a:latin typeface="Gotham Book"/>
                <a:ea typeface="Gotham Book"/>
                <a:cs typeface="Gotham Book"/>
                <a:sym typeface="Gotham Book"/>
              </a:defRPr>
            </a:pPr>
            <a:r>
              <a:rPr u="sng">
                <a:hlinkClick r:id="rId3"/>
              </a:rPr>
              <a:t>https://unsplash.com/</a:t>
            </a:r>
          </a:p>
        </p:txBody>
      </p:sp>
      <p:sp>
        <p:nvSpPr>
          <p:cNvPr id="215" name="Here are a few valuable resources for access to free materials to make your slides look as professional as possible"/>
          <p:cNvSpPr txBox="1">
            <a:spLocks noGrp="1"/>
          </p:cNvSpPr>
          <p:nvPr>
            <p:ph type="body" idx="17"/>
          </p:nvPr>
        </p:nvSpPr>
        <p:spPr>
          <a:prstGeom prst="rect">
            <a:avLst/>
          </a:prstGeom>
        </p:spPr>
        <p:txBody>
          <a:bodyPr/>
          <a:lstStyle/>
          <a:p>
            <a:r>
              <a:t>Here are a few valuable resources for access to free materials to make your slides look as professional as possible</a:t>
            </a:r>
          </a:p>
        </p:txBody>
      </p:sp>
      <p:sp>
        <p:nvSpPr>
          <p:cNvPr id="216" name="Icons…"/>
          <p:cNvSpPr txBox="1">
            <a:spLocks noGrp="1"/>
          </p:cNvSpPr>
          <p:nvPr>
            <p:ph type="body" idx="18"/>
          </p:nvPr>
        </p:nvSpPr>
        <p:spPr>
          <a:xfrm>
            <a:off x="1295400" y="9667919"/>
            <a:ext cx="6604000" cy="2540001"/>
          </a:xfrm>
          <a:prstGeom prst="rect">
            <a:avLst/>
          </a:prstGeom>
        </p:spPr>
        <p:txBody>
          <a:bodyPr/>
          <a:lstStyle/>
          <a:p>
            <a:pPr defTabSz="584200">
              <a:spcBef>
                <a:spcPts val="3300"/>
              </a:spcBef>
              <a:defRPr sz="6000" b="1" cap="none" spc="0">
                <a:latin typeface="Gotham Book"/>
                <a:ea typeface="Gotham Book"/>
                <a:cs typeface="Gotham Book"/>
                <a:sym typeface="Gotham Book"/>
              </a:defRPr>
            </a:pPr>
            <a:r>
              <a:t>Icons</a:t>
            </a:r>
          </a:p>
          <a:p>
            <a:pPr defTabSz="584200">
              <a:spcBef>
                <a:spcPts val="3300"/>
              </a:spcBef>
              <a:defRPr sz="4200" cap="none" spc="0">
                <a:latin typeface="Gotham Book"/>
                <a:ea typeface="Gotham Book"/>
                <a:cs typeface="Gotham Book"/>
                <a:sym typeface="Gotham Book"/>
              </a:defRPr>
            </a:pPr>
            <a:r>
              <a:rPr u="sng">
                <a:hlinkClick r:id="rId4"/>
              </a:rPr>
              <a:t>https://thenounproject.com/</a:t>
            </a:r>
          </a:p>
        </p:txBody>
      </p:sp>
      <p:pic>
        <p:nvPicPr>
          <p:cNvPr id="217" name="noun_tick_2825246.png" descr="noun_tick_2825246.png"/>
          <p:cNvPicPr>
            <a:picLocks noChangeAspect="1"/>
          </p:cNvPicPr>
          <p:nvPr/>
        </p:nvPicPr>
        <p:blipFill>
          <a:blip r:embed="rId5" cstate="hqprint">
            <a:extLst>
              <a:ext uri="{28A0092B-C50C-407E-A947-70E740481C1C}">
                <a14:useLocalDpi xmlns:a14="http://schemas.microsoft.com/office/drawing/2010/main"/>
              </a:ext>
            </a:extLst>
          </a:blip>
          <a:srcRect b="13926"/>
          <a:stretch>
            <a:fillRect/>
          </a:stretch>
        </p:blipFill>
        <p:spPr>
          <a:xfrm>
            <a:off x="2837512" y="6158666"/>
            <a:ext cx="2515060" cy="2164808"/>
          </a:xfrm>
          <a:prstGeom prst="rect">
            <a:avLst/>
          </a:prstGeom>
          <a:ln w="12700">
            <a:miter lim="400000"/>
          </a:ln>
        </p:spPr>
      </p:pic>
      <p:pic>
        <p:nvPicPr>
          <p:cNvPr id="218" name="undraw_check_boxes_m3d0.png" descr="undraw_check_boxes_m3d0.png"/>
          <p:cNvPicPr>
            <a:picLocks noChangeAspect="1"/>
          </p:cNvPicPr>
          <p:nvPr/>
        </p:nvPicPr>
        <p:blipFill>
          <a:blip r:embed="rId6"/>
          <a:stretch>
            <a:fillRect/>
          </a:stretch>
        </p:blipFill>
        <p:spPr>
          <a:xfrm>
            <a:off x="9838814" y="5311139"/>
            <a:ext cx="4706372" cy="3860009"/>
          </a:xfrm>
          <a:prstGeom prst="rect">
            <a:avLst/>
          </a:prstGeom>
          <a:ln w="12700">
            <a:miter lim="400000"/>
          </a:ln>
        </p:spPr>
      </p:pic>
      <p:pic>
        <p:nvPicPr>
          <p:cNvPr id="219" name="Image" descr="Image"/>
          <p:cNvPicPr>
            <a:picLocks noChangeAspect="1"/>
          </p:cNvPicPr>
          <p:nvPr/>
        </p:nvPicPr>
        <p:blipFill>
          <a:blip r:embed="rId7" cstate="hqprint">
            <a:extLst>
              <a:ext uri="{28A0092B-C50C-407E-A947-70E740481C1C}">
                <a14:useLocalDpi xmlns:a14="http://schemas.microsoft.com/office/drawing/2010/main"/>
              </a:ext>
            </a:extLst>
          </a:blip>
          <a:srcRect/>
          <a:stretch>
            <a:fillRect/>
          </a:stretch>
        </p:blipFill>
        <p:spPr>
          <a:xfrm>
            <a:off x="16573760" y="5310743"/>
            <a:ext cx="6604001" cy="386080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Company Name"/>
          <p:cNvSpPr txBox="1">
            <a:spLocks noGrp="1"/>
          </p:cNvSpPr>
          <p:nvPr>
            <p:ph type="body" idx="13"/>
          </p:nvPr>
        </p:nvSpPr>
        <p:spPr>
          <a:prstGeom prst="rect">
            <a:avLst/>
          </a:prstGeom>
        </p:spPr>
        <p:txBody>
          <a:bodyPr/>
          <a:lstStyle/>
          <a:p>
            <a:r>
              <a:t>Company Name</a:t>
            </a:r>
          </a:p>
        </p:txBody>
      </p:sp>
      <p:sp>
        <p:nvSpPr>
          <p:cNvPr id="222" name="Company Tagline (if you have one)"/>
          <p:cNvSpPr txBox="1">
            <a:spLocks noGrp="1"/>
          </p:cNvSpPr>
          <p:nvPr>
            <p:ph type="body" idx="14"/>
          </p:nvPr>
        </p:nvSpPr>
        <p:spPr>
          <a:prstGeom prst="rect">
            <a:avLst/>
          </a:prstGeom>
        </p:spPr>
        <p:txBody>
          <a:bodyPr/>
          <a:lstStyle/>
          <a:p>
            <a:r>
              <a:t>Company Tagline (if you have one)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Image" descr="Image"/>
          <p:cNvPicPr>
            <a:picLocks noGrp="1" noChangeAspect="1"/>
          </p:cNvPicPr>
          <p:nvPr>
            <p:ph type="pic" idx="13"/>
          </p:nvPr>
        </p:nvPicPr>
        <p:blipFill>
          <a:blip r:embed="rId2" cstate="hqprint">
            <a:extLst>
              <a:ext uri="{28A0092B-C50C-407E-A947-70E740481C1C}">
                <a14:useLocalDpi xmlns:a14="http://schemas.microsoft.com/office/drawing/2010/main"/>
              </a:ext>
            </a:extLst>
          </a:blip>
          <a:srcRect/>
          <a:stretch>
            <a:fillRect/>
          </a:stretch>
        </p:blipFill>
        <p:spPr>
          <a:xfrm>
            <a:off x="0" y="31898"/>
            <a:ext cx="24384001" cy="13716000"/>
          </a:xfrm>
          <a:prstGeom prst="rect">
            <a:avLst/>
          </a:prstGeom>
        </p:spPr>
      </p:pic>
      <p:sp>
        <p:nvSpPr>
          <p:cNvPr id="225" name="Company Tagline (if you have one)"/>
          <p:cNvSpPr txBox="1">
            <a:spLocks noGrp="1"/>
          </p:cNvSpPr>
          <p:nvPr>
            <p:ph type="body" idx="14"/>
          </p:nvPr>
        </p:nvSpPr>
        <p:spPr>
          <a:prstGeom prst="rect">
            <a:avLst/>
          </a:prstGeom>
        </p:spPr>
        <p:txBody>
          <a:bodyPr/>
          <a:lstStyle/>
          <a:p>
            <a:r>
              <a:rPr dirty="0"/>
              <a:t>Company Tagline (if you have one)</a:t>
            </a:r>
          </a:p>
        </p:txBody>
      </p:sp>
      <p:sp>
        <p:nvSpPr>
          <p:cNvPr id="226" name="Company Name"/>
          <p:cNvSpPr txBox="1">
            <a:spLocks noGrp="1"/>
          </p:cNvSpPr>
          <p:nvPr>
            <p:ph type="body" idx="15"/>
          </p:nvPr>
        </p:nvSpPr>
        <p:spPr>
          <a:prstGeom prst="rect">
            <a:avLst/>
          </a:prstGeom>
        </p:spPr>
        <p:txBody>
          <a:bodyPr/>
          <a:lstStyle/>
          <a:p>
            <a:r>
              <a:rPr dirty="0"/>
              <a:t>Company Name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Author and Date"/>
          <p:cNvSpPr txBox="1">
            <a:spLocks noGrp="1"/>
          </p:cNvSpPr>
          <p:nvPr>
            <p:ph type="body" idx="13"/>
          </p:nvPr>
        </p:nvSpPr>
        <p:spPr>
          <a:prstGeom prst="rect">
            <a:avLst/>
          </a:prstGeom>
        </p:spPr>
        <p:txBody>
          <a:bodyPr/>
          <a:lstStyle/>
          <a:p>
            <a:endParaRPr/>
          </a:p>
        </p:txBody>
      </p:sp>
      <p:sp>
        <p:nvSpPr>
          <p:cNvPr id="229" name="Our Mission"/>
          <p:cNvSpPr txBox="1">
            <a:spLocks noGrp="1"/>
          </p:cNvSpPr>
          <p:nvPr>
            <p:ph type="body" idx="14"/>
          </p:nvPr>
        </p:nvSpPr>
        <p:spPr>
          <a:prstGeom prst="rect">
            <a:avLst/>
          </a:prstGeom>
        </p:spPr>
        <p:txBody>
          <a:bodyPr/>
          <a:lstStyle/>
          <a:p>
            <a:r>
              <a:rPr dirty="0"/>
              <a:t>Our Mission</a:t>
            </a:r>
          </a:p>
        </p:txBody>
      </p:sp>
      <p:sp>
        <p:nvSpPr>
          <p:cNvPr id="230" name="What is your mission? What problems are you trying to solve? What’s your big goal?"/>
          <p:cNvSpPr txBox="1">
            <a:spLocks noGrp="1"/>
          </p:cNvSpPr>
          <p:nvPr>
            <p:ph type="body" idx="15"/>
          </p:nvPr>
        </p:nvSpPr>
        <p:spPr>
          <a:prstGeom prst="rect">
            <a:avLst/>
          </a:prstGeom>
        </p:spPr>
        <p:txBody>
          <a:bodyPr/>
          <a:lstStyle/>
          <a:p>
            <a:r>
              <a:rPr dirty="0"/>
              <a:t>What is your mission? What problems are you trying to solve? What’s your big goal?</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Author and Date"/>
          <p:cNvSpPr txBox="1">
            <a:spLocks noGrp="1"/>
          </p:cNvSpPr>
          <p:nvPr>
            <p:ph type="body" idx="13"/>
          </p:nvPr>
        </p:nvSpPr>
        <p:spPr>
          <a:prstGeom prst="rect">
            <a:avLst/>
          </a:prstGeom>
        </p:spPr>
        <p:txBody>
          <a:bodyPr/>
          <a:lstStyle/>
          <a:p>
            <a:endParaRPr/>
          </a:p>
        </p:txBody>
      </p:sp>
      <p:sp>
        <p:nvSpPr>
          <p:cNvPr id="233" name="Problem We’re Solving"/>
          <p:cNvSpPr txBox="1">
            <a:spLocks noGrp="1"/>
          </p:cNvSpPr>
          <p:nvPr>
            <p:ph type="body" idx="14"/>
          </p:nvPr>
        </p:nvSpPr>
        <p:spPr>
          <a:prstGeom prst="rect">
            <a:avLst/>
          </a:prstGeom>
        </p:spPr>
        <p:txBody>
          <a:bodyPr/>
          <a:lstStyle/>
          <a:p>
            <a:r>
              <a:t>Problem We’re Solving</a:t>
            </a:r>
          </a:p>
        </p:txBody>
      </p:sp>
      <p:sp>
        <p:nvSpPr>
          <p:cNvPr id="234" name="Problem 2…"/>
          <p:cNvSpPr txBox="1">
            <a:spLocks noGrp="1"/>
          </p:cNvSpPr>
          <p:nvPr>
            <p:ph type="body" idx="15"/>
          </p:nvPr>
        </p:nvSpPr>
        <p:spPr>
          <a:prstGeom prst="rect">
            <a:avLst/>
          </a:prstGeom>
        </p:spPr>
        <p:txBody>
          <a:bodyPr/>
          <a:lstStyle/>
          <a:p>
            <a:pPr defTabSz="584200">
              <a:spcBef>
                <a:spcPts val="3300"/>
              </a:spcBef>
              <a:defRPr sz="6000" b="1" cap="none" spc="0">
                <a:latin typeface="Gotham Book"/>
                <a:ea typeface="Gotham Book"/>
                <a:cs typeface="Gotham Book"/>
                <a:sym typeface="Gotham Book"/>
              </a:defRPr>
            </a:pPr>
            <a:r>
              <a:t>Problem 2</a:t>
            </a:r>
          </a:p>
          <a:p>
            <a:pPr defTabSz="584200">
              <a:spcBef>
                <a:spcPts val="3300"/>
              </a:spcBef>
              <a:defRPr sz="4200" cap="none" spc="0">
                <a:latin typeface="Gotham Book"/>
                <a:ea typeface="Gotham Book"/>
                <a:cs typeface="Gotham Book"/>
                <a:sym typeface="Gotham Book"/>
              </a:defRPr>
            </a:pPr>
            <a:r>
              <a:t>(Feel free to include Quotes from real people)</a:t>
            </a:r>
          </a:p>
        </p:txBody>
      </p:sp>
      <p:sp>
        <p:nvSpPr>
          <p:cNvPr id="235" name="Problem 3…"/>
          <p:cNvSpPr txBox="1">
            <a:spLocks noGrp="1"/>
          </p:cNvSpPr>
          <p:nvPr>
            <p:ph type="body" idx="16"/>
          </p:nvPr>
        </p:nvSpPr>
        <p:spPr>
          <a:prstGeom prst="rect">
            <a:avLst/>
          </a:prstGeom>
        </p:spPr>
        <p:txBody>
          <a:bodyPr/>
          <a:lstStyle/>
          <a:p>
            <a:pPr defTabSz="584200">
              <a:spcBef>
                <a:spcPts val="3300"/>
              </a:spcBef>
              <a:defRPr sz="6000" b="1" cap="none" spc="0">
                <a:latin typeface="Gotham Book"/>
                <a:ea typeface="Gotham Book"/>
                <a:cs typeface="Gotham Book"/>
                <a:sym typeface="Gotham Book"/>
              </a:defRPr>
            </a:pPr>
            <a:r>
              <a:t>Problem 3</a:t>
            </a:r>
          </a:p>
          <a:p>
            <a:pPr defTabSz="584200">
              <a:spcBef>
                <a:spcPts val="3300"/>
              </a:spcBef>
              <a:defRPr sz="4200" cap="none" spc="0">
                <a:latin typeface="Gotham Book"/>
                <a:ea typeface="Gotham Book"/>
                <a:cs typeface="Gotham Book"/>
                <a:sym typeface="Gotham Book"/>
              </a:defRPr>
            </a:pPr>
            <a:r>
              <a:t>(Feel free to include Quotes from real people)</a:t>
            </a:r>
          </a:p>
        </p:txBody>
      </p:sp>
      <p:sp>
        <p:nvSpPr>
          <p:cNvPr id="236" name="Short summary of the overarching issues faced"/>
          <p:cNvSpPr txBox="1">
            <a:spLocks noGrp="1"/>
          </p:cNvSpPr>
          <p:nvPr>
            <p:ph type="body" idx="17"/>
          </p:nvPr>
        </p:nvSpPr>
        <p:spPr>
          <a:prstGeom prst="rect">
            <a:avLst/>
          </a:prstGeom>
        </p:spPr>
        <p:txBody>
          <a:bodyPr/>
          <a:lstStyle/>
          <a:p>
            <a:r>
              <a:t>Short summary of the overarching issues faced</a:t>
            </a:r>
          </a:p>
        </p:txBody>
      </p:sp>
      <p:sp>
        <p:nvSpPr>
          <p:cNvPr id="237" name="Problem 1…"/>
          <p:cNvSpPr txBox="1">
            <a:spLocks noGrp="1"/>
          </p:cNvSpPr>
          <p:nvPr>
            <p:ph type="body" idx="18"/>
          </p:nvPr>
        </p:nvSpPr>
        <p:spPr>
          <a:prstGeom prst="rect">
            <a:avLst/>
          </a:prstGeom>
        </p:spPr>
        <p:txBody>
          <a:bodyPr/>
          <a:lstStyle/>
          <a:p>
            <a:pPr defTabSz="584200">
              <a:spcBef>
                <a:spcPts val="3300"/>
              </a:spcBef>
              <a:defRPr sz="6000" b="1" cap="none" spc="0">
                <a:latin typeface="Gotham Book"/>
                <a:ea typeface="Gotham Book"/>
                <a:cs typeface="Gotham Book"/>
                <a:sym typeface="Gotham Book"/>
              </a:defRPr>
            </a:pPr>
            <a:r>
              <a:t>Problem 1</a:t>
            </a:r>
          </a:p>
          <a:p>
            <a:pPr defTabSz="584200">
              <a:spcBef>
                <a:spcPts val="3300"/>
              </a:spcBef>
              <a:defRPr sz="4200" cap="none" spc="0">
                <a:latin typeface="Gotham Book"/>
                <a:ea typeface="Gotham Book"/>
                <a:cs typeface="Gotham Book"/>
                <a:sym typeface="Gotham Book"/>
              </a:defRPr>
            </a:pPr>
            <a:r>
              <a:t>(Feel free to include Quotes from real people)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Who said it?"/>
          <p:cNvSpPr txBox="1">
            <a:spLocks noGrp="1"/>
          </p:cNvSpPr>
          <p:nvPr>
            <p:ph type="body" idx="13"/>
          </p:nvPr>
        </p:nvSpPr>
        <p:spPr>
          <a:prstGeom prst="rect">
            <a:avLst/>
          </a:prstGeom>
        </p:spPr>
        <p:txBody>
          <a:bodyPr/>
          <a:lstStyle/>
          <a:p>
            <a:r>
              <a:t>Who said it?</a:t>
            </a:r>
          </a:p>
        </p:txBody>
      </p:sp>
      <p:sp>
        <p:nvSpPr>
          <p:cNvPr id="240" name="“Impactful Quote that grabs our attention”"/>
          <p:cNvSpPr txBox="1">
            <a:spLocks noGrp="1"/>
          </p:cNvSpPr>
          <p:nvPr>
            <p:ph type="body" idx="14"/>
          </p:nvPr>
        </p:nvSpPr>
        <p:spPr>
          <a:prstGeom prst="rect">
            <a:avLst/>
          </a:prstGeom>
        </p:spPr>
        <p:txBody>
          <a:bodyPr/>
          <a:lstStyle/>
          <a:p>
            <a:r>
              <a:t>“Impactful Quote that grabs our attention”</a:t>
            </a:r>
          </a:p>
        </p:txBody>
      </p:sp>
      <p:sp>
        <p:nvSpPr>
          <p:cNvPr id="241" name="Author and Date"/>
          <p:cNvSpPr txBox="1">
            <a:spLocks noGrp="1"/>
          </p:cNvSpPr>
          <p:nvPr>
            <p:ph type="body" idx="15"/>
          </p:nvPr>
        </p:nvSpPr>
        <p:spPr>
          <a:prstGeom prst="rect">
            <a:avLst/>
          </a:prstGeom>
        </p:spPr>
        <p:txBody>
          <a:bodyPr/>
          <a:lstStyle/>
          <a:p>
            <a:endParaRPr dirty="0"/>
          </a:p>
        </p:txBody>
      </p:sp>
    </p:spTree>
  </p:cSld>
  <p:clrMapOvr>
    <a:masterClrMapping/>
  </p:clrMapOvr>
  <p:transition spd="med"/>
</p:sld>
</file>

<file path=ppt/theme/theme1.xml><?xml version="1.0" encoding="utf-8"?>
<a:theme xmlns:a="http://schemas.openxmlformats.org/drawingml/2006/main"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Graphik"/>
        <a:ea typeface="Graphik"/>
        <a:cs typeface="Graphik"/>
      </a:majorFont>
      <a:minorFont>
        <a:latin typeface="Graphik"/>
        <a:ea typeface="Graphik"/>
        <a:cs typeface="Graphik"/>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rgbClr val="FFFFFF"/>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3300"/>
          </a:spcBef>
          <a:spcAft>
            <a:spcPts val="0"/>
          </a:spcAft>
          <a:buClrTx/>
          <a:buSzTx/>
          <a:buFontTx/>
          <a:buNone/>
          <a:tabLst/>
          <a:defRPr kumimoji="0" sz="4000" b="0" i="0" u="none" strike="noStrike" cap="none" spc="0" normalizeH="0" baseline="0">
            <a:ln>
              <a:noFill/>
            </a:ln>
            <a:solidFill>
              <a:srgbClr val="000000"/>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Graphik"/>
        <a:ea typeface="Graphik"/>
        <a:cs typeface="Graphik"/>
      </a:majorFont>
      <a:minorFont>
        <a:latin typeface="Graphik"/>
        <a:ea typeface="Graphik"/>
        <a:cs typeface="Graphik"/>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rgbClr val="FFFFFF"/>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3300"/>
          </a:spcBef>
          <a:spcAft>
            <a:spcPts val="0"/>
          </a:spcAft>
          <a:buClrTx/>
          <a:buSzTx/>
          <a:buFontTx/>
          <a:buNone/>
          <a:tabLst/>
          <a:defRPr kumimoji="0" sz="4000" b="0" i="0" u="none" strike="noStrike" cap="none" spc="0" normalizeH="0" baseline="0">
            <a:ln>
              <a:noFill/>
            </a:ln>
            <a:solidFill>
              <a:srgbClr val="000000"/>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349</Words>
  <Application>Microsoft Macintosh PowerPoint</Application>
  <PresentationFormat>Custom</PresentationFormat>
  <Paragraphs>44</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Gotham Book</vt:lpstr>
      <vt:lpstr>Gotham Extra Light</vt:lpstr>
      <vt:lpstr>Gotham Light</vt:lpstr>
      <vt:lpstr>Gotham Medium</vt:lpstr>
      <vt:lpstr>Gotham Thin Italic</vt:lpstr>
      <vt:lpstr>Gotham Ultra</vt:lpstr>
      <vt:lpstr>Graphik</vt:lpstr>
      <vt:lpstr>Graphik Semibold</vt:lpstr>
      <vt:lpstr>Helvetica Neue</vt:lpstr>
      <vt:lpstr>27_Showcase</vt:lpstr>
      <vt:lpstr>PowerPoint Presentation</vt:lpstr>
      <vt:lpstr>What we want to see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 Time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Ashleigh Ainsley</cp:lastModifiedBy>
  <cp:revision>2</cp:revision>
  <dcterms:modified xsi:type="dcterms:W3CDTF">2020-09-23T19:32:26Z</dcterms:modified>
</cp:coreProperties>
</file>