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2.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871" r:id="rId2"/>
    <p:sldMasterId id="2147483939" r:id="rId3"/>
  </p:sldMasterIdLst>
  <p:notesMasterIdLst>
    <p:notesMasterId r:id="rId13"/>
  </p:notesMasterIdLst>
  <p:sldIdLst>
    <p:sldId id="2161" r:id="rId4"/>
    <p:sldId id="2193" r:id="rId5"/>
    <p:sldId id="264" r:id="rId6"/>
    <p:sldId id="2157" r:id="rId7"/>
    <p:sldId id="2155" r:id="rId8"/>
    <p:sldId id="2156" r:id="rId9"/>
    <p:sldId id="2158" r:id="rId10"/>
    <p:sldId id="2159" r:id="rId11"/>
    <p:sldId id="2160" r:id="rId12"/>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üller Susan" initials="MS" lastIdx="1" clrIdx="0">
    <p:extLst>
      <p:ext uri="{19B8F6BF-5375-455C-9EA6-DF929625EA0E}">
        <p15:presenceInfo xmlns:p15="http://schemas.microsoft.com/office/powerpoint/2012/main" userId="S::mls9@bfh.ch::130eb5c5-9aed-44bf-b216-64bd859fac5e" providerId="AD"/>
      </p:ext>
    </p:extLst>
  </p:cmAuthor>
  <p:cmAuthor id="2" name="Eveline Gutzwiller" initials="EG" lastIdx="25" clrIdx="1">
    <p:extLst>
      <p:ext uri="{19B8F6BF-5375-455C-9EA6-DF929625EA0E}">
        <p15:presenceInfo xmlns:p15="http://schemas.microsoft.com/office/powerpoint/2012/main" userId="8d34d96c0307f392" providerId="Windows Live"/>
      </p:ext>
    </p:extLst>
  </p:cmAuthor>
  <p:cmAuthor id="3" name="Jossen Bettina" initials="JB" lastIdx="1" clrIdx="2">
    <p:extLst>
      <p:ext uri="{19B8F6BF-5375-455C-9EA6-DF929625EA0E}">
        <p15:presenceInfo xmlns:p15="http://schemas.microsoft.com/office/powerpoint/2012/main" userId="S::bettina.jossen@hep-verlag.ch::6f1b67fc-60ee-4bfb-9fc4-dead9e2958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5F5F5F"/>
    <a:srgbClr val="0B4874"/>
    <a:srgbClr val="898F97"/>
    <a:srgbClr val="96CB00"/>
    <a:srgbClr val="000000"/>
    <a:srgbClr val="B11B96"/>
    <a:srgbClr val="6C0A63"/>
    <a:srgbClr val="909090"/>
    <a:srgbClr val="135B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54" autoAdjust="0"/>
    <p:restoredTop sz="73850" autoAdjust="0"/>
  </p:normalViewPr>
  <p:slideViewPr>
    <p:cSldViewPr snapToGrid="0">
      <p:cViewPr varScale="1">
        <p:scale>
          <a:sx n="54" d="100"/>
          <a:sy n="54" d="100"/>
        </p:scale>
        <p:origin x="1152" y="60"/>
      </p:cViewPr>
      <p:guideLst>
        <p:guide orient="horz" pos="2183"/>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00" d="100"/>
        <a:sy n="100" d="100"/>
      </p:scale>
      <p:origin x="0" y="0"/>
    </p:cViewPr>
  </p:sorterViewPr>
  <p:notesViewPr>
    <p:cSldViewPr snapToGrid="0">
      <p:cViewPr>
        <p:scale>
          <a:sx n="100" d="100"/>
          <a:sy n="100" d="100"/>
        </p:scale>
        <p:origin x="2342" y="-1589"/>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19" Type="http://schemas.microsoft.com/office/2018/10/relationships/authors" Targe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63D0C0-5BDE-495E-A54C-EA63650EE5ED}" type="datetimeFigureOut">
              <a:rPr lang="ru-RU" smtClean="0"/>
              <a:t>26.08.2026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100" dirty="0">
                <a:latin typeface="Century Gothic" panose="020B0502020202020204" pitchFamily="34" charset="0"/>
              </a:rPr>
              <a:t>Bei der Entwicklung eigener Geschäftsideen im Rahmen von </a:t>
            </a:r>
            <a:r>
              <a:rPr lang="de-CH" sz="1100" i="1" dirty="0" err="1">
                <a:latin typeface="Century Gothic" panose="020B0502020202020204" pitchFamily="34" charset="0"/>
              </a:rPr>
              <a:t>myidea</a:t>
            </a:r>
            <a:r>
              <a:rPr lang="de-CH" sz="1100" dirty="0">
                <a:latin typeface="Century Gothic" panose="020B0502020202020204" pitchFamily="34" charset="0"/>
              </a:rPr>
              <a:t> tauchen einige Themen, Aktivitäten und entsprechende Werkzeuge/Strategien mehrfach auf, um den Prozess zu unterstützen. Die meisten wurden im Rahmen des Allgemeinbildenden Unterrichts (ABU) behandelt resp. erarbeitet und eingesetzt. Um sicher zu stellen, dass alle Lernenden über die entsprechenden Basiskompetenzen für die Arbeit mit </a:t>
            </a:r>
            <a:r>
              <a:rPr lang="de-CH" sz="1100" i="1" dirty="0" err="1">
                <a:latin typeface="Century Gothic" panose="020B0502020202020204" pitchFamily="34" charset="0"/>
              </a:rPr>
              <a:t>myidea</a:t>
            </a:r>
            <a:r>
              <a:rPr lang="de-CH" sz="1100" dirty="0">
                <a:latin typeface="Century Gothic" panose="020B0502020202020204" pitchFamily="34" charset="0"/>
              </a:rPr>
              <a:t> verfügen, werden diese Themen, Aktivitäten und entsprechenden Werkzeuge/Strategien hier bei Bedarf nochmals kurz repetiert. Dabei werden auch erste Hinweise gesetzt, wo und wie sie in </a:t>
            </a:r>
            <a:r>
              <a:rPr lang="de-CH" sz="1100" i="1" dirty="0" err="1">
                <a:highlight>
                  <a:srgbClr val="FFFF00"/>
                </a:highlight>
                <a:latin typeface="Century Gothic" panose="020B0502020202020204" pitchFamily="34" charset="0"/>
              </a:rPr>
              <a:t>myidea</a:t>
            </a:r>
            <a:r>
              <a:rPr lang="de-CH" sz="1100" dirty="0">
                <a:latin typeface="Century Gothic" panose="020B0502020202020204" pitchFamily="34" charset="0"/>
              </a:rPr>
              <a:t> relevant werden. Um in </a:t>
            </a:r>
            <a:r>
              <a:rPr lang="de-CH" sz="1100" i="1" dirty="0" err="1">
                <a:latin typeface="Century Gothic" panose="020B0502020202020204" pitchFamily="34" charset="0"/>
              </a:rPr>
              <a:t>myidea</a:t>
            </a:r>
            <a:r>
              <a:rPr lang="de-CH" sz="1100" dirty="0">
                <a:latin typeface="Century Gothic" panose="020B0502020202020204" pitchFamily="34" charset="0"/>
              </a:rPr>
              <a:t> 2.0 solche wiederkehrenden Themen zu markieren, wird das hier dargestellte Pfeil-im-Kreis-Icon verwendet. Dies ermöglicht es den Lehrpersonen, explizite Rückbezüge zu setzen, während es bei den Lernenden für einen Wiedererkennungs-Effekt sorgt.</a:t>
            </a:r>
          </a:p>
        </p:txBody>
      </p:sp>
      <p:sp>
        <p:nvSpPr>
          <p:cNvPr id="4" name="Foliennummernplatzhalter 3"/>
          <p:cNvSpPr>
            <a:spLocks noGrp="1"/>
          </p:cNvSpPr>
          <p:nvPr>
            <p:ph type="sldNum" sz="quarter" idx="5"/>
          </p:nvPr>
        </p:nvSpPr>
        <p:spPr/>
        <p:txBody>
          <a:bodyPr/>
          <a:lstStyle/>
          <a:p>
            <a:fld id="{552985BD-394C-4249-9520-F7128BE881DD}" type="slidenum">
              <a:rPr lang="ru-RU" smtClean="0"/>
              <a:t>1</a:t>
            </a:fld>
            <a:endParaRPr lang="ru-RU"/>
          </a:p>
        </p:txBody>
      </p:sp>
    </p:spTree>
    <p:extLst>
      <p:ext uri="{BB962C8B-B14F-4D97-AF65-F5344CB8AC3E}">
        <p14:creationId xmlns:p14="http://schemas.microsoft.com/office/powerpoint/2010/main" val="574543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86592-4A88-D8D6-C681-97C3FD55B61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44FD10-3963-A349-784B-2B29AF990BC4}"/>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CBA1BCF-013E-7FC9-AF8C-12A9171175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4F9624D9-E1D8-808E-15EE-C978A6BE52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092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600"/>
              </a:spcAft>
            </a:pPr>
            <a:r>
              <a:rPr lang="de-CH" sz="1100" dirty="0">
                <a:latin typeface="Century Gothic" panose="020B0502020202020204" pitchFamily="34" charset="0"/>
              </a:rPr>
              <a:t>Auf den folgenden sechs Folien wird die Methode resp. das Instrument der «W-Fragen» kurz aufgegriffen. Die Lernenden werden in </a:t>
            </a:r>
            <a:r>
              <a:rPr lang="de-CH" sz="1100" i="1" dirty="0" err="1">
                <a:latin typeface="Century Gothic" panose="020B0502020202020204" pitchFamily="34" charset="0"/>
              </a:rPr>
              <a:t>myidea</a:t>
            </a:r>
            <a:r>
              <a:rPr lang="de-CH" sz="1100" dirty="0">
                <a:latin typeface="Century Gothic" panose="020B0502020202020204" pitchFamily="34" charset="0"/>
              </a:rPr>
              <a:t> immer wieder aufgefordert, Bereiche zu erkunden, zu beurteilen usw. </a:t>
            </a:r>
            <a:r>
              <a:rPr lang="de-DE" sz="1100" dirty="0">
                <a:latin typeface="Century Gothic" panose="020B0502020202020204" pitchFamily="34" charset="0"/>
              </a:rPr>
              <a:t>Diese kurze Lerneinheit hilft dabei, sie darauf einzustimmen und die Bedeutung von W‑Fragen noch einmal bewusst zu machen.</a:t>
            </a:r>
            <a:r>
              <a:rPr lang="de-CH" sz="1100" dirty="0">
                <a:latin typeface="Century Gothic" panose="020B0502020202020204" pitchFamily="34" charset="0"/>
              </a:rPr>
              <a:t> Wir verbinden dies mit dem kritischen Denken, d.h. dem Hinterfragen, nicht alles als gegeben hinzunehmen usw. </a:t>
            </a:r>
          </a:p>
          <a:p>
            <a:pPr>
              <a:spcAft>
                <a:spcPts val="600"/>
              </a:spcAft>
            </a:pPr>
            <a:endParaRPr lang="de-CH" sz="1100" dirty="0">
              <a:latin typeface="Century Gothic" panose="020B0502020202020204" pitchFamily="34" charset="0"/>
            </a:endParaRPr>
          </a:p>
          <a:p>
            <a:pPr>
              <a:spcAft>
                <a:spcPts val="600"/>
              </a:spcAft>
            </a:pPr>
            <a:r>
              <a:rPr lang="de-CH" sz="1100" dirty="0">
                <a:latin typeface="Century Gothic" panose="020B0502020202020204" pitchFamily="34" charset="0"/>
              </a:rPr>
              <a:t>Wir empfehlen, die W-Fragen möglichst früh im Programm einzuführen resp. zu repetieren.</a:t>
            </a:r>
          </a:p>
        </p:txBody>
      </p:sp>
      <p:sp>
        <p:nvSpPr>
          <p:cNvPr id="4" name="Foliennummernplatzhalter 3"/>
          <p:cNvSpPr>
            <a:spLocks noGrp="1"/>
          </p:cNvSpPr>
          <p:nvPr>
            <p:ph type="sldNum" sz="quarter" idx="5"/>
          </p:nvPr>
        </p:nvSpPr>
        <p:spPr/>
        <p:txBody>
          <a:bodyPr/>
          <a:lstStyle/>
          <a:p>
            <a:fld id="{552985BD-394C-4249-9520-F7128BE881DD}" type="slidenum">
              <a:rPr lang="ru-RU" smtClean="0"/>
              <a:t>3</a:t>
            </a:fld>
            <a:endParaRPr lang="ru-RU"/>
          </a:p>
        </p:txBody>
      </p:sp>
    </p:spTree>
    <p:extLst>
      <p:ext uri="{BB962C8B-B14F-4D97-AF65-F5344CB8AC3E}">
        <p14:creationId xmlns:p14="http://schemas.microsoft.com/office/powerpoint/2010/main" val="2141843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D1FF3-D2E4-4BBA-B7CE-33AE016842C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F8855A6-00DD-9ACA-1FE6-9CE225A3458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4F57993-44ED-AFE0-FECA-5B080706B9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latin typeface="Century Gothic" panose="020B0502020202020204" pitchFamily="34" charset="0"/>
                <a:ea typeface="+mn-ea"/>
                <a:cs typeface="+mn-cs"/>
              </a:rPr>
              <a:t>Anhand eines einfachen Beispiels aus der Lebenswelt der Lernenden wird hier ein Sachverhalt aufgegriffen, welcher zum Nachdenken anregt. Die Problematik des Abfalls nach Musikfestivals taucht immer wieder in den Medien auf.</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de-CH" sz="1100" kern="1200" dirty="0">
              <a:solidFill>
                <a:schemeClr val="tx1"/>
              </a:solidFill>
              <a:latin typeface="Century Gothic" panose="020B0502020202020204" pitchFamily="34" charset="0"/>
              <a:ea typeface="+mn-ea"/>
              <a:cs typeface="+mn-cs"/>
            </a:endParaRPr>
          </a:p>
          <a:p>
            <a:r>
              <a:rPr lang="de-CH" dirty="0"/>
              <a:t>Hier können die Lernenden auch eingeladen werden, selbst W-Fragen zu formulieren. So kann das Vorwissen aktiviert werden.</a:t>
            </a:r>
          </a:p>
        </p:txBody>
      </p:sp>
      <p:sp>
        <p:nvSpPr>
          <p:cNvPr id="4" name="Foliennummernplatzhalter 3">
            <a:extLst>
              <a:ext uri="{FF2B5EF4-FFF2-40B4-BE49-F238E27FC236}">
                <a16:creationId xmlns:a16="http://schemas.microsoft.com/office/drawing/2014/main" id="{6074541B-AE00-6170-D327-7A2BAE510A64}"/>
              </a:ext>
            </a:extLst>
          </p:cNvPr>
          <p:cNvSpPr>
            <a:spLocks noGrp="1"/>
          </p:cNvSpPr>
          <p:nvPr>
            <p:ph type="sldNum" sz="quarter" idx="5"/>
          </p:nvPr>
        </p:nvSpPr>
        <p:spPr/>
        <p:txBody>
          <a:bodyPr/>
          <a:lstStyle/>
          <a:p>
            <a:fld id="{552985BD-394C-4249-9520-F7128BE881DD}" type="slidenum">
              <a:rPr lang="ru-RU" smtClean="0"/>
              <a:t>4</a:t>
            </a:fld>
            <a:endParaRPr lang="ru-RU"/>
          </a:p>
        </p:txBody>
      </p:sp>
    </p:spTree>
    <p:extLst>
      <p:ext uri="{BB962C8B-B14F-4D97-AF65-F5344CB8AC3E}">
        <p14:creationId xmlns:p14="http://schemas.microsoft.com/office/powerpoint/2010/main" val="1053794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latin typeface="Century Gothic" panose="020B0502020202020204" pitchFamily="34" charset="0"/>
                <a:ea typeface="+mn-ea"/>
                <a:cs typeface="+mn-cs"/>
              </a:rPr>
              <a:t>Hier sind einige Beispielfragen angeführt. </a:t>
            </a:r>
            <a:r>
              <a:rPr lang="de-CH" sz="1100" dirty="0"/>
              <a:t>Die Lernenden können spätestens hier eingeladen werden, selbst weitere W-Fragen zu formulieren. </a:t>
            </a:r>
          </a:p>
          <a:p>
            <a:endParaRPr lang="de-CH" sz="1100" kern="1200" dirty="0">
              <a:solidFill>
                <a:schemeClr val="tx1"/>
              </a:solidFill>
              <a:latin typeface="Century Gothic" panose="020B0502020202020204" pitchFamily="34" charset="0"/>
              <a:ea typeface="+mn-ea"/>
              <a:cs typeface="+mn-cs"/>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5</a:t>
            </a:fld>
            <a:endParaRPr lang="ru-RU"/>
          </a:p>
        </p:txBody>
      </p:sp>
    </p:spTree>
    <p:extLst>
      <p:ext uri="{BB962C8B-B14F-4D97-AF65-F5344CB8AC3E}">
        <p14:creationId xmlns:p14="http://schemas.microsoft.com/office/powerpoint/2010/main" val="3427210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83E0D-0D58-83FD-6F32-2FBCAF6D083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24FE476-B1E6-D6B9-051A-BE05D1672E1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E3767F5-8125-408D-AB18-B777E6A4F3D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latin typeface="Century Gothic" panose="020B0502020202020204" pitchFamily="34" charset="0"/>
                <a:ea typeface="+mn-ea"/>
                <a:cs typeface="+mn-cs"/>
              </a:rPr>
              <a:t>Hier und auf den weiteren Folien wird das Icon aus den Aufgabenstellungen zum kritischen Denken angeführt. Das Icon soll eine explizite Verbindung zu diesem Teil herstellen. Es kann auch eine Art «Vorschau» sein, falls später Aufgaben / Elemente zum kritischen Denken bearbeitet werden. Dann kann ein Rückbezug zu diesem Teil hergestellt werden.</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de-CH" sz="1100" kern="1200" dirty="0">
              <a:solidFill>
                <a:schemeClr val="tx1"/>
              </a:solidFill>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latin typeface="Century Gothic" panose="020B0502020202020204" pitchFamily="34" charset="0"/>
                <a:ea typeface="+mn-ea"/>
                <a:cs typeface="+mn-cs"/>
              </a:rPr>
              <a:t>Das Bild zur Reise der Nautilus in «20’000 Meilen unter dem Meer» dient hier als Metapher fürs Forschen und Entdecken.</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de-CH" sz="1100" kern="1200" dirty="0">
              <a:solidFill>
                <a:schemeClr val="tx1"/>
              </a:solidFill>
              <a:latin typeface="Century Gothic" panose="020B0502020202020204" pitchFamily="34" charset="0"/>
              <a:ea typeface="+mn-ea"/>
              <a:cs typeface="+mn-cs"/>
            </a:endParaRPr>
          </a:p>
          <a:p>
            <a:endParaRPr lang="de-CH" dirty="0"/>
          </a:p>
        </p:txBody>
      </p:sp>
      <p:sp>
        <p:nvSpPr>
          <p:cNvPr id="4" name="Foliennummernplatzhalter 3">
            <a:extLst>
              <a:ext uri="{FF2B5EF4-FFF2-40B4-BE49-F238E27FC236}">
                <a16:creationId xmlns:a16="http://schemas.microsoft.com/office/drawing/2014/main" id="{093893E6-08E6-E0A7-E085-6B57B2B206A5}"/>
              </a:ext>
            </a:extLst>
          </p:cNvPr>
          <p:cNvSpPr>
            <a:spLocks noGrp="1"/>
          </p:cNvSpPr>
          <p:nvPr>
            <p:ph type="sldNum" sz="quarter" idx="5"/>
          </p:nvPr>
        </p:nvSpPr>
        <p:spPr/>
        <p:txBody>
          <a:bodyPr/>
          <a:lstStyle/>
          <a:p>
            <a:fld id="{552985BD-394C-4249-9520-F7128BE881DD}" type="slidenum">
              <a:rPr lang="ru-RU" smtClean="0"/>
              <a:t>6</a:t>
            </a:fld>
            <a:endParaRPr lang="ru-RU"/>
          </a:p>
        </p:txBody>
      </p:sp>
    </p:spTree>
    <p:extLst>
      <p:ext uri="{BB962C8B-B14F-4D97-AF65-F5344CB8AC3E}">
        <p14:creationId xmlns:p14="http://schemas.microsoft.com/office/powerpoint/2010/main" val="351292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7721A-CC7D-083A-A8D1-1ED518AB34E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7C2B096-38A4-11BA-AD7F-E0ECA8C23B6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0CCAAA7-087C-A0E7-B3FB-F30FC7B6B9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latin typeface="Century Gothic" panose="020B0502020202020204" pitchFamily="34" charset="0"/>
                <a:ea typeface="+mn-ea"/>
                <a:cs typeface="+mn-cs"/>
              </a:rPr>
              <a:t>Dies ist z.T. ebenfalls eine «Vorschau». Je nachdem, wann im Programm die W-Fragen bearbeitet werden, wurden z. B. noch keine Geschäftsidee entwickelt oder andere Meilensteine erreicht. Dann kann dies als «Vorschau» deklariert werden. Die Vorschau kann auch dem Spannungsaufbau dienen: «Wie Sie sehen, werden wir in den nächsten Wochen spannende Dinge machen, z. B. …».</a:t>
            </a:r>
            <a:endParaRPr lang="de-CH" sz="1100" dirty="0">
              <a:latin typeface="Century Gothic" panose="020B0502020202020204" pitchFamily="34" charset="0"/>
            </a:endParaRPr>
          </a:p>
          <a:p>
            <a:endParaRPr lang="de-CH" dirty="0"/>
          </a:p>
        </p:txBody>
      </p:sp>
      <p:sp>
        <p:nvSpPr>
          <p:cNvPr id="4" name="Foliennummernplatzhalter 3">
            <a:extLst>
              <a:ext uri="{FF2B5EF4-FFF2-40B4-BE49-F238E27FC236}">
                <a16:creationId xmlns:a16="http://schemas.microsoft.com/office/drawing/2014/main" id="{529BA2D3-7C97-653D-13FD-126C99868747}"/>
              </a:ext>
            </a:extLst>
          </p:cNvPr>
          <p:cNvSpPr>
            <a:spLocks noGrp="1"/>
          </p:cNvSpPr>
          <p:nvPr>
            <p:ph type="sldNum" sz="quarter" idx="5"/>
          </p:nvPr>
        </p:nvSpPr>
        <p:spPr/>
        <p:txBody>
          <a:bodyPr/>
          <a:lstStyle/>
          <a:p>
            <a:fld id="{552985BD-394C-4249-9520-F7128BE881DD}" type="slidenum">
              <a:rPr lang="ru-RU" smtClean="0"/>
              <a:t>7</a:t>
            </a:fld>
            <a:endParaRPr lang="ru-RU"/>
          </a:p>
        </p:txBody>
      </p:sp>
    </p:spTree>
    <p:extLst>
      <p:ext uri="{BB962C8B-B14F-4D97-AF65-F5344CB8AC3E}">
        <p14:creationId xmlns:p14="http://schemas.microsoft.com/office/powerpoint/2010/main" val="2941958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87369-4174-CA2F-8296-97A9D513EC7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0BD219A-14FA-FFD9-916E-D84145D7954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5E2210A-A0A8-99BD-A7FA-604C51B71527}"/>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AFFA979-9348-E358-DFB7-305662990DED}"/>
              </a:ext>
            </a:extLst>
          </p:cNvPr>
          <p:cNvSpPr>
            <a:spLocks noGrp="1"/>
          </p:cNvSpPr>
          <p:nvPr>
            <p:ph type="sldNum" sz="quarter" idx="5"/>
          </p:nvPr>
        </p:nvSpPr>
        <p:spPr/>
        <p:txBody>
          <a:bodyPr/>
          <a:lstStyle/>
          <a:p>
            <a:fld id="{552985BD-394C-4249-9520-F7128BE881DD}" type="slidenum">
              <a:rPr lang="ru-RU" smtClean="0"/>
              <a:t>8</a:t>
            </a:fld>
            <a:endParaRPr lang="ru-RU"/>
          </a:p>
        </p:txBody>
      </p:sp>
    </p:spTree>
    <p:extLst>
      <p:ext uri="{BB962C8B-B14F-4D97-AF65-F5344CB8AC3E}">
        <p14:creationId xmlns:p14="http://schemas.microsoft.com/office/powerpoint/2010/main" val="3438186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2D40A-37FE-D205-0684-E7D41EBA6A1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1B3A8B2-8808-6A6A-246B-10993488324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1C9AC04-7B29-11C7-FDFD-4E40897CE4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latin typeface="Century Gothic" panose="020B0502020202020204" pitchFamily="34" charset="0"/>
                <a:ea typeface="+mn-ea"/>
                <a:cs typeface="+mn-cs"/>
              </a:rPr>
              <a:t>Wir betonen nochmals, dass die Arbeit mit </a:t>
            </a:r>
            <a:r>
              <a:rPr lang="de-CH" sz="1100" i="1" kern="1200" dirty="0" err="1">
                <a:solidFill>
                  <a:schemeClr val="tx1"/>
                </a:solidFill>
                <a:latin typeface="Century Gothic" panose="020B0502020202020204" pitchFamily="34" charset="0"/>
                <a:ea typeface="+mn-ea"/>
                <a:cs typeface="+mn-cs"/>
              </a:rPr>
              <a:t>myidea</a:t>
            </a:r>
            <a:r>
              <a:rPr lang="de-CH" sz="1100" kern="1200" dirty="0">
                <a:solidFill>
                  <a:schemeClr val="tx1"/>
                </a:solidFill>
                <a:latin typeface="Century Gothic" panose="020B0502020202020204" pitchFamily="34" charset="0"/>
                <a:ea typeface="+mn-ea"/>
                <a:cs typeface="+mn-cs"/>
              </a:rPr>
              <a:t> immer mit W-Fragen zu tun hat. Die Lernenden sollen verstehen, dass sie ihre eigenen W-Fragen formulieren und einbringen müssen, da jede Geschäftsidee und ihre Entwicklung einzigartige Merkmale hat.</a:t>
            </a:r>
            <a:endParaRPr lang="de-CH" sz="1100" dirty="0">
              <a:latin typeface="Century Gothic" panose="020B0502020202020204" pitchFamily="34" charset="0"/>
            </a:endParaRPr>
          </a:p>
          <a:p>
            <a:endParaRPr lang="de-CH" dirty="0"/>
          </a:p>
        </p:txBody>
      </p:sp>
      <p:sp>
        <p:nvSpPr>
          <p:cNvPr id="4" name="Foliennummernplatzhalter 3">
            <a:extLst>
              <a:ext uri="{FF2B5EF4-FFF2-40B4-BE49-F238E27FC236}">
                <a16:creationId xmlns:a16="http://schemas.microsoft.com/office/drawing/2014/main" id="{521E7BD5-319A-8BE6-6F96-D434C7947F50}"/>
              </a:ext>
            </a:extLst>
          </p:cNvPr>
          <p:cNvSpPr>
            <a:spLocks noGrp="1"/>
          </p:cNvSpPr>
          <p:nvPr>
            <p:ph type="sldNum" sz="quarter" idx="5"/>
          </p:nvPr>
        </p:nvSpPr>
        <p:spPr/>
        <p:txBody>
          <a:bodyPr/>
          <a:lstStyle/>
          <a:p>
            <a:fld id="{552985BD-394C-4249-9520-F7128BE881DD}" type="slidenum">
              <a:rPr lang="ru-RU" smtClean="0"/>
              <a:t>9</a:t>
            </a:fld>
            <a:endParaRPr lang="ru-RU"/>
          </a:p>
        </p:txBody>
      </p:sp>
    </p:spTree>
    <p:extLst>
      <p:ext uri="{BB962C8B-B14F-4D97-AF65-F5344CB8AC3E}">
        <p14:creationId xmlns:p14="http://schemas.microsoft.com/office/powerpoint/2010/main" val="183438499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171.png"/><Relationship Id="rId3" Type="http://schemas.openxmlformats.org/officeDocument/2006/relationships/image" Target="../media/image168.png"/><Relationship Id="rId7" Type="http://schemas.openxmlformats.org/officeDocument/2006/relationships/image" Target="../media/image170.png"/><Relationship Id="rId2" Type="http://schemas.openxmlformats.org/officeDocument/2006/relationships/image" Target="../media/image167.png"/><Relationship Id="rId1" Type="http://schemas.openxmlformats.org/officeDocument/2006/relationships/slideMaster" Target="../slideMasters/slideMaster2.xml"/><Relationship Id="rId6" Type="http://schemas.openxmlformats.org/officeDocument/2006/relationships/image" Target="../media/image159.png"/><Relationship Id="rId5" Type="http://schemas.openxmlformats.org/officeDocument/2006/relationships/image" Target="../media/image169.png"/><Relationship Id="rId4" Type="http://schemas.openxmlformats.org/officeDocument/2006/relationships/image" Target="../media/image50.png"/><Relationship Id="rId9" Type="http://schemas.openxmlformats.org/officeDocument/2006/relationships/image" Target="../media/image172.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3.png"/><Relationship Id="rId2" Type="http://schemas.openxmlformats.org/officeDocument/2006/relationships/image" Target="../media/image173.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76.png"/><Relationship Id="rId10" Type="http://schemas.openxmlformats.org/officeDocument/2006/relationships/image" Target="../media/image178.png"/><Relationship Id="rId4" Type="http://schemas.openxmlformats.org/officeDocument/2006/relationships/image" Target="../media/image175.png"/><Relationship Id="rId9" Type="http://schemas.openxmlformats.org/officeDocument/2006/relationships/image" Target="../media/image159.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59.png"/><Relationship Id="rId2" Type="http://schemas.openxmlformats.org/officeDocument/2006/relationships/image" Target="../media/image179.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82.png"/><Relationship Id="rId4" Type="http://schemas.openxmlformats.org/officeDocument/2006/relationships/image" Target="../media/image181.png"/><Relationship Id="rId9" Type="http://schemas.openxmlformats.org/officeDocument/2006/relationships/image" Target="../media/image184.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6.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2.xml"/><Relationship Id="rId6" Type="http://schemas.openxmlformats.org/officeDocument/2006/relationships/image" Target="../media/image187.png"/><Relationship Id="rId5" Type="http://schemas.openxmlformats.org/officeDocument/2006/relationships/image" Target="../media/image159.png"/><Relationship Id="rId4" Type="http://schemas.openxmlformats.org/officeDocument/2006/relationships/image" Target="../media/image50.png"/><Relationship Id="rId9" Type="http://schemas.openxmlformats.org/officeDocument/2006/relationships/image" Target="../media/image190.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94.png"/><Relationship Id="rId2" Type="http://schemas.openxmlformats.org/officeDocument/2006/relationships/image" Target="../media/image191.png"/><Relationship Id="rId1" Type="http://schemas.openxmlformats.org/officeDocument/2006/relationships/slideMaster" Target="../slideMasters/slideMaster2.xml"/><Relationship Id="rId6" Type="http://schemas.openxmlformats.org/officeDocument/2006/relationships/image" Target="../media/image193.png"/><Relationship Id="rId5" Type="http://schemas.openxmlformats.org/officeDocument/2006/relationships/image" Target="../media/image192.png"/><Relationship Id="rId4" Type="http://schemas.openxmlformats.org/officeDocument/2006/relationships/image" Target="../media/image159.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99.png"/><Relationship Id="rId3" Type="http://schemas.openxmlformats.org/officeDocument/2006/relationships/image" Target="../media/image196.png"/><Relationship Id="rId7" Type="http://schemas.openxmlformats.org/officeDocument/2006/relationships/image" Target="../media/image198.png"/><Relationship Id="rId2" Type="http://schemas.openxmlformats.org/officeDocument/2006/relationships/image" Target="../media/image195.png"/><Relationship Id="rId1" Type="http://schemas.openxmlformats.org/officeDocument/2006/relationships/slideMaster" Target="../slideMasters/slideMaster2.xml"/><Relationship Id="rId6" Type="http://schemas.openxmlformats.org/officeDocument/2006/relationships/image" Target="../media/image159.png"/><Relationship Id="rId5" Type="http://schemas.openxmlformats.org/officeDocument/2006/relationships/image" Target="../media/image50.png"/><Relationship Id="rId4" Type="http://schemas.openxmlformats.org/officeDocument/2006/relationships/image" Target="../media/image197.png"/><Relationship Id="rId9" Type="http://schemas.openxmlformats.org/officeDocument/2006/relationships/image" Target="../media/image66.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22.png"/><Relationship Id="rId7" Type="http://schemas.openxmlformats.org/officeDocument/2006/relationships/image" Target="../media/image424.png"/><Relationship Id="rId2" Type="http://schemas.openxmlformats.org/officeDocument/2006/relationships/image" Target="../media/image421.png"/><Relationship Id="rId1" Type="http://schemas.openxmlformats.org/officeDocument/2006/relationships/slideMaster" Target="../slideMasters/slideMaster2.xml"/><Relationship Id="rId6" Type="http://schemas.openxmlformats.org/officeDocument/2006/relationships/image" Target="../media/image423.png"/><Relationship Id="rId5" Type="http://schemas.openxmlformats.org/officeDocument/2006/relationships/image" Target="../media/image159.png"/><Relationship Id="rId4" Type="http://schemas.openxmlformats.org/officeDocument/2006/relationships/image" Target="../media/image50.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208.png"/><Relationship Id="rId3" Type="http://schemas.openxmlformats.org/officeDocument/2006/relationships/image" Target="../media/image205.png"/><Relationship Id="rId7" Type="http://schemas.openxmlformats.org/officeDocument/2006/relationships/image" Target="../media/image296.png"/><Relationship Id="rId2" Type="http://schemas.openxmlformats.org/officeDocument/2006/relationships/image" Target="../media/image204.png"/><Relationship Id="rId1" Type="http://schemas.openxmlformats.org/officeDocument/2006/relationships/slideMaster" Target="../slideMasters/slideMaster2.xml"/><Relationship Id="rId6" Type="http://schemas.openxmlformats.org/officeDocument/2006/relationships/image" Target="../media/image425.png"/><Relationship Id="rId5" Type="http://schemas.openxmlformats.org/officeDocument/2006/relationships/image" Target="../media/image207.png"/><Relationship Id="rId10" Type="http://schemas.openxmlformats.org/officeDocument/2006/relationships/image" Target="../media/image50.png"/><Relationship Id="rId4" Type="http://schemas.openxmlformats.org/officeDocument/2006/relationships/image" Target="../media/image206.png"/><Relationship Id="rId9" Type="http://schemas.openxmlformats.org/officeDocument/2006/relationships/image" Target="../media/image426.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214.png"/><Relationship Id="rId3" Type="http://schemas.openxmlformats.org/officeDocument/2006/relationships/image" Target="../media/image210.png"/><Relationship Id="rId7" Type="http://schemas.openxmlformats.org/officeDocument/2006/relationships/image" Target="../media/image213.png"/><Relationship Id="rId2" Type="http://schemas.openxmlformats.org/officeDocument/2006/relationships/image" Target="../media/image209.png"/><Relationship Id="rId1" Type="http://schemas.openxmlformats.org/officeDocument/2006/relationships/slideMaster" Target="../slideMasters/slideMaster2.xml"/><Relationship Id="rId6" Type="http://schemas.openxmlformats.org/officeDocument/2006/relationships/image" Target="../media/image212.png"/><Relationship Id="rId5" Type="http://schemas.openxmlformats.org/officeDocument/2006/relationships/image" Target="../media/image211.png"/><Relationship Id="rId10" Type="http://schemas.openxmlformats.org/officeDocument/2006/relationships/image" Target="../media/image216.png"/><Relationship Id="rId4" Type="http://schemas.openxmlformats.org/officeDocument/2006/relationships/image" Target="../media/image50.png"/><Relationship Id="rId9" Type="http://schemas.openxmlformats.org/officeDocument/2006/relationships/image" Target="../media/image215.png"/></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427.png"/><Relationship Id="rId3" Type="http://schemas.openxmlformats.org/officeDocument/2006/relationships/image" Target="../media/image50.png"/><Relationship Id="rId7" Type="http://schemas.openxmlformats.org/officeDocument/2006/relationships/image" Target="../media/image219.png"/><Relationship Id="rId2" Type="http://schemas.openxmlformats.org/officeDocument/2006/relationships/image" Target="../media/image217.png"/><Relationship Id="rId1" Type="http://schemas.openxmlformats.org/officeDocument/2006/relationships/slideMaster" Target="../slideMasters/slideMaster2.xml"/><Relationship Id="rId6" Type="http://schemas.openxmlformats.org/officeDocument/2006/relationships/image" Target="../media/image218.png"/><Relationship Id="rId5" Type="http://schemas.openxmlformats.org/officeDocument/2006/relationships/image" Target="../media/image212.png"/><Relationship Id="rId4" Type="http://schemas.openxmlformats.org/officeDocument/2006/relationships/image" Target="../media/image211.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43.png"/><Relationship Id="rId7" Type="http://schemas.openxmlformats.org/officeDocument/2006/relationships/image" Target="../media/image214.png"/><Relationship Id="rId2" Type="http://schemas.openxmlformats.org/officeDocument/2006/relationships/image" Target="../media/image220.png"/><Relationship Id="rId1" Type="http://schemas.openxmlformats.org/officeDocument/2006/relationships/slideMaster" Target="../slideMasters/slideMaster2.xml"/><Relationship Id="rId6" Type="http://schemas.openxmlformats.org/officeDocument/2006/relationships/image" Target="../media/image212.png"/><Relationship Id="rId5" Type="http://schemas.openxmlformats.org/officeDocument/2006/relationships/image" Target="../media/image211.png"/><Relationship Id="rId4" Type="http://schemas.openxmlformats.org/officeDocument/2006/relationships/image" Target="../media/image50.png"/><Relationship Id="rId9" Type="http://schemas.openxmlformats.org/officeDocument/2006/relationships/image" Target="../media/image428.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223.png"/><Relationship Id="rId3" Type="http://schemas.openxmlformats.org/officeDocument/2006/relationships/image" Target="../media/image222.png"/><Relationship Id="rId7" Type="http://schemas.openxmlformats.org/officeDocument/2006/relationships/image" Target="../media/image214.png"/><Relationship Id="rId12" Type="http://schemas.openxmlformats.org/officeDocument/2006/relationships/image" Target="../media/image226.png"/><Relationship Id="rId2" Type="http://schemas.openxmlformats.org/officeDocument/2006/relationships/image" Target="../media/image221.png"/><Relationship Id="rId1" Type="http://schemas.openxmlformats.org/officeDocument/2006/relationships/slideMaster" Target="../slideMasters/slideMaster2.xml"/><Relationship Id="rId6" Type="http://schemas.openxmlformats.org/officeDocument/2006/relationships/image" Target="../media/image212.png"/><Relationship Id="rId11" Type="http://schemas.openxmlformats.org/officeDocument/2006/relationships/image" Target="../media/image225.png"/><Relationship Id="rId5" Type="http://schemas.openxmlformats.org/officeDocument/2006/relationships/image" Target="../media/image211.png"/><Relationship Id="rId10" Type="http://schemas.openxmlformats.org/officeDocument/2006/relationships/image" Target="../media/image224.png"/><Relationship Id="rId4" Type="http://schemas.openxmlformats.org/officeDocument/2006/relationships/image" Target="../media/image50.png"/><Relationship Id="rId9" Type="http://schemas.openxmlformats.org/officeDocument/2006/relationships/image" Target="../media/image429.png"/></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230.png"/><Relationship Id="rId3" Type="http://schemas.openxmlformats.org/officeDocument/2006/relationships/image" Target="../media/image228.png"/><Relationship Id="rId7" Type="http://schemas.openxmlformats.org/officeDocument/2006/relationships/image" Target="../media/image229.png"/><Relationship Id="rId2" Type="http://schemas.openxmlformats.org/officeDocument/2006/relationships/image" Target="../media/image430.png"/><Relationship Id="rId1" Type="http://schemas.openxmlformats.org/officeDocument/2006/relationships/slideMaster" Target="../slideMasters/slideMaster2.xml"/><Relationship Id="rId6" Type="http://schemas.openxmlformats.org/officeDocument/2006/relationships/image" Target="../media/image211.png"/><Relationship Id="rId5" Type="http://schemas.openxmlformats.org/officeDocument/2006/relationships/image" Target="../media/image212.png"/><Relationship Id="rId4" Type="http://schemas.openxmlformats.org/officeDocument/2006/relationships/image" Target="../media/image50.png"/><Relationship Id="rId9" Type="http://schemas.openxmlformats.org/officeDocument/2006/relationships/image" Target="../media/image231.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3.png"/><Relationship Id="rId7" Type="http://schemas.openxmlformats.org/officeDocument/2006/relationships/image" Target="../media/image235.png"/><Relationship Id="rId2" Type="http://schemas.openxmlformats.org/officeDocument/2006/relationships/image" Target="../media/image232.png"/><Relationship Id="rId1" Type="http://schemas.openxmlformats.org/officeDocument/2006/relationships/slideMaster" Target="../slideMasters/slideMaster2.xml"/><Relationship Id="rId6" Type="http://schemas.openxmlformats.org/officeDocument/2006/relationships/image" Target="../media/image234.png"/><Relationship Id="rId5" Type="http://schemas.openxmlformats.org/officeDocument/2006/relationships/image" Target="../media/image211.png"/><Relationship Id="rId4" Type="http://schemas.openxmlformats.org/officeDocument/2006/relationships/image" Target="../media/image50.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241.png"/><Relationship Id="rId3" Type="http://schemas.openxmlformats.org/officeDocument/2006/relationships/image" Target="../media/image238.png"/><Relationship Id="rId7" Type="http://schemas.openxmlformats.org/officeDocument/2006/relationships/image" Target="../media/image240.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239.png"/><Relationship Id="rId5" Type="http://schemas.openxmlformats.org/officeDocument/2006/relationships/image" Target="../media/image211.png"/><Relationship Id="rId4" Type="http://schemas.openxmlformats.org/officeDocument/2006/relationships/image" Target="../media/image50.png"/><Relationship Id="rId9" Type="http://schemas.openxmlformats.org/officeDocument/2006/relationships/image" Target="../media/image242.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245.png"/><Relationship Id="rId3" Type="http://schemas.openxmlformats.org/officeDocument/2006/relationships/image" Target="../media/image50.png"/><Relationship Id="rId7" Type="http://schemas.openxmlformats.org/officeDocument/2006/relationships/image" Target="../media/image432.png"/><Relationship Id="rId2" Type="http://schemas.openxmlformats.org/officeDocument/2006/relationships/image" Target="../media/image243.png"/><Relationship Id="rId1" Type="http://schemas.openxmlformats.org/officeDocument/2006/relationships/slideMaster" Target="../slideMasters/slideMaster2.xml"/><Relationship Id="rId6" Type="http://schemas.openxmlformats.org/officeDocument/2006/relationships/image" Target="../media/image211.png"/><Relationship Id="rId5" Type="http://schemas.openxmlformats.org/officeDocument/2006/relationships/image" Target="../media/image244.png"/><Relationship Id="rId4" Type="http://schemas.openxmlformats.org/officeDocument/2006/relationships/image" Target="../media/image431.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49.png"/><Relationship Id="rId3" Type="http://schemas.openxmlformats.org/officeDocument/2006/relationships/image" Target="../media/image247.png"/><Relationship Id="rId7" Type="http://schemas.openxmlformats.org/officeDocument/2006/relationships/image" Target="../media/image214.png"/><Relationship Id="rId2" Type="http://schemas.openxmlformats.org/officeDocument/2006/relationships/image" Target="../media/image246.png"/><Relationship Id="rId1" Type="http://schemas.openxmlformats.org/officeDocument/2006/relationships/slideMaster" Target="../slideMasters/slideMaster2.xml"/><Relationship Id="rId6" Type="http://schemas.openxmlformats.org/officeDocument/2006/relationships/image" Target="../media/image248.png"/><Relationship Id="rId5" Type="http://schemas.openxmlformats.org/officeDocument/2006/relationships/image" Target="../media/image211.png"/><Relationship Id="rId4" Type="http://schemas.openxmlformats.org/officeDocument/2006/relationships/image" Target="../media/image50.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53.png"/><Relationship Id="rId3" Type="http://schemas.openxmlformats.org/officeDocument/2006/relationships/image" Target="../media/image433.png"/><Relationship Id="rId7" Type="http://schemas.openxmlformats.org/officeDocument/2006/relationships/image" Target="../media/image252.png"/><Relationship Id="rId2" Type="http://schemas.openxmlformats.org/officeDocument/2006/relationships/image" Target="../media/image250.png"/><Relationship Id="rId1" Type="http://schemas.openxmlformats.org/officeDocument/2006/relationships/slideMaster" Target="../slideMasters/slideMaster2.xml"/><Relationship Id="rId6" Type="http://schemas.openxmlformats.org/officeDocument/2006/relationships/image" Target="../media/image435.png"/><Relationship Id="rId5" Type="http://schemas.openxmlformats.org/officeDocument/2006/relationships/image" Target="../media/image251.png"/><Relationship Id="rId10" Type="http://schemas.openxmlformats.org/officeDocument/2006/relationships/image" Target="../media/image50.png"/><Relationship Id="rId4" Type="http://schemas.openxmlformats.org/officeDocument/2006/relationships/image" Target="../media/image434.png"/><Relationship Id="rId9" Type="http://schemas.openxmlformats.org/officeDocument/2006/relationships/image" Target="../media/image436.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59.png"/><Relationship Id="rId3" Type="http://schemas.openxmlformats.org/officeDocument/2006/relationships/image" Target="../media/image255.png"/><Relationship Id="rId7" Type="http://schemas.openxmlformats.org/officeDocument/2006/relationships/image" Target="../media/image258.png"/><Relationship Id="rId2" Type="http://schemas.openxmlformats.org/officeDocument/2006/relationships/image" Target="../media/image254.png"/><Relationship Id="rId1" Type="http://schemas.openxmlformats.org/officeDocument/2006/relationships/slideMaster" Target="../slideMasters/slideMaster2.xml"/><Relationship Id="rId6" Type="http://schemas.openxmlformats.org/officeDocument/2006/relationships/image" Target="../media/image257.png"/><Relationship Id="rId5" Type="http://schemas.openxmlformats.org/officeDocument/2006/relationships/image" Target="../media/image50.png"/><Relationship Id="rId10" Type="http://schemas.openxmlformats.org/officeDocument/2006/relationships/image" Target="../media/image261.png"/><Relationship Id="rId4" Type="http://schemas.openxmlformats.org/officeDocument/2006/relationships/image" Target="../media/image256.png"/><Relationship Id="rId9" Type="http://schemas.openxmlformats.org/officeDocument/2006/relationships/image" Target="../media/image260.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65.png"/><Relationship Id="rId3" Type="http://schemas.openxmlformats.org/officeDocument/2006/relationships/image" Target="../media/image263.png"/><Relationship Id="rId7" Type="http://schemas.openxmlformats.org/officeDocument/2006/relationships/image" Target="../media/image259.png"/><Relationship Id="rId2" Type="http://schemas.openxmlformats.org/officeDocument/2006/relationships/image" Target="../media/image262.png"/><Relationship Id="rId1" Type="http://schemas.openxmlformats.org/officeDocument/2006/relationships/slideMaster" Target="../slideMasters/slideMaster2.xml"/><Relationship Id="rId6" Type="http://schemas.openxmlformats.org/officeDocument/2006/relationships/image" Target="../media/image214.png"/><Relationship Id="rId5" Type="http://schemas.openxmlformats.org/officeDocument/2006/relationships/image" Target="../media/image50.png"/><Relationship Id="rId10" Type="http://schemas.openxmlformats.org/officeDocument/2006/relationships/image" Target="../media/image204.png"/><Relationship Id="rId4" Type="http://schemas.openxmlformats.org/officeDocument/2006/relationships/image" Target="../media/image264.png"/><Relationship Id="rId9" Type="http://schemas.openxmlformats.org/officeDocument/2006/relationships/image" Target="../media/image266.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68.png"/><Relationship Id="rId7" Type="http://schemas.openxmlformats.org/officeDocument/2006/relationships/image" Target="../media/image214.png"/><Relationship Id="rId2" Type="http://schemas.openxmlformats.org/officeDocument/2006/relationships/image" Target="../media/image267.png"/><Relationship Id="rId1" Type="http://schemas.openxmlformats.org/officeDocument/2006/relationships/slideMaster" Target="../slideMasters/slideMaster2.xml"/><Relationship Id="rId6" Type="http://schemas.openxmlformats.org/officeDocument/2006/relationships/image" Target="../media/image437.png"/><Relationship Id="rId5" Type="http://schemas.openxmlformats.org/officeDocument/2006/relationships/image" Target="../media/image259.png"/><Relationship Id="rId4" Type="http://schemas.openxmlformats.org/officeDocument/2006/relationships/image" Target="../media/image50.png"/></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226.png"/><Relationship Id="rId3" Type="http://schemas.openxmlformats.org/officeDocument/2006/relationships/image" Target="../media/image270.png"/><Relationship Id="rId7" Type="http://schemas.openxmlformats.org/officeDocument/2006/relationships/image" Target="../media/image214.png"/><Relationship Id="rId2" Type="http://schemas.openxmlformats.org/officeDocument/2006/relationships/image" Target="../media/image269.png"/><Relationship Id="rId1" Type="http://schemas.openxmlformats.org/officeDocument/2006/relationships/slideMaster" Target="../slideMasters/slideMaster2.xml"/><Relationship Id="rId6" Type="http://schemas.openxmlformats.org/officeDocument/2006/relationships/image" Target="../media/image272.png"/><Relationship Id="rId5" Type="http://schemas.openxmlformats.org/officeDocument/2006/relationships/image" Target="../media/image50.png"/><Relationship Id="rId4" Type="http://schemas.openxmlformats.org/officeDocument/2006/relationships/image" Target="../media/image271.png"/><Relationship Id="rId9" Type="http://schemas.openxmlformats.org/officeDocument/2006/relationships/image" Target="../media/image259.png"/></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4.png"/><Relationship Id="rId7" Type="http://schemas.openxmlformats.org/officeDocument/2006/relationships/image" Target="../media/image204.png"/><Relationship Id="rId2" Type="http://schemas.openxmlformats.org/officeDocument/2006/relationships/image" Target="../media/image273.png"/><Relationship Id="rId1" Type="http://schemas.openxmlformats.org/officeDocument/2006/relationships/slideMaster" Target="../slideMasters/slideMaster2.xml"/><Relationship Id="rId6" Type="http://schemas.openxmlformats.org/officeDocument/2006/relationships/image" Target="../media/image275.png"/><Relationship Id="rId5" Type="http://schemas.openxmlformats.org/officeDocument/2006/relationships/image" Target="../media/image259.png"/><Relationship Id="rId4" Type="http://schemas.openxmlformats.org/officeDocument/2006/relationships/image" Target="../media/image50.png"/><Relationship Id="rId9" Type="http://schemas.openxmlformats.org/officeDocument/2006/relationships/image" Target="../media/image214.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57.png"/><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2.xml"/><Relationship Id="rId6" Type="http://schemas.openxmlformats.org/officeDocument/2006/relationships/image" Target="../media/image279.png"/><Relationship Id="rId5" Type="http://schemas.openxmlformats.org/officeDocument/2006/relationships/image" Target="../media/image259.png"/><Relationship Id="rId4" Type="http://schemas.openxmlformats.org/officeDocument/2006/relationships/image" Target="../media/image50.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50.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438.png"/><Relationship Id="rId5" Type="http://schemas.openxmlformats.org/officeDocument/2006/relationships/image" Target="../media/image282.png"/><Relationship Id="rId4" Type="http://schemas.openxmlformats.org/officeDocument/2006/relationships/image" Target="../media/image259.png"/><Relationship Id="rId9" Type="http://schemas.openxmlformats.org/officeDocument/2006/relationships/image" Target="../media/image204.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289.png"/><Relationship Id="rId3" Type="http://schemas.openxmlformats.org/officeDocument/2006/relationships/image" Target="../media/image286.png"/><Relationship Id="rId7" Type="http://schemas.openxmlformats.org/officeDocument/2006/relationships/image" Target="../media/image288.png"/><Relationship Id="rId2" Type="http://schemas.openxmlformats.org/officeDocument/2006/relationships/image" Target="../media/image439.png"/><Relationship Id="rId1" Type="http://schemas.openxmlformats.org/officeDocument/2006/relationships/slideMaster" Target="../slideMasters/slideMaster2.xml"/><Relationship Id="rId6" Type="http://schemas.openxmlformats.org/officeDocument/2006/relationships/image" Target="../media/image287.png"/><Relationship Id="rId5" Type="http://schemas.openxmlformats.org/officeDocument/2006/relationships/image" Target="../media/image259.png"/><Relationship Id="rId4" Type="http://schemas.openxmlformats.org/officeDocument/2006/relationships/image" Target="../media/image50.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91.png"/><Relationship Id="rId7" Type="http://schemas.openxmlformats.org/officeDocument/2006/relationships/image" Target="../media/image293.png"/><Relationship Id="rId2" Type="http://schemas.openxmlformats.org/officeDocument/2006/relationships/image" Target="../media/image290.png"/><Relationship Id="rId1" Type="http://schemas.openxmlformats.org/officeDocument/2006/relationships/slideMaster" Target="../slideMasters/slideMaster2.xml"/><Relationship Id="rId6" Type="http://schemas.openxmlformats.org/officeDocument/2006/relationships/image" Target="../media/image292.png"/><Relationship Id="rId5" Type="http://schemas.openxmlformats.org/officeDocument/2006/relationships/image" Target="../media/image259.png"/><Relationship Id="rId4" Type="http://schemas.openxmlformats.org/officeDocument/2006/relationships/image" Target="../media/image50.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98.png"/><Relationship Id="rId3" Type="http://schemas.openxmlformats.org/officeDocument/2006/relationships/image" Target="../media/image295.png"/><Relationship Id="rId7" Type="http://schemas.openxmlformats.org/officeDocument/2006/relationships/image" Target="../media/image297.png"/><Relationship Id="rId2" Type="http://schemas.openxmlformats.org/officeDocument/2006/relationships/image" Target="../media/image294.png"/><Relationship Id="rId1" Type="http://schemas.openxmlformats.org/officeDocument/2006/relationships/slideMaster" Target="../slideMasters/slideMaster2.xml"/><Relationship Id="rId6" Type="http://schemas.openxmlformats.org/officeDocument/2006/relationships/image" Target="../media/image276.png"/><Relationship Id="rId5" Type="http://schemas.openxmlformats.org/officeDocument/2006/relationships/image" Target="../media/image296.png"/><Relationship Id="rId10" Type="http://schemas.openxmlformats.org/officeDocument/2006/relationships/image" Target="../media/image300.png"/><Relationship Id="rId4" Type="http://schemas.openxmlformats.org/officeDocument/2006/relationships/image" Target="../media/image50.png"/><Relationship Id="rId9" Type="http://schemas.openxmlformats.org/officeDocument/2006/relationships/image" Target="../media/image299.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306.png"/><Relationship Id="rId3" Type="http://schemas.openxmlformats.org/officeDocument/2006/relationships/image" Target="../media/image302.png"/><Relationship Id="rId7" Type="http://schemas.openxmlformats.org/officeDocument/2006/relationships/image" Target="../media/image305.png"/><Relationship Id="rId2" Type="http://schemas.openxmlformats.org/officeDocument/2006/relationships/image" Target="../media/image301.png"/><Relationship Id="rId1" Type="http://schemas.openxmlformats.org/officeDocument/2006/relationships/slideMaster" Target="../slideMasters/slideMaster2.xml"/><Relationship Id="rId6" Type="http://schemas.openxmlformats.org/officeDocument/2006/relationships/image" Target="../media/image304.png"/><Relationship Id="rId5" Type="http://schemas.openxmlformats.org/officeDocument/2006/relationships/image" Target="../media/image303.png"/><Relationship Id="rId4" Type="http://schemas.openxmlformats.org/officeDocument/2006/relationships/image" Target="../media/image50.png"/><Relationship Id="rId9" Type="http://schemas.openxmlformats.org/officeDocument/2006/relationships/image" Target="../media/image307.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313.png"/><Relationship Id="rId3" Type="http://schemas.openxmlformats.org/officeDocument/2006/relationships/image" Target="../media/image309.png"/><Relationship Id="rId7" Type="http://schemas.openxmlformats.org/officeDocument/2006/relationships/image" Target="../media/image66.png"/><Relationship Id="rId2" Type="http://schemas.openxmlformats.org/officeDocument/2006/relationships/image" Target="../media/image308.png"/><Relationship Id="rId1" Type="http://schemas.openxmlformats.org/officeDocument/2006/relationships/slideMaster" Target="../slideMasters/slideMaster2.xml"/><Relationship Id="rId6" Type="http://schemas.openxmlformats.org/officeDocument/2006/relationships/image" Target="../media/image312.png"/><Relationship Id="rId5" Type="http://schemas.openxmlformats.org/officeDocument/2006/relationships/image" Target="../media/image311.png"/><Relationship Id="rId10" Type="http://schemas.openxmlformats.org/officeDocument/2006/relationships/image" Target="../media/image50.png"/><Relationship Id="rId4" Type="http://schemas.openxmlformats.org/officeDocument/2006/relationships/image" Target="../media/image310.png"/><Relationship Id="rId9" Type="http://schemas.openxmlformats.org/officeDocument/2006/relationships/image" Target="../media/image314.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15.png"/><Relationship Id="rId7" Type="http://schemas.openxmlformats.org/officeDocument/2006/relationships/image" Target="../media/image276.png"/><Relationship Id="rId2" Type="http://schemas.openxmlformats.org/officeDocument/2006/relationships/image" Target="../media/image50.png"/><Relationship Id="rId1" Type="http://schemas.openxmlformats.org/officeDocument/2006/relationships/slideMaster" Target="../slideMasters/slideMaster2.xml"/><Relationship Id="rId6" Type="http://schemas.openxmlformats.org/officeDocument/2006/relationships/image" Target="../media/image440.png"/><Relationship Id="rId5" Type="http://schemas.openxmlformats.org/officeDocument/2006/relationships/image" Target="../media/image317.png"/><Relationship Id="rId4" Type="http://schemas.openxmlformats.org/officeDocument/2006/relationships/image" Target="../media/image316.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323.png"/><Relationship Id="rId3" Type="http://schemas.openxmlformats.org/officeDocument/2006/relationships/image" Target="../media/image319.png"/><Relationship Id="rId7" Type="http://schemas.openxmlformats.org/officeDocument/2006/relationships/image" Target="../media/image322.png"/><Relationship Id="rId2" Type="http://schemas.openxmlformats.org/officeDocument/2006/relationships/image" Target="../media/image318.png"/><Relationship Id="rId1" Type="http://schemas.openxmlformats.org/officeDocument/2006/relationships/slideMaster" Target="../slideMasters/slideMaster2.xml"/><Relationship Id="rId6" Type="http://schemas.openxmlformats.org/officeDocument/2006/relationships/image" Target="../media/image321.png"/><Relationship Id="rId5" Type="http://schemas.openxmlformats.org/officeDocument/2006/relationships/image" Target="../media/image320.png"/><Relationship Id="rId4" Type="http://schemas.openxmlformats.org/officeDocument/2006/relationships/image" Target="../media/image50.png"/><Relationship Id="rId9" Type="http://schemas.openxmlformats.org/officeDocument/2006/relationships/image" Target="../media/image324.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328.png"/><Relationship Id="rId13" Type="http://schemas.openxmlformats.org/officeDocument/2006/relationships/image" Target="../media/image333.png"/><Relationship Id="rId3" Type="http://schemas.openxmlformats.org/officeDocument/2006/relationships/image" Target="../media/image50.png"/><Relationship Id="rId7" Type="http://schemas.openxmlformats.org/officeDocument/2006/relationships/image" Target="../media/image327.png"/><Relationship Id="rId12" Type="http://schemas.openxmlformats.org/officeDocument/2006/relationships/image" Target="../media/image332.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26.png"/><Relationship Id="rId11" Type="http://schemas.openxmlformats.org/officeDocument/2006/relationships/image" Target="../media/image331.png"/><Relationship Id="rId5" Type="http://schemas.openxmlformats.org/officeDocument/2006/relationships/image" Target="../media/image325.png"/><Relationship Id="rId10" Type="http://schemas.openxmlformats.org/officeDocument/2006/relationships/image" Target="../media/image330.png"/><Relationship Id="rId4" Type="http://schemas.openxmlformats.org/officeDocument/2006/relationships/image" Target="../media/image66.png"/><Relationship Id="rId9" Type="http://schemas.openxmlformats.org/officeDocument/2006/relationships/image" Target="../media/image329.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338.png"/><Relationship Id="rId3" Type="http://schemas.openxmlformats.org/officeDocument/2006/relationships/image" Target="../media/image93.png"/><Relationship Id="rId7" Type="http://schemas.openxmlformats.org/officeDocument/2006/relationships/image" Target="../media/image337.png"/><Relationship Id="rId2" Type="http://schemas.openxmlformats.org/officeDocument/2006/relationships/image" Target="../media/image334.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336.png"/><Relationship Id="rId10" Type="http://schemas.openxmlformats.org/officeDocument/2006/relationships/image" Target="../media/image66.png"/><Relationship Id="rId4" Type="http://schemas.openxmlformats.org/officeDocument/2006/relationships/image" Target="../media/image335.png"/><Relationship Id="rId9" Type="http://schemas.openxmlformats.org/officeDocument/2006/relationships/image" Target="../media/image339.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345.png"/><Relationship Id="rId3" Type="http://schemas.openxmlformats.org/officeDocument/2006/relationships/image" Target="../media/image77.png"/><Relationship Id="rId7" Type="http://schemas.openxmlformats.org/officeDocument/2006/relationships/image" Target="../media/image344.png"/><Relationship Id="rId2" Type="http://schemas.openxmlformats.org/officeDocument/2006/relationships/image" Target="../media/image340.png"/><Relationship Id="rId1" Type="http://schemas.openxmlformats.org/officeDocument/2006/relationships/slideMaster" Target="../slideMasters/slideMaster2.xml"/><Relationship Id="rId6" Type="http://schemas.openxmlformats.org/officeDocument/2006/relationships/image" Target="../media/image343.png"/><Relationship Id="rId5" Type="http://schemas.openxmlformats.org/officeDocument/2006/relationships/image" Target="../media/image342.png"/><Relationship Id="rId4" Type="http://schemas.openxmlformats.org/officeDocument/2006/relationships/image" Target="../media/image341.png"/><Relationship Id="rId9" Type="http://schemas.openxmlformats.org/officeDocument/2006/relationships/image" Target="../media/image50.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52.png"/><Relationship Id="rId13" Type="http://schemas.openxmlformats.org/officeDocument/2006/relationships/image" Target="../media/image441.png"/><Relationship Id="rId3" Type="http://schemas.openxmlformats.org/officeDocument/2006/relationships/image" Target="../media/image347.png"/><Relationship Id="rId7" Type="http://schemas.openxmlformats.org/officeDocument/2006/relationships/image" Target="../media/image351.png"/><Relationship Id="rId12" Type="http://schemas.openxmlformats.org/officeDocument/2006/relationships/image" Target="../media/image356.png"/><Relationship Id="rId17" Type="http://schemas.openxmlformats.org/officeDocument/2006/relationships/image" Target="../media/image50.png"/><Relationship Id="rId2" Type="http://schemas.openxmlformats.org/officeDocument/2006/relationships/image" Target="../media/image346.png"/><Relationship Id="rId16" Type="http://schemas.openxmlformats.org/officeDocument/2006/relationships/image" Target="../media/image360.png"/><Relationship Id="rId1" Type="http://schemas.openxmlformats.org/officeDocument/2006/relationships/slideMaster" Target="../slideMasters/slideMaster2.xml"/><Relationship Id="rId6" Type="http://schemas.openxmlformats.org/officeDocument/2006/relationships/image" Target="../media/image350.png"/><Relationship Id="rId11" Type="http://schemas.openxmlformats.org/officeDocument/2006/relationships/image" Target="../media/image355.png"/><Relationship Id="rId5" Type="http://schemas.openxmlformats.org/officeDocument/2006/relationships/image" Target="../media/image349.png"/><Relationship Id="rId15" Type="http://schemas.openxmlformats.org/officeDocument/2006/relationships/image" Target="../media/image359.png"/><Relationship Id="rId10" Type="http://schemas.openxmlformats.org/officeDocument/2006/relationships/image" Target="../media/image354.png"/><Relationship Id="rId4" Type="http://schemas.openxmlformats.org/officeDocument/2006/relationships/image" Target="../media/image348.png"/><Relationship Id="rId9" Type="http://schemas.openxmlformats.org/officeDocument/2006/relationships/image" Target="../media/image353.png"/><Relationship Id="rId14" Type="http://schemas.openxmlformats.org/officeDocument/2006/relationships/image" Target="../media/image358.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62.png"/><Relationship Id="rId7" Type="http://schemas.openxmlformats.org/officeDocument/2006/relationships/image" Target="../media/image365.png"/><Relationship Id="rId2" Type="http://schemas.openxmlformats.org/officeDocument/2006/relationships/image" Target="../media/image361.png"/><Relationship Id="rId1" Type="http://schemas.openxmlformats.org/officeDocument/2006/relationships/slideMaster" Target="../slideMasters/slideMaster2.xml"/><Relationship Id="rId6" Type="http://schemas.openxmlformats.org/officeDocument/2006/relationships/image" Target="../media/image364.png"/><Relationship Id="rId5" Type="http://schemas.openxmlformats.org/officeDocument/2006/relationships/image" Target="../media/image276.png"/><Relationship Id="rId4" Type="http://schemas.openxmlformats.org/officeDocument/2006/relationships/image" Target="../media/image363.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372.png"/><Relationship Id="rId13" Type="http://schemas.openxmlformats.org/officeDocument/2006/relationships/image" Target="../media/image376.png"/><Relationship Id="rId3" Type="http://schemas.openxmlformats.org/officeDocument/2006/relationships/image" Target="../media/image367.png"/><Relationship Id="rId7" Type="http://schemas.openxmlformats.org/officeDocument/2006/relationships/image" Target="../media/image371.png"/><Relationship Id="rId12" Type="http://schemas.openxmlformats.org/officeDocument/2006/relationships/image" Target="../media/image375.png"/><Relationship Id="rId2" Type="http://schemas.openxmlformats.org/officeDocument/2006/relationships/image" Target="../media/image366.png"/><Relationship Id="rId1" Type="http://schemas.openxmlformats.org/officeDocument/2006/relationships/slideMaster" Target="../slideMasters/slideMaster2.xml"/><Relationship Id="rId6" Type="http://schemas.openxmlformats.org/officeDocument/2006/relationships/image" Target="../media/image370.png"/><Relationship Id="rId11" Type="http://schemas.openxmlformats.org/officeDocument/2006/relationships/image" Target="../media/image50.png"/><Relationship Id="rId5" Type="http://schemas.openxmlformats.org/officeDocument/2006/relationships/image" Target="../media/image369.png"/><Relationship Id="rId10" Type="http://schemas.openxmlformats.org/officeDocument/2006/relationships/image" Target="../media/image374.png"/><Relationship Id="rId4" Type="http://schemas.openxmlformats.org/officeDocument/2006/relationships/image" Target="../media/image368.png"/><Relationship Id="rId9" Type="http://schemas.openxmlformats.org/officeDocument/2006/relationships/image" Target="../media/image373.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81.png"/><Relationship Id="rId3" Type="http://schemas.openxmlformats.org/officeDocument/2006/relationships/image" Target="../media/image58.png"/><Relationship Id="rId7" Type="http://schemas.openxmlformats.org/officeDocument/2006/relationships/image" Target="../media/image380.png"/><Relationship Id="rId2" Type="http://schemas.openxmlformats.org/officeDocument/2006/relationships/image" Target="../media/image377.png"/><Relationship Id="rId1" Type="http://schemas.openxmlformats.org/officeDocument/2006/relationships/slideMaster" Target="../slideMasters/slideMaster2.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78.png"/><Relationship Id="rId9" Type="http://schemas.openxmlformats.org/officeDocument/2006/relationships/image" Target="../media/image93.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09.png"/><Relationship Id="rId7" Type="http://schemas.openxmlformats.org/officeDocument/2006/relationships/image" Target="../media/image384.png"/><Relationship Id="rId2" Type="http://schemas.openxmlformats.org/officeDocument/2006/relationships/image" Target="../media/image382.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83.png"/><Relationship Id="rId4" Type="http://schemas.openxmlformats.org/officeDocument/2006/relationships/image" Target="../media/image50.png"/><Relationship Id="rId9" Type="http://schemas.openxmlformats.org/officeDocument/2006/relationships/image" Target="../media/image38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390.png"/><Relationship Id="rId3" Type="http://schemas.openxmlformats.org/officeDocument/2006/relationships/image" Target="../media/image387.png"/><Relationship Id="rId7" Type="http://schemas.openxmlformats.org/officeDocument/2006/relationships/image" Target="../media/image389.png"/><Relationship Id="rId2" Type="http://schemas.openxmlformats.org/officeDocument/2006/relationships/image" Target="../media/image151.png"/><Relationship Id="rId1" Type="http://schemas.openxmlformats.org/officeDocument/2006/relationships/slideMaster" Target="../slideMasters/slideMaster2.xml"/><Relationship Id="rId6" Type="http://schemas.openxmlformats.org/officeDocument/2006/relationships/image" Target="../media/image388.png"/><Relationship Id="rId5" Type="http://schemas.openxmlformats.org/officeDocument/2006/relationships/image" Target="../media/image50.png"/><Relationship Id="rId4" Type="http://schemas.openxmlformats.org/officeDocument/2006/relationships/image" Target="../media/image382.png"/><Relationship Id="rId9" Type="http://schemas.openxmlformats.org/officeDocument/2006/relationships/image" Target="../media/image391.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393.png"/><Relationship Id="rId7" Type="http://schemas.openxmlformats.org/officeDocument/2006/relationships/image" Target="../media/image395.png"/><Relationship Id="rId2" Type="http://schemas.openxmlformats.org/officeDocument/2006/relationships/image" Target="../media/image392.png"/><Relationship Id="rId1" Type="http://schemas.openxmlformats.org/officeDocument/2006/relationships/slideMaster" Target="../slideMasters/slideMaster2.xml"/><Relationship Id="rId6" Type="http://schemas.openxmlformats.org/officeDocument/2006/relationships/image" Target="../media/image394.png"/><Relationship Id="rId5" Type="http://schemas.openxmlformats.org/officeDocument/2006/relationships/image" Target="../media/image50.png"/><Relationship Id="rId4" Type="http://schemas.openxmlformats.org/officeDocument/2006/relationships/image" Target="../media/image330.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97.png"/><Relationship Id="rId7" Type="http://schemas.openxmlformats.org/officeDocument/2006/relationships/image" Target="../media/image399.png"/><Relationship Id="rId2" Type="http://schemas.openxmlformats.org/officeDocument/2006/relationships/image" Target="../media/image396.png"/><Relationship Id="rId1" Type="http://schemas.openxmlformats.org/officeDocument/2006/relationships/slideMaster" Target="../slideMasters/slideMaster2.xml"/><Relationship Id="rId6" Type="http://schemas.openxmlformats.org/officeDocument/2006/relationships/image" Target="../media/image398.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401.png"/><Relationship Id="rId2" Type="http://schemas.openxmlformats.org/officeDocument/2006/relationships/image" Target="../media/image400.png"/><Relationship Id="rId1" Type="http://schemas.openxmlformats.org/officeDocument/2006/relationships/slideMaster" Target="../slideMasters/slideMaster2.xml"/><Relationship Id="rId6" Type="http://schemas.openxmlformats.org/officeDocument/2006/relationships/image" Target="../media/image403.png"/><Relationship Id="rId5" Type="http://schemas.openxmlformats.org/officeDocument/2006/relationships/image" Target="../media/image402.png"/><Relationship Id="rId4" Type="http://schemas.openxmlformats.org/officeDocument/2006/relationships/image" Target="../media/image50.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409.png"/><Relationship Id="rId3" Type="http://schemas.openxmlformats.org/officeDocument/2006/relationships/image" Target="../media/image405.png"/><Relationship Id="rId7" Type="http://schemas.openxmlformats.org/officeDocument/2006/relationships/image" Target="../media/image408.png"/><Relationship Id="rId2" Type="http://schemas.openxmlformats.org/officeDocument/2006/relationships/image" Target="../media/image404.png"/><Relationship Id="rId1" Type="http://schemas.openxmlformats.org/officeDocument/2006/relationships/slideMaster" Target="../slideMasters/slideMaster2.xml"/><Relationship Id="rId6" Type="http://schemas.openxmlformats.org/officeDocument/2006/relationships/image" Target="../media/image407.png"/><Relationship Id="rId5" Type="http://schemas.openxmlformats.org/officeDocument/2006/relationships/image" Target="../media/image406.png"/><Relationship Id="rId4" Type="http://schemas.openxmlformats.org/officeDocument/2006/relationships/image" Target="../media/image50.png"/><Relationship Id="rId9" Type="http://schemas.openxmlformats.org/officeDocument/2006/relationships/image" Target="../media/image410.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14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0.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3.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15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3.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411.png"/></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412.png"/><Relationship Id="rId1" Type="http://schemas.openxmlformats.org/officeDocument/2006/relationships/slideMaster" Target="../slideMasters/slideMaster3.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3.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413.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54.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411.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3.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3.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58.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3.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3.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1.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50.png"/><Relationship Id="rId7" Type="http://schemas.openxmlformats.org/officeDocument/2006/relationships/image" Target="../media/image126.png"/><Relationship Id="rId2" Type="http://schemas.openxmlformats.org/officeDocument/2006/relationships/image" Target="../media/image123.png"/><Relationship Id="rId1" Type="http://schemas.openxmlformats.org/officeDocument/2006/relationships/slideMaster" Target="../slideMasters/slideMaster3.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92.png"/><Relationship Id="rId9" Type="http://schemas.openxmlformats.org/officeDocument/2006/relationships/image" Target="../media/image128.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50.png"/><Relationship Id="rId7" Type="http://schemas.openxmlformats.org/officeDocument/2006/relationships/image" Target="../media/image130.png"/><Relationship Id="rId12" Type="http://schemas.openxmlformats.org/officeDocument/2006/relationships/image" Target="../media/image134.png"/><Relationship Id="rId2" Type="http://schemas.openxmlformats.org/officeDocument/2006/relationships/image" Target="../media/image129.png"/><Relationship Id="rId1" Type="http://schemas.openxmlformats.org/officeDocument/2006/relationships/slideMaster" Target="../slideMasters/slideMaster3.xml"/><Relationship Id="rId6" Type="http://schemas.openxmlformats.org/officeDocument/2006/relationships/image" Target="../media/image126.png"/><Relationship Id="rId11" Type="http://schemas.openxmlformats.org/officeDocument/2006/relationships/image" Target="../media/image133.png"/><Relationship Id="rId5" Type="http://schemas.openxmlformats.org/officeDocument/2006/relationships/image" Target="../media/image124.png"/><Relationship Id="rId10" Type="http://schemas.openxmlformats.org/officeDocument/2006/relationships/image" Target="../media/image132.png"/><Relationship Id="rId4" Type="http://schemas.openxmlformats.org/officeDocument/2006/relationships/image" Target="../media/image92.png"/><Relationship Id="rId9" Type="http://schemas.openxmlformats.org/officeDocument/2006/relationships/image" Target="../media/image125.png"/></Relationships>
</file>

<file path=ppt/slideLayouts/_rels/slideLayout162.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6.png"/><Relationship Id="rId7" Type="http://schemas.openxmlformats.org/officeDocument/2006/relationships/image" Target="../media/image414.png"/><Relationship Id="rId2" Type="http://schemas.openxmlformats.org/officeDocument/2006/relationships/image" Target="../media/image135.png"/><Relationship Id="rId1" Type="http://schemas.openxmlformats.org/officeDocument/2006/relationships/slideMaster" Target="../slideMasters/slideMaster3.xml"/><Relationship Id="rId6" Type="http://schemas.openxmlformats.org/officeDocument/2006/relationships/image" Target="../media/image137.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140.png"/><Relationship Id="rId7" Type="http://schemas.openxmlformats.org/officeDocument/2006/relationships/image" Target="../media/image141.png"/><Relationship Id="rId2" Type="http://schemas.openxmlformats.org/officeDocument/2006/relationships/image" Target="../media/image139.png"/><Relationship Id="rId1" Type="http://schemas.openxmlformats.org/officeDocument/2006/relationships/slideMaster" Target="../slideMasters/slideMaster3.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419.png"/><Relationship Id="rId3" Type="http://schemas.openxmlformats.org/officeDocument/2006/relationships/image" Target="../media/image415.png"/><Relationship Id="rId7" Type="http://schemas.openxmlformats.org/officeDocument/2006/relationships/image" Target="../media/image418.png"/><Relationship Id="rId2" Type="http://schemas.openxmlformats.org/officeDocument/2006/relationships/image" Target="../media/image66.png"/><Relationship Id="rId1" Type="http://schemas.openxmlformats.org/officeDocument/2006/relationships/slideMaster" Target="../slideMasters/slideMaster3.xml"/><Relationship Id="rId6" Type="http://schemas.openxmlformats.org/officeDocument/2006/relationships/image" Target="../media/image417.png"/><Relationship Id="rId5" Type="http://schemas.openxmlformats.org/officeDocument/2006/relationships/image" Target="../media/image151.png"/><Relationship Id="rId10" Type="http://schemas.openxmlformats.org/officeDocument/2006/relationships/image" Target="../media/image50.png"/><Relationship Id="rId4" Type="http://schemas.openxmlformats.org/officeDocument/2006/relationships/image" Target="../media/image416.png"/><Relationship Id="rId9" Type="http://schemas.openxmlformats.org/officeDocument/2006/relationships/image" Target="../media/image420.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156.png"/><Relationship Id="rId3" Type="http://schemas.openxmlformats.org/officeDocument/2006/relationships/image" Target="../media/image50.png"/><Relationship Id="rId7" Type="http://schemas.openxmlformats.org/officeDocument/2006/relationships/image" Target="../media/image155.png"/><Relationship Id="rId2" Type="http://schemas.openxmlformats.org/officeDocument/2006/relationships/image" Target="../media/image151.png"/><Relationship Id="rId1" Type="http://schemas.openxmlformats.org/officeDocument/2006/relationships/slideMaster" Target="../slideMasters/slideMaster3.xml"/><Relationship Id="rId6" Type="http://schemas.openxmlformats.org/officeDocument/2006/relationships/image" Target="../media/image154.png"/><Relationship Id="rId11" Type="http://schemas.openxmlformats.org/officeDocument/2006/relationships/image" Target="../media/image159.png"/><Relationship Id="rId5" Type="http://schemas.openxmlformats.org/officeDocument/2006/relationships/image" Target="../media/image153.png"/><Relationship Id="rId10" Type="http://schemas.openxmlformats.org/officeDocument/2006/relationships/image" Target="../media/image158.png"/><Relationship Id="rId4" Type="http://schemas.openxmlformats.org/officeDocument/2006/relationships/image" Target="../media/image152.png"/><Relationship Id="rId9" Type="http://schemas.openxmlformats.org/officeDocument/2006/relationships/image" Target="../media/image157.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63.png"/><Relationship Id="rId3" Type="http://schemas.openxmlformats.org/officeDocument/2006/relationships/image" Target="../media/image50.png"/><Relationship Id="rId7" Type="http://schemas.openxmlformats.org/officeDocument/2006/relationships/image" Target="../media/image162.png"/><Relationship Id="rId2" Type="http://schemas.openxmlformats.org/officeDocument/2006/relationships/image" Target="../media/image160.png"/><Relationship Id="rId1" Type="http://schemas.openxmlformats.org/officeDocument/2006/relationships/slideMaster" Target="../slideMasters/slideMaster3.xml"/><Relationship Id="rId6" Type="http://schemas.openxmlformats.org/officeDocument/2006/relationships/image" Target="../media/image159.png"/><Relationship Id="rId11" Type="http://schemas.openxmlformats.org/officeDocument/2006/relationships/image" Target="../media/image166.png"/><Relationship Id="rId5" Type="http://schemas.openxmlformats.org/officeDocument/2006/relationships/image" Target="../media/image161.png"/><Relationship Id="rId10" Type="http://schemas.openxmlformats.org/officeDocument/2006/relationships/image" Target="../media/image165.png"/><Relationship Id="rId4" Type="http://schemas.openxmlformats.org/officeDocument/2006/relationships/image" Target="../media/image153.png"/><Relationship Id="rId9" Type="http://schemas.openxmlformats.org/officeDocument/2006/relationships/image" Target="../media/image164.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171.png"/><Relationship Id="rId3" Type="http://schemas.openxmlformats.org/officeDocument/2006/relationships/image" Target="../media/image168.png"/><Relationship Id="rId7" Type="http://schemas.openxmlformats.org/officeDocument/2006/relationships/image" Target="../media/image170.png"/><Relationship Id="rId2" Type="http://schemas.openxmlformats.org/officeDocument/2006/relationships/image" Target="../media/image167.png"/><Relationship Id="rId1" Type="http://schemas.openxmlformats.org/officeDocument/2006/relationships/slideMaster" Target="../slideMasters/slideMaster3.xml"/><Relationship Id="rId6" Type="http://schemas.openxmlformats.org/officeDocument/2006/relationships/image" Target="../media/image159.png"/><Relationship Id="rId5" Type="http://schemas.openxmlformats.org/officeDocument/2006/relationships/image" Target="../media/image169.png"/><Relationship Id="rId4" Type="http://schemas.openxmlformats.org/officeDocument/2006/relationships/image" Target="../media/image50.png"/><Relationship Id="rId9" Type="http://schemas.openxmlformats.org/officeDocument/2006/relationships/image" Target="../media/image172.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3.png"/><Relationship Id="rId2" Type="http://schemas.openxmlformats.org/officeDocument/2006/relationships/image" Target="../media/image173.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76.png"/><Relationship Id="rId10" Type="http://schemas.openxmlformats.org/officeDocument/2006/relationships/image" Target="../media/image178.png"/><Relationship Id="rId4" Type="http://schemas.openxmlformats.org/officeDocument/2006/relationships/image" Target="../media/image175.png"/><Relationship Id="rId9" Type="http://schemas.openxmlformats.org/officeDocument/2006/relationships/image" Target="../media/image159.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59.png"/><Relationship Id="rId2" Type="http://schemas.openxmlformats.org/officeDocument/2006/relationships/image" Target="../media/image179.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82.png"/><Relationship Id="rId4" Type="http://schemas.openxmlformats.org/officeDocument/2006/relationships/image" Target="../media/image181.png"/><Relationship Id="rId9" Type="http://schemas.openxmlformats.org/officeDocument/2006/relationships/image" Target="../media/image184.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50.png"/><Relationship Id="rId7" Type="http://schemas.openxmlformats.org/officeDocument/2006/relationships/image" Target="../media/image126.png"/><Relationship Id="rId2" Type="http://schemas.openxmlformats.org/officeDocument/2006/relationships/image" Target="../media/image123.png"/><Relationship Id="rId1" Type="http://schemas.openxmlformats.org/officeDocument/2006/relationships/slideMaster" Target="../slideMasters/slideMaster1.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92.png"/><Relationship Id="rId9" Type="http://schemas.openxmlformats.org/officeDocument/2006/relationships/image" Target="../media/image128.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6.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3.xml"/><Relationship Id="rId6" Type="http://schemas.openxmlformats.org/officeDocument/2006/relationships/image" Target="../media/image187.png"/><Relationship Id="rId5" Type="http://schemas.openxmlformats.org/officeDocument/2006/relationships/image" Target="../media/image159.png"/><Relationship Id="rId4" Type="http://schemas.openxmlformats.org/officeDocument/2006/relationships/image" Target="../media/image50.png"/><Relationship Id="rId9" Type="http://schemas.openxmlformats.org/officeDocument/2006/relationships/image" Target="../media/image190.pn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94.png"/><Relationship Id="rId2" Type="http://schemas.openxmlformats.org/officeDocument/2006/relationships/image" Target="../media/image191.png"/><Relationship Id="rId1" Type="http://schemas.openxmlformats.org/officeDocument/2006/relationships/slideMaster" Target="../slideMasters/slideMaster3.xml"/><Relationship Id="rId6" Type="http://schemas.openxmlformats.org/officeDocument/2006/relationships/image" Target="../media/image193.png"/><Relationship Id="rId5" Type="http://schemas.openxmlformats.org/officeDocument/2006/relationships/image" Target="../media/image192.png"/><Relationship Id="rId4" Type="http://schemas.openxmlformats.org/officeDocument/2006/relationships/image" Target="../media/image159.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199.png"/><Relationship Id="rId3" Type="http://schemas.openxmlformats.org/officeDocument/2006/relationships/image" Target="../media/image196.png"/><Relationship Id="rId7" Type="http://schemas.openxmlformats.org/officeDocument/2006/relationships/image" Target="../media/image198.png"/><Relationship Id="rId2" Type="http://schemas.openxmlformats.org/officeDocument/2006/relationships/image" Target="../media/image195.png"/><Relationship Id="rId1" Type="http://schemas.openxmlformats.org/officeDocument/2006/relationships/slideMaster" Target="../slideMasters/slideMaster3.xml"/><Relationship Id="rId6" Type="http://schemas.openxmlformats.org/officeDocument/2006/relationships/image" Target="../media/image159.png"/><Relationship Id="rId5" Type="http://schemas.openxmlformats.org/officeDocument/2006/relationships/image" Target="../media/image50.png"/><Relationship Id="rId4" Type="http://schemas.openxmlformats.org/officeDocument/2006/relationships/image" Target="../media/image197.png"/><Relationship Id="rId9" Type="http://schemas.openxmlformats.org/officeDocument/2006/relationships/image" Target="../media/image66.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422.png"/><Relationship Id="rId7" Type="http://schemas.openxmlformats.org/officeDocument/2006/relationships/image" Target="../media/image424.png"/><Relationship Id="rId2" Type="http://schemas.openxmlformats.org/officeDocument/2006/relationships/image" Target="../media/image421.png"/><Relationship Id="rId1" Type="http://schemas.openxmlformats.org/officeDocument/2006/relationships/slideMaster" Target="../slideMasters/slideMaster3.xml"/><Relationship Id="rId6" Type="http://schemas.openxmlformats.org/officeDocument/2006/relationships/image" Target="../media/image423.png"/><Relationship Id="rId5" Type="http://schemas.openxmlformats.org/officeDocument/2006/relationships/image" Target="../media/image159.png"/><Relationship Id="rId4" Type="http://schemas.openxmlformats.org/officeDocument/2006/relationships/image" Target="../media/image50.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208.png"/><Relationship Id="rId3" Type="http://schemas.openxmlformats.org/officeDocument/2006/relationships/image" Target="../media/image205.png"/><Relationship Id="rId7" Type="http://schemas.openxmlformats.org/officeDocument/2006/relationships/image" Target="../media/image296.png"/><Relationship Id="rId2" Type="http://schemas.openxmlformats.org/officeDocument/2006/relationships/image" Target="../media/image204.png"/><Relationship Id="rId1" Type="http://schemas.openxmlformats.org/officeDocument/2006/relationships/slideMaster" Target="../slideMasters/slideMaster3.xml"/><Relationship Id="rId6" Type="http://schemas.openxmlformats.org/officeDocument/2006/relationships/image" Target="../media/image425.png"/><Relationship Id="rId5" Type="http://schemas.openxmlformats.org/officeDocument/2006/relationships/image" Target="../media/image207.png"/><Relationship Id="rId10" Type="http://schemas.openxmlformats.org/officeDocument/2006/relationships/image" Target="../media/image50.png"/><Relationship Id="rId4" Type="http://schemas.openxmlformats.org/officeDocument/2006/relationships/image" Target="../media/image206.png"/><Relationship Id="rId9" Type="http://schemas.openxmlformats.org/officeDocument/2006/relationships/image" Target="../media/image426.png"/></Relationships>
</file>

<file path=ppt/slideLayouts/_rels/slideLayout175.xml.rels><?xml version="1.0" encoding="UTF-8" standalone="yes"?>
<Relationships xmlns="http://schemas.openxmlformats.org/package/2006/relationships"><Relationship Id="rId8" Type="http://schemas.openxmlformats.org/officeDocument/2006/relationships/image" Target="../media/image214.png"/><Relationship Id="rId3" Type="http://schemas.openxmlformats.org/officeDocument/2006/relationships/image" Target="../media/image210.png"/><Relationship Id="rId7" Type="http://schemas.openxmlformats.org/officeDocument/2006/relationships/image" Target="../media/image213.png"/><Relationship Id="rId2" Type="http://schemas.openxmlformats.org/officeDocument/2006/relationships/image" Target="../media/image209.png"/><Relationship Id="rId1" Type="http://schemas.openxmlformats.org/officeDocument/2006/relationships/slideMaster" Target="../slideMasters/slideMaster3.xml"/><Relationship Id="rId6" Type="http://schemas.openxmlformats.org/officeDocument/2006/relationships/image" Target="../media/image212.png"/><Relationship Id="rId5" Type="http://schemas.openxmlformats.org/officeDocument/2006/relationships/image" Target="../media/image211.png"/><Relationship Id="rId10" Type="http://schemas.openxmlformats.org/officeDocument/2006/relationships/image" Target="../media/image216.png"/><Relationship Id="rId4" Type="http://schemas.openxmlformats.org/officeDocument/2006/relationships/image" Target="../media/image50.png"/><Relationship Id="rId9" Type="http://schemas.openxmlformats.org/officeDocument/2006/relationships/image" Target="../media/image215.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427.png"/><Relationship Id="rId3" Type="http://schemas.openxmlformats.org/officeDocument/2006/relationships/image" Target="../media/image50.png"/><Relationship Id="rId7" Type="http://schemas.openxmlformats.org/officeDocument/2006/relationships/image" Target="../media/image219.png"/><Relationship Id="rId2" Type="http://schemas.openxmlformats.org/officeDocument/2006/relationships/image" Target="../media/image217.png"/><Relationship Id="rId1" Type="http://schemas.openxmlformats.org/officeDocument/2006/relationships/slideMaster" Target="../slideMasters/slideMaster3.xml"/><Relationship Id="rId6" Type="http://schemas.openxmlformats.org/officeDocument/2006/relationships/image" Target="../media/image218.png"/><Relationship Id="rId5" Type="http://schemas.openxmlformats.org/officeDocument/2006/relationships/image" Target="../media/image212.png"/><Relationship Id="rId4" Type="http://schemas.openxmlformats.org/officeDocument/2006/relationships/image" Target="../media/image211.png"/></Relationships>
</file>

<file path=ppt/slideLayouts/_rels/slideLayout177.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43.png"/><Relationship Id="rId7" Type="http://schemas.openxmlformats.org/officeDocument/2006/relationships/image" Target="../media/image214.png"/><Relationship Id="rId2" Type="http://schemas.openxmlformats.org/officeDocument/2006/relationships/image" Target="../media/image220.png"/><Relationship Id="rId1" Type="http://schemas.openxmlformats.org/officeDocument/2006/relationships/slideMaster" Target="../slideMasters/slideMaster3.xml"/><Relationship Id="rId6" Type="http://schemas.openxmlformats.org/officeDocument/2006/relationships/image" Target="../media/image212.png"/><Relationship Id="rId5" Type="http://schemas.openxmlformats.org/officeDocument/2006/relationships/image" Target="../media/image211.png"/><Relationship Id="rId4" Type="http://schemas.openxmlformats.org/officeDocument/2006/relationships/image" Target="../media/image50.png"/><Relationship Id="rId9" Type="http://schemas.openxmlformats.org/officeDocument/2006/relationships/image" Target="../media/image428.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223.png"/><Relationship Id="rId3" Type="http://schemas.openxmlformats.org/officeDocument/2006/relationships/image" Target="../media/image222.png"/><Relationship Id="rId7" Type="http://schemas.openxmlformats.org/officeDocument/2006/relationships/image" Target="../media/image214.png"/><Relationship Id="rId12" Type="http://schemas.openxmlformats.org/officeDocument/2006/relationships/image" Target="../media/image226.png"/><Relationship Id="rId2" Type="http://schemas.openxmlformats.org/officeDocument/2006/relationships/image" Target="../media/image221.png"/><Relationship Id="rId1" Type="http://schemas.openxmlformats.org/officeDocument/2006/relationships/slideMaster" Target="../slideMasters/slideMaster3.xml"/><Relationship Id="rId6" Type="http://schemas.openxmlformats.org/officeDocument/2006/relationships/image" Target="../media/image212.png"/><Relationship Id="rId11" Type="http://schemas.openxmlformats.org/officeDocument/2006/relationships/image" Target="../media/image225.png"/><Relationship Id="rId5" Type="http://schemas.openxmlformats.org/officeDocument/2006/relationships/image" Target="../media/image211.png"/><Relationship Id="rId10" Type="http://schemas.openxmlformats.org/officeDocument/2006/relationships/image" Target="../media/image224.png"/><Relationship Id="rId4" Type="http://schemas.openxmlformats.org/officeDocument/2006/relationships/image" Target="../media/image50.png"/><Relationship Id="rId9" Type="http://schemas.openxmlformats.org/officeDocument/2006/relationships/image" Target="../media/image429.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230.png"/><Relationship Id="rId3" Type="http://schemas.openxmlformats.org/officeDocument/2006/relationships/image" Target="../media/image228.png"/><Relationship Id="rId7" Type="http://schemas.openxmlformats.org/officeDocument/2006/relationships/image" Target="../media/image229.png"/><Relationship Id="rId2" Type="http://schemas.openxmlformats.org/officeDocument/2006/relationships/image" Target="../media/image430.png"/><Relationship Id="rId1" Type="http://schemas.openxmlformats.org/officeDocument/2006/relationships/slideMaster" Target="../slideMasters/slideMaster3.xml"/><Relationship Id="rId6" Type="http://schemas.openxmlformats.org/officeDocument/2006/relationships/image" Target="../media/image211.png"/><Relationship Id="rId5" Type="http://schemas.openxmlformats.org/officeDocument/2006/relationships/image" Target="../media/image212.png"/><Relationship Id="rId4" Type="http://schemas.openxmlformats.org/officeDocument/2006/relationships/image" Target="../media/image50.png"/><Relationship Id="rId9" Type="http://schemas.openxmlformats.org/officeDocument/2006/relationships/image" Target="../media/image231.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50.png"/><Relationship Id="rId7" Type="http://schemas.openxmlformats.org/officeDocument/2006/relationships/image" Target="../media/image130.png"/><Relationship Id="rId12" Type="http://schemas.openxmlformats.org/officeDocument/2006/relationships/image" Target="../media/image134.png"/><Relationship Id="rId2" Type="http://schemas.openxmlformats.org/officeDocument/2006/relationships/image" Target="../media/image129.png"/><Relationship Id="rId1" Type="http://schemas.openxmlformats.org/officeDocument/2006/relationships/slideMaster" Target="../slideMasters/slideMaster1.xml"/><Relationship Id="rId6" Type="http://schemas.openxmlformats.org/officeDocument/2006/relationships/image" Target="../media/image126.png"/><Relationship Id="rId11" Type="http://schemas.openxmlformats.org/officeDocument/2006/relationships/image" Target="../media/image133.png"/><Relationship Id="rId5" Type="http://schemas.openxmlformats.org/officeDocument/2006/relationships/image" Target="../media/image124.png"/><Relationship Id="rId10" Type="http://schemas.openxmlformats.org/officeDocument/2006/relationships/image" Target="../media/image132.png"/><Relationship Id="rId4" Type="http://schemas.openxmlformats.org/officeDocument/2006/relationships/image" Target="../media/image92.png"/><Relationship Id="rId9" Type="http://schemas.openxmlformats.org/officeDocument/2006/relationships/image" Target="../media/image125.png"/></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3.png"/><Relationship Id="rId7" Type="http://schemas.openxmlformats.org/officeDocument/2006/relationships/image" Target="../media/image235.png"/><Relationship Id="rId2" Type="http://schemas.openxmlformats.org/officeDocument/2006/relationships/image" Target="../media/image232.png"/><Relationship Id="rId1" Type="http://schemas.openxmlformats.org/officeDocument/2006/relationships/slideMaster" Target="../slideMasters/slideMaster3.xml"/><Relationship Id="rId6" Type="http://schemas.openxmlformats.org/officeDocument/2006/relationships/image" Target="../media/image234.png"/><Relationship Id="rId5" Type="http://schemas.openxmlformats.org/officeDocument/2006/relationships/image" Target="../media/image211.png"/><Relationship Id="rId4" Type="http://schemas.openxmlformats.org/officeDocument/2006/relationships/image" Target="../media/image50.png"/></Relationships>
</file>

<file path=ppt/slideLayouts/_rels/slideLayout181.xml.rels><?xml version="1.0" encoding="UTF-8" standalone="yes"?>
<Relationships xmlns="http://schemas.openxmlformats.org/package/2006/relationships"><Relationship Id="rId8" Type="http://schemas.openxmlformats.org/officeDocument/2006/relationships/image" Target="../media/image241.png"/><Relationship Id="rId3" Type="http://schemas.openxmlformats.org/officeDocument/2006/relationships/image" Target="../media/image238.png"/><Relationship Id="rId7" Type="http://schemas.openxmlformats.org/officeDocument/2006/relationships/image" Target="../media/image240.png"/><Relationship Id="rId2" Type="http://schemas.openxmlformats.org/officeDocument/2006/relationships/image" Target="../media/image237.png"/><Relationship Id="rId1" Type="http://schemas.openxmlformats.org/officeDocument/2006/relationships/slideMaster" Target="../slideMasters/slideMaster3.xml"/><Relationship Id="rId6" Type="http://schemas.openxmlformats.org/officeDocument/2006/relationships/image" Target="../media/image239.png"/><Relationship Id="rId5" Type="http://schemas.openxmlformats.org/officeDocument/2006/relationships/image" Target="../media/image211.png"/><Relationship Id="rId4" Type="http://schemas.openxmlformats.org/officeDocument/2006/relationships/image" Target="../media/image50.png"/><Relationship Id="rId9" Type="http://schemas.openxmlformats.org/officeDocument/2006/relationships/image" Target="../media/image242.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245.png"/><Relationship Id="rId3" Type="http://schemas.openxmlformats.org/officeDocument/2006/relationships/image" Target="../media/image50.png"/><Relationship Id="rId7" Type="http://schemas.openxmlformats.org/officeDocument/2006/relationships/image" Target="../media/image432.png"/><Relationship Id="rId2" Type="http://schemas.openxmlformats.org/officeDocument/2006/relationships/image" Target="../media/image243.png"/><Relationship Id="rId1" Type="http://schemas.openxmlformats.org/officeDocument/2006/relationships/slideMaster" Target="../slideMasters/slideMaster3.xml"/><Relationship Id="rId6" Type="http://schemas.openxmlformats.org/officeDocument/2006/relationships/image" Target="../media/image211.png"/><Relationship Id="rId5" Type="http://schemas.openxmlformats.org/officeDocument/2006/relationships/image" Target="../media/image244.png"/><Relationship Id="rId4" Type="http://schemas.openxmlformats.org/officeDocument/2006/relationships/image" Target="../media/image431.png"/></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249.png"/><Relationship Id="rId3" Type="http://schemas.openxmlformats.org/officeDocument/2006/relationships/image" Target="../media/image247.png"/><Relationship Id="rId7" Type="http://schemas.openxmlformats.org/officeDocument/2006/relationships/image" Target="../media/image214.png"/><Relationship Id="rId2" Type="http://schemas.openxmlformats.org/officeDocument/2006/relationships/image" Target="../media/image246.png"/><Relationship Id="rId1" Type="http://schemas.openxmlformats.org/officeDocument/2006/relationships/slideMaster" Target="../slideMasters/slideMaster3.xml"/><Relationship Id="rId6" Type="http://schemas.openxmlformats.org/officeDocument/2006/relationships/image" Target="../media/image248.png"/><Relationship Id="rId5" Type="http://schemas.openxmlformats.org/officeDocument/2006/relationships/image" Target="../media/image211.png"/><Relationship Id="rId4" Type="http://schemas.openxmlformats.org/officeDocument/2006/relationships/image" Target="../media/image50.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253.png"/><Relationship Id="rId3" Type="http://schemas.openxmlformats.org/officeDocument/2006/relationships/image" Target="../media/image433.png"/><Relationship Id="rId7" Type="http://schemas.openxmlformats.org/officeDocument/2006/relationships/image" Target="../media/image252.png"/><Relationship Id="rId2" Type="http://schemas.openxmlformats.org/officeDocument/2006/relationships/image" Target="../media/image250.png"/><Relationship Id="rId1" Type="http://schemas.openxmlformats.org/officeDocument/2006/relationships/slideMaster" Target="../slideMasters/slideMaster3.xml"/><Relationship Id="rId6" Type="http://schemas.openxmlformats.org/officeDocument/2006/relationships/image" Target="../media/image435.png"/><Relationship Id="rId5" Type="http://schemas.openxmlformats.org/officeDocument/2006/relationships/image" Target="../media/image251.png"/><Relationship Id="rId10" Type="http://schemas.openxmlformats.org/officeDocument/2006/relationships/image" Target="../media/image50.png"/><Relationship Id="rId4" Type="http://schemas.openxmlformats.org/officeDocument/2006/relationships/image" Target="../media/image434.png"/><Relationship Id="rId9" Type="http://schemas.openxmlformats.org/officeDocument/2006/relationships/image" Target="../media/image436.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259.png"/><Relationship Id="rId3" Type="http://schemas.openxmlformats.org/officeDocument/2006/relationships/image" Target="../media/image255.png"/><Relationship Id="rId7" Type="http://schemas.openxmlformats.org/officeDocument/2006/relationships/image" Target="../media/image258.png"/><Relationship Id="rId2" Type="http://schemas.openxmlformats.org/officeDocument/2006/relationships/image" Target="../media/image254.png"/><Relationship Id="rId1" Type="http://schemas.openxmlformats.org/officeDocument/2006/relationships/slideMaster" Target="../slideMasters/slideMaster3.xml"/><Relationship Id="rId6" Type="http://schemas.openxmlformats.org/officeDocument/2006/relationships/image" Target="../media/image257.png"/><Relationship Id="rId5" Type="http://schemas.openxmlformats.org/officeDocument/2006/relationships/image" Target="../media/image50.png"/><Relationship Id="rId10" Type="http://schemas.openxmlformats.org/officeDocument/2006/relationships/image" Target="../media/image261.png"/><Relationship Id="rId4" Type="http://schemas.openxmlformats.org/officeDocument/2006/relationships/image" Target="../media/image256.png"/><Relationship Id="rId9" Type="http://schemas.openxmlformats.org/officeDocument/2006/relationships/image" Target="../media/image260.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265.png"/><Relationship Id="rId3" Type="http://schemas.openxmlformats.org/officeDocument/2006/relationships/image" Target="../media/image263.png"/><Relationship Id="rId7" Type="http://schemas.openxmlformats.org/officeDocument/2006/relationships/image" Target="../media/image259.png"/><Relationship Id="rId2" Type="http://schemas.openxmlformats.org/officeDocument/2006/relationships/image" Target="../media/image262.png"/><Relationship Id="rId1" Type="http://schemas.openxmlformats.org/officeDocument/2006/relationships/slideMaster" Target="../slideMasters/slideMaster3.xml"/><Relationship Id="rId6" Type="http://schemas.openxmlformats.org/officeDocument/2006/relationships/image" Target="../media/image214.png"/><Relationship Id="rId5" Type="http://schemas.openxmlformats.org/officeDocument/2006/relationships/image" Target="../media/image50.png"/><Relationship Id="rId10" Type="http://schemas.openxmlformats.org/officeDocument/2006/relationships/image" Target="../media/image204.png"/><Relationship Id="rId4" Type="http://schemas.openxmlformats.org/officeDocument/2006/relationships/image" Target="../media/image264.png"/><Relationship Id="rId9" Type="http://schemas.openxmlformats.org/officeDocument/2006/relationships/image" Target="../media/image266.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268.png"/><Relationship Id="rId7" Type="http://schemas.openxmlformats.org/officeDocument/2006/relationships/image" Target="../media/image214.png"/><Relationship Id="rId2" Type="http://schemas.openxmlformats.org/officeDocument/2006/relationships/image" Target="../media/image267.png"/><Relationship Id="rId1" Type="http://schemas.openxmlformats.org/officeDocument/2006/relationships/slideMaster" Target="../slideMasters/slideMaster3.xml"/><Relationship Id="rId6" Type="http://schemas.openxmlformats.org/officeDocument/2006/relationships/image" Target="../media/image437.png"/><Relationship Id="rId5" Type="http://schemas.openxmlformats.org/officeDocument/2006/relationships/image" Target="../media/image259.png"/><Relationship Id="rId4" Type="http://schemas.openxmlformats.org/officeDocument/2006/relationships/image" Target="../media/image50.png"/></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226.png"/><Relationship Id="rId3" Type="http://schemas.openxmlformats.org/officeDocument/2006/relationships/image" Target="../media/image270.png"/><Relationship Id="rId7" Type="http://schemas.openxmlformats.org/officeDocument/2006/relationships/image" Target="../media/image214.png"/><Relationship Id="rId2" Type="http://schemas.openxmlformats.org/officeDocument/2006/relationships/image" Target="../media/image269.png"/><Relationship Id="rId1" Type="http://schemas.openxmlformats.org/officeDocument/2006/relationships/slideMaster" Target="../slideMasters/slideMaster3.xml"/><Relationship Id="rId6" Type="http://schemas.openxmlformats.org/officeDocument/2006/relationships/image" Target="../media/image272.png"/><Relationship Id="rId5" Type="http://schemas.openxmlformats.org/officeDocument/2006/relationships/image" Target="../media/image50.png"/><Relationship Id="rId4" Type="http://schemas.openxmlformats.org/officeDocument/2006/relationships/image" Target="../media/image271.png"/><Relationship Id="rId9" Type="http://schemas.openxmlformats.org/officeDocument/2006/relationships/image" Target="../media/image259.png"/></Relationships>
</file>

<file path=ppt/slideLayouts/_rels/slideLayout189.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4.png"/><Relationship Id="rId7" Type="http://schemas.openxmlformats.org/officeDocument/2006/relationships/image" Target="../media/image204.png"/><Relationship Id="rId2" Type="http://schemas.openxmlformats.org/officeDocument/2006/relationships/image" Target="../media/image273.png"/><Relationship Id="rId1" Type="http://schemas.openxmlformats.org/officeDocument/2006/relationships/slideMaster" Target="../slideMasters/slideMaster3.xml"/><Relationship Id="rId6" Type="http://schemas.openxmlformats.org/officeDocument/2006/relationships/image" Target="../media/image275.png"/><Relationship Id="rId5" Type="http://schemas.openxmlformats.org/officeDocument/2006/relationships/image" Target="../media/image259.png"/><Relationship Id="rId4" Type="http://schemas.openxmlformats.org/officeDocument/2006/relationships/image" Target="../media/image50.png"/><Relationship Id="rId9" Type="http://schemas.openxmlformats.org/officeDocument/2006/relationships/image" Target="../media/image214.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6.png"/><Relationship Id="rId7" Type="http://schemas.openxmlformats.org/officeDocument/2006/relationships/image" Target="../media/image138.png"/><Relationship Id="rId2" Type="http://schemas.openxmlformats.org/officeDocument/2006/relationships/image" Target="../media/image135.png"/><Relationship Id="rId1" Type="http://schemas.openxmlformats.org/officeDocument/2006/relationships/slideMaster" Target="../slideMasters/slideMaster1.xml"/><Relationship Id="rId6" Type="http://schemas.openxmlformats.org/officeDocument/2006/relationships/image" Target="../media/image137.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257.png"/><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3.xml"/><Relationship Id="rId6" Type="http://schemas.openxmlformats.org/officeDocument/2006/relationships/image" Target="../media/image279.png"/><Relationship Id="rId5" Type="http://schemas.openxmlformats.org/officeDocument/2006/relationships/image" Target="../media/image259.png"/><Relationship Id="rId4" Type="http://schemas.openxmlformats.org/officeDocument/2006/relationships/image" Target="../media/image50.png"/></Relationships>
</file>

<file path=ppt/slideLayouts/_rels/slideLayout191.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50.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3.xml"/><Relationship Id="rId6" Type="http://schemas.openxmlformats.org/officeDocument/2006/relationships/image" Target="../media/image438.png"/><Relationship Id="rId5" Type="http://schemas.openxmlformats.org/officeDocument/2006/relationships/image" Target="../media/image282.png"/><Relationship Id="rId4" Type="http://schemas.openxmlformats.org/officeDocument/2006/relationships/image" Target="../media/image259.png"/><Relationship Id="rId9" Type="http://schemas.openxmlformats.org/officeDocument/2006/relationships/image" Target="../media/image204.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289.png"/><Relationship Id="rId3" Type="http://schemas.openxmlformats.org/officeDocument/2006/relationships/image" Target="../media/image286.png"/><Relationship Id="rId7" Type="http://schemas.openxmlformats.org/officeDocument/2006/relationships/image" Target="../media/image288.png"/><Relationship Id="rId2" Type="http://schemas.openxmlformats.org/officeDocument/2006/relationships/image" Target="../media/image439.png"/><Relationship Id="rId1" Type="http://schemas.openxmlformats.org/officeDocument/2006/relationships/slideMaster" Target="../slideMasters/slideMaster3.xml"/><Relationship Id="rId6" Type="http://schemas.openxmlformats.org/officeDocument/2006/relationships/image" Target="../media/image287.png"/><Relationship Id="rId5" Type="http://schemas.openxmlformats.org/officeDocument/2006/relationships/image" Target="../media/image259.png"/><Relationship Id="rId4" Type="http://schemas.openxmlformats.org/officeDocument/2006/relationships/image" Target="../media/image50.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291.png"/><Relationship Id="rId7" Type="http://schemas.openxmlformats.org/officeDocument/2006/relationships/image" Target="../media/image293.png"/><Relationship Id="rId2" Type="http://schemas.openxmlformats.org/officeDocument/2006/relationships/image" Target="../media/image290.png"/><Relationship Id="rId1" Type="http://schemas.openxmlformats.org/officeDocument/2006/relationships/slideMaster" Target="../slideMasters/slideMaster3.xml"/><Relationship Id="rId6" Type="http://schemas.openxmlformats.org/officeDocument/2006/relationships/image" Target="../media/image292.png"/><Relationship Id="rId5" Type="http://schemas.openxmlformats.org/officeDocument/2006/relationships/image" Target="../media/image259.png"/><Relationship Id="rId4" Type="http://schemas.openxmlformats.org/officeDocument/2006/relationships/image" Target="../media/image50.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298.png"/><Relationship Id="rId3" Type="http://schemas.openxmlformats.org/officeDocument/2006/relationships/image" Target="../media/image295.png"/><Relationship Id="rId7" Type="http://schemas.openxmlformats.org/officeDocument/2006/relationships/image" Target="../media/image297.png"/><Relationship Id="rId2" Type="http://schemas.openxmlformats.org/officeDocument/2006/relationships/image" Target="../media/image294.png"/><Relationship Id="rId1" Type="http://schemas.openxmlformats.org/officeDocument/2006/relationships/slideMaster" Target="../slideMasters/slideMaster3.xml"/><Relationship Id="rId6" Type="http://schemas.openxmlformats.org/officeDocument/2006/relationships/image" Target="../media/image276.png"/><Relationship Id="rId5" Type="http://schemas.openxmlformats.org/officeDocument/2006/relationships/image" Target="../media/image296.png"/><Relationship Id="rId10" Type="http://schemas.openxmlformats.org/officeDocument/2006/relationships/image" Target="../media/image300.png"/><Relationship Id="rId4" Type="http://schemas.openxmlformats.org/officeDocument/2006/relationships/image" Target="../media/image50.png"/><Relationship Id="rId9" Type="http://schemas.openxmlformats.org/officeDocument/2006/relationships/image" Target="../media/image299.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306.png"/><Relationship Id="rId3" Type="http://schemas.openxmlformats.org/officeDocument/2006/relationships/image" Target="../media/image302.png"/><Relationship Id="rId7" Type="http://schemas.openxmlformats.org/officeDocument/2006/relationships/image" Target="../media/image305.png"/><Relationship Id="rId2" Type="http://schemas.openxmlformats.org/officeDocument/2006/relationships/image" Target="../media/image301.png"/><Relationship Id="rId1" Type="http://schemas.openxmlformats.org/officeDocument/2006/relationships/slideMaster" Target="../slideMasters/slideMaster3.xml"/><Relationship Id="rId6" Type="http://schemas.openxmlformats.org/officeDocument/2006/relationships/image" Target="../media/image304.png"/><Relationship Id="rId5" Type="http://schemas.openxmlformats.org/officeDocument/2006/relationships/image" Target="../media/image303.png"/><Relationship Id="rId4" Type="http://schemas.openxmlformats.org/officeDocument/2006/relationships/image" Target="../media/image50.png"/><Relationship Id="rId9" Type="http://schemas.openxmlformats.org/officeDocument/2006/relationships/image" Target="../media/image307.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313.png"/><Relationship Id="rId3" Type="http://schemas.openxmlformats.org/officeDocument/2006/relationships/image" Target="../media/image309.png"/><Relationship Id="rId7" Type="http://schemas.openxmlformats.org/officeDocument/2006/relationships/image" Target="../media/image66.png"/><Relationship Id="rId2" Type="http://schemas.openxmlformats.org/officeDocument/2006/relationships/image" Target="../media/image308.png"/><Relationship Id="rId1" Type="http://schemas.openxmlformats.org/officeDocument/2006/relationships/slideMaster" Target="../slideMasters/slideMaster3.xml"/><Relationship Id="rId6" Type="http://schemas.openxmlformats.org/officeDocument/2006/relationships/image" Target="../media/image312.png"/><Relationship Id="rId5" Type="http://schemas.openxmlformats.org/officeDocument/2006/relationships/image" Target="../media/image311.png"/><Relationship Id="rId10" Type="http://schemas.openxmlformats.org/officeDocument/2006/relationships/image" Target="../media/image50.png"/><Relationship Id="rId4" Type="http://schemas.openxmlformats.org/officeDocument/2006/relationships/image" Target="../media/image310.png"/><Relationship Id="rId9" Type="http://schemas.openxmlformats.org/officeDocument/2006/relationships/image" Target="../media/image314.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315.png"/><Relationship Id="rId2" Type="http://schemas.openxmlformats.org/officeDocument/2006/relationships/image" Target="../media/image50.png"/><Relationship Id="rId1" Type="http://schemas.openxmlformats.org/officeDocument/2006/relationships/slideMaster" Target="../slideMasters/slideMaster3.xml"/><Relationship Id="rId6" Type="http://schemas.openxmlformats.org/officeDocument/2006/relationships/image" Target="../media/image440.png"/><Relationship Id="rId5" Type="http://schemas.openxmlformats.org/officeDocument/2006/relationships/image" Target="../media/image317.png"/><Relationship Id="rId4" Type="http://schemas.openxmlformats.org/officeDocument/2006/relationships/image" Target="../media/image316.png"/></Relationships>
</file>

<file path=ppt/slideLayouts/_rels/slideLayout198.xml.rels><?xml version="1.0" encoding="UTF-8" standalone="yes"?>
<Relationships xmlns="http://schemas.openxmlformats.org/package/2006/relationships"><Relationship Id="rId8" Type="http://schemas.openxmlformats.org/officeDocument/2006/relationships/image" Target="../media/image323.png"/><Relationship Id="rId3" Type="http://schemas.openxmlformats.org/officeDocument/2006/relationships/image" Target="../media/image319.png"/><Relationship Id="rId7" Type="http://schemas.openxmlformats.org/officeDocument/2006/relationships/image" Target="../media/image322.png"/><Relationship Id="rId2" Type="http://schemas.openxmlformats.org/officeDocument/2006/relationships/image" Target="../media/image318.png"/><Relationship Id="rId1" Type="http://schemas.openxmlformats.org/officeDocument/2006/relationships/slideMaster" Target="../slideMasters/slideMaster3.xml"/><Relationship Id="rId6" Type="http://schemas.openxmlformats.org/officeDocument/2006/relationships/image" Target="../media/image321.png"/><Relationship Id="rId5" Type="http://schemas.openxmlformats.org/officeDocument/2006/relationships/image" Target="../media/image320.png"/><Relationship Id="rId4" Type="http://schemas.openxmlformats.org/officeDocument/2006/relationships/image" Target="../media/image50.png"/><Relationship Id="rId9" Type="http://schemas.openxmlformats.org/officeDocument/2006/relationships/image" Target="../media/image324.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328.png"/><Relationship Id="rId13" Type="http://schemas.openxmlformats.org/officeDocument/2006/relationships/image" Target="../media/image333.png"/><Relationship Id="rId3" Type="http://schemas.openxmlformats.org/officeDocument/2006/relationships/image" Target="../media/image50.png"/><Relationship Id="rId7" Type="http://schemas.openxmlformats.org/officeDocument/2006/relationships/image" Target="../media/image327.png"/><Relationship Id="rId12" Type="http://schemas.openxmlformats.org/officeDocument/2006/relationships/image" Target="../media/image332.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26.png"/><Relationship Id="rId11" Type="http://schemas.openxmlformats.org/officeDocument/2006/relationships/image" Target="../media/image331.png"/><Relationship Id="rId5" Type="http://schemas.openxmlformats.org/officeDocument/2006/relationships/image" Target="../media/image325.png"/><Relationship Id="rId10" Type="http://schemas.openxmlformats.org/officeDocument/2006/relationships/image" Target="../media/image330.png"/><Relationship Id="rId4" Type="http://schemas.openxmlformats.org/officeDocument/2006/relationships/image" Target="../media/image66.png"/><Relationship Id="rId9" Type="http://schemas.openxmlformats.org/officeDocument/2006/relationships/image" Target="../media/image329.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140.png"/><Relationship Id="rId7" Type="http://schemas.openxmlformats.org/officeDocument/2006/relationships/image" Target="../media/image141.png"/><Relationship Id="rId2" Type="http://schemas.openxmlformats.org/officeDocument/2006/relationships/image" Target="../media/image139.png"/><Relationship Id="rId1" Type="http://schemas.openxmlformats.org/officeDocument/2006/relationships/slideMaster" Target="../slideMasters/slideMaster1.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338.png"/><Relationship Id="rId3" Type="http://schemas.openxmlformats.org/officeDocument/2006/relationships/image" Target="../media/image93.png"/><Relationship Id="rId7" Type="http://schemas.openxmlformats.org/officeDocument/2006/relationships/image" Target="../media/image337.png"/><Relationship Id="rId2" Type="http://schemas.openxmlformats.org/officeDocument/2006/relationships/image" Target="../media/image334.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336.png"/><Relationship Id="rId10" Type="http://schemas.openxmlformats.org/officeDocument/2006/relationships/image" Target="../media/image66.png"/><Relationship Id="rId4" Type="http://schemas.openxmlformats.org/officeDocument/2006/relationships/image" Target="../media/image335.png"/><Relationship Id="rId9" Type="http://schemas.openxmlformats.org/officeDocument/2006/relationships/image" Target="../media/image339.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345.png"/><Relationship Id="rId3" Type="http://schemas.openxmlformats.org/officeDocument/2006/relationships/image" Target="../media/image77.png"/><Relationship Id="rId7" Type="http://schemas.openxmlformats.org/officeDocument/2006/relationships/image" Target="../media/image344.png"/><Relationship Id="rId2" Type="http://schemas.openxmlformats.org/officeDocument/2006/relationships/image" Target="../media/image340.png"/><Relationship Id="rId1" Type="http://schemas.openxmlformats.org/officeDocument/2006/relationships/slideMaster" Target="../slideMasters/slideMaster3.xml"/><Relationship Id="rId6" Type="http://schemas.openxmlformats.org/officeDocument/2006/relationships/image" Target="../media/image343.png"/><Relationship Id="rId5" Type="http://schemas.openxmlformats.org/officeDocument/2006/relationships/image" Target="../media/image342.png"/><Relationship Id="rId4" Type="http://schemas.openxmlformats.org/officeDocument/2006/relationships/image" Target="../media/image341.png"/><Relationship Id="rId9" Type="http://schemas.openxmlformats.org/officeDocument/2006/relationships/image" Target="../media/image50.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352.png"/><Relationship Id="rId13" Type="http://schemas.openxmlformats.org/officeDocument/2006/relationships/image" Target="../media/image441.png"/><Relationship Id="rId3" Type="http://schemas.openxmlformats.org/officeDocument/2006/relationships/image" Target="../media/image347.png"/><Relationship Id="rId7" Type="http://schemas.openxmlformats.org/officeDocument/2006/relationships/image" Target="../media/image351.png"/><Relationship Id="rId12" Type="http://schemas.openxmlformats.org/officeDocument/2006/relationships/image" Target="../media/image356.png"/><Relationship Id="rId17" Type="http://schemas.openxmlformats.org/officeDocument/2006/relationships/image" Target="../media/image50.png"/><Relationship Id="rId2" Type="http://schemas.openxmlformats.org/officeDocument/2006/relationships/image" Target="../media/image442.png"/><Relationship Id="rId16" Type="http://schemas.openxmlformats.org/officeDocument/2006/relationships/image" Target="../media/image360.png"/><Relationship Id="rId1" Type="http://schemas.openxmlformats.org/officeDocument/2006/relationships/slideMaster" Target="../slideMasters/slideMaster3.xml"/><Relationship Id="rId6" Type="http://schemas.openxmlformats.org/officeDocument/2006/relationships/image" Target="../media/image350.png"/><Relationship Id="rId11" Type="http://schemas.openxmlformats.org/officeDocument/2006/relationships/image" Target="../media/image355.png"/><Relationship Id="rId5" Type="http://schemas.openxmlformats.org/officeDocument/2006/relationships/image" Target="../media/image349.png"/><Relationship Id="rId15" Type="http://schemas.openxmlformats.org/officeDocument/2006/relationships/image" Target="../media/image359.png"/><Relationship Id="rId10" Type="http://schemas.openxmlformats.org/officeDocument/2006/relationships/image" Target="../media/image354.png"/><Relationship Id="rId4" Type="http://schemas.openxmlformats.org/officeDocument/2006/relationships/image" Target="../media/image348.png"/><Relationship Id="rId9" Type="http://schemas.openxmlformats.org/officeDocument/2006/relationships/image" Target="../media/image353.png"/><Relationship Id="rId14" Type="http://schemas.openxmlformats.org/officeDocument/2006/relationships/image" Target="../media/image358.png"/></Relationships>
</file>

<file path=ppt/slideLayouts/_rels/slideLayout20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62.png"/><Relationship Id="rId7" Type="http://schemas.openxmlformats.org/officeDocument/2006/relationships/image" Target="../media/image365.png"/><Relationship Id="rId2" Type="http://schemas.openxmlformats.org/officeDocument/2006/relationships/image" Target="../media/image361.png"/><Relationship Id="rId1" Type="http://schemas.openxmlformats.org/officeDocument/2006/relationships/slideMaster" Target="../slideMasters/slideMaster3.xml"/><Relationship Id="rId6" Type="http://schemas.openxmlformats.org/officeDocument/2006/relationships/image" Target="../media/image364.png"/><Relationship Id="rId5" Type="http://schemas.openxmlformats.org/officeDocument/2006/relationships/image" Target="../media/image276.png"/><Relationship Id="rId4" Type="http://schemas.openxmlformats.org/officeDocument/2006/relationships/image" Target="../media/image363.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372.png"/><Relationship Id="rId13" Type="http://schemas.openxmlformats.org/officeDocument/2006/relationships/image" Target="../media/image376.png"/><Relationship Id="rId3" Type="http://schemas.openxmlformats.org/officeDocument/2006/relationships/image" Target="../media/image367.png"/><Relationship Id="rId7" Type="http://schemas.openxmlformats.org/officeDocument/2006/relationships/image" Target="../media/image371.png"/><Relationship Id="rId12" Type="http://schemas.openxmlformats.org/officeDocument/2006/relationships/image" Target="../media/image375.png"/><Relationship Id="rId2" Type="http://schemas.openxmlformats.org/officeDocument/2006/relationships/image" Target="../media/image366.png"/><Relationship Id="rId1" Type="http://schemas.openxmlformats.org/officeDocument/2006/relationships/slideMaster" Target="../slideMasters/slideMaster3.xml"/><Relationship Id="rId6" Type="http://schemas.openxmlformats.org/officeDocument/2006/relationships/image" Target="../media/image370.png"/><Relationship Id="rId11" Type="http://schemas.openxmlformats.org/officeDocument/2006/relationships/image" Target="../media/image50.png"/><Relationship Id="rId5" Type="http://schemas.openxmlformats.org/officeDocument/2006/relationships/image" Target="../media/image369.png"/><Relationship Id="rId10" Type="http://schemas.openxmlformats.org/officeDocument/2006/relationships/image" Target="../media/image374.png"/><Relationship Id="rId4" Type="http://schemas.openxmlformats.org/officeDocument/2006/relationships/image" Target="../media/image368.png"/><Relationship Id="rId9" Type="http://schemas.openxmlformats.org/officeDocument/2006/relationships/image" Target="../media/image373.png"/></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381.png"/><Relationship Id="rId3" Type="http://schemas.openxmlformats.org/officeDocument/2006/relationships/image" Target="../media/image58.png"/><Relationship Id="rId7" Type="http://schemas.openxmlformats.org/officeDocument/2006/relationships/image" Target="../media/image380.png"/><Relationship Id="rId2" Type="http://schemas.openxmlformats.org/officeDocument/2006/relationships/image" Target="../media/image377.png"/><Relationship Id="rId1" Type="http://schemas.openxmlformats.org/officeDocument/2006/relationships/slideMaster" Target="../slideMasters/slideMaster3.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78.png"/><Relationship Id="rId9" Type="http://schemas.openxmlformats.org/officeDocument/2006/relationships/image" Target="../media/image93.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09.png"/><Relationship Id="rId7" Type="http://schemas.openxmlformats.org/officeDocument/2006/relationships/image" Target="../media/image384.png"/><Relationship Id="rId2" Type="http://schemas.openxmlformats.org/officeDocument/2006/relationships/image" Target="../media/image382.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83.png"/><Relationship Id="rId4" Type="http://schemas.openxmlformats.org/officeDocument/2006/relationships/image" Target="../media/image50.png"/><Relationship Id="rId9" Type="http://schemas.openxmlformats.org/officeDocument/2006/relationships/image" Target="../media/image386.png"/></Relationships>
</file>

<file path=ppt/slideLayouts/_rels/slideLayout207.xml.rels><?xml version="1.0" encoding="UTF-8" standalone="yes"?>
<Relationships xmlns="http://schemas.openxmlformats.org/package/2006/relationships"><Relationship Id="rId8" Type="http://schemas.openxmlformats.org/officeDocument/2006/relationships/image" Target="../media/image390.png"/><Relationship Id="rId3" Type="http://schemas.openxmlformats.org/officeDocument/2006/relationships/image" Target="../media/image387.png"/><Relationship Id="rId7" Type="http://schemas.openxmlformats.org/officeDocument/2006/relationships/image" Target="../media/image389.png"/><Relationship Id="rId2" Type="http://schemas.openxmlformats.org/officeDocument/2006/relationships/image" Target="../media/image151.png"/><Relationship Id="rId1" Type="http://schemas.openxmlformats.org/officeDocument/2006/relationships/slideMaster" Target="../slideMasters/slideMaster3.xml"/><Relationship Id="rId6" Type="http://schemas.openxmlformats.org/officeDocument/2006/relationships/image" Target="../media/image388.png"/><Relationship Id="rId5" Type="http://schemas.openxmlformats.org/officeDocument/2006/relationships/image" Target="../media/image50.png"/><Relationship Id="rId4" Type="http://schemas.openxmlformats.org/officeDocument/2006/relationships/image" Target="../media/image382.png"/><Relationship Id="rId9" Type="http://schemas.openxmlformats.org/officeDocument/2006/relationships/image" Target="../media/image391.png"/></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393.png"/><Relationship Id="rId7" Type="http://schemas.openxmlformats.org/officeDocument/2006/relationships/image" Target="../media/image395.png"/><Relationship Id="rId2" Type="http://schemas.openxmlformats.org/officeDocument/2006/relationships/image" Target="../media/image392.png"/><Relationship Id="rId1" Type="http://schemas.openxmlformats.org/officeDocument/2006/relationships/slideMaster" Target="../slideMasters/slideMaster3.xml"/><Relationship Id="rId6" Type="http://schemas.openxmlformats.org/officeDocument/2006/relationships/image" Target="../media/image394.png"/><Relationship Id="rId5" Type="http://schemas.openxmlformats.org/officeDocument/2006/relationships/image" Target="../media/image50.png"/><Relationship Id="rId4" Type="http://schemas.openxmlformats.org/officeDocument/2006/relationships/image" Target="../media/image330.png"/></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397.png"/><Relationship Id="rId7" Type="http://schemas.openxmlformats.org/officeDocument/2006/relationships/image" Target="../media/image399.png"/><Relationship Id="rId2" Type="http://schemas.openxmlformats.org/officeDocument/2006/relationships/image" Target="../media/image396.png"/><Relationship Id="rId1" Type="http://schemas.openxmlformats.org/officeDocument/2006/relationships/slideMaster" Target="../slideMasters/slideMaster3.xml"/><Relationship Id="rId6" Type="http://schemas.openxmlformats.org/officeDocument/2006/relationships/image" Target="../media/image398.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3.png"/><Relationship Id="rId1" Type="http://schemas.openxmlformats.org/officeDocument/2006/relationships/slideMaster" Target="../slideMasters/slideMaster1.xml"/><Relationship Id="rId6" Type="http://schemas.openxmlformats.org/officeDocument/2006/relationships/image" Target="../media/image145.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4.png"/><Relationship Id="rId9" Type="http://schemas.microsoft.com/office/2007/relationships/hdphoto" Target="../media/hdphoto4.wdp"/></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401.png"/><Relationship Id="rId2" Type="http://schemas.openxmlformats.org/officeDocument/2006/relationships/image" Target="../media/image400.png"/><Relationship Id="rId1" Type="http://schemas.openxmlformats.org/officeDocument/2006/relationships/slideMaster" Target="../slideMasters/slideMaster3.xml"/><Relationship Id="rId6" Type="http://schemas.openxmlformats.org/officeDocument/2006/relationships/image" Target="../media/image403.png"/><Relationship Id="rId5" Type="http://schemas.openxmlformats.org/officeDocument/2006/relationships/image" Target="../media/image402.png"/><Relationship Id="rId4" Type="http://schemas.openxmlformats.org/officeDocument/2006/relationships/image" Target="../media/image50.png"/></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409.png"/><Relationship Id="rId3" Type="http://schemas.openxmlformats.org/officeDocument/2006/relationships/image" Target="../media/image405.png"/><Relationship Id="rId7" Type="http://schemas.openxmlformats.org/officeDocument/2006/relationships/image" Target="../media/image408.png"/><Relationship Id="rId2" Type="http://schemas.openxmlformats.org/officeDocument/2006/relationships/image" Target="../media/image404.png"/><Relationship Id="rId1" Type="http://schemas.openxmlformats.org/officeDocument/2006/relationships/slideMaster" Target="../slideMasters/slideMaster3.xml"/><Relationship Id="rId6" Type="http://schemas.openxmlformats.org/officeDocument/2006/relationships/image" Target="../media/image407.png"/><Relationship Id="rId5" Type="http://schemas.openxmlformats.org/officeDocument/2006/relationships/image" Target="../media/image406.png"/><Relationship Id="rId4" Type="http://schemas.openxmlformats.org/officeDocument/2006/relationships/image" Target="../media/image50.png"/><Relationship Id="rId9" Type="http://schemas.openxmlformats.org/officeDocument/2006/relationships/image" Target="../media/image410.png"/></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43.png"/><Relationship Id="rId1" Type="http://schemas.openxmlformats.org/officeDocument/2006/relationships/slideMaster" Target="../slideMasters/slideMaster3.xml"/><Relationship Id="rId6" Type="http://schemas.openxmlformats.org/officeDocument/2006/relationships/image" Target="../media/image245.png"/><Relationship Id="rId5" Type="http://schemas.openxmlformats.org/officeDocument/2006/relationships/image" Target="../media/image211.png"/><Relationship Id="rId4" Type="http://schemas.openxmlformats.org/officeDocument/2006/relationships/image" Target="../media/image244.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231.png"/><Relationship Id="rId3" Type="http://schemas.openxmlformats.org/officeDocument/2006/relationships/image" Target="../media/image228.png"/><Relationship Id="rId7" Type="http://schemas.openxmlformats.org/officeDocument/2006/relationships/image" Target="../media/image230.png"/><Relationship Id="rId2" Type="http://schemas.openxmlformats.org/officeDocument/2006/relationships/image" Target="../media/image227.png"/><Relationship Id="rId1" Type="http://schemas.openxmlformats.org/officeDocument/2006/relationships/slideMaster" Target="../slideMasters/slideMaster3.xml"/><Relationship Id="rId6" Type="http://schemas.openxmlformats.org/officeDocument/2006/relationships/image" Target="../media/image229.png"/><Relationship Id="rId5" Type="http://schemas.openxmlformats.org/officeDocument/2006/relationships/image" Target="../media/image211.png"/><Relationship Id="rId4" Type="http://schemas.openxmlformats.org/officeDocument/2006/relationships/image" Target="../media/image50.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50.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7.png"/><Relationship Id="rId1" Type="http://schemas.openxmlformats.org/officeDocument/2006/relationships/slideMaster" Target="../slideMasters/slideMaster1.xml"/><Relationship Id="rId6" Type="http://schemas.openxmlformats.org/officeDocument/2006/relationships/image" Target="../media/image149.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8.png"/><Relationship Id="rId9" Type="http://schemas.openxmlformats.org/officeDocument/2006/relationships/image" Target="../media/image50.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6.png"/><Relationship Id="rId3" Type="http://schemas.openxmlformats.org/officeDocument/2006/relationships/image" Target="../media/image50.png"/><Relationship Id="rId7" Type="http://schemas.openxmlformats.org/officeDocument/2006/relationships/image" Target="../media/image155.png"/><Relationship Id="rId2" Type="http://schemas.openxmlformats.org/officeDocument/2006/relationships/image" Target="../media/image151.png"/><Relationship Id="rId1" Type="http://schemas.openxmlformats.org/officeDocument/2006/relationships/slideMaster" Target="../slideMasters/slideMaster1.xml"/><Relationship Id="rId6" Type="http://schemas.openxmlformats.org/officeDocument/2006/relationships/image" Target="../media/image154.png"/><Relationship Id="rId11" Type="http://schemas.openxmlformats.org/officeDocument/2006/relationships/image" Target="../media/image159.png"/><Relationship Id="rId5" Type="http://schemas.openxmlformats.org/officeDocument/2006/relationships/image" Target="../media/image153.png"/><Relationship Id="rId10" Type="http://schemas.openxmlformats.org/officeDocument/2006/relationships/image" Target="../media/image158.png"/><Relationship Id="rId4" Type="http://schemas.openxmlformats.org/officeDocument/2006/relationships/image" Target="../media/image152.png"/><Relationship Id="rId9" Type="http://schemas.openxmlformats.org/officeDocument/2006/relationships/image" Target="../media/image157.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3.png"/><Relationship Id="rId3" Type="http://schemas.openxmlformats.org/officeDocument/2006/relationships/image" Target="../media/image50.png"/><Relationship Id="rId7" Type="http://schemas.openxmlformats.org/officeDocument/2006/relationships/image" Target="../media/image162.png"/><Relationship Id="rId2" Type="http://schemas.openxmlformats.org/officeDocument/2006/relationships/image" Target="../media/image160.png"/><Relationship Id="rId1" Type="http://schemas.openxmlformats.org/officeDocument/2006/relationships/slideMaster" Target="../slideMasters/slideMaster1.xml"/><Relationship Id="rId6" Type="http://schemas.openxmlformats.org/officeDocument/2006/relationships/image" Target="../media/image159.png"/><Relationship Id="rId11" Type="http://schemas.openxmlformats.org/officeDocument/2006/relationships/image" Target="../media/image166.png"/><Relationship Id="rId5" Type="http://schemas.openxmlformats.org/officeDocument/2006/relationships/image" Target="../media/image161.png"/><Relationship Id="rId10" Type="http://schemas.openxmlformats.org/officeDocument/2006/relationships/image" Target="../media/image165.png"/><Relationship Id="rId4" Type="http://schemas.openxmlformats.org/officeDocument/2006/relationships/image" Target="../media/image153.png"/><Relationship Id="rId9" Type="http://schemas.openxmlformats.org/officeDocument/2006/relationships/image" Target="../media/image164.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71.png"/><Relationship Id="rId3" Type="http://schemas.openxmlformats.org/officeDocument/2006/relationships/image" Target="../media/image168.png"/><Relationship Id="rId7" Type="http://schemas.openxmlformats.org/officeDocument/2006/relationships/image" Target="../media/image170.png"/><Relationship Id="rId2" Type="http://schemas.openxmlformats.org/officeDocument/2006/relationships/image" Target="../media/image167.png"/><Relationship Id="rId1" Type="http://schemas.openxmlformats.org/officeDocument/2006/relationships/slideMaster" Target="../slideMasters/slideMaster1.xml"/><Relationship Id="rId6" Type="http://schemas.openxmlformats.org/officeDocument/2006/relationships/image" Target="../media/image159.png"/><Relationship Id="rId5" Type="http://schemas.openxmlformats.org/officeDocument/2006/relationships/image" Target="../media/image169.png"/><Relationship Id="rId4" Type="http://schemas.openxmlformats.org/officeDocument/2006/relationships/image" Target="../media/image50.png"/><Relationship Id="rId9" Type="http://schemas.openxmlformats.org/officeDocument/2006/relationships/image" Target="../media/image172.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3.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76.png"/><Relationship Id="rId10" Type="http://schemas.openxmlformats.org/officeDocument/2006/relationships/image" Target="../media/image178.png"/><Relationship Id="rId4" Type="http://schemas.openxmlformats.org/officeDocument/2006/relationships/image" Target="../media/image175.png"/><Relationship Id="rId9" Type="http://schemas.openxmlformats.org/officeDocument/2006/relationships/image" Target="../media/image159.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59.png"/><Relationship Id="rId2" Type="http://schemas.openxmlformats.org/officeDocument/2006/relationships/image" Target="../media/image179.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82.png"/><Relationship Id="rId4" Type="http://schemas.openxmlformats.org/officeDocument/2006/relationships/image" Target="../media/image181.png"/><Relationship Id="rId9" Type="http://schemas.openxmlformats.org/officeDocument/2006/relationships/image" Target="../media/image184.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6.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1.xml"/><Relationship Id="rId6" Type="http://schemas.openxmlformats.org/officeDocument/2006/relationships/image" Target="../media/image187.png"/><Relationship Id="rId5" Type="http://schemas.openxmlformats.org/officeDocument/2006/relationships/image" Target="../media/image159.png"/><Relationship Id="rId4" Type="http://schemas.openxmlformats.org/officeDocument/2006/relationships/image" Target="../media/image50.png"/><Relationship Id="rId9" Type="http://schemas.openxmlformats.org/officeDocument/2006/relationships/image" Target="../media/image19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94.png"/><Relationship Id="rId2" Type="http://schemas.openxmlformats.org/officeDocument/2006/relationships/image" Target="../media/image191.png"/><Relationship Id="rId1" Type="http://schemas.openxmlformats.org/officeDocument/2006/relationships/slideMaster" Target="../slideMasters/slideMaster1.xml"/><Relationship Id="rId6" Type="http://schemas.openxmlformats.org/officeDocument/2006/relationships/image" Target="../media/image193.png"/><Relationship Id="rId5" Type="http://schemas.openxmlformats.org/officeDocument/2006/relationships/image" Target="../media/image192.png"/><Relationship Id="rId4" Type="http://schemas.openxmlformats.org/officeDocument/2006/relationships/image" Target="../media/image159.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9.png"/><Relationship Id="rId3" Type="http://schemas.openxmlformats.org/officeDocument/2006/relationships/image" Target="../media/image196.png"/><Relationship Id="rId7" Type="http://schemas.openxmlformats.org/officeDocument/2006/relationships/image" Target="../media/image198.png"/><Relationship Id="rId2" Type="http://schemas.openxmlformats.org/officeDocument/2006/relationships/image" Target="../media/image195.png"/><Relationship Id="rId1" Type="http://schemas.openxmlformats.org/officeDocument/2006/relationships/slideMaster" Target="../slideMasters/slideMaster1.xml"/><Relationship Id="rId6" Type="http://schemas.openxmlformats.org/officeDocument/2006/relationships/image" Target="../media/image159.png"/><Relationship Id="rId5" Type="http://schemas.openxmlformats.org/officeDocument/2006/relationships/image" Target="../media/image50.png"/><Relationship Id="rId4" Type="http://schemas.openxmlformats.org/officeDocument/2006/relationships/image" Target="../media/image197.png"/><Relationship Id="rId9"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202.png"/><Relationship Id="rId2" Type="http://schemas.openxmlformats.org/officeDocument/2006/relationships/image" Target="../media/image200.png"/><Relationship Id="rId1" Type="http://schemas.openxmlformats.org/officeDocument/2006/relationships/slideMaster" Target="../slideMasters/slideMaster1.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201.png"/><Relationship Id="rId9" Type="http://schemas.openxmlformats.org/officeDocument/2006/relationships/image" Target="../media/image20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05.png"/><Relationship Id="rId7" Type="http://schemas.openxmlformats.org/officeDocument/2006/relationships/image" Target="../media/image50.png"/><Relationship Id="rId2" Type="http://schemas.openxmlformats.org/officeDocument/2006/relationships/image" Target="../media/image204.png"/><Relationship Id="rId1" Type="http://schemas.openxmlformats.org/officeDocument/2006/relationships/slideMaster" Target="../slideMasters/slideMaster1.xml"/><Relationship Id="rId6" Type="http://schemas.openxmlformats.org/officeDocument/2006/relationships/image" Target="../media/image208.png"/><Relationship Id="rId5" Type="http://schemas.openxmlformats.org/officeDocument/2006/relationships/image" Target="../media/image207.png"/><Relationship Id="rId4" Type="http://schemas.openxmlformats.org/officeDocument/2006/relationships/image" Target="../media/image20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06.png"/><Relationship Id="rId7" Type="http://schemas.openxmlformats.org/officeDocument/2006/relationships/image" Target="../media/image22.png"/><Relationship Id="rId2" Type="http://schemas.openxmlformats.org/officeDocument/2006/relationships/image" Target="../media/image205.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08.png"/><Relationship Id="rId4" Type="http://schemas.openxmlformats.org/officeDocument/2006/relationships/image" Target="../media/image207.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214.png"/><Relationship Id="rId3" Type="http://schemas.openxmlformats.org/officeDocument/2006/relationships/image" Target="../media/image210.png"/><Relationship Id="rId7" Type="http://schemas.openxmlformats.org/officeDocument/2006/relationships/image" Target="../media/image213.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2.png"/><Relationship Id="rId5" Type="http://schemas.openxmlformats.org/officeDocument/2006/relationships/image" Target="../media/image211.png"/><Relationship Id="rId10" Type="http://schemas.openxmlformats.org/officeDocument/2006/relationships/image" Target="../media/image216.png"/><Relationship Id="rId4" Type="http://schemas.openxmlformats.org/officeDocument/2006/relationships/image" Target="../media/image50.png"/><Relationship Id="rId9" Type="http://schemas.openxmlformats.org/officeDocument/2006/relationships/image" Target="../media/image215.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10.png"/><Relationship Id="rId7" Type="http://schemas.openxmlformats.org/officeDocument/2006/relationships/image" Target="../media/image215.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4.png"/><Relationship Id="rId5" Type="http://schemas.openxmlformats.org/officeDocument/2006/relationships/image" Target="../media/image211.png"/><Relationship Id="rId4" Type="http://schemas.openxmlformats.org/officeDocument/2006/relationships/image" Target="../media/image5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17.png"/><Relationship Id="rId1" Type="http://schemas.openxmlformats.org/officeDocument/2006/relationships/slideMaster" Target="../slideMasters/slideMaster1.xml"/><Relationship Id="rId6" Type="http://schemas.openxmlformats.org/officeDocument/2006/relationships/image" Target="../media/image219.png"/><Relationship Id="rId5" Type="http://schemas.openxmlformats.org/officeDocument/2006/relationships/image" Target="../media/image218.png"/><Relationship Id="rId4" Type="http://schemas.openxmlformats.org/officeDocument/2006/relationships/image" Target="../media/image211.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15.png"/><Relationship Id="rId2" Type="http://schemas.openxmlformats.org/officeDocument/2006/relationships/image" Target="../media/image220.png"/><Relationship Id="rId1" Type="http://schemas.openxmlformats.org/officeDocument/2006/relationships/slideMaster" Target="../slideMasters/slideMaster1.xml"/><Relationship Id="rId6" Type="http://schemas.openxmlformats.org/officeDocument/2006/relationships/image" Target="../media/image212.png"/><Relationship Id="rId5" Type="http://schemas.openxmlformats.org/officeDocument/2006/relationships/image" Target="../media/image211.png"/><Relationship Id="rId4" Type="http://schemas.openxmlformats.org/officeDocument/2006/relationships/image" Target="../media/image50.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222.png"/><Relationship Id="rId7" Type="http://schemas.openxmlformats.org/officeDocument/2006/relationships/image" Target="../media/image224.png"/><Relationship Id="rId2" Type="http://schemas.openxmlformats.org/officeDocument/2006/relationships/image" Target="../media/image221.png"/><Relationship Id="rId1" Type="http://schemas.openxmlformats.org/officeDocument/2006/relationships/slideMaster" Target="../slideMasters/slideMaster1.xml"/><Relationship Id="rId6" Type="http://schemas.openxmlformats.org/officeDocument/2006/relationships/image" Target="../media/image223.png"/><Relationship Id="rId5" Type="http://schemas.openxmlformats.org/officeDocument/2006/relationships/image" Target="../media/image211.png"/><Relationship Id="rId4" Type="http://schemas.openxmlformats.org/officeDocument/2006/relationships/image" Target="../media/image50.png"/><Relationship Id="rId9" Type="http://schemas.openxmlformats.org/officeDocument/2006/relationships/image" Target="../media/image226.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31.png"/><Relationship Id="rId3" Type="http://schemas.openxmlformats.org/officeDocument/2006/relationships/image" Target="../media/image228.png"/><Relationship Id="rId7" Type="http://schemas.openxmlformats.org/officeDocument/2006/relationships/image" Target="../media/image230.png"/><Relationship Id="rId2" Type="http://schemas.openxmlformats.org/officeDocument/2006/relationships/image" Target="../media/image227.png"/><Relationship Id="rId1" Type="http://schemas.openxmlformats.org/officeDocument/2006/relationships/slideMaster" Target="../slideMasters/slideMaster1.xml"/><Relationship Id="rId6" Type="http://schemas.openxmlformats.org/officeDocument/2006/relationships/image" Target="../media/image229.png"/><Relationship Id="rId5" Type="http://schemas.openxmlformats.org/officeDocument/2006/relationships/image" Target="../media/image211.png"/><Relationship Id="rId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3.png"/><Relationship Id="rId7" Type="http://schemas.openxmlformats.org/officeDocument/2006/relationships/image" Target="../media/image235.png"/><Relationship Id="rId2" Type="http://schemas.openxmlformats.org/officeDocument/2006/relationships/image" Target="../media/image232.png"/><Relationship Id="rId1" Type="http://schemas.openxmlformats.org/officeDocument/2006/relationships/slideMaster" Target="../slideMasters/slideMaster1.xml"/><Relationship Id="rId6" Type="http://schemas.openxmlformats.org/officeDocument/2006/relationships/image" Target="../media/image234.png"/><Relationship Id="rId5" Type="http://schemas.openxmlformats.org/officeDocument/2006/relationships/image" Target="../media/image211.png"/><Relationship Id="rId4" Type="http://schemas.openxmlformats.org/officeDocument/2006/relationships/image" Target="../media/image5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41.png"/><Relationship Id="rId3" Type="http://schemas.openxmlformats.org/officeDocument/2006/relationships/image" Target="../media/image238.png"/><Relationship Id="rId7" Type="http://schemas.openxmlformats.org/officeDocument/2006/relationships/image" Target="../media/image240.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239.png"/><Relationship Id="rId5" Type="http://schemas.openxmlformats.org/officeDocument/2006/relationships/image" Target="../media/image211.png"/><Relationship Id="rId4" Type="http://schemas.openxmlformats.org/officeDocument/2006/relationships/image" Target="../media/image50.png"/><Relationship Id="rId9" Type="http://schemas.openxmlformats.org/officeDocument/2006/relationships/image" Target="../media/image242.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43.png"/><Relationship Id="rId1" Type="http://schemas.openxmlformats.org/officeDocument/2006/relationships/slideMaster" Target="../slideMasters/slideMaster1.xml"/><Relationship Id="rId6" Type="http://schemas.openxmlformats.org/officeDocument/2006/relationships/image" Target="../media/image245.png"/><Relationship Id="rId5" Type="http://schemas.openxmlformats.org/officeDocument/2006/relationships/image" Target="../media/image211.png"/><Relationship Id="rId4" Type="http://schemas.openxmlformats.org/officeDocument/2006/relationships/image" Target="../media/image244.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49.png"/><Relationship Id="rId3" Type="http://schemas.openxmlformats.org/officeDocument/2006/relationships/image" Target="../media/image247.png"/><Relationship Id="rId7" Type="http://schemas.openxmlformats.org/officeDocument/2006/relationships/image" Target="../media/image214.png"/><Relationship Id="rId2" Type="http://schemas.openxmlformats.org/officeDocument/2006/relationships/image" Target="../media/image246.png"/><Relationship Id="rId1" Type="http://schemas.openxmlformats.org/officeDocument/2006/relationships/slideMaster" Target="../slideMasters/slideMaster1.xml"/><Relationship Id="rId6" Type="http://schemas.openxmlformats.org/officeDocument/2006/relationships/image" Target="../media/image248.png"/><Relationship Id="rId5" Type="http://schemas.openxmlformats.org/officeDocument/2006/relationships/image" Target="../media/image211.png"/><Relationship Id="rId4" Type="http://schemas.openxmlformats.org/officeDocument/2006/relationships/image" Target="../media/image5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51.png"/><Relationship Id="rId7" Type="http://schemas.openxmlformats.org/officeDocument/2006/relationships/image" Target="../media/image22.png"/><Relationship Id="rId2" Type="http://schemas.openxmlformats.org/officeDocument/2006/relationships/image" Target="../media/image250.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53.png"/><Relationship Id="rId4" Type="http://schemas.openxmlformats.org/officeDocument/2006/relationships/image" Target="../media/image252.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59.png"/><Relationship Id="rId3" Type="http://schemas.openxmlformats.org/officeDocument/2006/relationships/image" Target="../media/image255.png"/><Relationship Id="rId7" Type="http://schemas.openxmlformats.org/officeDocument/2006/relationships/image" Target="../media/image258.png"/><Relationship Id="rId2" Type="http://schemas.openxmlformats.org/officeDocument/2006/relationships/image" Target="../media/image254.png"/><Relationship Id="rId1" Type="http://schemas.openxmlformats.org/officeDocument/2006/relationships/slideMaster" Target="../slideMasters/slideMaster1.xml"/><Relationship Id="rId6" Type="http://schemas.openxmlformats.org/officeDocument/2006/relationships/image" Target="../media/image257.png"/><Relationship Id="rId5" Type="http://schemas.openxmlformats.org/officeDocument/2006/relationships/image" Target="../media/image50.png"/><Relationship Id="rId10" Type="http://schemas.openxmlformats.org/officeDocument/2006/relationships/image" Target="../media/image261.png"/><Relationship Id="rId4" Type="http://schemas.openxmlformats.org/officeDocument/2006/relationships/image" Target="../media/image256.png"/><Relationship Id="rId9" Type="http://schemas.openxmlformats.org/officeDocument/2006/relationships/image" Target="../media/image260.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65.png"/><Relationship Id="rId3" Type="http://schemas.openxmlformats.org/officeDocument/2006/relationships/image" Target="../media/image263.png"/><Relationship Id="rId7" Type="http://schemas.openxmlformats.org/officeDocument/2006/relationships/image" Target="../media/image259.png"/><Relationship Id="rId2" Type="http://schemas.openxmlformats.org/officeDocument/2006/relationships/image" Target="../media/image262.png"/><Relationship Id="rId1" Type="http://schemas.openxmlformats.org/officeDocument/2006/relationships/slideMaster" Target="../slideMasters/slideMaster1.xml"/><Relationship Id="rId6" Type="http://schemas.openxmlformats.org/officeDocument/2006/relationships/image" Target="../media/image214.png"/><Relationship Id="rId5" Type="http://schemas.openxmlformats.org/officeDocument/2006/relationships/image" Target="../media/image50.png"/><Relationship Id="rId10" Type="http://schemas.openxmlformats.org/officeDocument/2006/relationships/image" Target="../media/image204.png"/><Relationship Id="rId4" Type="http://schemas.openxmlformats.org/officeDocument/2006/relationships/image" Target="../media/image264.png"/><Relationship Id="rId9" Type="http://schemas.openxmlformats.org/officeDocument/2006/relationships/image" Target="../media/image266.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68.png"/><Relationship Id="rId2" Type="http://schemas.openxmlformats.org/officeDocument/2006/relationships/image" Target="../media/image267.png"/><Relationship Id="rId1" Type="http://schemas.openxmlformats.org/officeDocument/2006/relationships/slideMaster" Target="../slideMasters/slideMaster1.xml"/><Relationship Id="rId5" Type="http://schemas.openxmlformats.org/officeDocument/2006/relationships/image" Target="../media/image259.png"/><Relationship Id="rId4" Type="http://schemas.openxmlformats.org/officeDocument/2006/relationships/image" Target="../media/image50.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26.png"/><Relationship Id="rId3" Type="http://schemas.openxmlformats.org/officeDocument/2006/relationships/image" Target="../media/image270.png"/><Relationship Id="rId7" Type="http://schemas.openxmlformats.org/officeDocument/2006/relationships/image" Target="../media/image214.png"/><Relationship Id="rId2" Type="http://schemas.openxmlformats.org/officeDocument/2006/relationships/image" Target="../media/image269.png"/><Relationship Id="rId1" Type="http://schemas.openxmlformats.org/officeDocument/2006/relationships/slideMaster" Target="../slideMasters/slideMaster1.xml"/><Relationship Id="rId6" Type="http://schemas.openxmlformats.org/officeDocument/2006/relationships/image" Target="../media/image272.png"/><Relationship Id="rId5" Type="http://schemas.openxmlformats.org/officeDocument/2006/relationships/image" Target="../media/image50.png"/><Relationship Id="rId4" Type="http://schemas.openxmlformats.org/officeDocument/2006/relationships/image" Target="../media/image271.png"/><Relationship Id="rId9" Type="http://schemas.openxmlformats.org/officeDocument/2006/relationships/image" Target="../media/image259.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4.png"/><Relationship Id="rId7" Type="http://schemas.openxmlformats.org/officeDocument/2006/relationships/image" Target="../media/image204.png"/><Relationship Id="rId2" Type="http://schemas.openxmlformats.org/officeDocument/2006/relationships/image" Target="../media/image273.png"/><Relationship Id="rId1" Type="http://schemas.openxmlformats.org/officeDocument/2006/relationships/slideMaster" Target="../slideMasters/slideMaster1.xml"/><Relationship Id="rId6" Type="http://schemas.openxmlformats.org/officeDocument/2006/relationships/image" Target="../media/image275.png"/><Relationship Id="rId5" Type="http://schemas.openxmlformats.org/officeDocument/2006/relationships/image" Target="../media/image259.png"/><Relationship Id="rId4" Type="http://schemas.openxmlformats.org/officeDocument/2006/relationships/image" Target="../media/image50.png"/><Relationship Id="rId9" Type="http://schemas.openxmlformats.org/officeDocument/2006/relationships/image" Target="../media/image214.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57.png"/><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1.xml"/><Relationship Id="rId6" Type="http://schemas.openxmlformats.org/officeDocument/2006/relationships/image" Target="../media/image279.png"/><Relationship Id="rId5" Type="http://schemas.openxmlformats.org/officeDocument/2006/relationships/image" Target="../media/image259.png"/><Relationship Id="rId4" Type="http://schemas.openxmlformats.org/officeDocument/2006/relationships/image" Target="../media/image5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50.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1.xml"/><Relationship Id="rId6" Type="http://schemas.openxmlformats.org/officeDocument/2006/relationships/image" Target="../media/image283.png"/><Relationship Id="rId5" Type="http://schemas.openxmlformats.org/officeDocument/2006/relationships/image" Target="../media/image282.png"/><Relationship Id="rId4" Type="http://schemas.openxmlformats.org/officeDocument/2006/relationships/image" Target="../media/image259.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89.png"/><Relationship Id="rId2" Type="http://schemas.openxmlformats.org/officeDocument/2006/relationships/image" Target="../media/image286.png"/><Relationship Id="rId1" Type="http://schemas.openxmlformats.org/officeDocument/2006/relationships/slideMaster" Target="../slideMasters/slideMaster1.xml"/><Relationship Id="rId6" Type="http://schemas.openxmlformats.org/officeDocument/2006/relationships/image" Target="../media/image288.png"/><Relationship Id="rId5" Type="http://schemas.openxmlformats.org/officeDocument/2006/relationships/image" Target="../media/image287.png"/><Relationship Id="rId4" Type="http://schemas.openxmlformats.org/officeDocument/2006/relationships/image" Target="../media/image259.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59.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91.png"/><Relationship Id="rId7" Type="http://schemas.openxmlformats.org/officeDocument/2006/relationships/image" Target="../media/image293.png"/><Relationship Id="rId2" Type="http://schemas.openxmlformats.org/officeDocument/2006/relationships/image" Target="../media/image290.png"/><Relationship Id="rId1" Type="http://schemas.openxmlformats.org/officeDocument/2006/relationships/slideMaster" Target="../slideMasters/slideMaster1.xml"/><Relationship Id="rId6" Type="http://schemas.openxmlformats.org/officeDocument/2006/relationships/image" Target="../media/image292.png"/><Relationship Id="rId5" Type="http://schemas.openxmlformats.org/officeDocument/2006/relationships/image" Target="../media/image259.png"/><Relationship Id="rId4" Type="http://schemas.openxmlformats.org/officeDocument/2006/relationships/image" Target="../media/image50.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298.png"/><Relationship Id="rId3" Type="http://schemas.openxmlformats.org/officeDocument/2006/relationships/image" Target="../media/image295.png"/><Relationship Id="rId7" Type="http://schemas.openxmlformats.org/officeDocument/2006/relationships/image" Target="../media/image297.png"/><Relationship Id="rId2" Type="http://schemas.openxmlformats.org/officeDocument/2006/relationships/image" Target="../media/image294.png"/><Relationship Id="rId1" Type="http://schemas.openxmlformats.org/officeDocument/2006/relationships/slideMaster" Target="../slideMasters/slideMaster1.xml"/><Relationship Id="rId6" Type="http://schemas.openxmlformats.org/officeDocument/2006/relationships/image" Target="../media/image276.png"/><Relationship Id="rId5" Type="http://schemas.openxmlformats.org/officeDocument/2006/relationships/image" Target="../media/image296.png"/><Relationship Id="rId10" Type="http://schemas.openxmlformats.org/officeDocument/2006/relationships/image" Target="../media/image300.png"/><Relationship Id="rId4" Type="http://schemas.openxmlformats.org/officeDocument/2006/relationships/image" Target="../media/image50.png"/><Relationship Id="rId9" Type="http://schemas.openxmlformats.org/officeDocument/2006/relationships/image" Target="../media/image299.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06.png"/><Relationship Id="rId3" Type="http://schemas.openxmlformats.org/officeDocument/2006/relationships/image" Target="../media/image302.png"/><Relationship Id="rId7" Type="http://schemas.openxmlformats.org/officeDocument/2006/relationships/image" Target="../media/image305.png"/><Relationship Id="rId2" Type="http://schemas.openxmlformats.org/officeDocument/2006/relationships/image" Target="../media/image301.png"/><Relationship Id="rId1" Type="http://schemas.openxmlformats.org/officeDocument/2006/relationships/slideMaster" Target="../slideMasters/slideMaster1.xml"/><Relationship Id="rId6" Type="http://schemas.openxmlformats.org/officeDocument/2006/relationships/image" Target="../media/image304.png"/><Relationship Id="rId5" Type="http://schemas.openxmlformats.org/officeDocument/2006/relationships/image" Target="../media/image303.png"/><Relationship Id="rId4" Type="http://schemas.openxmlformats.org/officeDocument/2006/relationships/image" Target="../media/image50.png"/><Relationship Id="rId9" Type="http://schemas.openxmlformats.org/officeDocument/2006/relationships/image" Target="../media/image307.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13.png"/><Relationship Id="rId3" Type="http://schemas.openxmlformats.org/officeDocument/2006/relationships/image" Target="../media/image309.png"/><Relationship Id="rId7" Type="http://schemas.openxmlformats.org/officeDocument/2006/relationships/image" Target="../media/image66.png"/><Relationship Id="rId2" Type="http://schemas.openxmlformats.org/officeDocument/2006/relationships/image" Target="../media/image308.png"/><Relationship Id="rId1" Type="http://schemas.openxmlformats.org/officeDocument/2006/relationships/slideMaster" Target="../slideMasters/slideMaster1.xml"/><Relationship Id="rId6" Type="http://schemas.openxmlformats.org/officeDocument/2006/relationships/image" Target="../media/image312.png"/><Relationship Id="rId5" Type="http://schemas.openxmlformats.org/officeDocument/2006/relationships/image" Target="../media/image311.png"/><Relationship Id="rId10" Type="http://schemas.openxmlformats.org/officeDocument/2006/relationships/image" Target="../media/image50.png"/><Relationship Id="rId4" Type="http://schemas.openxmlformats.org/officeDocument/2006/relationships/image" Target="../media/image310.png"/><Relationship Id="rId9" Type="http://schemas.openxmlformats.org/officeDocument/2006/relationships/image" Target="../media/image314.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15.png"/><Relationship Id="rId2" Type="http://schemas.openxmlformats.org/officeDocument/2006/relationships/image" Target="../media/image50.png"/><Relationship Id="rId1" Type="http://schemas.openxmlformats.org/officeDocument/2006/relationships/slideMaster" Target="../slideMasters/slideMaster1.xml"/><Relationship Id="rId5" Type="http://schemas.openxmlformats.org/officeDocument/2006/relationships/image" Target="../media/image317.png"/><Relationship Id="rId4" Type="http://schemas.openxmlformats.org/officeDocument/2006/relationships/image" Target="../media/image316.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16.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23.png"/><Relationship Id="rId3" Type="http://schemas.openxmlformats.org/officeDocument/2006/relationships/image" Target="../media/image319.png"/><Relationship Id="rId7" Type="http://schemas.openxmlformats.org/officeDocument/2006/relationships/image" Target="../media/image322.png"/><Relationship Id="rId2" Type="http://schemas.openxmlformats.org/officeDocument/2006/relationships/image" Target="../media/image318.png"/><Relationship Id="rId1" Type="http://schemas.openxmlformats.org/officeDocument/2006/relationships/slideMaster" Target="../slideMasters/slideMaster1.xml"/><Relationship Id="rId6" Type="http://schemas.openxmlformats.org/officeDocument/2006/relationships/image" Target="../media/image321.png"/><Relationship Id="rId5" Type="http://schemas.openxmlformats.org/officeDocument/2006/relationships/image" Target="../media/image320.png"/><Relationship Id="rId4" Type="http://schemas.openxmlformats.org/officeDocument/2006/relationships/image" Target="../media/image50.png"/><Relationship Id="rId9" Type="http://schemas.openxmlformats.org/officeDocument/2006/relationships/image" Target="../media/image324.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28.png"/><Relationship Id="rId13" Type="http://schemas.openxmlformats.org/officeDocument/2006/relationships/image" Target="../media/image333.png"/><Relationship Id="rId3" Type="http://schemas.openxmlformats.org/officeDocument/2006/relationships/image" Target="../media/image50.png"/><Relationship Id="rId7" Type="http://schemas.openxmlformats.org/officeDocument/2006/relationships/image" Target="../media/image327.png"/><Relationship Id="rId12" Type="http://schemas.openxmlformats.org/officeDocument/2006/relationships/image" Target="../media/image332.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26.png"/><Relationship Id="rId11" Type="http://schemas.openxmlformats.org/officeDocument/2006/relationships/image" Target="../media/image331.png"/><Relationship Id="rId5" Type="http://schemas.openxmlformats.org/officeDocument/2006/relationships/image" Target="../media/image325.png"/><Relationship Id="rId10" Type="http://schemas.openxmlformats.org/officeDocument/2006/relationships/image" Target="../media/image330.png"/><Relationship Id="rId4" Type="http://schemas.openxmlformats.org/officeDocument/2006/relationships/image" Target="../media/image66.png"/><Relationship Id="rId9" Type="http://schemas.openxmlformats.org/officeDocument/2006/relationships/image" Target="../media/image329.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29.png"/><Relationship Id="rId3" Type="http://schemas.openxmlformats.org/officeDocument/2006/relationships/image" Target="../media/image50.png"/><Relationship Id="rId7" Type="http://schemas.openxmlformats.org/officeDocument/2006/relationships/image" Target="../media/image328.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27.png"/><Relationship Id="rId11" Type="http://schemas.openxmlformats.org/officeDocument/2006/relationships/image" Target="../media/image333.png"/><Relationship Id="rId5" Type="http://schemas.openxmlformats.org/officeDocument/2006/relationships/image" Target="../media/image326.png"/><Relationship Id="rId10" Type="http://schemas.openxmlformats.org/officeDocument/2006/relationships/image" Target="../media/image332.png"/><Relationship Id="rId4" Type="http://schemas.openxmlformats.org/officeDocument/2006/relationships/image" Target="../media/image325.png"/><Relationship Id="rId9" Type="http://schemas.openxmlformats.org/officeDocument/2006/relationships/image" Target="../media/image330.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38.png"/><Relationship Id="rId3" Type="http://schemas.openxmlformats.org/officeDocument/2006/relationships/image" Target="../media/image93.png"/><Relationship Id="rId7" Type="http://schemas.openxmlformats.org/officeDocument/2006/relationships/image" Target="../media/image337.png"/><Relationship Id="rId2" Type="http://schemas.openxmlformats.org/officeDocument/2006/relationships/image" Target="../media/image334.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36.png"/><Relationship Id="rId10" Type="http://schemas.openxmlformats.org/officeDocument/2006/relationships/image" Target="../media/image66.png"/><Relationship Id="rId4" Type="http://schemas.openxmlformats.org/officeDocument/2006/relationships/image" Target="../media/image335.png"/><Relationship Id="rId9" Type="http://schemas.openxmlformats.org/officeDocument/2006/relationships/image" Target="../media/image339.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45.png"/><Relationship Id="rId3" Type="http://schemas.openxmlformats.org/officeDocument/2006/relationships/image" Target="../media/image77.png"/><Relationship Id="rId7" Type="http://schemas.openxmlformats.org/officeDocument/2006/relationships/image" Target="../media/image344.png"/><Relationship Id="rId2" Type="http://schemas.openxmlformats.org/officeDocument/2006/relationships/image" Target="../media/image340.png"/><Relationship Id="rId1" Type="http://schemas.openxmlformats.org/officeDocument/2006/relationships/slideMaster" Target="../slideMasters/slideMaster1.xml"/><Relationship Id="rId6" Type="http://schemas.openxmlformats.org/officeDocument/2006/relationships/image" Target="../media/image343.png"/><Relationship Id="rId5" Type="http://schemas.openxmlformats.org/officeDocument/2006/relationships/image" Target="../media/image342.png"/><Relationship Id="rId4" Type="http://schemas.openxmlformats.org/officeDocument/2006/relationships/image" Target="../media/image341.png"/><Relationship Id="rId9" Type="http://schemas.openxmlformats.org/officeDocument/2006/relationships/image" Target="../media/image50.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52.png"/><Relationship Id="rId13" Type="http://schemas.openxmlformats.org/officeDocument/2006/relationships/image" Target="../media/image357.png"/><Relationship Id="rId3" Type="http://schemas.openxmlformats.org/officeDocument/2006/relationships/image" Target="../media/image347.png"/><Relationship Id="rId7" Type="http://schemas.openxmlformats.org/officeDocument/2006/relationships/image" Target="../media/image351.png"/><Relationship Id="rId12" Type="http://schemas.openxmlformats.org/officeDocument/2006/relationships/image" Target="../media/image356.png"/><Relationship Id="rId17" Type="http://schemas.openxmlformats.org/officeDocument/2006/relationships/image" Target="../media/image50.png"/><Relationship Id="rId2" Type="http://schemas.openxmlformats.org/officeDocument/2006/relationships/image" Target="../media/image346.png"/><Relationship Id="rId16" Type="http://schemas.openxmlformats.org/officeDocument/2006/relationships/image" Target="../media/image360.png"/><Relationship Id="rId1" Type="http://schemas.openxmlformats.org/officeDocument/2006/relationships/slideMaster" Target="../slideMasters/slideMaster1.xml"/><Relationship Id="rId6" Type="http://schemas.openxmlformats.org/officeDocument/2006/relationships/image" Target="../media/image350.png"/><Relationship Id="rId11" Type="http://schemas.openxmlformats.org/officeDocument/2006/relationships/image" Target="../media/image355.png"/><Relationship Id="rId5" Type="http://schemas.openxmlformats.org/officeDocument/2006/relationships/image" Target="../media/image349.png"/><Relationship Id="rId15" Type="http://schemas.openxmlformats.org/officeDocument/2006/relationships/image" Target="../media/image359.png"/><Relationship Id="rId10" Type="http://schemas.openxmlformats.org/officeDocument/2006/relationships/image" Target="../media/image354.png"/><Relationship Id="rId4" Type="http://schemas.openxmlformats.org/officeDocument/2006/relationships/image" Target="../media/image348.png"/><Relationship Id="rId9" Type="http://schemas.openxmlformats.org/officeDocument/2006/relationships/image" Target="../media/image353.png"/><Relationship Id="rId14" Type="http://schemas.openxmlformats.org/officeDocument/2006/relationships/image" Target="../media/image358.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62.png"/><Relationship Id="rId7" Type="http://schemas.openxmlformats.org/officeDocument/2006/relationships/image" Target="../media/image365.png"/><Relationship Id="rId2" Type="http://schemas.openxmlformats.org/officeDocument/2006/relationships/image" Target="../media/image361.png"/><Relationship Id="rId1" Type="http://schemas.openxmlformats.org/officeDocument/2006/relationships/slideMaster" Target="../slideMasters/slideMaster1.xml"/><Relationship Id="rId6" Type="http://schemas.openxmlformats.org/officeDocument/2006/relationships/image" Target="../media/image364.png"/><Relationship Id="rId5" Type="http://schemas.openxmlformats.org/officeDocument/2006/relationships/image" Target="../media/image276.png"/><Relationship Id="rId4" Type="http://schemas.openxmlformats.org/officeDocument/2006/relationships/image" Target="../media/image363.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72.png"/><Relationship Id="rId13" Type="http://schemas.openxmlformats.org/officeDocument/2006/relationships/image" Target="../media/image376.png"/><Relationship Id="rId3" Type="http://schemas.openxmlformats.org/officeDocument/2006/relationships/image" Target="../media/image367.png"/><Relationship Id="rId7" Type="http://schemas.openxmlformats.org/officeDocument/2006/relationships/image" Target="../media/image371.png"/><Relationship Id="rId12" Type="http://schemas.openxmlformats.org/officeDocument/2006/relationships/image" Target="../media/image375.png"/><Relationship Id="rId2" Type="http://schemas.openxmlformats.org/officeDocument/2006/relationships/image" Target="../media/image366.png"/><Relationship Id="rId1" Type="http://schemas.openxmlformats.org/officeDocument/2006/relationships/slideMaster" Target="../slideMasters/slideMaster1.xml"/><Relationship Id="rId6" Type="http://schemas.openxmlformats.org/officeDocument/2006/relationships/image" Target="../media/image370.png"/><Relationship Id="rId11" Type="http://schemas.openxmlformats.org/officeDocument/2006/relationships/image" Target="../media/image50.png"/><Relationship Id="rId5" Type="http://schemas.openxmlformats.org/officeDocument/2006/relationships/image" Target="../media/image369.png"/><Relationship Id="rId10" Type="http://schemas.openxmlformats.org/officeDocument/2006/relationships/image" Target="../media/image374.png"/><Relationship Id="rId4" Type="http://schemas.openxmlformats.org/officeDocument/2006/relationships/image" Target="../media/image368.png"/><Relationship Id="rId9" Type="http://schemas.openxmlformats.org/officeDocument/2006/relationships/image" Target="../media/image373.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81.png"/><Relationship Id="rId3" Type="http://schemas.openxmlformats.org/officeDocument/2006/relationships/image" Target="../media/image58.png"/><Relationship Id="rId7" Type="http://schemas.openxmlformats.org/officeDocument/2006/relationships/image" Target="../media/image380.png"/><Relationship Id="rId2" Type="http://schemas.openxmlformats.org/officeDocument/2006/relationships/image" Target="../media/image377.png"/><Relationship Id="rId1" Type="http://schemas.openxmlformats.org/officeDocument/2006/relationships/slideMaster" Target="../slideMasters/slideMaster1.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78.png"/><Relationship Id="rId9" Type="http://schemas.openxmlformats.org/officeDocument/2006/relationships/image" Target="../media/image9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09.png"/><Relationship Id="rId7" Type="http://schemas.openxmlformats.org/officeDocument/2006/relationships/image" Target="../media/image384.png"/><Relationship Id="rId2" Type="http://schemas.openxmlformats.org/officeDocument/2006/relationships/image" Target="../media/image382.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383.png"/><Relationship Id="rId4" Type="http://schemas.openxmlformats.org/officeDocument/2006/relationships/image" Target="../media/image50.png"/><Relationship Id="rId9" Type="http://schemas.openxmlformats.org/officeDocument/2006/relationships/image" Target="../media/image386.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90.png"/><Relationship Id="rId3" Type="http://schemas.openxmlformats.org/officeDocument/2006/relationships/image" Target="../media/image387.png"/><Relationship Id="rId7" Type="http://schemas.openxmlformats.org/officeDocument/2006/relationships/image" Target="../media/image389.png"/><Relationship Id="rId2" Type="http://schemas.openxmlformats.org/officeDocument/2006/relationships/image" Target="../media/image151.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50.png"/><Relationship Id="rId4" Type="http://schemas.openxmlformats.org/officeDocument/2006/relationships/image" Target="../media/image382.png"/><Relationship Id="rId9" Type="http://schemas.openxmlformats.org/officeDocument/2006/relationships/image" Target="../media/image391.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93.png"/><Relationship Id="rId7" Type="http://schemas.openxmlformats.org/officeDocument/2006/relationships/image" Target="../media/image395.png"/><Relationship Id="rId2" Type="http://schemas.openxmlformats.org/officeDocument/2006/relationships/image" Target="../media/image392.png"/><Relationship Id="rId1" Type="http://schemas.openxmlformats.org/officeDocument/2006/relationships/slideMaster" Target="../slideMasters/slideMaster1.xml"/><Relationship Id="rId6" Type="http://schemas.openxmlformats.org/officeDocument/2006/relationships/image" Target="../media/image394.png"/><Relationship Id="rId5" Type="http://schemas.openxmlformats.org/officeDocument/2006/relationships/image" Target="../media/image50.png"/><Relationship Id="rId4" Type="http://schemas.openxmlformats.org/officeDocument/2006/relationships/image" Target="../media/image330.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97.png"/><Relationship Id="rId7" Type="http://schemas.openxmlformats.org/officeDocument/2006/relationships/image" Target="../media/image399.png"/><Relationship Id="rId2" Type="http://schemas.openxmlformats.org/officeDocument/2006/relationships/image" Target="../media/image396.png"/><Relationship Id="rId1" Type="http://schemas.openxmlformats.org/officeDocument/2006/relationships/slideMaster" Target="../slideMasters/slideMaster1.xml"/><Relationship Id="rId6" Type="http://schemas.openxmlformats.org/officeDocument/2006/relationships/image" Target="../media/image398.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01.png"/><Relationship Id="rId2" Type="http://schemas.openxmlformats.org/officeDocument/2006/relationships/image" Target="../media/image400.png"/><Relationship Id="rId1" Type="http://schemas.openxmlformats.org/officeDocument/2006/relationships/slideMaster" Target="../slideMasters/slideMaster1.xml"/><Relationship Id="rId6" Type="http://schemas.openxmlformats.org/officeDocument/2006/relationships/image" Target="../media/image403.png"/><Relationship Id="rId5" Type="http://schemas.openxmlformats.org/officeDocument/2006/relationships/image" Target="../media/image402.png"/><Relationship Id="rId4" Type="http://schemas.openxmlformats.org/officeDocument/2006/relationships/image" Target="../media/image50.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409.png"/><Relationship Id="rId3" Type="http://schemas.openxmlformats.org/officeDocument/2006/relationships/image" Target="../media/image405.png"/><Relationship Id="rId7" Type="http://schemas.openxmlformats.org/officeDocument/2006/relationships/image" Target="../media/image408.png"/><Relationship Id="rId2" Type="http://schemas.openxmlformats.org/officeDocument/2006/relationships/image" Target="../media/image404.png"/><Relationship Id="rId1" Type="http://schemas.openxmlformats.org/officeDocument/2006/relationships/slideMaster" Target="../slideMasters/slideMaster1.xml"/><Relationship Id="rId6" Type="http://schemas.openxmlformats.org/officeDocument/2006/relationships/image" Target="../media/image407.png"/><Relationship Id="rId5" Type="http://schemas.openxmlformats.org/officeDocument/2006/relationships/image" Target="../media/image406.png"/><Relationship Id="rId4" Type="http://schemas.openxmlformats.org/officeDocument/2006/relationships/image" Target="../media/image50.png"/><Relationship Id="rId9" Type="http://schemas.openxmlformats.org/officeDocument/2006/relationships/image" Target="../media/image410.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2.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411.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412.png"/><Relationship Id="rId1" Type="http://schemas.openxmlformats.org/officeDocument/2006/relationships/slideMaster" Target="../slideMasters/slideMaster2.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413.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411.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2.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2.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50.png"/><Relationship Id="rId7" Type="http://schemas.openxmlformats.org/officeDocument/2006/relationships/image" Target="../media/image126.png"/><Relationship Id="rId2" Type="http://schemas.openxmlformats.org/officeDocument/2006/relationships/image" Target="../media/image123.png"/><Relationship Id="rId1" Type="http://schemas.openxmlformats.org/officeDocument/2006/relationships/slideMaster" Target="../slideMasters/slideMaster2.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92.png"/><Relationship Id="rId9" Type="http://schemas.openxmlformats.org/officeDocument/2006/relationships/image" Target="../media/image128.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50.png"/><Relationship Id="rId7" Type="http://schemas.openxmlformats.org/officeDocument/2006/relationships/image" Target="../media/image130.png"/><Relationship Id="rId12" Type="http://schemas.openxmlformats.org/officeDocument/2006/relationships/image" Target="../media/image134.png"/><Relationship Id="rId2" Type="http://schemas.openxmlformats.org/officeDocument/2006/relationships/image" Target="../media/image129.png"/><Relationship Id="rId1" Type="http://schemas.openxmlformats.org/officeDocument/2006/relationships/slideMaster" Target="../slideMasters/slideMaster2.xml"/><Relationship Id="rId6" Type="http://schemas.openxmlformats.org/officeDocument/2006/relationships/image" Target="../media/image126.png"/><Relationship Id="rId11" Type="http://schemas.openxmlformats.org/officeDocument/2006/relationships/image" Target="../media/image133.png"/><Relationship Id="rId5" Type="http://schemas.openxmlformats.org/officeDocument/2006/relationships/image" Target="../media/image124.png"/><Relationship Id="rId10" Type="http://schemas.openxmlformats.org/officeDocument/2006/relationships/image" Target="../media/image132.png"/><Relationship Id="rId4" Type="http://schemas.openxmlformats.org/officeDocument/2006/relationships/image" Target="../media/image92.png"/><Relationship Id="rId9" Type="http://schemas.openxmlformats.org/officeDocument/2006/relationships/image" Target="../media/image125.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6.png"/><Relationship Id="rId7" Type="http://schemas.openxmlformats.org/officeDocument/2006/relationships/image" Target="../media/image414.png"/><Relationship Id="rId2" Type="http://schemas.openxmlformats.org/officeDocument/2006/relationships/image" Target="../media/image135.png"/><Relationship Id="rId1" Type="http://schemas.openxmlformats.org/officeDocument/2006/relationships/slideMaster" Target="../slideMasters/slideMaster2.xml"/><Relationship Id="rId6" Type="http://schemas.openxmlformats.org/officeDocument/2006/relationships/image" Target="../media/image137.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140.png"/><Relationship Id="rId7" Type="http://schemas.openxmlformats.org/officeDocument/2006/relationships/image" Target="../media/image141.png"/><Relationship Id="rId2" Type="http://schemas.openxmlformats.org/officeDocument/2006/relationships/image" Target="../media/image139.png"/><Relationship Id="rId1" Type="http://schemas.openxmlformats.org/officeDocument/2006/relationships/slideMaster" Target="../slideMasters/slideMaster2.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419.png"/><Relationship Id="rId3" Type="http://schemas.openxmlformats.org/officeDocument/2006/relationships/image" Target="../media/image415.png"/><Relationship Id="rId7" Type="http://schemas.openxmlformats.org/officeDocument/2006/relationships/image" Target="../media/image418.png"/><Relationship Id="rId2" Type="http://schemas.openxmlformats.org/officeDocument/2006/relationships/image" Target="../media/image66.png"/><Relationship Id="rId1" Type="http://schemas.openxmlformats.org/officeDocument/2006/relationships/slideMaster" Target="../slideMasters/slideMaster2.xml"/><Relationship Id="rId6" Type="http://schemas.openxmlformats.org/officeDocument/2006/relationships/image" Target="../media/image417.png"/><Relationship Id="rId5" Type="http://schemas.openxmlformats.org/officeDocument/2006/relationships/image" Target="../media/image151.png"/><Relationship Id="rId10" Type="http://schemas.openxmlformats.org/officeDocument/2006/relationships/image" Target="../media/image50.png"/><Relationship Id="rId4" Type="http://schemas.openxmlformats.org/officeDocument/2006/relationships/image" Target="../media/image416.png"/><Relationship Id="rId9" Type="http://schemas.openxmlformats.org/officeDocument/2006/relationships/image" Target="../media/image420.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56.png"/><Relationship Id="rId3" Type="http://schemas.openxmlformats.org/officeDocument/2006/relationships/image" Target="../media/image50.png"/><Relationship Id="rId7" Type="http://schemas.openxmlformats.org/officeDocument/2006/relationships/image" Target="../media/image155.png"/><Relationship Id="rId2" Type="http://schemas.openxmlformats.org/officeDocument/2006/relationships/image" Target="../media/image151.png"/><Relationship Id="rId1" Type="http://schemas.openxmlformats.org/officeDocument/2006/relationships/slideMaster" Target="../slideMasters/slideMaster2.xml"/><Relationship Id="rId6" Type="http://schemas.openxmlformats.org/officeDocument/2006/relationships/image" Target="../media/image154.png"/><Relationship Id="rId11" Type="http://schemas.openxmlformats.org/officeDocument/2006/relationships/image" Target="../media/image159.png"/><Relationship Id="rId5" Type="http://schemas.openxmlformats.org/officeDocument/2006/relationships/image" Target="../media/image153.png"/><Relationship Id="rId10" Type="http://schemas.openxmlformats.org/officeDocument/2006/relationships/image" Target="../media/image158.png"/><Relationship Id="rId4" Type="http://schemas.openxmlformats.org/officeDocument/2006/relationships/image" Target="../media/image152.png"/><Relationship Id="rId9" Type="http://schemas.openxmlformats.org/officeDocument/2006/relationships/image" Target="../media/image157.pn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63.png"/><Relationship Id="rId3" Type="http://schemas.openxmlformats.org/officeDocument/2006/relationships/image" Target="../media/image50.png"/><Relationship Id="rId7" Type="http://schemas.openxmlformats.org/officeDocument/2006/relationships/image" Target="../media/image162.png"/><Relationship Id="rId2" Type="http://schemas.openxmlformats.org/officeDocument/2006/relationships/image" Target="../media/image160.png"/><Relationship Id="rId1" Type="http://schemas.openxmlformats.org/officeDocument/2006/relationships/slideMaster" Target="../slideMasters/slideMaster2.xml"/><Relationship Id="rId6" Type="http://schemas.openxmlformats.org/officeDocument/2006/relationships/image" Target="../media/image159.png"/><Relationship Id="rId11" Type="http://schemas.openxmlformats.org/officeDocument/2006/relationships/image" Target="../media/image166.png"/><Relationship Id="rId5" Type="http://schemas.openxmlformats.org/officeDocument/2006/relationships/image" Target="../media/image161.png"/><Relationship Id="rId10" Type="http://schemas.openxmlformats.org/officeDocument/2006/relationships/image" Target="../media/image165.png"/><Relationship Id="rId4" Type="http://schemas.openxmlformats.org/officeDocument/2006/relationships/image" Target="../media/image153.png"/><Relationship Id="rId9" Type="http://schemas.openxmlformats.org/officeDocument/2006/relationships/image" Target="../media/image16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183588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149090381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3823470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182331769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9362147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9711704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97225954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9915943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363299738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002548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69517216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a:stretch/>
        </p:blipFill>
        <p:spPr>
          <a:xfrm>
            <a:off x="2057295" y="-10948"/>
            <a:ext cx="862052" cy="652756"/>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17714858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a:stretch/>
        </p:blipFill>
        <p:spPr>
          <a:xfrm>
            <a:off x="11131392" y="4716518"/>
            <a:ext cx="1066364" cy="490868"/>
          </a:xfrm>
          <a:prstGeom prst="rect">
            <a:avLst/>
          </a:prstGeom>
        </p:spPr>
      </p:pic>
    </p:spTree>
    <p:extLst>
      <p:ext uri="{BB962C8B-B14F-4D97-AF65-F5344CB8AC3E}">
        <p14:creationId xmlns:p14="http://schemas.microsoft.com/office/powerpoint/2010/main" val="386805669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a:stretch/>
        </p:blipFill>
        <p:spPr>
          <a:xfrm>
            <a:off x="10623550" y="2397444"/>
            <a:ext cx="1568450" cy="1972622"/>
          </a:xfrm>
          <a:prstGeom prst="rect">
            <a:avLst/>
          </a:prstGeom>
        </p:spPr>
      </p:pic>
    </p:spTree>
    <p:extLst>
      <p:ext uri="{BB962C8B-B14F-4D97-AF65-F5344CB8AC3E}">
        <p14:creationId xmlns:p14="http://schemas.microsoft.com/office/powerpoint/2010/main" val="29997219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40666591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a:stretch/>
        </p:blipFill>
        <p:spPr>
          <a:xfrm>
            <a:off x="0" y="4333878"/>
            <a:ext cx="1419874" cy="2110896"/>
          </a:xfrm>
          <a:prstGeom prst="rect">
            <a:avLst/>
          </a:prstGeom>
        </p:spPr>
      </p:pic>
    </p:spTree>
    <p:extLst>
      <p:ext uri="{BB962C8B-B14F-4D97-AF65-F5344CB8AC3E}">
        <p14:creationId xmlns:p14="http://schemas.microsoft.com/office/powerpoint/2010/main" val="11543768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98926531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210668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235820657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1526251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174460096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33103974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58619174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387367215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132766500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31057212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79697883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404291995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0792615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64378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44112" y="6101888"/>
            <a:ext cx="10058400" cy="138303"/>
          </a:xfrm>
          <a:prstGeom prst="rect">
            <a:avLst/>
          </a:prstGeom>
        </p:spPr>
      </p:pic>
    </p:spTree>
    <p:extLst>
      <p:ext uri="{BB962C8B-B14F-4D97-AF65-F5344CB8AC3E}">
        <p14:creationId xmlns:p14="http://schemas.microsoft.com/office/powerpoint/2010/main" val="172562770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01488591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7980933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8893845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7912159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302149990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72233494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48646648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416905547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76336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86067133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19285681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51350322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5715017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4531991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297541025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06950340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56924566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270334019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15677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8140" b="-2044"/>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6145366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98702260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5478041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78345618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91594502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423648522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165030985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69288179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8140" b="-2044"/>
          <a:stretch/>
        </p:blipFill>
        <p:spPr>
          <a:xfrm>
            <a:off x="11228859" y="3823359"/>
            <a:ext cx="976061" cy="1629861"/>
          </a:xfrm>
          <a:prstGeom prst="rect">
            <a:avLst/>
          </a:prstGeom>
        </p:spPr>
      </p:pic>
    </p:spTree>
    <p:extLst>
      <p:ext uri="{BB962C8B-B14F-4D97-AF65-F5344CB8AC3E}">
        <p14:creationId xmlns:p14="http://schemas.microsoft.com/office/powerpoint/2010/main" val="224768653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a:stretch/>
        </p:blipFill>
        <p:spPr>
          <a:xfrm>
            <a:off x="798783" y="0"/>
            <a:ext cx="505255" cy="314653"/>
          </a:xfrm>
          <a:prstGeom prst="rect">
            <a:avLst/>
          </a:prstGeom>
        </p:spPr>
      </p:pic>
    </p:spTree>
    <p:extLst>
      <p:ext uri="{BB962C8B-B14F-4D97-AF65-F5344CB8AC3E}">
        <p14:creationId xmlns:p14="http://schemas.microsoft.com/office/powerpoint/2010/main" val="2403712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92977043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print">
            <a:extLst>
              <a:ext uri="{28A0092B-C50C-407E-A947-70E740481C1C}">
                <a14:useLocalDpi xmlns:a14="http://schemas.microsoft.com/office/drawing/2010/main"/>
              </a:ext>
            </a:extLst>
          </a:blip>
          <a:srcRect l="-62127" b="-866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10" cstate="email">
            <a:extLst>
              <a:ext uri="{28A0092B-C50C-407E-A947-70E740481C1C}">
                <a14:useLocalDpi xmlns:a14="http://schemas.microsoft.com/office/drawing/2010/main"/>
              </a:ext>
            </a:extLst>
          </a:blip>
          <a:srcRect/>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290506761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91291205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79821374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12253634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68021676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3989742826"/>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163087331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78364094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22579611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110795268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424467938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122552247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135132887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39633929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272847553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71503109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219731733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a:stretch/>
        </p:blipFill>
        <p:spPr>
          <a:xfrm>
            <a:off x="2057295" y="-10948"/>
            <a:ext cx="862052" cy="652756"/>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424606824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a:stretch/>
        </p:blipFill>
        <p:spPr>
          <a:xfrm>
            <a:off x="11131392" y="4716518"/>
            <a:ext cx="1066364" cy="490868"/>
          </a:xfrm>
          <a:prstGeom prst="rect">
            <a:avLst/>
          </a:prstGeom>
        </p:spPr>
      </p:pic>
    </p:spTree>
    <p:extLst>
      <p:ext uri="{BB962C8B-B14F-4D97-AF65-F5344CB8AC3E}">
        <p14:creationId xmlns:p14="http://schemas.microsoft.com/office/powerpoint/2010/main" val="16195024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print">
            <a:extLst>
              <a:ext uri="{28A0092B-C50C-407E-A947-70E740481C1C}">
                <a14:useLocalDpi xmlns:a14="http://schemas.microsoft.com/office/drawing/2010/main"/>
              </a:ext>
            </a:extLst>
          </a:blip>
          <a:srcRect l="-62127" b="-866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10" cstate="email">
            <a:extLst>
              <a:ext uri="{28A0092B-C50C-407E-A947-70E740481C1C}">
                <a14:useLocalDpi xmlns:a14="http://schemas.microsoft.com/office/drawing/2010/main"/>
              </a:ext>
            </a:extLst>
          </a:blip>
          <a:srcRect/>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a:stretch/>
        </p:blipFill>
        <p:spPr>
          <a:xfrm>
            <a:off x="10623550" y="2397444"/>
            <a:ext cx="1568450" cy="1972622"/>
          </a:xfrm>
          <a:prstGeom prst="rect">
            <a:avLst/>
          </a:prstGeom>
        </p:spPr>
      </p:pic>
    </p:spTree>
    <p:extLst>
      <p:ext uri="{BB962C8B-B14F-4D97-AF65-F5344CB8AC3E}">
        <p14:creationId xmlns:p14="http://schemas.microsoft.com/office/powerpoint/2010/main" val="287975758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192141807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a:stretch/>
        </p:blipFill>
        <p:spPr>
          <a:xfrm>
            <a:off x="0" y="4333878"/>
            <a:ext cx="1419874" cy="2110896"/>
          </a:xfrm>
          <a:prstGeom prst="rect">
            <a:avLst/>
          </a:prstGeom>
        </p:spPr>
      </p:pic>
    </p:spTree>
    <p:extLst>
      <p:ext uri="{BB962C8B-B14F-4D97-AF65-F5344CB8AC3E}">
        <p14:creationId xmlns:p14="http://schemas.microsoft.com/office/powerpoint/2010/main" val="328135301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269505915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7957699"/>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48875391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88276109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936023403"/>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14285304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35710781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35176663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79380164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3151921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200014318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5326674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3769787288"/>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256740849"/>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369741015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2696018930"/>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739648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8818340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838795177"/>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420567820"/>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33199858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79285296"/>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2833400835"/>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2121601640"/>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2282396070"/>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21195465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27257086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5066512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81562215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1408964018"/>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91393926"/>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5382716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5615438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2690245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40574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45262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61569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44795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88811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58046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a:stretch/>
        </p:blipFill>
        <p:spPr>
          <a:xfrm>
            <a:off x="510350" y="-10948"/>
            <a:ext cx="862052" cy="652756"/>
          </a:xfrm>
          <a:prstGeom prst="rect">
            <a:avLst/>
          </a:prstGeom>
        </p:spPr>
      </p:pic>
      <p:pic>
        <p:nvPicPr>
          <p:cNvPr id="31" name="Рисунок 3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6906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3954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92523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6437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810042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2627292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18480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1443129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553798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1942596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6615746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667337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4197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155920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8819864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975016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08312348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4456288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3608397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85036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97219477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318374260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309236855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78211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85919389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588536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6736635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8140" b="-2044"/>
          <a:stretch/>
        </p:blipFill>
        <p:spPr>
          <a:xfrm>
            <a:off x="11228859" y="3823359"/>
            <a:ext cx="976061" cy="1629861"/>
          </a:xfrm>
          <a:prstGeom prst="rect">
            <a:avLst/>
          </a:prstGeom>
        </p:spPr>
      </p:pic>
    </p:spTree>
    <p:extLst>
      <p:ext uri="{BB962C8B-B14F-4D97-AF65-F5344CB8AC3E}">
        <p14:creationId xmlns:p14="http://schemas.microsoft.com/office/powerpoint/2010/main" val="65353852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a:stretch/>
        </p:blipFill>
        <p:spPr>
          <a:xfrm>
            <a:off x="798783" y="0"/>
            <a:ext cx="505255" cy="314653"/>
          </a:xfrm>
          <a:prstGeom prst="rect">
            <a:avLst/>
          </a:prstGeom>
        </p:spPr>
      </p:pic>
    </p:spTree>
    <p:extLst>
      <p:ext uri="{BB962C8B-B14F-4D97-AF65-F5344CB8AC3E}">
        <p14:creationId xmlns:p14="http://schemas.microsoft.com/office/powerpoint/2010/main" val="120073715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85203294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print">
            <a:extLst>
              <a:ext uri="{28A0092B-C50C-407E-A947-70E740481C1C}">
                <a14:useLocalDpi xmlns:a14="http://schemas.microsoft.com/office/drawing/2010/main"/>
              </a:ext>
            </a:extLst>
          </a:blip>
          <a:srcRect l="-62127" b="-866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10" cstate="email">
            <a:extLst>
              <a:ext uri="{28A0092B-C50C-407E-A947-70E740481C1C}">
                <a14:useLocalDpi xmlns:a14="http://schemas.microsoft.com/office/drawing/2010/main"/>
              </a:ext>
            </a:extLst>
          </a:blip>
          <a:srcRect/>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2869923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49001042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59425958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88153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8351655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93630375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theme" Target="../theme/theme2.xml"/><Relationship Id="rId16" Type="http://schemas.openxmlformats.org/officeDocument/2006/relationships/slideLayout" Target="../slideLayouts/slideLayout93.xml"/><Relationship Id="rId11" Type="http://schemas.openxmlformats.org/officeDocument/2006/relationships/slideLayout" Target="../slideLayouts/slideLayout88.xml"/><Relationship Id="rId24" Type="http://schemas.openxmlformats.org/officeDocument/2006/relationships/slideLayout" Target="../slideLayouts/slideLayout101.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66" Type="http://schemas.openxmlformats.org/officeDocument/2006/relationships/slideLayout" Target="../slideLayouts/slideLayout143.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82.xml"/><Relationship Id="rId61" Type="http://schemas.openxmlformats.org/officeDocument/2006/relationships/slideLayout" Target="../slideLayouts/slideLayout138.xml"/><Relationship Id="rId19" Type="http://schemas.openxmlformats.org/officeDocument/2006/relationships/slideLayout" Target="../slideLayouts/slideLayout9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image" Target="../media/image8.png"/><Relationship Id="rId7" Type="http://schemas.openxmlformats.org/officeDocument/2006/relationships/slideLayout" Target="../slideLayouts/slideLayout84.xml"/><Relationship Id="rId71" Type="http://schemas.openxmlformats.org/officeDocument/2006/relationships/image" Target="../media/image3.png"/><Relationship Id="rId2" Type="http://schemas.openxmlformats.org/officeDocument/2006/relationships/slideLayout" Target="../slideLayouts/slideLayout79.xml"/><Relationship Id="rId29" Type="http://schemas.openxmlformats.org/officeDocument/2006/relationships/slideLayout" Target="../slideLayouts/slideLayout106.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70.xml"/><Relationship Id="rId21" Type="http://schemas.openxmlformats.org/officeDocument/2006/relationships/slideLayout" Target="../slideLayouts/slideLayout165.xml"/><Relationship Id="rId42" Type="http://schemas.openxmlformats.org/officeDocument/2006/relationships/slideLayout" Target="../slideLayouts/slideLayout186.xml"/><Relationship Id="rId47" Type="http://schemas.openxmlformats.org/officeDocument/2006/relationships/slideLayout" Target="../slideLayouts/slideLayout191.xml"/><Relationship Id="rId63" Type="http://schemas.openxmlformats.org/officeDocument/2006/relationships/slideLayout" Target="../slideLayouts/slideLayout207.xml"/><Relationship Id="rId68" Type="http://schemas.openxmlformats.org/officeDocument/2006/relationships/slideLayout" Target="../slideLayouts/slideLayout212.xml"/><Relationship Id="rId16" Type="http://schemas.openxmlformats.org/officeDocument/2006/relationships/slideLayout" Target="../slideLayouts/slideLayout160.xml"/><Relationship Id="rId11" Type="http://schemas.openxmlformats.org/officeDocument/2006/relationships/slideLayout" Target="../slideLayouts/slideLayout155.xml"/><Relationship Id="rId32" Type="http://schemas.openxmlformats.org/officeDocument/2006/relationships/slideLayout" Target="../slideLayouts/slideLayout176.xml"/><Relationship Id="rId37" Type="http://schemas.openxmlformats.org/officeDocument/2006/relationships/slideLayout" Target="../slideLayouts/slideLayout181.xml"/><Relationship Id="rId53" Type="http://schemas.openxmlformats.org/officeDocument/2006/relationships/slideLayout" Target="../slideLayouts/slideLayout197.xml"/><Relationship Id="rId58" Type="http://schemas.openxmlformats.org/officeDocument/2006/relationships/slideLayout" Target="../slideLayouts/slideLayout202.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149.xml"/><Relationship Id="rId61" Type="http://schemas.openxmlformats.org/officeDocument/2006/relationships/slideLayout" Target="../slideLayouts/slideLayout205.xml"/><Relationship Id="rId82" Type="http://schemas.openxmlformats.org/officeDocument/2006/relationships/image" Target="../media/image12.png"/><Relationship Id="rId19" Type="http://schemas.openxmlformats.org/officeDocument/2006/relationships/slideLayout" Target="../slideLayouts/slideLayout163.xml"/><Relationship Id="rId14" Type="http://schemas.openxmlformats.org/officeDocument/2006/relationships/slideLayout" Target="../slideLayouts/slideLayout158.xml"/><Relationship Id="rId22" Type="http://schemas.openxmlformats.org/officeDocument/2006/relationships/slideLayout" Target="../slideLayouts/slideLayout166.xml"/><Relationship Id="rId27" Type="http://schemas.openxmlformats.org/officeDocument/2006/relationships/slideLayout" Target="../slideLayouts/slideLayout171.xml"/><Relationship Id="rId30" Type="http://schemas.openxmlformats.org/officeDocument/2006/relationships/slideLayout" Target="../slideLayouts/slideLayout174.xml"/><Relationship Id="rId35" Type="http://schemas.openxmlformats.org/officeDocument/2006/relationships/slideLayout" Target="../slideLayouts/slideLayout179.xml"/><Relationship Id="rId43" Type="http://schemas.openxmlformats.org/officeDocument/2006/relationships/slideLayout" Target="../slideLayouts/slideLayout187.xml"/><Relationship Id="rId48" Type="http://schemas.openxmlformats.org/officeDocument/2006/relationships/slideLayout" Target="../slideLayouts/slideLayout192.xml"/><Relationship Id="rId56" Type="http://schemas.openxmlformats.org/officeDocument/2006/relationships/slideLayout" Target="../slideLayouts/slideLayout200.xml"/><Relationship Id="rId64" Type="http://schemas.openxmlformats.org/officeDocument/2006/relationships/slideLayout" Target="../slideLayouts/slideLayout208.xml"/><Relationship Id="rId69" Type="http://schemas.openxmlformats.org/officeDocument/2006/relationships/slideLayout" Target="../slideLayouts/slideLayout213.xml"/><Relationship Id="rId77" Type="http://schemas.openxmlformats.org/officeDocument/2006/relationships/image" Target="../media/image7.png"/><Relationship Id="rId8" Type="http://schemas.openxmlformats.org/officeDocument/2006/relationships/slideLayout" Target="../slideLayouts/slideLayout152.xml"/><Relationship Id="rId51" Type="http://schemas.openxmlformats.org/officeDocument/2006/relationships/slideLayout" Target="../slideLayouts/slideLayout195.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147.xml"/><Relationship Id="rId12" Type="http://schemas.openxmlformats.org/officeDocument/2006/relationships/slideLayout" Target="../slideLayouts/slideLayout156.xml"/><Relationship Id="rId17" Type="http://schemas.openxmlformats.org/officeDocument/2006/relationships/slideLayout" Target="../slideLayouts/slideLayout161.xml"/><Relationship Id="rId25" Type="http://schemas.openxmlformats.org/officeDocument/2006/relationships/slideLayout" Target="../slideLayouts/slideLayout169.xml"/><Relationship Id="rId33" Type="http://schemas.openxmlformats.org/officeDocument/2006/relationships/slideLayout" Target="../slideLayouts/slideLayout177.xml"/><Relationship Id="rId38" Type="http://schemas.openxmlformats.org/officeDocument/2006/relationships/slideLayout" Target="../slideLayouts/slideLayout182.xml"/><Relationship Id="rId46" Type="http://schemas.openxmlformats.org/officeDocument/2006/relationships/slideLayout" Target="../slideLayouts/slideLayout190.xml"/><Relationship Id="rId59" Type="http://schemas.openxmlformats.org/officeDocument/2006/relationships/slideLayout" Target="../slideLayouts/slideLayout203.xml"/><Relationship Id="rId67" Type="http://schemas.openxmlformats.org/officeDocument/2006/relationships/slideLayout" Target="../slideLayouts/slideLayout211.xml"/><Relationship Id="rId20" Type="http://schemas.openxmlformats.org/officeDocument/2006/relationships/slideLayout" Target="../slideLayouts/slideLayout164.xml"/><Relationship Id="rId41" Type="http://schemas.openxmlformats.org/officeDocument/2006/relationships/slideLayout" Target="../slideLayouts/slideLayout185.xml"/><Relationship Id="rId54" Type="http://schemas.openxmlformats.org/officeDocument/2006/relationships/slideLayout" Target="../slideLayouts/slideLayout198.xml"/><Relationship Id="rId62" Type="http://schemas.openxmlformats.org/officeDocument/2006/relationships/slideLayout" Target="../slideLayouts/slideLayout206.xml"/><Relationship Id="rId70" Type="http://schemas.openxmlformats.org/officeDocument/2006/relationships/theme" Target="../theme/theme3.xml"/><Relationship Id="rId75" Type="http://schemas.openxmlformats.org/officeDocument/2006/relationships/image" Target="../media/image5.png"/><Relationship Id="rId1" Type="http://schemas.openxmlformats.org/officeDocument/2006/relationships/slideLayout" Target="../slideLayouts/slideLayout145.xml"/><Relationship Id="rId6" Type="http://schemas.openxmlformats.org/officeDocument/2006/relationships/slideLayout" Target="../slideLayouts/slideLayout150.xml"/><Relationship Id="rId15" Type="http://schemas.openxmlformats.org/officeDocument/2006/relationships/slideLayout" Target="../slideLayouts/slideLayout159.xml"/><Relationship Id="rId23" Type="http://schemas.openxmlformats.org/officeDocument/2006/relationships/slideLayout" Target="../slideLayouts/slideLayout167.xml"/><Relationship Id="rId28" Type="http://schemas.openxmlformats.org/officeDocument/2006/relationships/slideLayout" Target="../slideLayouts/slideLayout172.xml"/><Relationship Id="rId36" Type="http://schemas.openxmlformats.org/officeDocument/2006/relationships/slideLayout" Target="../slideLayouts/slideLayout180.xml"/><Relationship Id="rId49" Type="http://schemas.openxmlformats.org/officeDocument/2006/relationships/slideLayout" Target="../slideLayouts/slideLayout193.xml"/><Relationship Id="rId57" Type="http://schemas.openxmlformats.org/officeDocument/2006/relationships/slideLayout" Target="../slideLayouts/slideLayout201.xml"/><Relationship Id="rId10" Type="http://schemas.openxmlformats.org/officeDocument/2006/relationships/slideLayout" Target="../slideLayouts/slideLayout154.xml"/><Relationship Id="rId31" Type="http://schemas.openxmlformats.org/officeDocument/2006/relationships/slideLayout" Target="../slideLayouts/slideLayout175.xml"/><Relationship Id="rId44" Type="http://schemas.openxmlformats.org/officeDocument/2006/relationships/slideLayout" Target="../slideLayouts/slideLayout188.xml"/><Relationship Id="rId52" Type="http://schemas.openxmlformats.org/officeDocument/2006/relationships/slideLayout" Target="../slideLayouts/slideLayout196.xml"/><Relationship Id="rId60" Type="http://schemas.openxmlformats.org/officeDocument/2006/relationships/slideLayout" Target="../slideLayouts/slideLayout204.xml"/><Relationship Id="rId65" Type="http://schemas.openxmlformats.org/officeDocument/2006/relationships/slideLayout" Target="../slideLayouts/slideLayout209.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148.xml"/><Relationship Id="rId9" Type="http://schemas.openxmlformats.org/officeDocument/2006/relationships/slideLayout" Target="../slideLayouts/slideLayout153.xml"/><Relationship Id="rId13" Type="http://schemas.openxmlformats.org/officeDocument/2006/relationships/slideLayout" Target="../slideLayouts/slideLayout157.xml"/><Relationship Id="rId18" Type="http://schemas.openxmlformats.org/officeDocument/2006/relationships/slideLayout" Target="../slideLayouts/slideLayout162.xml"/><Relationship Id="rId39" Type="http://schemas.openxmlformats.org/officeDocument/2006/relationships/slideLayout" Target="../slideLayouts/slideLayout183.xml"/><Relationship Id="rId34" Type="http://schemas.openxmlformats.org/officeDocument/2006/relationships/slideLayout" Target="../slideLayouts/slideLayout178.xml"/><Relationship Id="rId50" Type="http://schemas.openxmlformats.org/officeDocument/2006/relationships/slideLayout" Target="../slideLayouts/slideLayout194.xml"/><Relationship Id="rId55" Type="http://schemas.openxmlformats.org/officeDocument/2006/relationships/slideLayout" Target="../slideLayouts/slideLayout199.xml"/><Relationship Id="rId76" Type="http://schemas.openxmlformats.org/officeDocument/2006/relationships/image" Target="../media/image6.png"/><Relationship Id="rId7" Type="http://schemas.openxmlformats.org/officeDocument/2006/relationships/slideLayout" Target="../slideLayouts/slideLayout151.xml"/><Relationship Id="rId71" Type="http://schemas.openxmlformats.org/officeDocument/2006/relationships/image" Target="../media/image1.png"/><Relationship Id="rId2" Type="http://schemas.openxmlformats.org/officeDocument/2006/relationships/slideLayout" Target="../slideLayouts/slideLayout146.xml"/><Relationship Id="rId29" Type="http://schemas.openxmlformats.org/officeDocument/2006/relationships/slideLayout" Target="../slideLayouts/slideLayout173.xml"/><Relationship Id="rId24" Type="http://schemas.openxmlformats.org/officeDocument/2006/relationships/slideLayout" Target="../slideLayouts/slideLayout168.xml"/><Relationship Id="rId40" Type="http://schemas.openxmlformats.org/officeDocument/2006/relationships/slideLayout" Target="../slideLayouts/slideLayout184.xml"/><Relationship Id="rId45" Type="http://schemas.openxmlformats.org/officeDocument/2006/relationships/slideLayout" Target="../slideLayouts/slideLayout189.xml"/><Relationship Id="rId66" Type="http://schemas.openxmlformats.org/officeDocument/2006/relationships/slideLayout" Target="../slideLayouts/slideLayout2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pPr/>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839" r:id="rId3"/>
    <p:sldLayoutId id="2147483682" r:id="rId4"/>
    <p:sldLayoutId id="2147483683" r:id="rId5"/>
    <p:sldLayoutId id="2147483661" r:id="rId6"/>
    <p:sldLayoutId id="2147483672" r:id="rId7"/>
    <p:sldLayoutId id="2147483673" r:id="rId8"/>
    <p:sldLayoutId id="2147483662" r:id="rId9"/>
    <p:sldLayoutId id="2147483677" r:id="rId10"/>
    <p:sldLayoutId id="2147483663" r:id="rId11"/>
    <p:sldLayoutId id="2147483688" r:id="rId12"/>
    <p:sldLayoutId id="2147483691" r:id="rId13"/>
    <p:sldLayoutId id="2147483718" r:id="rId14"/>
    <p:sldLayoutId id="2147483689" r:id="rId15"/>
    <p:sldLayoutId id="2147483690" r:id="rId16"/>
    <p:sldLayoutId id="2147483692" r:id="rId17"/>
    <p:sldLayoutId id="2147483693" r:id="rId18"/>
    <p:sldLayoutId id="2147483712" r:id="rId19"/>
    <p:sldLayoutId id="2147483723" r:id="rId20"/>
    <p:sldLayoutId id="2147483674" r:id="rId21"/>
    <p:sldLayoutId id="2147483842" r:id="rId22"/>
    <p:sldLayoutId id="2147483694" r:id="rId23"/>
    <p:sldLayoutId id="2147483695" r:id="rId24"/>
    <p:sldLayoutId id="2147483719" r:id="rId25"/>
    <p:sldLayoutId id="2147483696" r:id="rId26"/>
    <p:sldLayoutId id="2147483697" r:id="rId27"/>
    <p:sldLayoutId id="2147483698" r:id="rId28"/>
    <p:sldLayoutId id="2147483699" r:id="rId29"/>
    <p:sldLayoutId id="2147483713" r:id="rId30"/>
    <p:sldLayoutId id="2147483724" r:id="rId31"/>
    <p:sldLayoutId id="2147483675" r:id="rId32"/>
    <p:sldLayoutId id="2147483766" r:id="rId33"/>
    <p:sldLayoutId id="2147483700" r:id="rId34"/>
    <p:sldLayoutId id="2147483767" r:id="rId35"/>
    <p:sldLayoutId id="2147483720" r:id="rId36"/>
    <p:sldLayoutId id="2147483701" r:id="rId37"/>
    <p:sldLayoutId id="2147483702" r:id="rId38"/>
    <p:sldLayoutId id="2147483703" r:id="rId39"/>
    <p:sldLayoutId id="2147483704" r:id="rId40"/>
    <p:sldLayoutId id="2147483705" r:id="rId41"/>
    <p:sldLayoutId id="2147483714" r:id="rId42"/>
    <p:sldLayoutId id="2147483765" r:id="rId43"/>
    <p:sldLayoutId id="2147483725" r:id="rId44"/>
    <p:sldLayoutId id="2147483676" r:id="rId45"/>
    <p:sldLayoutId id="2147483706" r:id="rId46"/>
    <p:sldLayoutId id="2147483707" r:id="rId47"/>
    <p:sldLayoutId id="2147483721" r:id="rId48"/>
    <p:sldLayoutId id="2147483708" r:id="rId49"/>
    <p:sldLayoutId id="2147483709" r:id="rId50"/>
    <p:sldLayoutId id="2147483710" r:id="rId51"/>
    <p:sldLayoutId id="2147483711" r:id="rId52"/>
    <p:sldLayoutId id="2147483715" r:id="rId53"/>
    <p:sldLayoutId id="2147483726" r:id="rId54"/>
    <p:sldLayoutId id="2147483728" r:id="rId55"/>
    <p:sldLayoutId id="2147483664" r:id="rId56"/>
    <p:sldLayoutId id="2147483665" r:id="rId57"/>
    <p:sldLayoutId id="2147483666" r:id="rId58"/>
    <p:sldLayoutId id="2147483722" r:id="rId59"/>
    <p:sldLayoutId id="2147483764" r:id="rId60"/>
    <p:sldLayoutId id="2147483727" r:id="rId61"/>
    <p:sldLayoutId id="2147483686" r:id="rId62"/>
    <p:sldLayoutId id="2147483841" r:id="rId63"/>
    <p:sldLayoutId id="2147483687" r:id="rId64"/>
    <p:sldLayoutId id="2147483678" r:id="rId65"/>
    <p:sldLayoutId id="2147483680" r:id="rId66"/>
    <p:sldLayoutId id="2147483667" r:id="rId67"/>
    <p:sldLayoutId id="2147483679" r:id="rId68"/>
    <p:sldLayoutId id="2147483684" r:id="rId69"/>
    <p:sldLayoutId id="2147483685" r:id="rId70"/>
    <p:sldLayoutId id="2147483668" r:id="rId71"/>
    <p:sldLayoutId id="2147483669" r:id="rId72"/>
    <p:sldLayoutId id="2147483716" r:id="rId73"/>
    <p:sldLayoutId id="2147483840" r:id="rId74"/>
    <p:sldLayoutId id="2147483670" r:id="rId75"/>
    <p:sldLayoutId id="2147483671" r:id="rId76"/>
    <p:sldLayoutId id="2147483870"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pPr/>
              <a:t>‹Nr.›</a:t>
            </a:fld>
            <a:endParaRPr lang="ru-RU" dirty="0"/>
          </a:p>
        </p:txBody>
      </p:sp>
    </p:spTree>
    <p:extLst>
      <p:ext uri="{BB962C8B-B14F-4D97-AF65-F5344CB8AC3E}">
        <p14:creationId xmlns:p14="http://schemas.microsoft.com/office/powerpoint/2010/main" val="1588151815"/>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 id="2147483888" r:id="rId17"/>
    <p:sldLayoutId id="2147483889" r:id="rId18"/>
    <p:sldLayoutId id="2147483890" r:id="rId19"/>
    <p:sldLayoutId id="2147483891" r:id="rId20"/>
    <p:sldLayoutId id="2147483892" r:id="rId21"/>
    <p:sldLayoutId id="2147483893" r:id="rId22"/>
    <p:sldLayoutId id="2147483894" r:id="rId23"/>
    <p:sldLayoutId id="2147483895" r:id="rId24"/>
    <p:sldLayoutId id="2147483896" r:id="rId25"/>
    <p:sldLayoutId id="2147483897" r:id="rId26"/>
    <p:sldLayoutId id="2147483898" r:id="rId27"/>
    <p:sldLayoutId id="2147483899" r:id="rId28"/>
    <p:sldLayoutId id="2147483900" r:id="rId29"/>
    <p:sldLayoutId id="2147483901" r:id="rId30"/>
    <p:sldLayoutId id="2147483902" r:id="rId31"/>
    <p:sldLayoutId id="2147483903" r:id="rId32"/>
    <p:sldLayoutId id="2147483904" r:id="rId33"/>
    <p:sldLayoutId id="2147483905" r:id="rId34"/>
    <p:sldLayoutId id="2147483906" r:id="rId35"/>
    <p:sldLayoutId id="2147483907" r:id="rId36"/>
    <p:sldLayoutId id="2147483908" r:id="rId37"/>
    <p:sldLayoutId id="2147483909" r:id="rId38"/>
    <p:sldLayoutId id="2147483910" r:id="rId39"/>
    <p:sldLayoutId id="2147483911" r:id="rId40"/>
    <p:sldLayoutId id="2147483912" r:id="rId41"/>
    <p:sldLayoutId id="2147483913" r:id="rId42"/>
    <p:sldLayoutId id="2147483914" r:id="rId43"/>
    <p:sldLayoutId id="2147483915" r:id="rId44"/>
    <p:sldLayoutId id="2147483916" r:id="rId45"/>
    <p:sldLayoutId id="2147483917" r:id="rId46"/>
    <p:sldLayoutId id="2147483918" r:id="rId47"/>
    <p:sldLayoutId id="2147483919" r:id="rId48"/>
    <p:sldLayoutId id="2147483920" r:id="rId49"/>
    <p:sldLayoutId id="2147483921" r:id="rId50"/>
    <p:sldLayoutId id="2147483922" r:id="rId51"/>
    <p:sldLayoutId id="2147483923" r:id="rId52"/>
    <p:sldLayoutId id="2147483924" r:id="rId53"/>
    <p:sldLayoutId id="2147483925" r:id="rId54"/>
    <p:sldLayoutId id="2147483926" r:id="rId55"/>
    <p:sldLayoutId id="2147483927" r:id="rId56"/>
    <p:sldLayoutId id="2147483928" r:id="rId57"/>
    <p:sldLayoutId id="2147483929" r:id="rId58"/>
    <p:sldLayoutId id="2147483930" r:id="rId59"/>
    <p:sldLayoutId id="2147483931" r:id="rId60"/>
    <p:sldLayoutId id="2147483932" r:id="rId61"/>
    <p:sldLayoutId id="2147483933" r:id="rId62"/>
    <p:sldLayoutId id="2147483934" r:id="rId63"/>
    <p:sldLayoutId id="2147483935" r:id="rId64"/>
    <p:sldLayoutId id="2147483936" r:id="rId65"/>
    <p:sldLayoutId id="2147483937" r:id="rId66"/>
    <p:sldLayoutId id="2147483938" r:id="rId6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365820449"/>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 id="2147483951" r:id="rId12"/>
    <p:sldLayoutId id="2147483952" r:id="rId13"/>
    <p:sldLayoutId id="2147483953" r:id="rId14"/>
    <p:sldLayoutId id="2147483954" r:id="rId15"/>
    <p:sldLayoutId id="2147483955" r:id="rId16"/>
    <p:sldLayoutId id="2147483956" r:id="rId17"/>
    <p:sldLayoutId id="2147483957" r:id="rId18"/>
    <p:sldLayoutId id="2147483958" r:id="rId19"/>
    <p:sldLayoutId id="2147483959" r:id="rId20"/>
    <p:sldLayoutId id="2147483960" r:id="rId21"/>
    <p:sldLayoutId id="2147483961" r:id="rId22"/>
    <p:sldLayoutId id="2147483962" r:id="rId23"/>
    <p:sldLayoutId id="2147483963" r:id="rId24"/>
    <p:sldLayoutId id="2147483964" r:id="rId25"/>
    <p:sldLayoutId id="2147483965" r:id="rId26"/>
    <p:sldLayoutId id="2147483966" r:id="rId27"/>
    <p:sldLayoutId id="2147483967" r:id="rId28"/>
    <p:sldLayoutId id="2147483968" r:id="rId29"/>
    <p:sldLayoutId id="2147483969" r:id="rId30"/>
    <p:sldLayoutId id="2147483970" r:id="rId31"/>
    <p:sldLayoutId id="2147483971" r:id="rId32"/>
    <p:sldLayoutId id="2147483972" r:id="rId33"/>
    <p:sldLayoutId id="2147483973" r:id="rId34"/>
    <p:sldLayoutId id="2147483974" r:id="rId35"/>
    <p:sldLayoutId id="2147483975" r:id="rId36"/>
    <p:sldLayoutId id="2147483976" r:id="rId37"/>
    <p:sldLayoutId id="2147483977" r:id="rId38"/>
    <p:sldLayoutId id="2147483978" r:id="rId39"/>
    <p:sldLayoutId id="2147483979" r:id="rId40"/>
    <p:sldLayoutId id="2147483980" r:id="rId41"/>
    <p:sldLayoutId id="2147483981" r:id="rId42"/>
    <p:sldLayoutId id="2147483982" r:id="rId43"/>
    <p:sldLayoutId id="2147483983" r:id="rId44"/>
    <p:sldLayoutId id="2147483984" r:id="rId45"/>
    <p:sldLayoutId id="2147483985" r:id="rId46"/>
    <p:sldLayoutId id="2147483986" r:id="rId47"/>
    <p:sldLayoutId id="2147483987" r:id="rId48"/>
    <p:sldLayoutId id="2147483988" r:id="rId49"/>
    <p:sldLayoutId id="2147483989" r:id="rId50"/>
    <p:sldLayoutId id="2147483990" r:id="rId51"/>
    <p:sldLayoutId id="2147483991" r:id="rId52"/>
    <p:sldLayoutId id="2147483992" r:id="rId53"/>
    <p:sldLayoutId id="2147483993" r:id="rId54"/>
    <p:sldLayoutId id="2147483994" r:id="rId55"/>
    <p:sldLayoutId id="2147483995" r:id="rId56"/>
    <p:sldLayoutId id="2147483996" r:id="rId57"/>
    <p:sldLayoutId id="2147483997" r:id="rId58"/>
    <p:sldLayoutId id="2147483998" r:id="rId59"/>
    <p:sldLayoutId id="2147483999" r:id="rId60"/>
    <p:sldLayoutId id="2147484000" r:id="rId61"/>
    <p:sldLayoutId id="2147484001" r:id="rId62"/>
    <p:sldLayoutId id="2147484002" r:id="rId63"/>
    <p:sldLayoutId id="2147484003" r:id="rId64"/>
    <p:sldLayoutId id="2147484004" r:id="rId65"/>
    <p:sldLayoutId id="2147484005" r:id="rId66"/>
    <p:sldLayoutId id="2147484006" r:id="rId67"/>
    <p:sldLayoutId id="2147484007" r:id="rId68"/>
    <p:sldLayoutId id="2147484008"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43.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444.jpeg"/></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197.xml"/><Relationship Id="rId4" Type="http://schemas.openxmlformats.org/officeDocument/2006/relationships/image" Target="../media/image445.jpeg"/></Relationships>
</file>

<file path=ppt/slides/_rels/slide3.xml.rels><?xml version="1.0" encoding="UTF-8" standalone="yes"?>
<Relationships xmlns="http://schemas.openxmlformats.org/package/2006/relationships"><Relationship Id="rId3" Type="http://schemas.openxmlformats.org/officeDocument/2006/relationships/image" Target="../media/image443.png"/><Relationship Id="rId2" Type="http://schemas.openxmlformats.org/officeDocument/2006/relationships/notesSlide" Target="../notesSlides/notesSlide3.xml"/><Relationship Id="rId1" Type="http://schemas.openxmlformats.org/officeDocument/2006/relationships/slideLayout" Target="../slideLayouts/slideLayout85.xml"/></Relationships>
</file>

<file path=ppt/slides/_rels/slide4.xml.rels><?xml version="1.0" encoding="UTF-8" standalone="yes"?>
<Relationships xmlns="http://schemas.openxmlformats.org/package/2006/relationships"><Relationship Id="rId3" Type="http://schemas.openxmlformats.org/officeDocument/2006/relationships/image" Target="../media/image446.png"/><Relationship Id="rId2" Type="http://schemas.openxmlformats.org/officeDocument/2006/relationships/notesSlide" Target="../notesSlides/notesSlide4.xml"/><Relationship Id="rId1" Type="http://schemas.openxmlformats.org/officeDocument/2006/relationships/slideLayout" Target="../slideLayouts/slideLayout130.xml"/><Relationship Id="rId5" Type="http://schemas.openxmlformats.org/officeDocument/2006/relationships/image" Target="../media/image447.jpeg"/><Relationship Id="rId4" Type="http://schemas.openxmlformats.org/officeDocument/2006/relationships/hyperlink" Target="https://www.srf.ch/news/schweiz/kampf-gegen-festival-muell-der-abfall-frust-nach-dem-open-air"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48.png"/><Relationship Id="rId2" Type="http://schemas.openxmlformats.org/officeDocument/2006/relationships/notesSlide" Target="../notesSlides/notesSlide5.xml"/><Relationship Id="rId1" Type="http://schemas.openxmlformats.org/officeDocument/2006/relationships/slideLayout" Target="../slideLayouts/slideLayout130.xml"/><Relationship Id="rId4" Type="http://schemas.openxmlformats.org/officeDocument/2006/relationships/hyperlink" Target="https://www.srf.ch/news/schweiz/kampf-gegen-festival-muell-der-abfall-frust-nach-dem-open-ai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49.png"/><Relationship Id="rId2" Type="http://schemas.openxmlformats.org/officeDocument/2006/relationships/notesSlide" Target="../notesSlides/notesSlide6.xml"/><Relationship Id="rId1" Type="http://schemas.openxmlformats.org/officeDocument/2006/relationships/slideLayout" Target="../slideLayouts/slideLayout59.xml"/><Relationship Id="rId5" Type="http://schemas.openxmlformats.org/officeDocument/2006/relationships/hyperlink" Target="https://www.deviantart.com/jakubchelstowski/art/Nautilus-907301892" TargetMode="External"/><Relationship Id="rId4" Type="http://schemas.openxmlformats.org/officeDocument/2006/relationships/image" Target="../media/image450.png"/></Relationships>
</file>

<file path=ppt/slides/_rels/slide7.xml.rels><?xml version="1.0" encoding="UTF-8" standalone="yes"?>
<Relationships xmlns="http://schemas.openxmlformats.org/package/2006/relationships"><Relationship Id="rId3" Type="http://schemas.openxmlformats.org/officeDocument/2006/relationships/image" Target="../media/image450.png"/><Relationship Id="rId2" Type="http://schemas.openxmlformats.org/officeDocument/2006/relationships/notesSlide" Target="../notesSlides/notesSlide7.xml"/><Relationship Id="rId1" Type="http://schemas.openxmlformats.org/officeDocument/2006/relationships/slideLayout" Target="../slideLayouts/slideLayout59.xml"/></Relationships>
</file>

<file path=ppt/slides/_rels/slide8.xml.rels><?xml version="1.0" encoding="UTF-8" standalone="yes"?>
<Relationships xmlns="http://schemas.openxmlformats.org/package/2006/relationships"><Relationship Id="rId3" Type="http://schemas.openxmlformats.org/officeDocument/2006/relationships/image" Target="../media/image450.png"/><Relationship Id="rId2" Type="http://schemas.openxmlformats.org/officeDocument/2006/relationships/notesSlide" Target="../notesSlides/notesSlide8.xml"/><Relationship Id="rId1" Type="http://schemas.openxmlformats.org/officeDocument/2006/relationships/slideLayout" Target="../slideLayouts/slideLayout59.xml"/></Relationships>
</file>

<file path=ppt/slides/_rels/slide9.xml.rels><?xml version="1.0" encoding="UTF-8" standalone="yes"?>
<Relationships xmlns="http://schemas.openxmlformats.org/package/2006/relationships"><Relationship Id="rId3" Type="http://schemas.openxmlformats.org/officeDocument/2006/relationships/image" Target="../media/image450.png"/><Relationship Id="rId2" Type="http://schemas.openxmlformats.org/officeDocument/2006/relationships/notesSlide" Target="../notesSlides/notesSlide9.xml"/><Relationship Id="rId1" Type="http://schemas.openxmlformats.org/officeDocument/2006/relationships/slideLayout" Target="../slideLayouts/slideLayout59.xml"/><Relationship Id="rId4" Type="http://schemas.openxmlformats.org/officeDocument/2006/relationships/image" Target="../media/image45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E22434B1-6DF2-61BB-7847-1D5B6A457AE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510729" y="0"/>
            <a:ext cx="2176672" cy="1043578"/>
          </a:xfrm>
          <a:prstGeom prst="rect">
            <a:avLst/>
          </a:prstGeom>
        </p:spPr>
      </p:pic>
      <p:sp>
        <p:nvSpPr>
          <p:cNvPr id="7" name="Titel 1">
            <a:extLst>
              <a:ext uri="{FF2B5EF4-FFF2-40B4-BE49-F238E27FC236}">
                <a16:creationId xmlns:a16="http://schemas.microsoft.com/office/drawing/2014/main" id="{7BCE883B-BFCE-4258-A307-77A544A10374}"/>
              </a:ext>
            </a:extLst>
          </p:cNvPr>
          <p:cNvSpPr>
            <a:spLocks noGrp="1"/>
          </p:cNvSpPr>
          <p:nvPr>
            <p:ph type="title"/>
          </p:nvPr>
        </p:nvSpPr>
        <p:spPr>
          <a:xfrm>
            <a:off x="7652084" y="3827039"/>
            <a:ext cx="4331369" cy="846756"/>
          </a:xfrm>
        </p:spPr>
        <p:txBody>
          <a:bodyPr>
            <a:noAutofit/>
          </a:bodyPr>
          <a:lstStyle/>
          <a:p>
            <a:r>
              <a:rPr lang="de-CH" sz="3600" dirty="0">
                <a:solidFill>
                  <a:srgbClr val="0B4874"/>
                </a:solidFill>
              </a:rPr>
              <a:t>Wiederkehrende</a:t>
            </a:r>
            <a:br>
              <a:rPr lang="de-CH" sz="3600" dirty="0">
                <a:solidFill>
                  <a:srgbClr val="0B4874"/>
                </a:solidFill>
              </a:rPr>
            </a:br>
            <a:r>
              <a:rPr lang="de-CH" sz="3600" dirty="0">
                <a:solidFill>
                  <a:srgbClr val="0B4874"/>
                </a:solidFill>
              </a:rPr>
              <a:t>Themen</a:t>
            </a:r>
          </a:p>
        </p:txBody>
      </p:sp>
      <p:sp>
        <p:nvSpPr>
          <p:cNvPr id="8" name="Titel 1">
            <a:extLst>
              <a:ext uri="{FF2B5EF4-FFF2-40B4-BE49-F238E27FC236}">
                <a16:creationId xmlns:a16="http://schemas.microsoft.com/office/drawing/2014/main" id="{649225DA-B0F5-B7B6-D3E3-E3E26009112C}"/>
              </a:ext>
            </a:extLst>
          </p:cNvPr>
          <p:cNvSpPr txBox="1">
            <a:spLocks/>
          </p:cNvSpPr>
          <p:nvPr/>
        </p:nvSpPr>
        <p:spPr>
          <a:xfrm>
            <a:off x="935834" y="5908945"/>
            <a:ext cx="8168410" cy="636104"/>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l"/>
            <a:r>
              <a:rPr lang="de-CH" sz="2800" b="0" dirty="0">
                <a:solidFill>
                  <a:srgbClr val="8EB403"/>
                </a:solidFill>
              </a:rPr>
              <a:t>Unternehmerisches Denken und Handeln</a:t>
            </a:r>
          </a:p>
        </p:txBody>
      </p:sp>
      <p:sp>
        <p:nvSpPr>
          <p:cNvPr id="9" name="Rechteck 8">
            <a:extLst>
              <a:ext uri="{FF2B5EF4-FFF2-40B4-BE49-F238E27FC236}">
                <a16:creationId xmlns:a16="http://schemas.microsoft.com/office/drawing/2014/main" id="{07A64030-BEEE-F49E-3FDE-63683A65BE68}"/>
              </a:ext>
            </a:extLst>
          </p:cNvPr>
          <p:cNvSpPr/>
          <p:nvPr/>
        </p:nvSpPr>
        <p:spPr>
          <a:xfrm>
            <a:off x="925894" y="5322132"/>
            <a:ext cx="3886000" cy="738664"/>
          </a:xfrm>
          <a:prstGeom prst="rect">
            <a:avLst/>
          </a:prstGeom>
        </p:spPr>
        <p:txBody>
          <a:bodyPr wrap="none">
            <a:spAutoFit/>
          </a:bodyPr>
          <a:lstStyle/>
          <a:p>
            <a:r>
              <a:rPr lang="de-CH" sz="4200" dirty="0">
                <a:solidFill>
                  <a:srgbClr val="8EB403"/>
                </a:solidFill>
              </a:rPr>
              <a:t>my</a:t>
            </a:r>
            <a:r>
              <a:rPr lang="de-CH" sz="4200" b="1" dirty="0">
                <a:solidFill>
                  <a:srgbClr val="8EB403"/>
                </a:solidFill>
              </a:rPr>
              <a:t>idea.</a:t>
            </a:r>
            <a:r>
              <a:rPr lang="de-CH" sz="4200" dirty="0">
                <a:solidFill>
                  <a:srgbClr val="8EB403"/>
                </a:solidFill>
              </a:rPr>
              <a:t>ch 2.0</a:t>
            </a:r>
          </a:p>
        </p:txBody>
      </p:sp>
      <p:sp>
        <p:nvSpPr>
          <p:cNvPr id="10" name="Ellipse 16">
            <a:extLst>
              <a:ext uri="{FF2B5EF4-FFF2-40B4-BE49-F238E27FC236}">
                <a16:creationId xmlns:a16="http://schemas.microsoft.com/office/drawing/2014/main" id="{4450165A-BC44-E98E-90B6-10DFF709CB95}"/>
              </a:ext>
            </a:extLst>
          </p:cNvPr>
          <p:cNvSpPr/>
          <p:nvPr/>
        </p:nvSpPr>
        <p:spPr>
          <a:xfrm>
            <a:off x="9348253" y="188484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B833D50E-B8E9-F177-C10D-9B091BCE63B1}"/>
              </a:ext>
            </a:extLst>
          </p:cNvPr>
          <p:cNvSpPr>
            <a:spLocks noEditPoints="1"/>
          </p:cNvSpPr>
          <p:nvPr/>
        </p:nvSpPr>
        <p:spPr bwMode="auto">
          <a:xfrm>
            <a:off x="9599926" y="2136513"/>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pic>
        <p:nvPicPr>
          <p:cNvPr id="3" name="Grafik 2">
            <a:extLst>
              <a:ext uri="{FF2B5EF4-FFF2-40B4-BE49-F238E27FC236}">
                <a16:creationId xmlns:a16="http://schemas.microsoft.com/office/drawing/2014/main" id="{0971FB8F-1A72-7002-D3C2-470C094047E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46161" y="5257199"/>
            <a:ext cx="3620840" cy="1302620"/>
          </a:xfrm>
          <a:prstGeom prst="rect">
            <a:avLst/>
          </a:prstGeom>
        </p:spPr>
      </p:pic>
    </p:spTree>
    <p:extLst>
      <p:ext uri="{BB962C8B-B14F-4D97-AF65-F5344CB8AC3E}">
        <p14:creationId xmlns:p14="http://schemas.microsoft.com/office/powerpoint/2010/main" val="2901858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AE28B-39C1-AB2B-41AE-549B0F6618C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92EB3C-511A-7071-F8F6-B20ED69F0AA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D241FDAF-B186-54BD-3424-16D39C78A757}"/>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de-CH"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Nutzungsbedingungen für das Lernprogramm </a:t>
            </a:r>
            <a:r>
              <a:rPr kumimoji="0" lang="de-CH"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myidea</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6B6F2DFB-C795-A9F0-E8AD-11001A5CEC1D}"/>
              </a:ext>
            </a:extLst>
          </p:cNvPr>
          <p:cNvSpPr txBox="1"/>
          <p:nvPr/>
        </p:nvSpPr>
        <p:spPr>
          <a:xfrm>
            <a:off x="956683" y="1728853"/>
            <a:ext cx="4960041"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Frei zugängliche Nutzung: </a:t>
            </a:r>
            <a:r>
              <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Die Unterlagen sind frei zugänglich und dürfen grundsätzlich von jedermann genutzt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Für wen wurden die Unterlagen erstellt?</a:t>
            </a:r>
            <a:r>
              <a:rPr kumimoji="0" lang="de-CH" sz="1200" b="1"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Die Unterlagen wurden für den Einsatz an Berufsfachschulen erstellt. Sie richten sich in erster Linie an Lehrpersonen, die eine viertägige Grundausbildung zum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-Lernprogramm absolviert haben. Sollten Sie die Unterlagen nutzen wollen, ohne diese Ausbildung absolviert zu haben, ist dies möglich. Wir bitten Sie in diesem Fall, uns darüber zu informieren. Zudem stehen wir gerne für ein Gespräch zur Verfügung: </a:t>
            </a:r>
            <a:r>
              <a:rPr kumimoji="0" lang="de-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Namensnennung: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Bei jeglicher Nutzung der Materialien ist das «Schweizerische Zentrum für Unternehmerisches Denken und Handeln szUDH» als Ersteller der Unterlagen kenntlich zu machen. Dies kann durch folgende Formulierungen geschehen: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1" u="none" strike="noStrike" kern="1200" cap="none" spc="0" normalizeH="0" baseline="0" noProof="0" dirty="0">
                <a:ln>
                  <a:noFill/>
                </a:ln>
                <a:solidFill>
                  <a:srgbClr val="073450"/>
                </a:solidFill>
                <a:effectLst/>
                <a:uLnTx/>
                <a:uFillTx/>
                <a:latin typeface="Century Gothic"/>
                <a:ea typeface="+mn-ea"/>
                <a:cs typeface="+mn-cs"/>
              </a:rPr>
              <a:t>«Unterlagen erstellt von: Schweizerisches Zentrum für Unternehmerisches Denken und Handeln szUDH» </a:t>
            </a: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Sollten Sie komplette Dokumente übernehmen (z. B. PowerPoint-Slides, Worddokumente wie den Mini-Businessplan) belassen Sie bitte das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-Logo an den entsprechenden Stellen.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E06C000A-1D0F-C2FD-864B-56DDF28A3E24}"/>
              </a:ext>
            </a:extLst>
          </p:cNvPr>
          <p:cNvSpPr txBox="1"/>
          <p:nvPr/>
        </p:nvSpPr>
        <p:spPr>
          <a:xfrm>
            <a:off x="5992047" y="1916817"/>
            <a:ext cx="5028967" cy="457048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Keine kommerzielle Nutzung: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Die Materialien dürfen nicht für kommerzielle Zwecke verwendet werden. Sie dürfen ausschliesslich für Bildungszwecke eingesetzt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Bearbeitungen und Weiterentwicklungen: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Es ist ein Grundprinzip, dass Lehrpersonen, die die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-Lernunterlagen verwenden, diese anpassen und weiterentwickeln können. Nennen Sie aber auch bei Änderungen der Unterlagen das Schweizerische Zentrum für Unternehmerisches Denken und Handeln als ursprünglichen Ersteller. Fügen Sie in diesem Fall eine Notiz hinzu, dass Änderungen vorgenommen wurden, z. B.: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«Basierend auf Materialien vom Schweizerischen Zentrum für Unternehmerisches Denken und Handeln szUDH, bearbeitet von [Ihr Name/Organisation]»</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Kontakt: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Bei Fragen oder weiteren Informationen wenden Sie sich bitte an uns: </a:t>
            </a:r>
            <a:r>
              <a:rPr kumimoji="0" lang="de-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de-CH"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1" u="none" strike="noStrike" kern="1200" cap="none" spc="0" normalizeH="0" baseline="0" noProof="0" dirty="0">
                <a:ln>
                  <a:noFill/>
                </a:ln>
                <a:solidFill>
                  <a:srgbClr val="6C0A63"/>
                </a:solidFill>
                <a:effectLst/>
                <a:uLnTx/>
                <a:uFillTx/>
                <a:latin typeface="Century Gothic"/>
                <a:ea typeface="+mn-ea"/>
                <a:cs typeface="+mn-cs"/>
              </a:rPr>
              <a:t>Herzlichen Dank und viel Erfolg bei der Umsetzung von myidea!</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de-CH" sz="1200" b="1" i="1" u="none" strike="noStrike" kern="1200" cap="none" spc="0" normalizeH="0" baseline="0" noProof="0" dirty="0">
                <a:ln>
                  <a:noFill/>
                </a:ln>
                <a:solidFill>
                  <a:srgbClr val="6C0A63"/>
                </a:solidFill>
                <a:effectLst/>
                <a:uLnTx/>
                <a:uFillTx/>
                <a:latin typeface="Century Gothic"/>
                <a:ea typeface="+mn-ea"/>
                <a:cs typeface="+mn-cs"/>
              </a:rPr>
              <a:t>Schweizerisches Zentrum für unternehmerisches Denken und Handeln szUDH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7" name="Textfeld 6">
            <a:extLst>
              <a:ext uri="{FF2B5EF4-FFF2-40B4-BE49-F238E27FC236}">
                <a16:creationId xmlns:a16="http://schemas.microsoft.com/office/drawing/2014/main" id="{7207CC42-D682-AF86-0BDD-C4C0B422F54A}"/>
              </a:ext>
            </a:extLst>
          </p:cNvPr>
          <p:cNvSpPr txBox="1"/>
          <p:nvPr/>
        </p:nvSpPr>
        <p:spPr>
          <a:xfrm>
            <a:off x="956683" y="1186454"/>
            <a:ext cx="10629598"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350" b="1" i="0" u="none" strike="noStrike" kern="1200" cap="none" spc="0" normalizeH="0" baseline="0" noProof="0" dirty="0">
                <a:ln>
                  <a:noFill/>
                </a:ln>
                <a:solidFill>
                  <a:srgbClr val="6C0A63"/>
                </a:solidFill>
                <a:effectLst/>
                <a:uLnTx/>
                <a:uFillTx/>
                <a:latin typeface="Century Gothic"/>
                <a:ea typeface="+mn-ea"/>
                <a:cs typeface="+mn-cs"/>
              </a:rPr>
              <a:t>Wir freuen uns, dass Sie Unterlagen des Lernprogramms </a:t>
            </a:r>
            <a:r>
              <a:rPr kumimoji="0" lang="de-CH" sz="1350" b="1" i="1" u="none" strike="noStrike" kern="1200" cap="none" spc="0" normalizeH="0" baseline="0" noProof="0" dirty="0">
                <a:ln>
                  <a:noFill/>
                </a:ln>
                <a:solidFill>
                  <a:srgbClr val="6C0A63"/>
                </a:solidFill>
                <a:effectLst/>
                <a:uLnTx/>
                <a:uFillTx/>
                <a:latin typeface="Century Gothic"/>
                <a:ea typeface="+mn-ea"/>
                <a:cs typeface="+mn-cs"/>
              </a:rPr>
              <a:t>myidea</a:t>
            </a:r>
            <a:r>
              <a:rPr kumimoji="0" lang="de-CH" sz="1350" b="1" i="0" u="none" strike="noStrike" kern="1200" cap="none" spc="0" normalizeH="0" baseline="0" noProof="0" dirty="0">
                <a:ln>
                  <a:noFill/>
                </a:ln>
                <a:solidFill>
                  <a:srgbClr val="6C0A63"/>
                </a:solidFill>
                <a:effectLst/>
                <a:uLnTx/>
                <a:uFillTx/>
                <a:latin typeface="Century Gothic"/>
                <a:ea typeface="+mn-ea"/>
                <a:cs typeface="+mn-cs"/>
              </a:rPr>
              <a:t> im Unterricht einsetzen möchten. Die Unterlagen dienen der Vermittlung von unternehmerischem Denken und Handeln. Bitte beachten Sie dabei folgende Nutzungsbedingungen:</a:t>
            </a:r>
            <a:endParaRPr kumimoji="0" lang="de-CH"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E9A47920-8A21-6D22-E1EA-EE3922CF742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13673" y="57869"/>
            <a:ext cx="2258140" cy="1129070"/>
          </a:xfrm>
          <a:prstGeom prst="rect">
            <a:avLst/>
          </a:prstGeom>
        </p:spPr>
      </p:pic>
    </p:spTree>
    <p:extLst>
      <p:ext uri="{BB962C8B-B14F-4D97-AF65-F5344CB8AC3E}">
        <p14:creationId xmlns:p14="http://schemas.microsoft.com/office/powerpoint/2010/main" val="1760388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F2AF07B8-FE56-A24B-3C17-5744DE298E1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225749" y="0"/>
            <a:ext cx="2176672" cy="1043578"/>
          </a:xfrm>
          <a:prstGeom prst="rect">
            <a:avLst/>
          </a:prstGeom>
        </p:spPr>
      </p:pic>
      <p:sp>
        <p:nvSpPr>
          <p:cNvPr id="10" name="Ellipse 16">
            <a:extLst>
              <a:ext uri="{FF2B5EF4-FFF2-40B4-BE49-F238E27FC236}">
                <a16:creationId xmlns:a16="http://schemas.microsoft.com/office/drawing/2014/main" id="{E62AD2C4-A293-98A3-CBC7-BAE4DA89F446}"/>
              </a:ext>
            </a:extLst>
          </p:cNvPr>
          <p:cNvSpPr/>
          <p:nvPr/>
        </p:nvSpPr>
        <p:spPr>
          <a:xfrm>
            <a:off x="5425953" y="2606736"/>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983EDD37-61CE-BDC6-E7B3-7B682E17C8D1}"/>
              </a:ext>
            </a:extLst>
          </p:cNvPr>
          <p:cNvSpPr>
            <a:spLocks noEditPoints="1"/>
          </p:cNvSpPr>
          <p:nvPr/>
        </p:nvSpPr>
        <p:spPr bwMode="auto">
          <a:xfrm>
            <a:off x="5677626" y="2858409"/>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
        <p:nvSpPr>
          <p:cNvPr id="12" name="Rechteck 11">
            <a:extLst>
              <a:ext uri="{FF2B5EF4-FFF2-40B4-BE49-F238E27FC236}">
                <a16:creationId xmlns:a16="http://schemas.microsoft.com/office/drawing/2014/main" id="{5E071E20-F44F-5F09-BE4A-9B6FF0F99F78}"/>
              </a:ext>
            </a:extLst>
          </p:cNvPr>
          <p:cNvSpPr/>
          <p:nvPr/>
        </p:nvSpPr>
        <p:spPr>
          <a:xfrm>
            <a:off x="6937626" y="2451906"/>
            <a:ext cx="3873127" cy="2062103"/>
          </a:xfrm>
          <a:prstGeom prst="rect">
            <a:avLst/>
          </a:prstGeom>
        </p:spPr>
        <p:txBody>
          <a:bodyPr wrap="square">
            <a:spAutoFit/>
          </a:bodyPr>
          <a:lstStyle/>
          <a:p>
            <a:r>
              <a:rPr lang="de-CH" sz="3200" b="1" noProof="0" dirty="0">
                <a:solidFill>
                  <a:srgbClr val="0B4874"/>
                </a:solidFill>
              </a:rPr>
              <a:t>Wiederkehrendes Thema</a:t>
            </a:r>
          </a:p>
          <a:p>
            <a:r>
              <a:rPr lang="de-CH" sz="3200" noProof="0" dirty="0">
                <a:solidFill>
                  <a:srgbClr val="0B4874"/>
                </a:solidFill>
              </a:rPr>
              <a:t>W-Fragen und kritisches Denken</a:t>
            </a:r>
          </a:p>
        </p:txBody>
      </p:sp>
      <p:sp>
        <p:nvSpPr>
          <p:cNvPr id="3" name="Textfeld 2">
            <a:extLst>
              <a:ext uri="{FF2B5EF4-FFF2-40B4-BE49-F238E27FC236}">
                <a16:creationId xmlns:a16="http://schemas.microsoft.com/office/drawing/2014/main" id="{106FCBA9-DDFA-8354-EE85-04DB88ECB1F7}"/>
              </a:ext>
            </a:extLst>
          </p:cNvPr>
          <p:cNvSpPr txBox="1"/>
          <p:nvPr/>
        </p:nvSpPr>
        <p:spPr>
          <a:xfrm>
            <a:off x="6728215" y="6224847"/>
            <a:ext cx="3997316" cy="430887"/>
          </a:xfrm>
          <a:prstGeom prst="rect">
            <a:avLst/>
          </a:prstGeom>
          <a:noFill/>
        </p:spPr>
        <p:txBody>
          <a:bodyPr wrap="square">
            <a:spAutoFit/>
          </a:bodyPr>
          <a:lstStyle/>
          <a:p>
            <a:pPr algn="ctr">
              <a:spcBef>
                <a:spcPts val="600"/>
              </a:spcBef>
            </a:pPr>
            <a:r>
              <a:rPr lang="de-CH" sz="1100" b="1" dirty="0">
                <a:solidFill>
                  <a:srgbClr val="5F5F5F"/>
                </a:solidFill>
                <a:latin typeface="+mj-lt"/>
              </a:rPr>
              <a:t>Unterlagen erstellt von: Schweizerisches Zentrum für Unternehmerisches Denken und Handeln szUDH </a:t>
            </a:r>
          </a:p>
        </p:txBody>
      </p:sp>
    </p:spTree>
    <p:extLst>
      <p:ext uri="{BB962C8B-B14F-4D97-AF65-F5344CB8AC3E}">
        <p14:creationId xmlns:p14="http://schemas.microsoft.com/office/powerpoint/2010/main" val="3309457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FBA5C-C037-89B7-D7B3-42F563D4A435}"/>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47F56BB-CBDC-D54A-2F6E-AE2921EE61B4}"/>
              </a:ext>
            </a:extLst>
          </p:cNvPr>
          <p:cNvSpPr>
            <a:spLocks noGrp="1"/>
          </p:cNvSpPr>
          <p:nvPr>
            <p:ph type="sldNum" sz="quarter" idx="12"/>
          </p:nvPr>
        </p:nvSpPr>
        <p:spPr/>
        <p:txBody>
          <a:bodyPr/>
          <a:lstStyle/>
          <a:p>
            <a:fld id="{B7E6CA31-DA56-47CF-9891-B6D0296B6AEC}" type="slidenum">
              <a:rPr lang="ru-RU" smtClean="0"/>
              <a:t>4</a:t>
            </a:fld>
            <a:endParaRPr lang="ru-RU"/>
          </a:p>
        </p:txBody>
      </p:sp>
      <p:sp>
        <p:nvSpPr>
          <p:cNvPr id="4" name="Textfeld 3">
            <a:extLst>
              <a:ext uri="{FF2B5EF4-FFF2-40B4-BE49-F238E27FC236}">
                <a16:creationId xmlns:a16="http://schemas.microsoft.com/office/drawing/2014/main" id="{E42940A2-4FD8-14B4-BA66-D63F20378AD5}"/>
              </a:ext>
            </a:extLst>
          </p:cNvPr>
          <p:cNvSpPr txBox="1"/>
          <p:nvPr/>
        </p:nvSpPr>
        <p:spPr>
          <a:xfrm>
            <a:off x="1108660" y="594360"/>
            <a:ext cx="9935611" cy="461665"/>
          </a:xfrm>
          <a:prstGeom prst="rect">
            <a:avLst/>
          </a:prstGeom>
          <a:noFill/>
        </p:spPr>
        <p:txBody>
          <a:bodyPr wrap="square" rtlCol="0">
            <a:spAutoFit/>
          </a:bodyPr>
          <a:lstStyle/>
          <a:p>
            <a:r>
              <a:rPr lang="de-CH" sz="2400" b="1" dirty="0">
                <a:latin typeface="+mj-lt"/>
              </a:rPr>
              <a:t>W-Fragen helfen uns, ein Thema, eine Situation… zu erkunden</a:t>
            </a:r>
          </a:p>
        </p:txBody>
      </p:sp>
      <p:sp>
        <p:nvSpPr>
          <p:cNvPr id="8" name="Textplatzhalter 2">
            <a:extLst>
              <a:ext uri="{FF2B5EF4-FFF2-40B4-BE49-F238E27FC236}">
                <a16:creationId xmlns:a16="http://schemas.microsoft.com/office/drawing/2014/main" id="{6D204E7B-C9BC-556D-EC89-7827AEA95E16}"/>
              </a:ext>
            </a:extLst>
          </p:cNvPr>
          <p:cNvSpPr>
            <a:spLocks noGrp="1"/>
          </p:cNvSpPr>
          <p:nvPr>
            <p:ph type="body" idx="1"/>
          </p:nvPr>
        </p:nvSpPr>
        <p:spPr>
          <a:xfrm>
            <a:off x="8368496" y="2326507"/>
            <a:ext cx="3298785" cy="1716367"/>
          </a:xfrm>
          <a:noFill/>
        </p:spPr>
        <p:txBody>
          <a:bodyPr vert="horz" wrap="square" lIns="91440" tIns="45720" rIns="91440" bIns="45720" rtlCol="0">
            <a:spAutoFit/>
          </a:bodyPr>
          <a:lstStyle/>
          <a:p>
            <a:pPr algn="l"/>
            <a:r>
              <a:rPr lang="de-CH" sz="1800" dirty="0">
                <a:solidFill>
                  <a:schemeClr val="tx1"/>
                </a:solidFill>
              </a:rPr>
              <a:t>Zum Beispiel, wenn wir über den Abfall nachdenken, der nach Musikfestivals zurückgelassen wird.</a:t>
            </a:r>
          </a:p>
          <a:p>
            <a:pPr algn="l"/>
            <a:r>
              <a:rPr lang="de-CH" sz="1800" dirty="0">
                <a:solidFill>
                  <a:schemeClr val="tx1"/>
                </a:solidFill>
              </a:rPr>
              <a:t>Hier: Open Air Frauenfeld 2013 (Foto: Keystone)</a:t>
            </a:r>
          </a:p>
        </p:txBody>
      </p:sp>
      <p:pic>
        <p:nvPicPr>
          <p:cNvPr id="5" name="Grafik 4" descr="Ein Bild, das draußen, Gras, Zelt, Baum enthält.&#10;&#10;KI-generierte Inhalte können fehlerhaft sein.">
            <a:extLst>
              <a:ext uri="{FF2B5EF4-FFF2-40B4-BE49-F238E27FC236}">
                <a16:creationId xmlns:a16="http://schemas.microsoft.com/office/drawing/2014/main" id="{7A48AE63-9202-6640-A188-EE94799BD27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99834" y="1596571"/>
            <a:ext cx="6958794" cy="3914322"/>
          </a:xfrm>
          <a:prstGeom prst="rect">
            <a:avLst/>
          </a:prstGeom>
        </p:spPr>
      </p:pic>
      <p:sp>
        <p:nvSpPr>
          <p:cNvPr id="7" name="Textfeld 6">
            <a:extLst>
              <a:ext uri="{FF2B5EF4-FFF2-40B4-BE49-F238E27FC236}">
                <a16:creationId xmlns:a16="http://schemas.microsoft.com/office/drawing/2014/main" id="{9D6908D4-89F1-D652-043C-9DD7F58D19F6}"/>
              </a:ext>
            </a:extLst>
          </p:cNvPr>
          <p:cNvSpPr txBox="1"/>
          <p:nvPr/>
        </p:nvSpPr>
        <p:spPr>
          <a:xfrm>
            <a:off x="1299834" y="5577748"/>
            <a:ext cx="9293440" cy="246221"/>
          </a:xfrm>
          <a:prstGeom prst="rect">
            <a:avLst/>
          </a:prstGeom>
          <a:noFill/>
        </p:spPr>
        <p:txBody>
          <a:bodyPr wrap="square">
            <a:spAutoFit/>
          </a:bodyPr>
          <a:lstStyle/>
          <a:p>
            <a:r>
              <a:rPr lang="de-CH" sz="1000" b="1" dirty="0">
                <a:solidFill>
                  <a:srgbClr val="686868"/>
                </a:solidFill>
              </a:rPr>
              <a:t>Quelle: </a:t>
            </a:r>
            <a:r>
              <a:rPr lang="de-CH" sz="1000" dirty="0">
                <a:solidFill>
                  <a:srgbClr val="686868"/>
                </a:solidFill>
                <a:hlinkClick r:id="rId4">
                  <a:extLst>
                    <a:ext uri="{A12FA001-AC4F-418D-AE19-62706E023703}">
                      <ahyp:hlinkClr xmlns:ahyp="http://schemas.microsoft.com/office/drawing/2018/hyperlinkcolor" val="tx"/>
                    </a:ext>
                  </a:extLst>
                </a:hlinkClick>
              </a:rPr>
              <a:t>Link</a:t>
            </a:r>
            <a:endParaRPr lang="de-CH" sz="1000" dirty="0">
              <a:solidFill>
                <a:srgbClr val="686868"/>
              </a:solidFill>
            </a:endParaRPr>
          </a:p>
        </p:txBody>
      </p:sp>
      <p:grpSp>
        <p:nvGrpSpPr>
          <p:cNvPr id="10" name="Gruppieren 9">
            <a:extLst>
              <a:ext uri="{FF2B5EF4-FFF2-40B4-BE49-F238E27FC236}">
                <a16:creationId xmlns:a16="http://schemas.microsoft.com/office/drawing/2014/main" id="{1D98C33E-223D-57F1-C9F2-CC84A1FF9B50}"/>
              </a:ext>
            </a:extLst>
          </p:cNvPr>
          <p:cNvGrpSpPr/>
          <p:nvPr/>
        </p:nvGrpSpPr>
        <p:grpSpPr>
          <a:xfrm>
            <a:off x="10975412" y="-5045"/>
            <a:ext cx="1216587" cy="2331552"/>
            <a:chOff x="10975412" y="-5045"/>
            <a:chExt cx="1216587" cy="2331552"/>
          </a:xfrm>
        </p:grpSpPr>
        <p:sp>
          <p:nvSpPr>
            <p:cNvPr id="9" name="Rechteck 8">
              <a:extLst>
                <a:ext uri="{FF2B5EF4-FFF2-40B4-BE49-F238E27FC236}">
                  <a16:creationId xmlns:a16="http://schemas.microsoft.com/office/drawing/2014/main" id="{6A09782B-80A2-1470-EF0E-EFD575B19B5B}"/>
                </a:ext>
              </a:extLst>
            </p:cNvPr>
            <p:cNvSpPr/>
            <p:nvPr/>
          </p:nvSpPr>
          <p:spPr>
            <a:xfrm>
              <a:off x="11510080" y="0"/>
              <a:ext cx="681919" cy="23265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6" name="Grafik 5">
              <a:extLst>
                <a:ext uri="{FF2B5EF4-FFF2-40B4-BE49-F238E27FC236}">
                  <a16:creationId xmlns:a16="http://schemas.microsoft.com/office/drawing/2014/main" id="{0F61C6B5-2D1E-01D7-2C85-84CD73533E65}"/>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0975412" y="-5045"/>
              <a:ext cx="1214850" cy="1232205"/>
            </a:xfrm>
            <a:prstGeom prst="rect">
              <a:avLst/>
            </a:prstGeom>
          </p:spPr>
        </p:pic>
      </p:grpSp>
    </p:spTree>
    <p:extLst>
      <p:ext uri="{BB962C8B-B14F-4D97-AF65-F5344CB8AC3E}">
        <p14:creationId xmlns:p14="http://schemas.microsoft.com/office/powerpoint/2010/main" val="2928972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draußen, Gras, Zelt, Baum enthält.&#10;&#10;KI-generierte Inhalte können fehlerhaft sein.">
            <a:extLst>
              <a:ext uri="{FF2B5EF4-FFF2-40B4-BE49-F238E27FC236}">
                <a16:creationId xmlns:a16="http://schemas.microsoft.com/office/drawing/2014/main" id="{634A902B-31B5-3CED-7A66-E1388AEA43A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69755" y="2425051"/>
            <a:ext cx="4670476" cy="2627143"/>
          </a:xfrm>
          <a:prstGeom prst="rect">
            <a:avLst/>
          </a:prstGeom>
        </p:spPr>
      </p:pic>
      <p:sp>
        <p:nvSpPr>
          <p:cNvPr id="2" name="Foliennummernplatzhalter 1">
            <a:extLst>
              <a:ext uri="{FF2B5EF4-FFF2-40B4-BE49-F238E27FC236}">
                <a16:creationId xmlns:a16="http://schemas.microsoft.com/office/drawing/2014/main" id="{706DC77B-B51E-EFE6-33A1-DDF12DFDA01B}"/>
              </a:ext>
            </a:extLst>
          </p:cNvPr>
          <p:cNvSpPr>
            <a:spLocks noGrp="1"/>
          </p:cNvSpPr>
          <p:nvPr>
            <p:ph type="sldNum" sz="quarter" idx="12"/>
          </p:nvPr>
        </p:nvSpPr>
        <p:spPr/>
        <p:txBody>
          <a:bodyPr/>
          <a:lstStyle/>
          <a:p>
            <a:fld id="{B7E6CA31-DA56-47CF-9891-B6D0296B6AEC}" type="slidenum">
              <a:rPr lang="ru-RU" smtClean="0"/>
              <a:t>5</a:t>
            </a:fld>
            <a:endParaRPr lang="ru-RU"/>
          </a:p>
        </p:txBody>
      </p:sp>
      <p:sp>
        <p:nvSpPr>
          <p:cNvPr id="3" name="Textplatzhalter 2">
            <a:extLst>
              <a:ext uri="{FF2B5EF4-FFF2-40B4-BE49-F238E27FC236}">
                <a16:creationId xmlns:a16="http://schemas.microsoft.com/office/drawing/2014/main" id="{51CBC886-1D84-1718-4BDC-9B82C55D4891}"/>
              </a:ext>
            </a:extLst>
          </p:cNvPr>
          <p:cNvSpPr>
            <a:spLocks noGrp="1"/>
          </p:cNvSpPr>
          <p:nvPr>
            <p:ph type="body" idx="1"/>
          </p:nvPr>
        </p:nvSpPr>
        <p:spPr>
          <a:xfrm>
            <a:off x="877169" y="5497975"/>
            <a:ext cx="10319657" cy="397032"/>
          </a:xfrm>
          <a:noFill/>
        </p:spPr>
        <p:txBody>
          <a:bodyPr vert="horz" wrap="square" lIns="91440" tIns="45720" rIns="91440" bIns="45720" rtlCol="0">
            <a:spAutoFit/>
          </a:bodyPr>
          <a:lstStyle/>
          <a:p>
            <a:r>
              <a:rPr lang="de-CH" sz="2200" dirty="0">
                <a:solidFill>
                  <a:schemeClr val="tx1"/>
                </a:solidFill>
              </a:rPr>
              <a:t>Wer, was, wann, wo, warum, wie, wozu, wofür?</a:t>
            </a:r>
          </a:p>
        </p:txBody>
      </p:sp>
      <p:sp>
        <p:nvSpPr>
          <p:cNvPr id="5" name="Denkblase: wolkenförmig 4">
            <a:extLst>
              <a:ext uri="{FF2B5EF4-FFF2-40B4-BE49-F238E27FC236}">
                <a16:creationId xmlns:a16="http://schemas.microsoft.com/office/drawing/2014/main" id="{DB0D4D94-9A11-E421-7F87-934D5950A528}"/>
              </a:ext>
            </a:extLst>
          </p:cNvPr>
          <p:cNvSpPr/>
          <p:nvPr/>
        </p:nvSpPr>
        <p:spPr>
          <a:xfrm>
            <a:off x="185194" y="486137"/>
            <a:ext cx="3576587" cy="1842386"/>
          </a:xfrm>
          <a:prstGeom prst="cloudCallout">
            <a:avLst>
              <a:gd name="adj1" fmla="val 53473"/>
              <a:gd name="adj2" fmla="val 74801"/>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de-CH" sz="1600" dirty="0">
                <a:solidFill>
                  <a:sysClr val="windowText" lastClr="000000"/>
                </a:solidFill>
              </a:rPr>
              <a:t>Was veranlasst </a:t>
            </a:r>
            <a:r>
              <a:rPr lang="de-CH" sz="1600" dirty="0" err="1">
                <a:solidFill>
                  <a:sysClr val="windowText" lastClr="000000"/>
                </a:solidFill>
              </a:rPr>
              <a:t>Festival-Besucher:innen</a:t>
            </a:r>
            <a:r>
              <a:rPr lang="de-CH" sz="1600" dirty="0">
                <a:solidFill>
                  <a:sysClr val="windowText" lastClr="000000"/>
                </a:solidFill>
              </a:rPr>
              <a:t>, ihren Abfall zurückzulassen?</a:t>
            </a:r>
          </a:p>
        </p:txBody>
      </p:sp>
      <p:sp>
        <p:nvSpPr>
          <p:cNvPr id="7" name="Denkblase: wolkenförmig 6">
            <a:extLst>
              <a:ext uri="{FF2B5EF4-FFF2-40B4-BE49-F238E27FC236}">
                <a16:creationId xmlns:a16="http://schemas.microsoft.com/office/drawing/2014/main" id="{05DACFD5-42EC-510B-5F3A-A8986CAE3A69}"/>
              </a:ext>
            </a:extLst>
          </p:cNvPr>
          <p:cNvSpPr/>
          <p:nvPr/>
        </p:nvSpPr>
        <p:spPr>
          <a:xfrm>
            <a:off x="7338367" y="225112"/>
            <a:ext cx="3820893" cy="1754159"/>
          </a:xfrm>
          <a:prstGeom prst="cloudCallout">
            <a:avLst>
              <a:gd name="adj1" fmla="val -56314"/>
              <a:gd name="adj2" fmla="val 102392"/>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de-CH" sz="1600" dirty="0">
                <a:solidFill>
                  <a:sysClr val="windowText" lastClr="000000"/>
                </a:solidFill>
              </a:rPr>
              <a:t>Warum nehmen </a:t>
            </a:r>
            <a:r>
              <a:rPr lang="de-CH" sz="1600" dirty="0" err="1">
                <a:solidFill>
                  <a:sysClr val="windowText" lastClr="000000"/>
                </a:solidFill>
              </a:rPr>
              <a:t>Festival-Besucher:innen</a:t>
            </a:r>
            <a:r>
              <a:rPr lang="de-CH" sz="1600" dirty="0">
                <a:solidFill>
                  <a:sysClr val="windowText" lastClr="000000"/>
                </a:solidFill>
              </a:rPr>
              <a:t> ihre Zelte nicht mit, um sie später wieder zu gebrauchen?</a:t>
            </a:r>
          </a:p>
        </p:txBody>
      </p:sp>
      <p:sp>
        <p:nvSpPr>
          <p:cNvPr id="8" name="Denkblase: wolkenförmig 7">
            <a:extLst>
              <a:ext uri="{FF2B5EF4-FFF2-40B4-BE49-F238E27FC236}">
                <a16:creationId xmlns:a16="http://schemas.microsoft.com/office/drawing/2014/main" id="{E94EEFE1-84A1-6A73-FDA8-F1B9B5B95102}"/>
              </a:ext>
            </a:extLst>
          </p:cNvPr>
          <p:cNvSpPr/>
          <p:nvPr/>
        </p:nvSpPr>
        <p:spPr>
          <a:xfrm>
            <a:off x="3761781" y="496974"/>
            <a:ext cx="3391374" cy="1594123"/>
          </a:xfrm>
          <a:prstGeom prst="cloudCallout">
            <a:avLst>
              <a:gd name="adj1" fmla="val 20510"/>
              <a:gd name="adj2" fmla="val 109653"/>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de-CH" sz="1600" dirty="0"/>
              <a:t>Wie haben die </a:t>
            </a:r>
            <a:r>
              <a:rPr lang="de-CH" sz="1600" dirty="0" err="1"/>
              <a:t>Organisator:innen</a:t>
            </a:r>
            <a:r>
              <a:rPr lang="de-CH" sz="1600" dirty="0"/>
              <a:t> die Platz-Regeln festgelegt?</a:t>
            </a:r>
          </a:p>
        </p:txBody>
      </p:sp>
      <p:sp>
        <p:nvSpPr>
          <p:cNvPr id="9" name="Denkblase: wolkenförmig 8">
            <a:extLst>
              <a:ext uri="{FF2B5EF4-FFF2-40B4-BE49-F238E27FC236}">
                <a16:creationId xmlns:a16="http://schemas.microsoft.com/office/drawing/2014/main" id="{A7559FB4-0904-CE5D-1B18-D093BBF4B106}"/>
              </a:ext>
            </a:extLst>
          </p:cNvPr>
          <p:cNvSpPr/>
          <p:nvPr/>
        </p:nvSpPr>
        <p:spPr>
          <a:xfrm>
            <a:off x="8821834" y="2631938"/>
            <a:ext cx="3277566" cy="1594123"/>
          </a:xfrm>
          <a:prstGeom prst="cloudCallout">
            <a:avLst>
              <a:gd name="adj1" fmla="val -99504"/>
              <a:gd name="adj2" fmla="val 76956"/>
            </a:avLst>
          </a:prstGeom>
          <a:solidFill>
            <a:schemeClr val="tx1">
              <a:lumMod val="75000"/>
              <a:lumOff val="25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de-CH" sz="1600" dirty="0">
                <a:solidFill>
                  <a:schemeClr val="bg1"/>
                </a:solidFill>
              </a:rPr>
              <a:t>Wozu stellen die </a:t>
            </a:r>
            <a:r>
              <a:rPr lang="de-CH" sz="1600" dirty="0" err="1">
                <a:solidFill>
                  <a:schemeClr val="bg1"/>
                </a:solidFill>
              </a:rPr>
              <a:t>Organisator:innen</a:t>
            </a:r>
            <a:r>
              <a:rPr lang="de-CH" sz="1600" dirty="0">
                <a:solidFill>
                  <a:schemeClr val="bg1"/>
                </a:solidFill>
              </a:rPr>
              <a:t> so grosse Wiesen zur Verfügung?</a:t>
            </a:r>
          </a:p>
        </p:txBody>
      </p:sp>
      <p:sp>
        <p:nvSpPr>
          <p:cNvPr id="10" name="Denkblase: wolkenförmig 9">
            <a:extLst>
              <a:ext uri="{FF2B5EF4-FFF2-40B4-BE49-F238E27FC236}">
                <a16:creationId xmlns:a16="http://schemas.microsoft.com/office/drawing/2014/main" id="{2D1EE7B3-B466-D258-A09E-ACF5EAB148E5}"/>
              </a:ext>
            </a:extLst>
          </p:cNvPr>
          <p:cNvSpPr/>
          <p:nvPr/>
        </p:nvSpPr>
        <p:spPr>
          <a:xfrm>
            <a:off x="393540" y="2555112"/>
            <a:ext cx="3194612" cy="1842386"/>
          </a:xfrm>
          <a:prstGeom prst="cloudCallout">
            <a:avLst>
              <a:gd name="adj1" fmla="val 89366"/>
              <a:gd name="adj2" fmla="val 22806"/>
            </a:avLst>
          </a:prstGeom>
          <a:solidFill>
            <a:schemeClr val="tx1">
              <a:lumMod val="75000"/>
              <a:lumOff val="25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de-CH" sz="1600" dirty="0">
                <a:solidFill>
                  <a:schemeClr val="bg1"/>
                </a:solidFill>
              </a:rPr>
              <a:t>Wann bringen </a:t>
            </a:r>
            <a:r>
              <a:rPr lang="de-CH" sz="1600" dirty="0" err="1">
                <a:solidFill>
                  <a:schemeClr val="bg1"/>
                </a:solidFill>
              </a:rPr>
              <a:t>Festival-Besucher:innen</a:t>
            </a:r>
            <a:r>
              <a:rPr lang="de-CH" sz="1600" dirty="0">
                <a:solidFill>
                  <a:schemeClr val="bg1"/>
                </a:solidFill>
              </a:rPr>
              <a:t> ihre eigenen Zelte mit?</a:t>
            </a:r>
          </a:p>
        </p:txBody>
      </p:sp>
      <p:sp>
        <p:nvSpPr>
          <p:cNvPr id="11" name="Textfeld 10">
            <a:extLst>
              <a:ext uri="{FF2B5EF4-FFF2-40B4-BE49-F238E27FC236}">
                <a16:creationId xmlns:a16="http://schemas.microsoft.com/office/drawing/2014/main" id="{CF18C3A1-EA65-8DB8-6FA6-504E6F6C2460}"/>
              </a:ext>
            </a:extLst>
          </p:cNvPr>
          <p:cNvSpPr txBox="1"/>
          <p:nvPr/>
        </p:nvSpPr>
        <p:spPr>
          <a:xfrm>
            <a:off x="3993607" y="5110871"/>
            <a:ext cx="949096" cy="246221"/>
          </a:xfrm>
          <a:prstGeom prst="rect">
            <a:avLst/>
          </a:prstGeom>
          <a:noFill/>
        </p:spPr>
        <p:txBody>
          <a:bodyPr wrap="square">
            <a:spAutoFit/>
          </a:bodyPr>
          <a:lstStyle/>
          <a:p>
            <a:r>
              <a:rPr lang="de-CH" sz="1000" b="1" dirty="0">
                <a:solidFill>
                  <a:srgbClr val="686868"/>
                </a:solidFill>
              </a:rPr>
              <a:t>Quelle: </a:t>
            </a:r>
            <a:r>
              <a:rPr lang="de-CH" sz="1000" dirty="0">
                <a:solidFill>
                  <a:srgbClr val="686868"/>
                </a:solidFill>
                <a:hlinkClick r:id="rId4">
                  <a:extLst>
                    <a:ext uri="{A12FA001-AC4F-418D-AE19-62706E023703}">
                      <ahyp:hlinkClr xmlns:ahyp="http://schemas.microsoft.com/office/drawing/2018/hyperlinkcolor" val="tx"/>
                    </a:ext>
                  </a:extLst>
                </a:hlinkClick>
              </a:rPr>
              <a:t>Link</a:t>
            </a:r>
            <a:endParaRPr lang="de-CH" sz="1000" dirty="0">
              <a:solidFill>
                <a:srgbClr val="686868"/>
              </a:solidFill>
            </a:endParaRPr>
          </a:p>
        </p:txBody>
      </p:sp>
    </p:spTree>
    <p:extLst>
      <p:ext uri="{BB962C8B-B14F-4D97-AF65-F5344CB8AC3E}">
        <p14:creationId xmlns:p14="http://schemas.microsoft.com/office/powerpoint/2010/main" val="3515301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89DE7-A140-7B1D-0251-736A436C502B}"/>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0ECDC44-4CCA-C91C-D38A-7D47CA2C0311}"/>
              </a:ext>
            </a:extLst>
          </p:cNvPr>
          <p:cNvSpPr>
            <a:spLocks noGrp="1"/>
          </p:cNvSpPr>
          <p:nvPr>
            <p:ph type="sldNum" sz="quarter" idx="12"/>
          </p:nvPr>
        </p:nvSpPr>
        <p:spPr/>
        <p:txBody>
          <a:bodyPr/>
          <a:lstStyle/>
          <a:p>
            <a:fld id="{B7E6CA31-DA56-47CF-9891-B6D0296B6AEC}" type="slidenum">
              <a:rPr lang="ru-RU" smtClean="0"/>
              <a:t>6</a:t>
            </a:fld>
            <a:endParaRPr lang="ru-RU"/>
          </a:p>
        </p:txBody>
      </p:sp>
      <p:sp>
        <p:nvSpPr>
          <p:cNvPr id="3" name="Textfeld 2">
            <a:extLst>
              <a:ext uri="{FF2B5EF4-FFF2-40B4-BE49-F238E27FC236}">
                <a16:creationId xmlns:a16="http://schemas.microsoft.com/office/drawing/2014/main" id="{5225D0D0-98B5-DB3A-6861-857F5EBF3CA6}"/>
              </a:ext>
            </a:extLst>
          </p:cNvPr>
          <p:cNvSpPr txBox="1"/>
          <p:nvPr/>
        </p:nvSpPr>
        <p:spPr>
          <a:xfrm>
            <a:off x="1108660" y="594360"/>
            <a:ext cx="9935611" cy="461665"/>
          </a:xfrm>
          <a:prstGeom prst="rect">
            <a:avLst/>
          </a:prstGeom>
          <a:noFill/>
        </p:spPr>
        <p:txBody>
          <a:bodyPr wrap="square" rtlCol="0">
            <a:spAutoFit/>
          </a:bodyPr>
          <a:lstStyle/>
          <a:p>
            <a:r>
              <a:rPr lang="de-CH" sz="2400" b="1" dirty="0"/>
              <a:t>W-Fragen helfen uns, ein Thema, eine Situation… zu erkunden</a:t>
            </a:r>
          </a:p>
        </p:txBody>
      </p:sp>
      <p:sp>
        <p:nvSpPr>
          <p:cNvPr id="4" name="Textplatzhalter 2">
            <a:extLst>
              <a:ext uri="{FF2B5EF4-FFF2-40B4-BE49-F238E27FC236}">
                <a16:creationId xmlns:a16="http://schemas.microsoft.com/office/drawing/2014/main" id="{B5C8A9A5-6C49-7925-8A59-C97187E78F94}"/>
              </a:ext>
            </a:extLst>
          </p:cNvPr>
          <p:cNvSpPr>
            <a:spLocks noGrp="1"/>
          </p:cNvSpPr>
          <p:nvPr>
            <p:ph type="body" idx="1"/>
          </p:nvPr>
        </p:nvSpPr>
        <p:spPr>
          <a:xfrm>
            <a:off x="1273216" y="1856430"/>
            <a:ext cx="6250328" cy="3860544"/>
          </a:xfrm>
          <a:noFill/>
        </p:spPr>
        <p:txBody>
          <a:bodyPr wrap="square" rtlCol="0">
            <a:spAutoFit/>
          </a:bodyPr>
          <a:lstStyle/>
          <a:p>
            <a:pPr algn="l"/>
            <a:r>
              <a:rPr lang="de-CH" sz="1800" b="1" dirty="0">
                <a:solidFill>
                  <a:schemeClr val="tx1"/>
                </a:solidFill>
              </a:rPr>
              <a:t>Erkunden heisst:</a:t>
            </a:r>
          </a:p>
          <a:p>
            <a:pPr algn="l"/>
            <a:endParaRPr lang="de-CH" sz="1800" dirty="0">
              <a:solidFill>
                <a:schemeClr val="tx1"/>
              </a:solidFill>
            </a:endParaRPr>
          </a:p>
          <a:p>
            <a:pPr marL="285750" indent="-285750" algn="l">
              <a:buFont typeface="Arial" panose="020B0604020202020204" pitchFamily="34" charset="0"/>
              <a:buChar char="•"/>
            </a:pPr>
            <a:r>
              <a:rPr lang="de-CH" sz="1800" dirty="0">
                <a:solidFill>
                  <a:schemeClr val="tx1"/>
                </a:solidFill>
              </a:rPr>
              <a:t>Nichts als gegeben hinzunehmen</a:t>
            </a:r>
          </a:p>
          <a:p>
            <a:pPr marL="285750" indent="-285750" algn="l">
              <a:buFont typeface="Arial" panose="020B0604020202020204" pitchFamily="34" charset="0"/>
              <a:buChar char="•"/>
            </a:pPr>
            <a:r>
              <a:rPr lang="de-CH" sz="1800" dirty="0">
                <a:solidFill>
                  <a:schemeClr val="tx1"/>
                </a:solidFill>
              </a:rPr>
              <a:t>Mehr erfahren zu wollen und genauere Informationen einzuholen</a:t>
            </a:r>
          </a:p>
          <a:p>
            <a:pPr marL="285750" indent="-285750" algn="l">
              <a:buFont typeface="Arial" panose="020B0604020202020204" pitchFamily="34" charset="0"/>
              <a:buChar char="•"/>
            </a:pPr>
            <a:r>
              <a:rPr lang="de-CH" sz="1800" dirty="0">
                <a:solidFill>
                  <a:schemeClr val="tx1"/>
                </a:solidFill>
              </a:rPr>
              <a:t>Alles aus einer frischen Perspektive zu betrachten</a:t>
            </a:r>
          </a:p>
          <a:p>
            <a:pPr marL="285750" indent="-285750" algn="l">
              <a:buFont typeface="Arial" panose="020B0604020202020204" pitchFamily="34" charset="0"/>
              <a:buChar char="•"/>
            </a:pPr>
            <a:r>
              <a:rPr lang="de-CH" sz="1800" dirty="0">
                <a:solidFill>
                  <a:schemeClr val="tx1"/>
                </a:solidFill>
              </a:rPr>
              <a:t>Interesse zu zeigen und neugierig zu sein</a:t>
            </a:r>
          </a:p>
          <a:p>
            <a:pPr marL="285750" indent="-285750" algn="l">
              <a:buFont typeface="Arial" panose="020B0604020202020204" pitchFamily="34" charset="0"/>
              <a:buChar char="•"/>
            </a:pPr>
            <a:r>
              <a:rPr lang="de-CH" sz="1800" dirty="0">
                <a:solidFill>
                  <a:schemeClr val="tx1"/>
                </a:solidFill>
              </a:rPr>
              <a:t>Als </a:t>
            </a:r>
            <a:r>
              <a:rPr lang="de-CH" sz="1800" dirty="0" err="1">
                <a:solidFill>
                  <a:schemeClr val="tx1"/>
                </a:solidFill>
              </a:rPr>
              <a:t>Forscher:in</a:t>
            </a:r>
            <a:r>
              <a:rPr lang="de-CH" sz="1800" dirty="0">
                <a:solidFill>
                  <a:schemeClr val="tx1"/>
                </a:solidFill>
              </a:rPr>
              <a:t> oder </a:t>
            </a:r>
            <a:r>
              <a:rPr lang="de-CH" sz="1800" dirty="0" err="1">
                <a:solidFill>
                  <a:schemeClr val="tx1"/>
                </a:solidFill>
              </a:rPr>
              <a:t>Entdecker:in</a:t>
            </a:r>
            <a:r>
              <a:rPr lang="de-CH" sz="1800" dirty="0">
                <a:solidFill>
                  <a:schemeClr val="tx1"/>
                </a:solidFill>
              </a:rPr>
              <a:t> unterwegs zu sein</a:t>
            </a:r>
          </a:p>
          <a:p>
            <a:pPr marL="285750" indent="-285750" algn="l">
              <a:buFont typeface="Arial" panose="020B0604020202020204" pitchFamily="34" charset="0"/>
              <a:buChar char="•"/>
            </a:pPr>
            <a:r>
              <a:rPr lang="de-CH" sz="1800" dirty="0">
                <a:solidFill>
                  <a:schemeClr val="tx1"/>
                </a:solidFill>
              </a:rPr>
              <a:t>Kritisch über Erkenntnisse und neue Informationen nachzudenken</a:t>
            </a:r>
          </a:p>
          <a:p>
            <a:pPr algn="l"/>
            <a:endParaRPr lang="de-CH" sz="1800" dirty="0">
              <a:solidFill>
                <a:schemeClr val="tx1"/>
              </a:solidFill>
            </a:endParaRPr>
          </a:p>
        </p:txBody>
      </p:sp>
      <p:pic>
        <p:nvPicPr>
          <p:cNvPr id="6" name="Grafik 5">
            <a:extLst>
              <a:ext uri="{FF2B5EF4-FFF2-40B4-BE49-F238E27FC236}">
                <a16:creationId xmlns:a16="http://schemas.microsoft.com/office/drawing/2014/main" id="{D34E0AB4-8A59-F970-6FC5-06210391640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52806" y="2442259"/>
            <a:ext cx="4285048" cy="2895939"/>
          </a:xfrm>
          <a:prstGeom prst="rect">
            <a:avLst/>
          </a:prstGeom>
        </p:spPr>
      </p:pic>
      <p:pic>
        <p:nvPicPr>
          <p:cNvPr id="9" name="Grafik 8">
            <a:extLst>
              <a:ext uri="{FF2B5EF4-FFF2-40B4-BE49-F238E27FC236}">
                <a16:creationId xmlns:a16="http://schemas.microsoft.com/office/drawing/2014/main" id="{CB2AECFF-B529-D04A-3992-3486108B456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488992" y="549532"/>
            <a:ext cx="1110557" cy="1110557"/>
          </a:xfrm>
          <a:prstGeom prst="rect">
            <a:avLst/>
          </a:prstGeom>
        </p:spPr>
      </p:pic>
      <p:sp>
        <p:nvSpPr>
          <p:cNvPr id="11" name="Google Shape;2333;p5">
            <a:extLst>
              <a:ext uri="{FF2B5EF4-FFF2-40B4-BE49-F238E27FC236}">
                <a16:creationId xmlns:a16="http://schemas.microsoft.com/office/drawing/2014/main" id="{E918C684-D7CD-53B9-F77D-019B00D3DB09}"/>
              </a:ext>
            </a:extLst>
          </p:cNvPr>
          <p:cNvSpPr txBox="1"/>
          <p:nvPr/>
        </p:nvSpPr>
        <p:spPr>
          <a:xfrm>
            <a:off x="7529008" y="5360820"/>
            <a:ext cx="4285048" cy="246221"/>
          </a:xfrm>
          <a:prstGeom prst="rect">
            <a:avLst/>
          </a:prstGeom>
          <a:noFill/>
          <a:ln>
            <a:noFill/>
          </a:ln>
        </p:spPr>
        <p:txBody>
          <a:bodyPr wrap="square" rtlCol="0">
            <a:spAutoFit/>
          </a:bodyPr>
          <a:lstStyle/>
          <a:p>
            <a:r>
              <a:rPr lang="de-CH" sz="1000" b="1" noProof="1">
                <a:solidFill>
                  <a:srgbClr val="686868"/>
                </a:solidFill>
                <a:latin typeface="Century Gothic" panose="020B0502020202020204" pitchFamily="34" charset="0"/>
                <a:ea typeface="Century Gothic"/>
                <a:cs typeface="Century Gothic"/>
                <a:sym typeface="Century Gothic"/>
              </a:rPr>
              <a:t>Quelle: </a:t>
            </a:r>
            <a:r>
              <a:rPr lang="de-CH" sz="1000" noProof="1">
                <a:solidFill>
                  <a:srgbClr val="686868"/>
                </a:solidFill>
                <a:latin typeface="Century Gothic" panose="020B0502020202020204" pitchFamily="34" charset="0"/>
                <a:ea typeface="Century Gothic"/>
                <a:cs typeface="Century Gothic"/>
                <a:sym typeface="Century Gothic"/>
              </a:rPr>
              <a:t>«Nautilus» von Jakub Celstowski, </a:t>
            </a:r>
            <a:r>
              <a:rPr lang="de-CH" sz="1000" noProof="1">
                <a:solidFill>
                  <a:srgbClr val="686868"/>
                </a:solidFill>
                <a:latin typeface="Century Gothic" panose="020B0502020202020204" pitchFamily="34" charset="0"/>
                <a:ea typeface="Century Gothic"/>
                <a:cs typeface="Century Gothic"/>
                <a:sym typeface="Century Gothic"/>
                <a:hlinkClick r:id="rId5">
                  <a:extLst>
                    <a:ext uri="{A12FA001-AC4F-418D-AE19-62706E023703}">
                      <ahyp:hlinkClr xmlns:ahyp="http://schemas.microsoft.com/office/drawing/2018/hyperlinkcolor" val="tx"/>
                    </a:ext>
                  </a:extLst>
                </a:hlinkClick>
              </a:rPr>
              <a:t>Link</a:t>
            </a:r>
            <a:endParaRPr dirty="0">
              <a:solidFill>
                <a:srgbClr val="686868"/>
              </a:solidFill>
              <a:latin typeface="Century Gothic" panose="020B0502020202020204" pitchFamily="34" charset="0"/>
            </a:endParaRPr>
          </a:p>
        </p:txBody>
      </p:sp>
    </p:spTree>
    <p:extLst>
      <p:ext uri="{BB962C8B-B14F-4D97-AF65-F5344CB8AC3E}">
        <p14:creationId xmlns:p14="http://schemas.microsoft.com/office/powerpoint/2010/main" val="1313881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3121E-15CA-F28A-B913-4E66B723248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0D2237B-0F24-054A-E920-1B46F2957095}"/>
              </a:ext>
            </a:extLst>
          </p:cNvPr>
          <p:cNvSpPr>
            <a:spLocks noGrp="1"/>
          </p:cNvSpPr>
          <p:nvPr>
            <p:ph type="sldNum" sz="quarter" idx="12"/>
          </p:nvPr>
        </p:nvSpPr>
        <p:spPr/>
        <p:txBody>
          <a:bodyPr/>
          <a:lstStyle/>
          <a:p>
            <a:fld id="{B7E6CA31-DA56-47CF-9891-B6D0296B6AEC}" type="slidenum">
              <a:rPr lang="ru-RU" smtClean="0"/>
              <a:t>7</a:t>
            </a:fld>
            <a:endParaRPr lang="ru-RU"/>
          </a:p>
        </p:txBody>
      </p:sp>
      <p:sp>
        <p:nvSpPr>
          <p:cNvPr id="3" name="Textfeld 2">
            <a:extLst>
              <a:ext uri="{FF2B5EF4-FFF2-40B4-BE49-F238E27FC236}">
                <a16:creationId xmlns:a16="http://schemas.microsoft.com/office/drawing/2014/main" id="{CC447C47-4A14-5D10-EEF4-E674F2673618}"/>
              </a:ext>
            </a:extLst>
          </p:cNvPr>
          <p:cNvSpPr txBox="1"/>
          <p:nvPr/>
        </p:nvSpPr>
        <p:spPr>
          <a:xfrm>
            <a:off x="1108660" y="594360"/>
            <a:ext cx="9935611" cy="461665"/>
          </a:xfrm>
          <a:prstGeom prst="rect">
            <a:avLst/>
          </a:prstGeom>
          <a:noFill/>
        </p:spPr>
        <p:txBody>
          <a:bodyPr wrap="square" rtlCol="0">
            <a:spAutoFit/>
          </a:bodyPr>
          <a:lstStyle/>
          <a:p>
            <a:r>
              <a:rPr lang="de-CH" sz="2400" b="1" dirty="0">
                <a:latin typeface="+mj-lt"/>
              </a:rPr>
              <a:t>W-Fragen sind nützlich in </a:t>
            </a:r>
            <a:r>
              <a:rPr lang="de-CH" sz="2400" b="1" i="1" dirty="0" err="1">
                <a:latin typeface="+mj-lt"/>
              </a:rPr>
              <a:t>myidea</a:t>
            </a:r>
            <a:r>
              <a:rPr lang="de-CH" sz="2400" b="1" i="1" dirty="0">
                <a:latin typeface="+mj-lt"/>
              </a:rPr>
              <a:t>, </a:t>
            </a:r>
            <a:r>
              <a:rPr lang="de-CH" sz="2400" b="1" dirty="0">
                <a:latin typeface="+mj-lt"/>
              </a:rPr>
              <a:t>um…</a:t>
            </a:r>
          </a:p>
        </p:txBody>
      </p:sp>
      <p:sp>
        <p:nvSpPr>
          <p:cNvPr id="4" name="Textplatzhalter 2">
            <a:extLst>
              <a:ext uri="{FF2B5EF4-FFF2-40B4-BE49-F238E27FC236}">
                <a16:creationId xmlns:a16="http://schemas.microsoft.com/office/drawing/2014/main" id="{7C91D774-B76C-CF9A-1019-FF02B43CD480}"/>
              </a:ext>
            </a:extLst>
          </p:cNvPr>
          <p:cNvSpPr>
            <a:spLocks noGrp="1"/>
          </p:cNvSpPr>
          <p:nvPr>
            <p:ph type="body" idx="1"/>
          </p:nvPr>
        </p:nvSpPr>
        <p:spPr>
          <a:xfrm>
            <a:off x="1307940" y="1683240"/>
            <a:ext cx="10081549" cy="1328569"/>
          </a:xfrm>
          <a:noFill/>
        </p:spPr>
        <p:txBody>
          <a:bodyPr wrap="square" rtlCol="0">
            <a:spAutoFit/>
          </a:bodyPr>
          <a:lstStyle/>
          <a:p>
            <a:pPr marL="285750" indent="-285750" algn="l">
              <a:buFont typeface="Arial" panose="020B0604020202020204" pitchFamily="34" charset="0"/>
              <a:buChar char="•"/>
            </a:pPr>
            <a:r>
              <a:rPr lang="de-CH" sz="1800" dirty="0">
                <a:solidFill>
                  <a:schemeClr val="tx1"/>
                </a:solidFill>
              </a:rPr>
              <a:t>… </a:t>
            </a:r>
            <a:r>
              <a:rPr lang="de-DE" sz="1800" dirty="0">
                <a:solidFill>
                  <a:schemeClr val="tx1"/>
                </a:solidFill>
              </a:rPr>
              <a:t>mehr über das Problem zu erfahren, für welches Sie sich interessieren und es vertiefter zu verstehen</a:t>
            </a:r>
            <a:br>
              <a:rPr lang="de-DE" sz="1800" dirty="0">
                <a:solidFill>
                  <a:schemeClr val="tx1"/>
                </a:solidFill>
              </a:rPr>
            </a:br>
            <a:r>
              <a:rPr lang="de-DE" sz="800" dirty="0">
                <a:solidFill>
                  <a:schemeClr val="bg1"/>
                </a:solidFill>
              </a:rPr>
              <a:t>e</a:t>
            </a:r>
            <a:br>
              <a:rPr lang="de-CH" sz="1800" dirty="0">
                <a:solidFill>
                  <a:schemeClr val="tx1"/>
                </a:solidFill>
              </a:rPr>
            </a:br>
            <a:r>
              <a:rPr lang="de-CH" sz="1800" dirty="0">
                <a:solidFill>
                  <a:schemeClr val="tx1"/>
                </a:solidFill>
              </a:rPr>
              <a:t>Zum Beispiel:</a:t>
            </a:r>
          </a:p>
          <a:p>
            <a:pPr algn="l"/>
            <a:endParaRPr lang="de-CH" sz="1800" dirty="0">
              <a:solidFill>
                <a:schemeClr val="tx1"/>
              </a:solidFill>
            </a:endParaRPr>
          </a:p>
        </p:txBody>
      </p:sp>
      <p:pic>
        <p:nvPicPr>
          <p:cNvPr id="7" name="Grafik 6">
            <a:extLst>
              <a:ext uri="{FF2B5EF4-FFF2-40B4-BE49-F238E27FC236}">
                <a16:creationId xmlns:a16="http://schemas.microsoft.com/office/drawing/2014/main" id="{5DF4E072-94F0-C0D7-6011-C850346E68D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88992" y="549532"/>
            <a:ext cx="1110557" cy="1110557"/>
          </a:xfrm>
          <a:prstGeom prst="rect">
            <a:avLst/>
          </a:prstGeom>
        </p:spPr>
      </p:pic>
      <p:sp>
        <p:nvSpPr>
          <p:cNvPr id="8" name="Textfeld 7">
            <a:extLst>
              <a:ext uri="{FF2B5EF4-FFF2-40B4-BE49-F238E27FC236}">
                <a16:creationId xmlns:a16="http://schemas.microsoft.com/office/drawing/2014/main" id="{270C56EB-C75C-8711-3077-A0B71E7F5310}"/>
              </a:ext>
            </a:extLst>
          </p:cNvPr>
          <p:cNvSpPr txBox="1"/>
          <p:nvPr/>
        </p:nvSpPr>
        <p:spPr>
          <a:xfrm>
            <a:off x="1630950" y="2872081"/>
            <a:ext cx="5238480" cy="1077218"/>
          </a:xfrm>
          <a:prstGeom prst="rect">
            <a:avLst/>
          </a:prstGeom>
          <a:noFill/>
          <a:ln w="28575">
            <a:solidFill>
              <a:srgbClr val="96CB00"/>
            </a:solidFill>
          </a:ln>
        </p:spPr>
        <p:txBody>
          <a:bodyPr wrap="square" rtlCol="0">
            <a:spAutoFit/>
          </a:bodyPr>
          <a:lstStyle/>
          <a:p>
            <a:pPr marL="285750" indent="-285750">
              <a:buFont typeface="Symbol" panose="05050102010706020507" pitchFamily="18" charset="2"/>
              <a:buChar char="-"/>
            </a:pPr>
            <a:r>
              <a:rPr lang="en-US" sz="1600" b="1" dirty="0"/>
              <a:t>Was </a:t>
            </a:r>
            <a:r>
              <a:rPr lang="de-CH" sz="1600" b="1" noProof="0" dirty="0"/>
              <a:t>genau ist das Problem?</a:t>
            </a:r>
          </a:p>
          <a:p>
            <a:pPr marL="285750" indent="-285750">
              <a:buFont typeface="Symbol" panose="05050102010706020507" pitchFamily="18" charset="2"/>
              <a:buChar char="-"/>
            </a:pPr>
            <a:r>
              <a:rPr lang="de-CH" sz="1600" b="1" noProof="0" dirty="0"/>
              <a:t>Was macht es zu einem echten Problem?</a:t>
            </a:r>
          </a:p>
          <a:p>
            <a:pPr marL="285750" indent="-285750">
              <a:buFont typeface="Symbol" panose="05050102010706020507" pitchFamily="18" charset="2"/>
              <a:buChar char="-"/>
            </a:pPr>
            <a:r>
              <a:rPr lang="de-CH" sz="1600" b="1" noProof="0" dirty="0"/>
              <a:t>Für wen ist es ein Problem?</a:t>
            </a:r>
          </a:p>
          <a:p>
            <a:pPr marL="285750" indent="-285750">
              <a:buFont typeface="Symbol" panose="05050102010706020507" pitchFamily="18" charset="2"/>
              <a:buChar char="-"/>
            </a:pPr>
            <a:r>
              <a:rPr lang="de-CH" sz="1600" b="1" noProof="0" dirty="0"/>
              <a:t>In welchen Situationen zeigt sich das Problem?</a:t>
            </a:r>
          </a:p>
        </p:txBody>
      </p:sp>
      <p:sp>
        <p:nvSpPr>
          <p:cNvPr id="10" name="Textplatzhalter 2">
            <a:extLst>
              <a:ext uri="{FF2B5EF4-FFF2-40B4-BE49-F238E27FC236}">
                <a16:creationId xmlns:a16="http://schemas.microsoft.com/office/drawing/2014/main" id="{33E99327-77C7-2C92-16CA-F2CE4DC03569}"/>
              </a:ext>
            </a:extLst>
          </p:cNvPr>
          <p:cNvSpPr txBox="1">
            <a:spLocks/>
          </p:cNvSpPr>
          <p:nvPr/>
        </p:nvSpPr>
        <p:spPr>
          <a:xfrm>
            <a:off x="1307940" y="4118641"/>
            <a:ext cx="10081549" cy="1079270"/>
          </a:xfrm>
          <a:prstGeom prst="rect">
            <a:avLst/>
          </a:prstGeom>
          <a:noFill/>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285750" indent="-285750" algn="l">
              <a:buFont typeface="Arial" panose="020B0604020202020204" pitchFamily="34" charset="0"/>
              <a:buChar char="•"/>
            </a:pPr>
            <a:r>
              <a:rPr lang="de-CH" sz="1800" dirty="0">
                <a:solidFill>
                  <a:schemeClr val="tx1"/>
                </a:solidFill>
              </a:rPr>
              <a:t>… erste Vorschläge für Geschäftsideen zu beurteilen</a:t>
            </a:r>
            <a:br>
              <a:rPr lang="de-CH" sz="1800" dirty="0">
                <a:solidFill>
                  <a:schemeClr val="tx1"/>
                </a:solidFill>
              </a:rPr>
            </a:br>
            <a:r>
              <a:rPr lang="de-CH" sz="800" dirty="0">
                <a:solidFill>
                  <a:schemeClr val="bg1"/>
                </a:solidFill>
              </a:rPr>
              <a:t>e</a:t>
            </a:r>
            <a:br>
              <a:rPr lang="de-CH" sz="1800" dirty="0">
                <a:solidFill>
                  <a:schemeClr val="tx1"/>
                </a:solidFill>
              </a:rPr>
            </a:br>
            <a:r>
              <a:rPr lang="de-CH" sz="1800" dirty="0">
                <a:solidFill>
                  <a:schemeClr val="tx1"/>
                </a:solidFill>
              </a:rPr>
              <a:t>Zum Beispiel:</a:t>
            </a:r>
          </a:p>
          <a:p>
            <a:pPr algn="l"/>
            <a:endParaRPr lang="de-CH" sz="1800" dirty="0">
              <a:solidFill>
                <a:schemeClr val="tx1"/>
              </a:solidFill>
            </a:endParaRPr>
          </a:p>
        </p:txBody>
      </p:sp>
      <p:sp>
        <p:nvSpPr>
          <p:cNvPr id="11" name="Textfeld 10">
            <a:extLst>
              <a:ext uri="{FF2B5EF4-FFF2-40B4-BE49-F238E27FC236}">
                <a16:creationId xmlns:a16="http://schemas.microsoft.com/office/drawing/2014/main" id="{9BFBD6A3-AFAC-24C5-8C40-F8BC9CE34B64}"/>
              </a:ext>
            </a:extLst>
          </p:cNvPr>
          <p:cNvSpPr txBox="1"/>
          <p:nvPr/>
        </p:nvSpPr>
        <p:spPr>
          <a:xfrm>
            <a:off x="1630950" y="5035365"/>
            <a:ext cx="8610330" cy="1323439"/>
          </a:xfrm>
          <a:prstGeom prst="rect">
            <a:avLst/>
          </a:prstGeom>
          <a:noFill/>
          <a:ln w="28575">
            <a:solidFill>
              <a:srgbClr val="96CB00"/>
            </a:solidFill>
          </a:ln>
        </p:spPr>
        <p:txBody>
          <a:bodyPr wrap="square" rtlCol="0">
            <a:spAutoFit/>
          </a:bodyPr>
          <a:lstStyle/>
          <a:p>
            <a:pPr marL="285750" indent="-285750">
              <a:buFont typeface="Symbol" panose="05050102010706020507" pitchFamily="18" charset="2"/>
              <a:buChar char="-"/>
            </a:pPr>
            <a:r>
              <a:rPr lang="de-DE" sz="1600" b="1" noProof="0" dirty="0"/>
              <a:t>Wie passt die Geschäftsidee zu unseren Interessen und unseren Persönlichkeiten?</a:t>
            </a:r>
          </a:p>
          <a:p>
            <a:pPr marL="285750" indent="-285750">
              <a:buFont typeface="Symbol" panose="05050102010706020507" pitchFamily="18" charset="2"/>
              <a:buChar char="-"/>
            </a:pPr>
            <a:r>
              <a:rPr lang="de-DE" sz="1600" b="1" noProof="0" dirty="0"/>
              <a:t>Welche positiven Wirkungen hat unser Produkt / unsere Dienstleistung für mögliche Kund:innen und für die Gesellschaft?</a:t>
            </a:r>
          </a:p>
          <a:p>
            <a:pPr marL="285750" indent="-285750">
              <a:buFont typeface="Symbol" panose="05050102010706020507" pitchFamily="18" charset="2"/>
              <a:buChar char="-"/>
            </a:pPr>
            <a:r>
              <a:rPr lang="de-DE" sz="1600" b="1" noProof="0" dirty="0"/>
              <a:t>Wie werden soziale und ökologische Aspekte bei unserem Produkt / unserer Dienstleistung berücksichtigt?</a:t>
            </a:r>
          </a:p>
        </p:txBody>
      </p:sp>
    </p:spTree>
    <p:extLst>
      <p:ext uri="{BB962C8B-B14F-4D97-AF65-F5344CB8AC3E}">
        <p14:creationId xmlns:p14="http://schemas.microsoft.com/office/powerpoint/2010/main" val="2903994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D01FA-1F45-BD21-AC7D-BFFCA74F7B7D}"/>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60DB3D5-B18C-DB69-CAB2-526C25397BC9}"/>
              </a:ext>
            </a:extLst>
          </p:cNvPr>
          <p:cNvSpPr>
            <a:spLocks noGrp="1"/>
          </p:cNvSpPr>
          <p:nvPr>
            <p:ph type="sldNum" sz="quarter" idx="12"/>
          </p:nvPr>
        </p:nvSpPr>
        <p:spPr/>
        <p:txBody>
          <a:bodyPr/>
          <a:lstStyle/>
          <a:p>
            <a:fld id="{B7E6CA31-DA56-47CF-9891-B6D0296B6AEC}" type="slidenum">
              <a:rPr lang="ru-RU" smtClean="0"/>
              <a:t>8</a:t>
            </a:fld>
            <a:endParaRPr lang="ru-RU"/>
          </a:p>
        </p:txBody>
      </p:sp>
      <p:sp>
        <p:nvSpPr>
          <p:cNvPr id="3" name="Textfeld 2">
            <a:extLst>
              <a:ext uri="{FF2B5EF4-FFF2-40B4-BE49-F238E27FC236}">
                <a16:creationId xmlns:a16="http://schemas.microsoft.com/office/drawing/2014/main" id="{DC12012A-63FF-D395-F23C-04ADDC538E21}"/>
              </a:ext>
            </a:extLst>
          </p:cNvPr>
          <p:cNvSpPr txBox="1"/>
          <p:nvPr/>
        </p:nvSpPr>
        <p:spPr>
          <a:xfrm>
            <a:off x="1108660" y="594360"/>
            <a:ext cx="9935611" cy="461665"/>
          </a:xfrm>
          <a:prstGeom prst="rect">
            <a:avLst/>
          </a:prstGeom>
          <a:noFill/>
        </p:spPr>
        <p:txBody>
          <a:bodyPr wrap="square" rtlCol="0">
            <a:spAutoFit/>
          </a:bodyPr>
          <a:lstStyle/>
          <a:p>
            <a:r>
              <a:rPr lang="de-CH" sz="2400" b="1" dirty="0"/>
              <a:t>W-Fragen sind nützlich in </a:t>
            </a:r>
            <a:r>
              <a:rPr lang="de-CH" sz="2400" b="1" i="1" dirty="0" err="1"/>
              <a:t>myidea</a:t>
            </a:r>
            <a:r>
              <a:rPr lang="de-CH" sz="2400" b="1" i="1" dirty="0"/>
              <a:t>, </a:t>
            </a:r>
            <a:r>
              <a:rPr lang="de-CH" sz="2400" b="1" dirty="0"/>
              <a:t>um…</a:t>
            </a:r>
          </a:p>
        </p:txBody>
      </p:sp>
      <p:sp>
        <p:nvSpPr>
          <p:cNvPr id="4" name="Textplatzhalter 2">
            <a:extLst>
              <a:ext uri="{FF2B5EF4-FFF2-40B4-BE49-F238E27FC236}">
                <a16:creationId xmlns:a16="http://schemas.microsoft.com/office/drawing/2014/main" id="{D9575657-832C-78C8-AE58-A89B19899CD0}"/>
              </a:ext>
            </a:extLst>
          </p:cNvPr>
          <p:cNvSpPr>
            <a:spLocks noGrp="1"/>
          </p:cNvSpPr>
          <p:nvPr>
            <p:ph type="body" idx="1"/>
          </p:nvPr>
        </p:nvSpPr>
        <p:spPr>
          <a:xfrm>
            <a:off x="1307940" y="1474890"/>
            <a:ext cx="10081549" cy="1079270"/>
          </a:xfrm>
          <a:noFill/>
        </p:spPr>
        <p:txBody>
          <a:bodyPr wrap="square" rtlCol="0">
            <a:spAutoFit/>
          </a:bodyPr>
          <a:lstStyle/>
          <a:p>
            <a:pPr marL="285750" indent="-285750" algn="l">
              <a:buFont typeface="Arial" panose="020B0604020202020204" pitchFamily="34" charset="0"/>
              <a:buChar char="•"/>
            </a:pPr>
            <a:r>
              <a:rPr lang="de-CH" sz="1800" dirty="0">
                <a:solidFill>
                  <a:schemeClr val="tx1"/>
                </a:solidFill>
              </a:rPr>
              <a:t>… einen Prototypen zu entwickeln, der Ihre Geschäftsidee veranschaulicht</a:t>
            </a:r>
            <a:br>
              <a:rPr lang="de-CH" sz="1800" dirty="0">
                <a:solidFill>
                  <a:schemeClr val="tx1"/>
                </a:solidFill>
              </a:rPr>
            </a:br>
            <a:r>
              <a:rPr lang="de-CH" sz="800" dirty="0">
                <a:solidFill>
                  <a:schemeClr val="bg1"/>
                </a:solidFill>
              </a:rPr>
              <a:t>e</a:t>
            </a:r>
            <a:br>
              <a:rPr lang="de-CH" sz="1800" dirty="0">
                <a:solidFill>
                  <a:schemeClr val="tx1"/>
                </a:solidFill>
              </a:rPr>
            </a:br>
            <a:r>
              <a:rPr lang="de-CH" sz="1800" dirty="0">
                <a:solidFill>
                  <a:schemeClr val="tx1"/>
                </a:solidFill>
              </a:rPr>
              <a:t>Zum Beispiel:</a:t>
            </a:r>
          </a:p>
          <a:p>
            <a:pPr algn="l"/>
            <a:endParaRPr lang="de-CH" sz="1800" dirty="0">
              <a:solidFill>
                <a:schemeClr val="tx1"/>
              </a:solidFill>
            </a:endParaRPr>
          </a:p>
        </p:txBody>
      </p:sp>
      <p:pic>
        <p:nvPicPr>
          <p:cNvPr id="7" name="Grafik 6">
            <a:extLst>
              <a:ext uri="{FF2B5EF4-FFF2-40B4-BE49-F238E27FC236}">
                <a16:creationId xmlns:a16="http://schemas.microsoft.com/office/drawing/2014/main" id="{0360ACB0-7A55-0CB0-28DC-F50092793B1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88992" y="549532"/>
            <a:ext cx="1110557" cy="1110557"/>
          </a:xfrm>
          <a:prstGeom prst="rect">
            <a:avLst/>
          </a:prstGeom>
        </p:spPr>
      </p:pic>
      <p:sp>
        <p:nvSpPr>
          <p:cNvPr id="8" name="Textfeld 7">
            <a:extLst>
              <a:ext uri="{FF2B5EF4-FFF2-40B4-BE49-F238E27FC236}">
                <a16:creationId xmlns:a16="http://schemas.microsoft.com/office/drawing/2014/main" id="{BFE0DC69-7430-1648-08D0-59566BAE8143}"/>
              </a:ext>
            </a:extLst>
          </p:cNvPr>
          <p:cNvSpPr txBox="1"/>
          <p:nvPr/>
        </p:nvSpPr>
        <p:spPr>
          <a:xfrm>
            <a:off x="1630950" y="2362781"/>
            <a:ext cx="9413322" cy="1569660"/>
          </a:xfrm>
          <a:prstGeom prst="rect">
            <a:avLst/>
          </a:prstGeom>
          <a:noFill/>
          <a:ln w="28575">
            <a:solidFill>
              <a:srgbClr val="96CB00"/>
            </a:solidFill>
          </a:ln>
        </p:spPr>
        <p:txBody>
          <a:bodyPr wrap="square" rtlCol="0">
            <a:spAutoFit/>
          </a:bodyPr>
          <a:lstStyle/>
          <a:p>
            <a:pPr marL="285750" indent="-285750">
              <a:buFont typeface="Symbol" panose="05050102010706020507" pitchFamily="18" charset="2"/>
              <a:buChar char="-"/>
            </a:pPr>
            <a:r>
              <a:rPr lang="de-CH" sz="1600" b="1" noProof="0" dirty="0"/>
              <a:t>Welche Hauptannahmen liegen unserer Geschäftsidee zugrunde?</a:t>
            </a:r>
          </a:p>
          <a:p>
            <a:pPr marL="285750" indent="-285750">
              <a:buFont typeface="Symbol" panose="05050102010706020507" pitchFamily="18" charset="2"/>
              <a:buChar char="-"/>
            </a:pPr>
            <a:r>
              <a:rPr lang="de-CH" sz="1600" b="1" noProof="0" dirty="0"/>
              <a:t>Welche Aspekte unseres Produkts / unserer Dienstleistung müssen im Prototypen enthalten sein?</a:t>
            </a:r>
          </a:p>
          <a:p>
            <a:pPr marL="285750" indent="-285750">
              <a:buFont typeface="Symbol" panose="05050102010706020507" pitchFamily="18" charset="2"/>
              <a:buChar char="-"/>
            </a:pPr>
            <a:r>
              <a:rPr lang="de-CH" sz="1600" b="1" noProof="0" dirty="0"/>
              <a:t>Welche Funktionen soll der Prototyp erfüllen?</a:t>
            </a:r>
          </a:p>
          <a:p>
            <a:pPr marL="285750" indent="-285750">
              <a:buFont typeface="Symbol" panose="05050102010706020507" pitchFamily="18" charset="2"/>
              <a:buChar char="-"/>
            </a:pPr>
            <a:r>
              <a:rPr lang="de-CH" sz="1600" b="1" noProof="0" dirty="0"/>
              <a:t>Welche Form / welches Medium würde uns helfen, unseren Prototypen so darzustellen, dass wir unsere Geschäftsidee testen können?</a:t>
            </a:r>
          </a:p>
        </p:txBody>
      </p:sp>
      <p:sp>
        <p:nvSpPr>
          <p:cNvPr id="10" name="Textplatzhalter 2">
            <a:extLst>
              <a:ext uri="{FF2B5EF4-FFF2-40B4-BE49-F238E27FC236}">
                <a16:creationId xmlns:a16="http://schemas.microsoft.com/office/drawing/2014/main" id="{EE746A9F-BF67-7CBC-3647-EB7B6D1F07D3}"/>
              </a:ext>
            </a:extLst>
          </p:cNvPr>
          <p:cNvSpPr txBox="1">
            <a:spLocks/>
          </p:cNvSpPr>
          <p:nvPr/>
        </p:nvSpPr>
        <p:spPr>
          <a:xfrm>
            <a:off x="1307940" y="4118641"/>
            <a:ext cx="10081549" cy="1079270"/>
          </a:xfrm>
          <a:prstGeom prst="rect">
            <a:avLst/>
          </a:prstGeom>
          <a:noFill/>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285750" indent="-285750" algn="l">
              <a:buFont typeface="Arial" panose="020B0604020202020204" pitchFamily="34" charset="0"/>
              <a:buChar char="•"/>
            </a:pPr>
            <a:r>
              <a:rPr lang="de-CH" sz="1800" dirty="0">
                <a:solidFill>
                  <a:schemeClr val="tx1"/>
                </a:solidFill>
              </a:rPr>
              <a:t>… Ihr Geschäftsmodell zu entwickeln</a:t>
            </a:r>
            <a:br>
              <a:rPr lang="de-CH" sz="1800" dirty="0">
                <a:solidFill>
                  <a:schemeClr val="tx1"/>
                </a:solidFill>
              </a:rPr>
            </a:br>
            <a:r>
              <a:rPr lang="de-CH" sz="800" dirty="0">
                <a:solidFill>
                  <a:schemeClr val="bg1"/>
                </a:solidFill>
              </a:rPr>
              <a:t>e</a:t>
            </a:r>
            <a:br>
              <a:rPr lang="de-CH" sz="1800" dirty="0">
                <a:solidFill>
                  <a:schemeClr val="tx1"/>
                </a:solidFill>
              </a:rPr>
            </a:br>
            <a:r>
              <a:rPr lang="de-CH" sz="1800" dirty="0">
                <a:solidFill>
                  <a:schemeClr val="tx1"/>
                </a:solidFill>
              </a:rPr>
              <a:t>Zum Beispiel:</a:t>
            </a:r>
          </a:p>
          <a:p>
            <a:pPr algn="l"/>
            <a:endParaRPr lang="de-CH" sz="1800" dirty="0">
              <a:solidFill>
                <a:schemeClr val="tx1"/>
              </a:solidFill>
            </a:endParaRPr>
          </a:p>
        </p:txBody>
      </p:sp>
      <p:sp>
        <p:nvSpPr>
          <p:cNvPr id="11" name="Textfeld 10">
            <a:extLst>
              <a:ext uri="{FF2B5EF4-FFF2-40B4-BE49-F238E27FC236}">
                <a16:creationId xmlns:a16="http://schemas.microsoft.com/office/drawing/2014/main" id="{C919AA32-04FD-7AFF-A19A-15CB9901AB16}"/>
              </a:ext>
            </a:extLst>
          </p:cNvPr>
          <p:cNvSpPr txBox="1"/>
          <p:nvPr/>
        </p:nvSpPr>
        <p:spPr>
          <a:xfrm>
            <a:off x="1630949" y="5035365"/>
            <a:ext cx="8346428" cy="1077218"/>
          </a:xfrm>
          <a:prstGeom prst="rect">
            <a:avLst/>
          </a:prstGeom>
          <a:noFill/>
          <a:ln w="28575">
            <a:solidFill>
              <a:srgbClr val="96CB00"/>
            </a:solidFill>
          </a:ln>
        </p:spPr>
        <p:txBody>
          <a:bodyPr wrap="square" rtlCol="0">
            <a:spAutoFit/>
          </a:bodyPr>
          <a:lstStyle/>
          <a:p>
            <a:pPr marL="285750" indent="-285750">
              <a:buFont typeface="Symbol" panose="05050102010706020507" pitchFamily="18" charset="2"/>
              <a:buChar char="-"/>
            </a:pPr>
            <a:r>
              <a:rPr lang="de-CH" sz="1600" b="1" noProof="0" dirty="0"/>
              <a:t>Wie wird das Produkt oder die Dienstleistung erstellt?</a:t>
            </a:r>
          </a:p>
          <a:p>
            <a:pPr marL="285750" indent="-285750">
              <a:buFont typeface="Symbol" panose="05050102010706020507" pitchFamily="18" charset="2"/>
              <a:buChar char="-"/>
            </a:pPr>
            <a:r>
              <a:rPr lang="de-CH" sz="1600" b="1" noProof="0" dirty="0"/>
              <a:t>Worin besteht das Nutzenversprechen unseres Produkts / unserer Dienstleistung?</a:t>
            </a:r>
          </a:p>
          <a:p>
            <a:pPr marL="285750" indent="-285750">
              <a:buFont typeface="Symbol" panose="05050102010706020507" pitchFamily="18" charset="2"/>
              <a:buChar char="-"/>
            </a:pPr>
            <a:r>
              <a:rPr lang="de-CH" sz="1600" b="1" noProof="0" dirty="0"/>
              <a:t>Wer ist die Zielgruppe? Wer sind unsere Kund:innen?</a:t>
            </a:r>
          </a:p>
          <a:p>
            <a:pPr marL="285750" indent="-285750">
              <a:buFont typeface="Symbol" panose="05050102010706020507" pitchFamily="18" charset="2"/>
              <a:buChar char="-"/>
            </a:pPr>
            <a:r>
              <a:rPr lang="de-CH" sz="1600" b="1" noProof="0" dirty="0"/>
              <a:t>Wie verdienen wir Geld?</a:t>
            </a:r>
          </a:p>
        </p:txBody>
      </p:sp>
    </p:spTree>
    <p:extLst>
      <p:ext uri="{BB962C8B-B14F-4D97-AF65-F5344CB8AC3E}">
        <p14:creationId xmlns:p14="http://schemas.microsoft.com/office/powerpoint/2010/main" val="2980664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DBEAF-A2D9-F255-0244-3055F0EF3E2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33150A6-F185-52EF-FC55-FAB52003949D}"/>
              </a:ext>
            </a:extLst>
          </p:cNvPr>
          <p:cNvSpPr>
            <a:spLocks noGrp="1"/>
          </p:cNvSpPr>
          <p:nvPr>
            <p:ph type="sldNum" sz="quarter" idx="12"/>
          </p:nvPr>
        </p:nvSpPr>
        <p:spPr/>
        <p:txBody>
          <a:bodyPr/>
          <a:lstStyle/>
          <a:p>
            <a:fld id="{B7E6CA31-DA56-47CF-9891-B6D0296B6AEC}" type="slidenum">
              <a:rPr lang="ru-RU" smtClean="0"/>
              <a:t>9</a:t>
            </a:fld>
            <a:endParaRPr lang="ru-RU"/>
          </a:p>
        </p:txBody>
      </p:sp>
      <p:sp>
        <p:nvSpPr>
          <p:cNvPr id="3" name="Textfeld 2">
            <a:extLst>
              <a:ext uri="{FF2B5EF4-FFF2-40B4-BE49-F238E27FC236}">
                <a16:creationId xmlns:a16="http://schemas.microsoft.com/office/drawing/2014/main" id="{48700ED4-1B79-2253-C9C4-80AA703D2D37}"/>
              </a:ext>
            </a:extLst>
          </p:cNvPr>
          <p:cNvSpPr txBox="1"/>
          <p:nvPr/>
        </p:nvSpPr>
        <p:spPr>
          <a:xfrm>
            <a:off x="1108660" y="594360"/>
            <a:ext cx="9935611" cy="461665"/>
          </a:xfrm>
          <a:prstGeom prst="rect">
            <a:avLst/>
          </a:prstGeom>
          <a:noFill/>
        </p:spPr>
        <p:txBody>
          <a:bodyPr wrap="square" rtlCol="0">
            <a:spAutoFit/>
          </a:bodyPr>
          <a:lstStyle/>
          <a:p>
            <a:r>
              <a:rPr lang="de-CH" sz="2400" b="1" dirty="0">
                <a:latin typeface="+mj-lt"/>
              </a:rPr>
              <a:t>W-Fragen sind überall in </a:t>
            </a:r>
            <a:r>
              <a:rPr lang="de-CH" sz="2400" b="1" i="1" dirty="0" err="1">
                <a:latin typeface="+mj-lt"/>
              </a:rPr>
              <a:t>myidea</a:t>
            </a:r>
            <a:r>
              <a:rPr lang="de-CH" sz="2400" b="1" i="1" dirty="0">
                <a:latin typeface="+mj-lt"/>
              </a:rPr>
              <a:t> </a:t>
            </a:r>
            <a:r>
              <a:rPr lang="de-CH" sz="2400" b="1" dirty="0">
                <a:latin typeface="+mj-lt"/>
              </a:rPr>
              <a:t>drin</a:t>
            </a:r>
          </a:p>
        </p:txBody>
      </p:sp>
      <p:sp>
        <p:nvSpPr>
          <p:cNvPr id="4" name="Textplatzhalter 2">
            <a:extLst>
              <a:ext uri="{FF2B5EF4-FFF2-40B4-BE49-F238E27FC236}">
                <a16:creationId xmlns:a16="http://schemas.microsoft.com/office/drawing/2014/main" id="{A14DFE23-C5FC-4EFF-5F39-19C958920C54}"/>
              </a:ext>
            </a:extLst>
          </p:cNvPr>
          <p:cNvSpPr>
            <a:spLocks noGrp="1"/>
          </p:cNvSpPr>
          <p:nvPr>
            <p:ph type="body" idx="1"/>
          </p:nvPr>
        </p:nvSpPr>
        <p:spPr>
          <a:xfrm>
            <a:off x="1307940" y="1903168"/>
            <a:ext cx="4930814" cy="4279120"/>
          </a:xfrm>
          <a:noFill/>
        </p:spPr>
        <p:txBody>
          <a:bodyPr wrap="square" rtlCol="0">
            <a:spAutoFit/>
          </a:bodyPr>
          <a:lstStyle/>
          <a:p>
            <a:pPr algn="l"/>
            <a:r>
              <a:rPr lang="de-DE" sz="2000" dirty="0">
                <a:solidFill>
                  <a:schemeClr val="tx1"/>
                </a:solidFill>
              </a:rPr>
              <a:t>Sie werden im </a:t>
            </a:r>
            <a:r>
              <a:rPr lang="de-DE" sz="2000" i="1" dirty="0" err="1">
                <a:solidFill>
                  <a:schemeClr val="tx1"/>
                </a:solidFill>
              </a:rPr>
              <a:t>myidea</a:t>
            </a:r>
            <a:r>
              <a:rPr lang="de-DE" sz="2000" dirty="0">
                <a:solidFill>
                  <a:schemeClr val="tx1"/>
                </a:solidFill>
              </a:rPr>
              <a:t>-Programm viele Momente und Situationen erleben, wo Sie aufgefordert werden, genauer hinzuschauen und alles zu erkunden.</a:t>
            </a:r>
          </a:p>
          <a:p>
            <a:pPr algn="l"/>
            <a:endParaRPr lang="de-CH" sz="800" dirty="0">
              <a:solidFill>
                <a:schemeClr val="tx1"/>
              </a:solidFill>
            </a:endParaRPr>
          </a:p>
          <a:p>
            <a:pPr algn="l"/>
            <a:r>
              <a:rPr lang="de-DE" sz="2000" dirty="0">
                <a:solidFill>
                  <a:schemeClr val="tx1"/>
                </a:solidFill>
              </a:rPr>
              <a:t>Nutzen Sie diese Gelegenheiten, um mehr über alle Aspekte und Bestandteile Ihrer Geschäftsidee zu erfahren. Bringen Sie Ihre eigenen </a:t>
            </a:r>
            <a:br>
              <a:rPr lang="de-DE" sz="2000" dirty="0">
                <a:solidFill>
                  <a:schemeClr val="tx1"/>
                </a:solidFill>
              </a:rPr>
            </a:br>
            <a:r>
              <a:rPr lang="de-DE" sz="2000" dirty="0">
                <a:solidFill>
                  <a:schemeClr val="tx1"/>
                </a:solidFill>
              </a:rPr>
              <a:t>W-Fragen ein, welche Ihnen dabei helfen.</a:t>
            </a:r>
          </a:p>
          <a:p>
            <a:pPr algn="l"/>
            <a:endParaRPr lang="de-CH" sz="800" dirty="0">
              <a:solidFill>
                <a:schemeClr val="tx1"/>
              </a:solidFill>
            </a:endParaRPr>
          </a:p>
          <a:p>
            <a:pPr algn="l"/>
            <a:r>
              <a:rPr lang="de-CH" sz="2000" dirty="0">
                <a:solidFill>
                  <a:schemeClr val="tx1"/>
                </a:solidFill>
              </a:rPr>
              <a:t>Dies ist eine Reise!</a:t>
            </a:r>
          </a:p>
          <a:p>
            <a:pPr algn="l"/>
            <a:endParaRPr lang="de-CH" sz="2000" dirty="0">
              <a:solidFill>
                <a:schemeClr val="tx1"/>
              </a:solidFill>
            </a:endParaRPr>
          </a:p>
        </p:txBody>
      </p:sp>
      <p:pic>
        <p:nvPicPr>
          <p:cNvPr id="7" name="Grafik 6">
            <a:extLst>
              <a:ext uri="{FF2B5EF4-FFF2-40B4-BE49-F238E27FC236}">
                <a16:creationId xmlns:a16="http://schemas.microsoft.com/office/drawing/2014/main" id="{112358C4-F494-0F05-3EB7-DEED95A60B5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88992" y="549532"/>
            <a:ext cx="1110557" cy="1110557"/>
          </a:xfrm>
          <a:prstGeom prst="rect">
            <a:avLst/>
          </a:prstGeom>
        </p:spPr>
      </p:pic>
      <p:pic>
        <p:nvPicPr>
          <p:cNvPr id="8" name="Grafik 7" descr="Ein Bild, das Text, Handschrift, Kunst, Box enthält.&#10;&#10;KI-generierte Inhalte können fehlerhaft sein.">
            <a:extLst>
              <a:ext uri="{FF2B5EF4-FFF2-40B4-BE49-F238E27FC236}">
                <a16:creationId xmlns:a16="http://schemas.microsoft.com/office/drawing/2014/main" id="{8BE055FF-C2E9-78AF-D4A9-E3A57C3B24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61479" y="2014448"/>
            <a:ext cx="4823888" cy="2929576"/>
          </a:xfrm>
          <a:prstGeom prst="rect">
            <a:avLst/>
          </a:prstGeom>
        </p:spPr>
      </p:pic>
      <p:sp>
        <p:nvSpPr>
          <p:cNvPr id="6" name="Textfeld 5">
            <a:extLst>
              <a:ext uri="{FF2B5EF4-FFF2-40B4-BE49-F238E27FC236}">
                <a16:creationId xmlns:a16="http://schemas.microsoft.com/office/drawing/2014/main" id="{800B2FF9-C12B-A142-EACE-1E5DF8A65366}"/>
              </a:ext>
            </a:extLst>
          </p:cNvPr>
          <p:cNvSpPr txBox="1"/>
          <p:nvPr/>
        </p:nvSpPr>
        <p:spPr>
          <a:xfrm>
            <a:off x="2566219" y="6477766"/>
            <a:ext cx="7108723" cy="261610"/>
          </a:xfrm>
          <a:prstGeom prst="rect">
            <a:avLst/>
          </a:prstGeom>
          <a:noFill/>
        </p:spPr>
        <p:txBody>
          <a:bodyPr wrap="square">
            <a:spAutoFit/>
          </a:bodyPr>
          <a:lstStyle/>
          <a:p>
            <a:pPr algn="ctr">
              <a:spcBef>
                <a:spcPts val="600"/>
              </a:spcBef>
            </a:pPr>
            <a:r>
              <a:rPr lang="de-CH" sz="1100" b="1" dirty="0">
                <a:solidFill>
                  <a:srgbClr val="5F5F5F"/>
                </a:solidFill>
                <a:latin typeface="+mj-lt"/>
              </a:rPr>
              <a:t>Unterlagen erstellt von: Schweizerisches Zentrum für Unternehmerisches Denken und Handeln szUDH </a:t>
            </a:r>
          </a:p>
        </p:txBody>
      </p:sp>
      <p:sp>
        <p:nvSpPr>
          <p:cNvPr id="9" name="Textfeld 8">
            <a:extLst>
              <a:ext uri="{FF2B5EF4-FFF2-40B4-BE49-F238E27FC236}">
                <a16:creationId xmlns:a16="http://schemas.microsoft.com/office/drawing/2014/main" id="{D129755B-C0BC-4729-68AD-317C0E045C5D}"/>
              </a:ext>
            </a:extLst>
          </p:cNvPr>
          <p:cNvSpPr txBox="1"/>
          <p:nvPr/>
        </p:nvSpPr>
        <p:spPr>
          <a:xfrm>
            <a:off x="6956854" y="4961000"/>
            <a:ext cx="2224216" cy="246221"/>
          </a:xfrm>
          <a:prstGeom prst="rect">
            <a:avLst/>
          </a:prstGeom>
          <a:noFill/>
        </p:spPr>
        <p:txBody>
          <a:bodyPr wrap="square">
            <a:spAutoFit/>
          </a:bodyPr>
          <a:lstStyle/>
          <a:p>
            <a:r>
              <a:rPr lang="en-US" sz="1000" b="1" dirty="0">
                <a:solidFill>
                  <a:srgbClr val="686868"/>
                </a:solidFill>
                <a:effectLst/>
                <a:latin typeface="+mj-lt"/>
                <a:ea typeface="Times New Roman" panose="02020603050405020304" pitchFamily="18" charset="0"/>
                <a:cs typeface="Times New Roman" panose="02020603050405020304" pitchFamily="18" charset="0"/>
              </a:rPr>
              <a:t>Quelle: </a:t>
            </a:r>
            <a:r>
              <a:rPr lang="en-US" sz="10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dirty="0" err="1">
                <a:solidFill>
                  <a:srgbClr val="686868"/>
                </a:solidFill>
                <a:effectLst/>
                <a:latin typeface="+mj-lt"/>
                <a:ea typeface="Times New Roman" panose="02020603050405020304" pitchFamily="18" charset="0"/>
                <a:cs typeface="Times New Roman" panose="02020603050405020304" pitchFamily="18" charset="0"/>
              </a:rPr>
              <a:t>seamartini</a:t>
            </a:r>
            <a:endParaRPr lang="de-CH" sz="1000" dirty="0">
              <a:solidFill>
                <a:srgbClr val="686868"/>
              </a:solidFill>
              <a:latin typeface="+mj-lt"/>
            </a:endParaRPr>
          </a:p>
        </p:txBody>
      </p:sp>
    </p:spTree>
    <p:extLst>
      <p:ext uri="{BB962C8B-B14F-4D97-AF65-F5344CB8AC3E}">
        <p14:creationId xmlns:p14="http://schemas.microsoft.com/office/powerpoint/2010/main" val="244643658"/>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3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1405</Words>
  <Application>Microsoft Office PowerPoint</Application>
  <PresentationFormat>Breitbild</PresentationFormat>
  <Paragraphs>107</Paragraphs>
  <Slides>9</Slides>
  <Notes>9</Notes>
  <HiddenSlides>0</HiddenSlides>
  <MMClips>0</MMClips>
  <ScaleCrop>false</ScaleCrop>
  <HeadingPairs>
    <vt:vector size="6" baseType="variant">
      <vt:variant>
        <vt:lpstr>Verwendete Schriftarten</vt:lpstr>
      </vt:variant>
      <vt:variant>
        <vt:i4>6</vt:i4>
      </vt:variant>
      <vt:variant>
        <vt:lpstr>Design</vt:lpstr>
      </vt:variant>
      <vt:variant>
        <vt:i4>3</vt:i4>
      </vt:variant>
      <vt:variant>
        <vt:lpstr>Folientitel</vt:lpstr>
      </vt:variant>
      <vt:variant>
        <vt:i4>9</vt:i4>
      </vt:variant>
    </vt:vector>
  </HeadingPairs>
  <TitlesOfParts>
    <vt:vector size="18" baseType="lpstr">
      <vt:lpstr>Malgun Gothic</vt:lpstr>
      <vt:lpstr>Arial</vt:lpstr>
      <vt:lpstr>Calibri</vt:lpstr>
      <vt:lpstr>Century Gothic</vt:lpstr>
      <vt:lpstr>Roboto</vt:lpstr>
      <vt:lpstr>Symbol</vt:lpstr>
      <vt:lpstr>myidea</vt:lpstr>
      <vt:lpstr>1_myidea</vt:lpstr>
      <vt:lpstr>3_myidea</vt:lpstr>
      <vt:lpstr>Wiederkehrende Themen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lastModifiedBy>Stucki Jana</cp:lastModifiedBy>
  <cp:revision>1369</cp:revision>
  <cp:lastPrinted>2021-01-20T19:01:33Z</cp:lastPrinted>
  <dcterms:created xsi:type="dcterms:W3CDTF">2020-11-11T18:04:37Z</dcterms:created>
  <dcterms:modified xsi:type="dcterms:W3CDTF">2026-08-26T14:25:24Z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ies>
</file>