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2.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4"/>
    <p:sldMasterId id="2147483726" r:id="rId5"/>
    <p:sldMasterId id="2147483794" r:id="rId6"/>
  </p:sldMasterIdLst>
  <p:notesMasterIdLst>
    <p:notesMasterId r:id="rId16"/>
  </p:notesMasterIdLst>
  <p:sldIdLst>
    <p:sldId id="256" r:id="rId7"/>
    <p:sldId id="2192" r:id="rId8"/>
    <p:sldId id="257" r:id="rId9"/>
    <p:sldId id="258" r:id="rId10"/>
    <p:sldId id="267" r:id="rId11"/>
    <p:sldId id="260" r:id="rId12"/>
    <p:sldId id="264" r:id="rId13"/>
    <p:sldId id="265" r:id="rId14"/>
    <p:sldId id="268" r:id="rId15"/>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3817">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3" roundtripDataSignature="AMtx7miRwik/k/FyBMoL99GnZLWDkDq52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5C3A8FA-95B7-A489-2F04-528522ED477A}" name="Müller Susan" initials="SM" userId="S::mls9@bfh.ch::130eb5c5-9aed-44bf-b216-64bd859fac5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0734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29"/>
    <p:restoredTop sz="82567" autoAdjust="0"/>
  </p:normalViewPr>
  <p:slideViewPr>
    <p:cSldViewPr snapToGrid="0">
      <p:cViewPr varScale="1">
        <p:scale>
          <a:sx n="61" d="100"/>
          <a:sy n="61" d="100"/>
        </p:scale>
        <p:origin x="648" y="52"/>
      </p:cViewPr>
      <p:guideLst>
        <p:guide orient="horz" pos="2183"/>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26"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notesMaster" Target="notesMasters/notesMaster1.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customschemas.google.com/relationships/presentationmetadata" Target="metadata"/><Relationship Id="rId28" Type="http://schemas.microsoft.com/office/2016/11/relationships/changesInfo" Target="changesInfos/changesInfo1.xml"/><Relationship Id="rId10"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èzes Sandra" userId="9a9ec689-efb9-401c-81a9-c452cf0afa3c" providerId="ADAL" clId="{218DB384-2EF5-44C3-9583-832ADE053691}"/>
    <pc:docChg chg="modSld">
      <pc:chgData name="Grèzes Sandra" userId="9a9ec689-efb9-401c-81a9-c452cf0afa3c" providerId="ADAL" clId="{218DB384-2EF5-44C3-9583-832ADE053691}" dt="2026-07-07T08:24:15.585" v="53" actId="20577"/>
      <pc:docMkLst>
        <pc:docMk/>
      </pc:docMkLst>
      <pc:sldChg chg="modNotesTx">
        <pc:chgData name="Grèzes Sandra" userId="9a9ec689-efb9-401c-81a9-c452cf0afa3c" providerId="ADAL" clId="{218DB384-2EF5-44C3-9583-832ADE053691}" dt="2026-07-07T07:52:26.728" v="10" actId="20577"/>
        <pc:sldMkLst>
          <pc:docMk/>
          <pc:sldMk cId="0" sldId="256"/>
        </pc:sldMkLst>
      </pc:sldChg>
      <pc:sldChg chg="modNotesTx">
        <pc:chgData name="Grèzes Sandra" userId="9a9ec689-efb9-401c-81a9-c452cf0afa3c" providerId="ADAL" clId="{218DB384-2EF5-44C3-9583-832ADE053691}" dt="2026-07-07T07:53:19.307" v="18" actId="20577"/>
        <pc:sldMkLst>
          <pc:docMk/>
          <pc:sldMk cId="0" sldId="257"/>
        </pc:sldMkLst>
      </pc:sldChg>
      <pc:sldChg chg="modNotesTx">
        <pc:chgData name="Grèzes Sandra" userId="9a9ec689-efb9-401c-81a9-c452cf0afa3c" providerId="ADAL" clId="{218DB384-2EF5-44C3-9583-832ADE053691}" dt="2026-07-07T07:54:12.366" v="23" actId="20577"/>
        <pc:sldMkLst>
          <pc:docMk/>
          <pc:sldMk cId="0" sldId="258"/>
        </pc:sldMkLst>
      </pc:sldChg>
      <pc:sldChg chg="modNotesTx">
        <pc:chgData name="Grèzes Sandra" userId="9a9ec689-efb9-401c-81a9-c452cf0afa3c" providerId="ADAL" clId="{218DB384-2EF5-44C3-9583-832ADE053691}" dt="2026-07-07T07:54:56.599" v="29" actId="20577"/>
        <pc:sldMkLst>
          <pc:docMk/>
          <pc:sldMk cId="0" sldId="260"/>
        </pc:sldMkLst>
      </pc:sldChg>
      <pc:sldChg chg="modNotesTx">
        <pc:chgData name="Grèzes Sandra" userId="9a9ec689-efb9-401c-81a9-c452cf0afa3c" providerId="ADAL" clId="{218DB384-2EF5-44C3-9583-832ADE053691}" dt="2026-07-07T08:23:59.861" v="48" actId="20577"/>
        <pc:sldMkLst>
          <pc:docMk/>
          <pc:sldMk cId="0" sldId="264"/>
        </pc:sldMkLst>
      </pc:sldChg>
      <pc:sldChg chg="modNotesTx">
        <pc:chgData name="Grèzes Sandra" userId="9a9ec689-efb9-401c-81a9-c452cf0afa3c" providerId="ADAL" clId="{218DB384-2EF5-44C3-9583-832ADE053691}" dt="2026-07-07T08:24:15.585" v="53" actId="20577"/>
        <pc:sldMkLst>
          <pc:docMk/>
          <pc:sldMk cId="0" sldId="26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1pPr>
            <a:lvl2pPr marL="914400" marR="0" lvl="1"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2pPr>
            <a:lvl3pPr marL="1371600" marR="0" lvl="2"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3pPr>
            <a:lvl4pPr marL="1828800" marR="0" lvl="3"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4pPr>
            <a:lvl5pPr marL="2286000" marR="0" lvl="4"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5pPr>
            <a:lvl6pPr marL="2743200" marR="0" lvl="5"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6pPr>
            <a:lvl7pPr marL="3200400" marR="0" lvl="6"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7pPr>
            <a:lvl8pPr marL="3657600" marR="0" lvl="7"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8pPr>
            <a:lvl9pPr marL="4114800" marR="0" lvl="8"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CH" sz="1200" b="0" i="0" u="none" strike="noStrike" cap="none">
                <a:solidFill>
                  <a:schemeClr val="dk1"/>
                </a:solidFill>
                <a:latin typeface="Century Gothic"/>
                <a:ea typeface="Century Gothic"/>
                <a:cs typeface="Century Gothic"/>
                <a:sym typeface="Century Gothic"/>
              </a:rPr>
              <a:t>‹Nr.›</a:t>
            </a:fld>
            <a:endParaRPr sz="1200" b="0" i="0" u="none" strike="noStrike" cap="none">
              <a:solidFill>
                <a:schemeClr val="dk1"/>
              </a:solidFill>
              <a:latin typeface="Century Gothic"/>
              <a:ea typeface="Century Gothic"/>
              <a:cs typeface="Century Gothic"/>
              <a:sym typeface="Century Gothic"/>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1"/>
        <p:cNvGrpSpPr/>
        <p:nvPr/>
      </p:nvGrpSpPr>
      <p:grpSpPr>
        <a:xfrm>
          <a:off x="0" y="0"/>
          <a:ext cx="0" cy="0"/>
          <a:chOff x="0" y="0"/>
          <a:chExt cx="0" cy="0"/>
        </a:xfrm>
      </p:grpSpPr>
      <p:sp>
        <p:nvSpPr>
          <p:cNvPr id="2282" name="Google Shape;2282;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3" name="Google Shape;2283;p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Lors du développement de leurs propres idées d'affaires dans le cadre de </a:t>
            </a:r>
            <a:r>
              <a:rPr lang="fr-CH" sz="1100" i="1" noProof="0" dirty="0"/>
              <a:t>myidea</a:t>
            </a:r>
            <a:r>
              <a:rPr lang="fr-CH" sz="1100" noProof="0" dirty="0"/>
              <a:t>, certains thèmes, activités et outils ou stratégies correspondants apparaissent à plusieurs reprises afin de soutenir le processus. La plupart ont été abordés ou travaillés et utilisés dans le cadre du cours de culture générale (ABU). Afin de garantir que tous les </a:t>
            </a:r>
            <a:r>
              <a:rPr lang="fr-CH" sz="1100" noProof="0" dirty="0" err="1"/>
              <a:t>apprenti·e·s</a:t>
            </a:r>
            <a:r>
              <a:rPr lang="fr-CH" sz="1100" noProof="0" dirty="0"/>
              <a:t> disposent des compétences de base nécessaires pour travailler avec </a:t>
            </a:r>
            <a:r>
              <a:rPr lang="fr-CH" sz="1100" i="1" noProof="0" dirty="0"/>
              <a:t>myidea</a:t>
            </a:r>
            <a:r>
              <a:rPr lang="fr-CH" sz="1100" noProof="0" dirty="0"/>
              <a:t>, ces thèmes, activités et outils ou stratégies sont brièvement répétés ici si besoin. Des premières indications sont également données sur l'endroit et la manière dont ils deviennent pertinents dans </a:t>
            </a:r>
            <a:r>
              <a:rPr lang="fr-CH" sz="1100" i="1" noProof="0" dirty="0"/>
              <a:t>myidea</a:t>
            </a:r>
            <a:r>
              <a:rPr lang="fr-CH" sz="1100" noProof="0" dirty="0"/>
              <a:t>. Pour marquer de tels thèmes récurrents dans </a:t>
            </a:r>
            <a:r>
              <a:rPr lang="fr-CH" sz="1100" i="1" noProof="0" dirty="0"/>
              <a:t>myidea 2.0</a:t>
            </a:r>
            <a:r>
              <a:rPr lang="fr-CH" sz="1100" noProof="0" dirty="0"/>
              <a:t>, l'icône flèche-dans-un-cercle présentée ici est utilisée. Cela permet aux </a:t>
            </a:r>
            <a:r>
              <a:rPr lang="fr-CH" sz="1100" noProof="0" dirty="0" err="1"/>
              <a:t>enseignant·e·s</a:t>
            </a:r>
            <a:r>
              <a:rPr lang="fr-CH" sz="1100" noProof="0" dirty="0"/>
              <a:t> de faire des liens explicites, tandis que cela crée un effet de reconnaissance chez les </a:t>
            </a:r>
            <a:r>
              <a:rPr lang="fr-CH" sz="1100" noProof="0" dirty="0" err="1"/>
              <a:t>apprenti·e·s</a:t>
            </a:r>
            <a:r>
              <a:rPr lang="fr-CH" sz="1100" noProof="0" dirty="0"/>
              <a:t>.</a:t>
            </a:r>
          </a:p>
        </p:txBody>
      </p:sp>
      <p:sp>
        <p:nvSpPr>
          <p:cNvPr id="2284" name="Google Shape;2284;p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617FE-E5DE-11D2-6466-1ED064905D8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53E2418-E581-D178-FD49-14CA418C9F66}"/>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2B708556-0D50-6321-BA36-4462A9F160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E44B62CD-6593-EB09-524F-29D9D10A7B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669788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2"/>
        <p:cNvGrpSpPr/>
        <p:nvPr/>
      </p:nvGrpSpPr>
      <p:grpSpPr>
        <a:xfrm>
          <a:off x="0" y="0"/>
          <a:ext cx="0" cy="0"/>
          <a:chOff x="0" y="0"/>
          <a:chExt cx="0" cy="0"/>
        </a:xfrm>
      </p:grpSpPr>
      <p:sp>
        <p:nvSpPr>
          <p:cNvPr id="2293" name="Google Shape;2293;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4" name="Google Shape;2294;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a:r>
              <a:rPr lang="fr-CH" sz="1100" noProof="0" dirty="0"/>
              <a:t>Dans les six diapositives suivantes, la méthode ou l’outil des « questions QQOQCCP » est brièvement abordé. Les </a:t>
            </a:r>
            <a:r>
              <a:rPr lang="fr-CH" sz="1100" noProof="0" dirty="0" err="1"/>
              <a:t>apprenti·e·s</a:t>
            </a:r>
            <a:r>
              <a:rPr lang="fr-CH" sz="1100" noProof="0" dirty="0"/>
              <a:t> sont régulièrement </a:t>
            </a:r>
            <a:r>
              <a:rPr lang="fr-CH" sz="1100" noProof="0" dirty="0" err="1"/>
              <a:t>invité·e·s</a:t>
            </a:r>
            <a:r>
              <a:rPr lang="fr-CH" sz="1100" noProof="0" dirty="0"/>
              <a:t> dans myidea à explorer, à évaluer, etc. Cette courte unité d’apprentissage vise à les y préparer et à souligner à nouveau l’importance des questions QQOQCCP. Nous relions cela à la pensée critique, c’est-à-dire au fait de remettre en question, de ne pas tout prendre pour acquis, etc.</a:t>
            </a:r>
          </a:p>
          <a:p>
            <a:pPr marL="0"/>
            <a:endParaRPr lang="fr-CH" sz="1100" noProof="0" dirty="0"/>
          </a:p>
          <a:p>
            <a:pPr marL="0"/>
            <a:r>
              <a:rPr lang="fr-CH" sz="1100" noProof="0" dirty="0"/>
              <a:t>Nous vous recommandons d’introduire ou de répéter les questions QQOQCCP le plus tôt possible dans le programme d’enseignement et d’apprentissage.</a:t>
            </a:r>
          </a:p>
        </p:txBody>
      </p:sp>
      <p:sp>
        <p:nvSpPr>
          <p:cNvPr id="2295" name="Google Shape;2295;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1"/>
        <p:cNvGrpSpPr/>
        <p:nvPr/>
      </p:nvGrpSpPr>
      <p:grpSpPr>
        <a:xfrm>
          <a:off x="0" y="0"/>
          <a:ext cx="0" cy="0"/>
          <a:chOff x="0" y="0"/>
          <a:chExt cx="0" cy="0"/>
        </a:xfrm>
      </p:grpSpPr>
      <p:sp>
        <p:nvSpPr>
          <p:cNvPr id="2302" name="Google Shape;230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3" name="Google Shape;230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À l’aide d’un exemple simple issu du quotidien des </a:t>
            </a:r>
            <a:r>
              <a:rPr lang="fr-CH" sz="1100" noProof="0" dirty="0" err="1"/>
              <a:t>apprenti·e·s</a:t>
            </a:r>
            <a:r>
              <a:rPr lang="fr-CH" sz="1100" noProof="0" dirty="0"/>
              <a:t>, un fait est ici abordé afin de susciter la réflexion. La problématique des déchets après les festivals de musique apparaît régulièrement dans les médias. Vous pouvez également inviter les </a:t>
            </a:r>
            <a:r>
              <a:rPr lang="fr-CH" sz="1100" noProof="0" dirty="0" err="1"/>
              <a:t>apprenti·e·s</a:t>
            </a:r>
            <a:r>
              <a:rPr lang="fr-CH" sz="1100" noProof="0" dirty="0"/>
              <a:t> à formuler eux-mêmes des questions QQOQCCP. Cela permet d’activer leurs connaissances préalables.</a:t>
            </a:r>
          </a:p>
        </p:txBody>
      </p:sp>
      <p:sp>
        <p:nvSpPr>
          <p:cNvPr id="2304" name="Google Shape;230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1"/>
        <p:cNvGrpSpPr/>
        <p:nvPr/>
      </p:nvGrpSpPr>
      <p:grpSpPr>
        <a:xfrm>
          <a:off x="0" y="0"/>
          <a:ext cx="0" cy="0"/>
          <a:chOff x="0" y="0"/>
          <a:chExt cx="0" cy="0"/>
        </a:xfrm>
      </p:grpSpPr>
      <p:sp>
        <p:nvSpPr>
          <p:cNvPr id="2312" name="Google Shape;2312;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a:p>
        </p:txBody>
      </p:sp>
      <p:sp>
        <p:nvSpPr>
          <p:cNvPr id="2313" name="Google Shape;2313;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Century Gothic"/>
              <a:buNone/>
            </a:pPr>
            <a:r>
              <a:rPr lang="fr-CH" sz="1100" noProof="0" dirty="0">
                <a:solidFill>
                  <a:schemeClr val="dk1"/>
                </a:solidFill>
                <a:latin typeface="Century Gothic"/>
                <a:ea typeface="Century Gothic"/>
                <a:cs typeface="Century Gothic"/>
                <a:sym typeface="Century Gothic"/>
              </a:rPr>
              <a:t>Voici quelques exemples de questions. Les </a:t>
            </a:r>
            <a:r>
              <a:rPr lang="fr-CH" sz="1100" noProof="0" dirty="0" err="1">
                <a:solidFill>
                  <a:schemeClr val="dk1"/>
                </a:solidFill>
                <a:latin typeface="Century Gothic"/>
                <a:ea typeface="Century Gothic"/>
                <a:cs typeface="Century Gothic"/>
                <a:sym typeface="Century Gothic"/>
              </a:rPr>
              <a:t>apprenti·e·s</a:t>
            </a:r>
            <a:r>
              <a:rPr lang="fr-CH" sz="1100" noProof="0" dirty="0">
                <a:solidFill>
                  <a:schemeClr val="dk1"/>
                </a:solidFill>
                <a:latin typeface="Century Gothic"/>
                <a:ea typeface="Century Gothic"/>
                <a:cs typeface="Century Gothic"/>
                <a:sym typeface="Century Gothic"/>
              </a:rPr>
              <a:t> peuvent être invités à formuler eux-mêmes d'autres questions QQOQCCP au plus tard à ce stade.</a:t>
            </a:r>
            <a:endParaRPr lang="fr-CH" sz="1100" noProof="0" dirty="0"/>
          </a:p>
          <a:p>
            <a:pPr marL="0" lvl="0" indent="0" algn="l" rtl="0">
              <a:spcBef>
                <a:spcPts val="600"/>
              </a:spcBef>
              <a:spcAft>
                <a:spcPts val="0"/>
              </a:spcAft>
              <a:buNone/>
            </a:pPr>
            <a:endParaRPr sz="1100" dirty="0">
              <a:solidFill>
                <a:schemeClr val="dk1"/>
              </a:solidFill>
              <a:latin typeface="Century Gothic"/>
              <a:ea typeface="Century Gothic"/>
              <a:cs typeface="Century Gothic"/>
              <a:sym typeface="Century Gothic"/>
            </a:endParaRPr>
          </a:p>
        </p:txBody>
      </p:sp>
      <p:sp>
        <p:nvSpPr>
          <p:cNvPr id="2314" name="Google Shape;2314;p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4"/>
        <p:cNvGrpSpPr/>
        <p:nvPr/>
      </p:nvGrpSpPr>
      <p:grpSpPr>
        <a:xfrm>
          <a:off x="0" y="0"/>
          <a:ext cx="0" cy="0"/>
          <a:chOff x="0" y="0"/>
          <a:chExt cx="0" cy="0"/>
        </a:xfrm>
      </p:grpSpPr>
      <p:sp>
        <p:nvSpPr>
          <p:cNvPr id="2325" name="Google Shape;2325;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6" name="Google Shape;2326;p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Ici et sur les diapositives suivantes, l’icône utilisée dans les consignes relatives à la pensée critique est indiquée. Cette icône doit établir un lien explicite avec cette partie. Elle peut également servir de « prévisualisation » si des tâches ou éléments liés à la pensée critique sont traités ultérieurement. Il sera alors possible d’y faire référence à nouveau.</a:t>
            </a:r>
          </a:p>
          <a:p>
            <a:pPr marL="0" indent="0"/>
            <a:endParaRPr lang="fr-CH" sz="1100" noProof="0" dirty="0"/>
          </a:p>
          <a:p>
            <a:pPr marL="0" indent="0"/>
            <a:r>
              <a:rPr lang="fr-CH" sz="1100" noProof="0" dirty="0"/>
              <a:t>L’image du voyage du Nautilus dans « 20 000 lieues sous les mers » sert ici de métaphore pour la recherche et la découverte.</a:t>
            </a:r>
          </a:p>
          <a:p>
            <a:pPr marL="0" lvl="0" indent="0" algn="l" rtl="0">
              <a:spcBef>
                <a:spcPts val="600"/>
              </a:spcBef>
              <a:spcAft>
                <a:spcPts val="0"/>
              </a:spcAft>
              <a:buNone/>
            </a:pPr>
            <a:endParaRPr dirty="0"/>
          </a:p>
        </p:txBody>
      </p:sp>
      <p:sp>
        <p:nvSpPr>
          <p:cNvPr id="2327" name="Google Shape;2327;p5: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5"/>
        <p:cNvGrpSpPr/>
        <p:nvPr/>
      </p:nvGrpSpPr>
      <p:grpSpPr>
        <a:xfrm>
          <a:off x="0" y="0"/>
          <a:ext cx="0" cy="0"/>
          <a:chOff x="0" y="0"/>
          <a:chExt cx="0" cy="0"/>
        </a:xfrm>
      </p:grpSpPr>
      <p:sp>
        <p:nvSpPr>
          <p:cNvPr id="2336" name="Google Shape;2336;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7" name="Google Shape;2337;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Il s’agit en partie également d’un « aperçu ». Selon le moment où les questions QQOQCCP sont abordées dans le programme d’enseignement et d’apprentissage, il se peut qu’aucune idée d'affaires n’ait encore été développée. Dans ce cas, vous pouvez présenter cela comme un « aperçu ». Cet aperçu peut également servir à susciter l’intérêt : « Comme vous pouvez le constater, nous allons aborder des sujets passionnants dans les prochaines semaines, par exemple… ».</a:t>
            </a:r>
          </a:p>
          <a:p>
            <a:pPr marL="0" lvl="0" indent="0" algn="l" rtl="0">
              <a:spcBef>
                <a:spcPts val="600"/>
              </a:spcBef>
              <a:spcAft>
                <a:spcPts val="0"/>
              </a:spcAft>
              <a:buNone/>
            </a:pPr>
            <a:endParaRPr dirty="0"/>
          </a:p>
        </p:txBody>
      </p:sp>
      <p:sp>
        <p:nvSpPr>
          <p:cNvPr id="2338" name="Google Shape;2338;p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7"/>
        <p:cNvGrpSpPr/>
        <p:nvPr/>
      </p:nvGrpSpPr>
      <p:grpSpPr>
        <a:xfrm>
          <a:off x="0" y="0"/>
          <a:ext cx="0" cy="0"/>
          <a:chOff x="0" y="0"/>
          <a:chExt cx="0" cy="0"/>
        </a:xfrm>
      </p:grpSpPr>
      <p:sp>
        <p:nvSpPr>
          <p:cNvPr id="2348" name="Google Shape;2348;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9" name="Google Shape;2349;p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50" name="Google Shape;2350;p7: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9"/>
        <p:cNvGrpSpPr/>
        <p:nvPr/>
      </p:nvGrpSpPr>
      <p:grpSpPr>
        <a:xfrm>
          <a:off x="0" y="0"/>
          <a:ext cx="0" cy="0"/>
          <a:chOff x="0" y="0"/>
          <a:chExt cx="0" cy="0"/>
        </a:xfrm>
      </p:grpSpPr>
      <p:sp>
        <p:nvSpPr>
          <p:cNvPr id="2360" name="Google Shape;2360;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1" name="Google Shape;2361;p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t>Nous soulignons à nouveau que le travail avec </a:t>
            </a:r>
            <a:r>
              <a:rPr lang="fr-CH" sz="1100" i="1" noProof="0" dirty="0"/>
              <a:t>myidea </a:t>
            </a:r>
            <a:r>
              <a:rPr lang="fr-CH" sz="1100" noProof="0" dirty="0"/>
              <a:t>implique toujours des questions QQOQCCP. Il est important que les </a:t>
            </a:r>
            <a:r>
              <a:rPr lang="fr-CH" sz="1100" noProof="0" dirty="0" err="1"/>
              <a:t>apprenti·e·s</a:t>
            </a:r>
            <a:r>
              <a:rPr lang="fr-CH" sz="1100" noProof="0" dirty="0"/>
              <a:t> comprennent qu’ils doivent formuler et apporter leurs propres questions QQOQCCP, car chaque idée d'affaires et son développement présentent des caractéristiques uniques.</a:t>
            </a:r>
          </a:p>
          <a:p>
            <a:pPr marL="0" lvl="0" indent="0" algn="l" rtl="0">
              <a:spcBef>
                <a:spcPts val="600"/>
              </a:spcBef>
              <a:spcAft>
                <a:spcPts val="0"/>
              </a:spcAft>
              <a:buNone/>
            </a:pPr>
            <a:endParaRPr dirty="0"/>
          </a:p>
        </p:txBody>
      </p:sp>
      <p:sp>
        <p:nvSpPr>
          <p:cNvPr id="2362" name="Google Shape;2362;p8: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image" Target="../media/image71.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47.png"/><Relationship Id="rId4" Type="http://schemas.openxmlformats.org/officeDocument/2006/relationships/image" Target="../media/image72.png"/><Relationship Id="rId9" Type="http://schemas.openxmlformats.org/officeDocument/2006/relationships/image" Target="../media/image75.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162.png"/><Relationship Id="rId3" Type="http://schemas.openxmlformats.org/officeDocument/2006/relationships/image" Target="../media/image23.png"/><Relationship Id="rId7" Type="http://schemas.openxmlformats.org/officeDocument/2006/relationships/image" Target="../media/image161.png"/><Relationship Id="rId2" Type="http://schemas.openxmlformats.org/officeDocument/2006/relationships/image" Target="../media/image159.png"/><Relationship Id="rId1" Type="http://schemas.openxmlformats.org/officeDocument/2006/relationships/slideMaster" Target="../slideMasters/slideMaster2.xml"/><Relationship Id="rId6" Type="http://schemas.openxmlformats.org/officeDocument/2006/relationships/image" Target="../media/image158.png"/><Relationship Id="rId11" Type="http://schemas.openxmlformats.org/officeDocument/2006/relationships/image" Target="../media/image165.png"/><Relationship Id="rId5" Type="http://schemas.openxmlformats.org/officeDocument/2006/relationships/image" Target="../media/image160.png"/><Relationship Id="rId10" Type="http://schemas.openxmlformats.org/officeDocument/2006/relationships/image" Target="../media/image164.png"/><Relationship Id="rId4" Type="http://schemas.openxmlformats.org/officeDocument/2006/relationships/image" Target="../media/image152.png"/><Relationship Id="rId9" Type="http://schemas.openxmlformats.org/officeDocument/2006/relationships/image" Target="../media/image163.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70.png"/><Relationship Id="rId3" Type="http://schemas.openxmlformats.org/officeDocument/2006/relationships/image" Target="../media/image167.png"/><Relationship Id="rId7" Type="http://schemas.openxmlformats.org/officeDocument/2006/relationships/image" Target="../media/image169.png"/><Relationship Id="rId2" Type="http://schemas.openxmlformats.org/officeDocument/2006/relationships/image" Target="../media/image166.png"/><Relationship Id="rId1" Type="http://schemas.openxmlformats.org/officeDocument/2006/relationships/slideMaster" Target="../slideMasters/slideMaster2.xml"/><Relationship Id="rId6" Type="http://schemas.openxmlformats.org/officeDocument/2006/relationships/image" Target="../media/image158.png"/><Relationship Id="rId5" Type="http://schemas.openxmlformats.org/officeDocument/2006/relationships/image" Target="../media/image168.png"/><Relationship Id="rId4" Type="http://schemas.openxmlformats.org/officeDocument/2006/relationships/image" Target="../media/image23.png"/><Relationship Id="rId9" Type="http://schemas.openxmlformats.org/officeDocument/2006/relationships/image" Target="../media/image171.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47.png"/><Relationship Id="rId7" Type="http://schemas.openxmlformats.org/officeDocument/2006/relationships/image" Target="../media/image152.png"/><Relationship Id="rId2" Type="http://schemas.openxmlformats.org/officeDocument/2006/relationships/image" Target="../media/image172.png"/><Relationship Id="rId1" Type="http://schemas.openxmlformats.org/officeDocument/2006/relationships/slideMaster" Target="../slideMasters/slideMaster2.xml"/><Relationship Id="rId6" Type="http://schemas.openxmlformats.org/officeDocument/2006/relationships/image" Target="../media/image23.png"/><Relationship Id="rId5" Type="http://schemas.openxmlformats.org/officeDocument/2006/relationships/image" Target="../media/image150.png"/><Relationship Id="rId10" Type="http://schemas.openxmlformats.org/officeDocument/2006/relationships/image" Target="../media/image174.png"/><Relationship Id="rId4" Type="http://schemas.openxmlformats.org/officeDocument/2006/relationships/image" Target="../media/image173.png"/><Relationship Id="rId9" Type="http://schemas.openxmlformats.org/officeDocument/2006/relationships/image" Target="../media/image158.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6.png"/><Relationship Id="rId7" Type="http://schemas.openxmlformats.org/officeDocument/2006/relationships/image" Target="../media/image158.png"/><Relationship Id="rId2" Type="http://schemas.openxmlformats.org/officeDocument/2006/relationships/image" Target="../media/image175.png"/><Relationship Id="rId1" Type="http://schemas.openxmlformats.org/officeDocument/2006/relationships/slideMaster" Target="../slideMasters/slideMaster2.xml"/><Relationship Id="rId6" Type="http://schemas.openxmlformats.org/officeDocument/2006/relationships/image" Target="../media/image23.png"/><Relationship Id="rId5" Type="http://schemas.openxmlformats.org/officeDocument/2006/relationships/image" Target="../media/image178.png"/><Relationship Id="rId4" Type="http://schemas.openxmlformats.org/officeDocument/2006/relationships/image" Target="../media/image177.png"/><Relationship Id="rId9" Type="http://schemas.openxmlformats.org/officeDocument/2006/relationships/image" Target="../media/image180.png"/></Relationships>
</file>

<file path=ppt/slideLayouts/_rels/slideLayout104.xml.rels><?xml version="1.0" encoding="UTF-8" standalone="yes"?>
<Relationships xmlns="http://schemas.openxmlformats.org/package/2006/relationships"><Relationship Id="rId8" Type="http://schemas.openxmlformats.org/officeDocument/2006/relationships/image" Target="../media/image185.png"/><Relationship Id="rId3" Type="http://schemas.openxmlformats.org/officeDocument/2006/relationships/image" Target="../media/image182.png"/><Relationship Id="rId7" Type="http://schemas.openxmlformats.org/officeDocument/2006/relationships/image" Target="../media/image184.png"/><Relationship Id="rId2" Type="http://schemas.openxmlformats.org/officeDocument/2006/relationships/image" Target="../media/image181.png"/><Relationship Id="rId1" Type="http://schemas.openxmlformats.org/officeDocument/2006/relationships/slideMaster" Target="../slideMasters/slideMaster2.xml"/><Relationship Id="rId6" Type="http://schemas.openxmlformats.org/officeDocument/2006/relationships/image" Target="../media/image183.png"/><Relationship Id="rId5" Type="http://schemas.openxmlformats.org/officeDocument/2006/relationships/image" Target="../media/image158.png"/><Relationship Id="rId4" Type="http://schemas.openxmlformats.org/officeDocument/2006/relationships/image" Target="../media/image23.png"/><Relationship Id="rId9" Type="http://schemas.openxmlformats.org/officeDocument/2006/relationships/image" Target="../media/image186.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189.png"/><Relationship Id="rId2" Type="http://schemas.openxmlformats.org/officeDocument/2006/relationships/image" Target="../media/image187.png"/><Relationship Id="rId1" Type="http://schemas.openxmlformats.org/officeDocument/2006/relationships/slideMaster" Target="../slideMasters/slideMaster2.xml"/><Relationship Id="rId6" Type="http://schemas.openxmlformats.org/officeDocument/2006/relationships/image" Target="../media/image165.png"/><Relationship Id="rId5" Type="http://schemas.openxmlformats.org/officeDocument/2006/relationships/image" Target="../media/image188.png"/><Relationship Id="rId4" Type="http://schemas.openxmlformats.org/officeDocument/2006/relationships/image" Target="../media/image158.png"/></Relationships>
</file>

<file path=ppt/slideLayouts/_rels/slideLayout106.xml.rels><?xml version="1.0" encoding="UTF-8" standalone="yes"?>
<Relationships xmlns="http://schemas.openxmlformats.org/package/2006/relationships"><Relationship Id="rId8" Type="http://schemas.openxmlformats.org/officeDocument/2006/relationships/image" Target="../media/image193.png"/><Relationship Id="rId3" Type="http://schemas.openxmlformats.org/officeDocument/2006/relationships/image" Target="../media/image191.png"/><Relationship Id="rId7" Type="http://schemas.openxmlformats.org/officeDocument/2006/relationships/image" Target="../media/image192.png"/><Relationship Id="rId2" Type="http://schemas.openxmlformats.org/officeDocument/2006/relationships/image" Target="../media/image190.png"/><Relationship Id="rId1" Type="http://schemas.openxmlformats.org/officeDocument/2006/relationships/slideMaster" Target="../slideMasters/slideMaster2.xml"/><Relationship Id="rId6" Type="http://schemas.openxmlformats.org/officeDocument/2006/relationships/image" Target="../media/image158.png"/><Relationship Id="rId5" Type="http://schemas.openxmlformats.org/officeDocument/2006/relationships/image" Target="../media/image23.png"/><Relationship Id="rId4" Type="http://schemas.openxmlformats.org/officeDocument/2006/relationships/image" Target="../media/image150.png"/><Relationship Id="rId9" Type="http://schemas.openxmlformats.org/officeDocument/2006/relationships/image" Target="../media/image69.pn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07.png"/><Relationship Id="rId7" Type="http://schemas.openxmlformats.org/officeDocument/2006/relationships/image" Target="../media/image409.png"/><Relationship Id="rId2" Type="http://schemas.openxmlformats.org/officeDocument/2006/relationships/image" Target="../media/image406.png"/><Relationship Id="rId1" Type="http://schemas.openxmlformats.org/officeDocument/2006/relationships/slideMaster" Target="../slideMasters/slideMaster2.xml"/><Relationship Id="rId6" Type="http://schemas.openxmlformats.org/officeDocument/2006/relationships/image" Target="../media/image408.png"/><Relationship Id="rId5" Type="http://schemas.openxmlformats.org/officeDocument/2006/relationships/image" Target="../media/image158.png"/><Relationship Id="rId4" Type="http://schemas.openxmlformats.org/officeDocument/2006/relationships/image" Target="../media/image23.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283.png"/><Relationship Id="rId2" Type="http://schemas.openxmlformats.org/officeDocument/2006/relationships/image" Target="../media/image197.png"/><Relationship Id="rId1" Type="http://schemas.openxmlformats.org/officeDocument/2006/relationships/slideMaster" Target="../slideMasters/slideMaster2.xml"/><Relationship Id="rId6" Type="http://schemas.openxmlformats.org/officeDocument/2006/relationships/image" Target="../media/image410.png"/><Relationship Id="rId5" Type="http://schemas.openxmlformats.org/officeDocument/2006/relationships/image" Target="../media/image200.png"/><Relationship Id="rId10" Type="http://schemas.openxmlformats.org/officeDocument/2006/relationships/image" Target="../media/image23.png"/><Relationship Id="rId4" Type="http://schemas.openxmlformats.org/officeDocument/2006/relationships/image" Target="../media/image199.png"/><Relationship Id="rId9" Type="http://schemas.openxmlformats.org/officeDocument/2006/relationships/image" Target="../media/image411.png"/></Relationships>
</file>

<file path=ppt/slideLayouts/_rels/slideLayout109.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23.png"/><Relationship Id="rId9" Type="http://schemas.openxmlformats.org/officeDocument/2006/relationships/image" Target="../media/image207.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87.png"/><Relationship Id="rId3" Type="http://schemas.openxmlformats.org/officeDocument/2006/relationships/image" Target="../media/image77.png"/><Relationship Id="rId7" Type="http://schemas.openxmlformats.org/officeDocument/2006/relationships/image" Target="../media/image81.png"/><Relationship Id="rId12" Type="http://schemas.openxmlformats.org/officeDocument/2006/relationships/image" Target="../media/image86.png"/><Relationship Id="rId2" Type="http://schemas.openxmlformats.org/officeDocument/2006/relationships/image" Target="../media/image76.png"/><Relationship Id="rId1" Type="http://schemas.openxmlformats.org/officeDocument/2006/relationships/slideMaster" Target="../slideMasters/slideMaster1.xml"/><Relationship Id="rId6" Type="http://schemas.openxmlformats.org/officeDocument/2006/relationships/image" Target="../media/image80.png"/><Relationship Id="rId11" Type="http://schemas.openxmlformats.org/officeDocument/2006/relationships/image" Target="../media/image85.png"/><Relationship Id="rId5" Type="http://schemas.openxmlformats.org/officeDocument/2006/relationships/image" Target="../media/image79.png"/><Relationship Id="rId15" Type="http://schemas.openxmlformats.org/officeDocument/2006/relationships/image" Target="../media/image23.png"/><Relationship Id="rId10" Type="http://schemas.openxmlformats.org/officeDocument/2006/relationships/image" Target="../media/image84.png"/><Relationship Id="rId4" Type="http://schemas.openxmlformats.org/officeDocument/2006/relationships/image" Target="../media/image78.png"/><Relationship Id="rId9" Type="http://schemas.openxmlformats.org/officeDocument/2006/relationships/image" Target="../media/image83.png"/><Relationship Id="rId14" Type="http://schemas.openxmlformats.org/officeDocument/2006/relationships/image" Target="../media/image88.png"/></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23.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2.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7.png"/><Relationship Id="rId7" Type="http://schemas.openxmlformats.org/officeDocument/2006/relationships/image" Target="../media/image125.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23.png"/><Relationship Id="rId9" Type="http://schemas.openxmlformats.org/officeDocument/2006/relationships/image" Target="../media/image413.png"/></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5.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204.png"/><Relationship Id="rId10" Type="http://schemas.openxmlformats.org/officeDocument/2006/relationships/image" Target="../media/image214.png"/><Relationship Id="rId4" Type="http://schemas.openxmlformats.org/officeDocument/2006/relationships/image" Target="../media/image23.png"/><Relationship Id="rId9" Type="http://schemas.openxmlformats.org/officeDocument/2006/relationships/image" Target="../media/image414.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5.png"/><Relationship Id="rId1" Type="http://schemas.openxmlformats.org/officeDocument/2006/relationships/slideMaster" Target="../slideMasters/slideMaster2.xml"/><Relationship Id="rId6" Type="http://schemas.openxmlformats.org/officeDocument/2006/relationships/image" Target="../media/image204.png"/><Relationship Id="rId5" Type="http://schemas.openxmlformats.org/officeDocument/2006/relationships/image" Target="../media/image205.png"/><Relationship Id="rId4" Type="http://schemas.openxmlformats.org/officeDocument/2006/relationships/image" Target="../media/image23.png"/><Relationship Id="rId9" Type="http://schemas.openxmlformats.org/officeDocument/2006/relationships/image" Target="../media/image220.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2.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23.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2.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23.png"/><Relationship Id="rId9" Type="http://schemas.openxmlformats.org/officeDocument/2006/relationships/image" Target="../media/image229.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23.png"/><Relationship Id="rId7" Type="http://schemas.openxmlformats.org/officeDocument/2006/relationships/image" Target="../media/image417.png"/><Relationship Id="rId2" Type="http://schemas.openxmlformats.org/officeDocument/2006/relationships/image" Target="../media/image230.png"/><Relationship Id="rId1" Type="http://schemas.openxmlformats.org/officeDocument/2006/relationships/slideMaster" Target="../slideMasters/slideMaster2.xml"/><Relationship Id="rId6" Type="http://schemas.openxmlformats.org/officeDocument/2006/relationships/image" Target="../media/image204.png"/><Relationship Id="rId5" Type="http://schemas.openxmlformats.org/officeDocument/2006/relationships/image" Target="../media/image231.png"/><Relationship Id="rId4" Type="http://schemas.openxmlformats.org/officeDocument/2006/relationships/image" Target="../media/image416.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5.png"/><Relationship Id="rId2" Type="http://schemas.openxmlformats.org/officeDocument/2006/relationships/image" Target="../media/image233.png"/><Relationship Id="rId1" Type="http://schemas.openxmlformats.org/officeDocument/2006/relationships/slideMaster" Target="../slideMasters/slideMaster2.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23.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8.png"/><Relationship Id="rId7" Type="http://schemas.openxmlformats.org/officeDocument/2006/relationships/image" Target="../media/image239.png"/><Relationship Id="rId2" Type="http://schemas.openxmlformats.org/officeDocument/2006/relationships/image" Target="../media/image237.png"/><Relationship Id="rId1" Type="http://schemas.openxmlformats.org/officeDocument/2006/relationships/slideMaster" Target="../slideMasters/slideMaster2.xml"/><Relationship Id="rId6" Type="http://schemas.openxmlformats.org/officeDocument/2006/relationships/image" Target="../media/image420.png"/><Relationship Id="rId5" Type="http://schemas.openxmlformats.org/officeDocument/2006/relationships/image" Target="../media/image238.png"/><Relationship Id="rId10" Type="http://schemas.openxmlformats.org/officeDocument/2006/relationships/image" Target="../media/image23.png"/><Relationship Id="rId4" Type="http://schemas.openxmlformats.org/officeDocument/2006/relationships/image" Target="../media/image419.png"/><Relationship Id="rId9" Type="http://schemas.openxmlformats.org/officeDocument/2006/relationships/image" Target="../media/image421.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2.xml"/><Relationship Id="rId6" Type="http://schemas.openxmlformats.org/officeDocument/2006/relationships/image" Target="../media/image244.png"/><Relationship Id="rId5" Type="http://schemas.openxmlformats.org/officeDocument/2006/relationships/image" Target="../media/image23.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90.png"/><Relationship Id="rId7" Type="http://schemas.openxmlformats.org/officeDocument/2006/relationships/image" Target="../media/image92.png"/><Relationship Id="rId2" Type="http://schemas.openxmlformats.org/officeDocument/2006/relationships/image" Target="../media/image89.png"/><Relationship Id="rId1" Type="http://schemas.openxmlformats.org/officeDocument/2006/relationships/slideMaster" Target="../slideMasters/slideMaster1.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91.png"/><Relationship Id="rId9" Type="http://schemas.openxmlformats.org/officeDocument/2006/relationships/image" Target="../media/image23.png"/></Relationships>
</file>

<file path=ppt/slideLayouts/_rels/slideLayout120.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2.xml"/><Relationship Id="rId6" Type="http://schemas.openxmlformats.org/officeDocument/2006/relationships/image" Target="../media/image125.png"/><Relationship Id="rId5" Type="http://schemas.openxmlformats.org/officeDocument/2006/relationships/image" Target="../media/image23.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55.png"/><Relationship Id="rId7" Type="http://schemas.openxmlformats.org/officeDocument/2006/relationships/image" Target="../media/image125.png"/><Relationship Id="rId2" Type="http://schemas.openxmlformats.org/officeDocument/2006/relationships/image" Target="../media/image254.png"/><Relationship Id="rId1" Type="http://schemas.openxmlformats.org/officeDocument/2006/relationships/slideMaster" Target="../slideMasters/slideMaster2.xml"/><Relationship Id="rId6" Type="http://schemas.openxmlformats.org/officeDocument/2006/relationships/image" Target="../media/image422.png"/><Relationship Id="rId5" Type="http://schemas.openxmlformats.org/officeDocument/2006/relationships/image" Target="../media/image246.png"/><Relationship Id="rId4" Type="http://schemas.openxmlformats.org/officeDocument/2006/relationships/image" Target="../media/image23.png"/></Relationships>
</file>

<file path=ppt/slideLayouts/_rels/slideLayout122.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5.png"/><Relationship Id="rId2" Type="http://schemas.openxmlformats.org/officeDocument/2006/relationships/image" Target="../media/image256.png"/><Relationship Id="rId1" Type="http://schemas.openxmlformats.org/officeDocument/2006/relationships/slideMaster" Target="../slideMasters/slideMaster2.xml"/><Relationship Id="rId6" Type="http://schemas.openxmlformats.org/officeDocument/2006/relationships/image" Target="../media/image259.png"/><Relationship Id="rId5" Type="http://schemas.openxmlformats.org/officeDocument/2006/relationships/image" Target="../media/image23.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2.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23.png"/><Relationship Id="rId9" Type="http://schemas.openxmlformats.org/officeDocument/2006/relationships/image" Target="../media/image125.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2.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23.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23.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2.xml"/><Relationship Id="rId6" Type="http://schemas.openxmlformats.org/officeDocument/2006/relationships/image" Target="../media/image423.png"/><Relationship Id="rId5" Type="http://schemas.openxmlformats.org/officeDocument/2006/relationships/image" Target="../media/image269.png"/><Relationship Id="rId4" Type="http://schemas.openxmlformats.org/officeDocument/2006/relationships/image" Target="../media/image246.png"/><Relationship Id="rId9" Type="http://schemas.openxmlformats.org/officeDocument/2006/relationships/image" Target="../media/image197.png"/></Relationships>
</file>

<file path=ppt/slideLayouts/_rels/slideLayout126.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3.png"/><Relationship Id="rId7" Type="http://schemas.openxmlformats.org/officeDocument/2006/relationships/image" Target="../media/image275.png"/><Relationship Id="rId2" Type="http://schemas.openxmlformats.org/officeDocument/2006/relationships/image" Target="../media/image424.png"/><Relationship Id="rId1" Type="http://schemas.openxmlformats.org/officeDocument/2006/relationships/slideMaster" Target="../slideMasters/slideMaster2.xml"/><Relationship Id="rId6" Type="http://schemas.openxmlformats.org/officeDocument/2006/relationships/image" Target="../media/image274.png"/><Relationship Id="rId5" Type="http://schemas.openxmlformats.org/officeDocument/2006/relationships/image" Target="../media/image246.png"/><Relationship Id="rId4" Type="http://schemas.openxmlformats.org/officeDocument/2006/relationships/image" Target="../media/image23.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2.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23.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2.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23.png"/><Relationship Id="rId9" Type="http://schemas.openxmlformats.org/officeDocument/2006/relationships/image" Target="../media/image286.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2.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23.png"/><Relationship Id="rId9" Type="http://schemas.openxmlformats.org/officeDocument/2006/relationships/image" Target="../media/image294.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104.png"/><Relationship Id="rId3" Type="http://schemas.openxmlformats.org/officeDocument/2006/relationships/image" Target="../media/image23.png"/><Relationship Id="rId7" Type="http://schemas.openxmlformats.org/officeDocument/2006/relationships/image" Target="../media/image98.png"/><Relationship Id="rId12" Type="http://schemas.openxmlformats.org/officeDocument/2006/relationships/image" Target="../media/image103.png"/><Relationship Id="rId2" Type="http://schemas.openxmlformats.org/officeDocument/2006/relationships/image" Target="../media/image94.png"/><Relationship Id="rId1" Type="http://schemas.openxmlformats.org/officeDocument/2006/relationships/slideMaster" Target="../slideMasters/slideMaster1.xml"/><Relationship Id="rId6" Type="http://schemas.openxmlformats.org/officeDocument/2006/relationships/image" Target="../media/image97.png"/><Relationship Id="rId11" Type="http://schemas.openxmlformats.org/officeDocument/2006/relationships/image" Target="../media/image102.png"/><Relationship Id="rId5" Type="http://schemas.openxmlformats.org/officeDocument/2006/relationships/image" Target="../media/image96.png"/><Relationship Id="rId10" Type="http://schemas.openxmlformats.org/officeDocument/2006/relationships/image" Target="../media/image101.png"/><Relationship Id="rId4" Type="http://schemas.openxmlformats.org/officeDocument/2006/relationships/image" Target="../media/image95.png"/><Relationship Id="rId9" Type="http://schemas.openxmlformats.org/officeDocument/2006/relationships/image" Target="../media/image100.png"/></Relationships>
</file>

<file path=ppt/slideLayouts/_rels/slideLayout130.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9.png"/><Relationship Id="rId2" Type="http://schemas.openxmlformats.org/officeDocument/2006/relationships/image" Target="../media/image295.png"/><Relationship Id="rId1" Type="http://schemas.openxmlformats.org/officeDocument/2006/relationships/slideMaster" Target="../slideMasters/slideMaster2.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23.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307.png"/><Relationship Id="rId3" Type="http://schemas.openxmlformats.org/officeDocument/2006/relationships/image" Target="../media/image303.png"/><Relationship Id="rId7" Type="http://schemas.openxmlformats.org/officeDocument/2006/relationships/image" Target="../media/image306.png"/><Relationship Id="rId2" Type="http://schemas.openxmlformats.org/officeDocument/2006/relationships/image" Target="../media/image302.png"/><Relationship Id="rId1" Type="http://schemas.openxmlformats.org/officeDocument/2006/relationships/slideMaster" Target="../slideMasters/slideMaster2.xml"/><Relationship Id="rId6" Type="http://schemas.openxmlformats.org/officeDocument/2006/relationships/image" Target="../media/image305.png"/><Relationship Id="rId5" Type="http://schemas.openxmlformats.org/officeDocument/2006/relationships/image" Target="../media/image304.png"/><Relationship Id="rId4" Type="http://schemas.openxmlformats.org/officeDocument/2006/relationships/image" Target="../media/image23.png"/><Relationship Id="rId9" Type="http://schemas.openxmlformats.org/officeDocument/2006/relationships/image" Target="../media/image308.png"/></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312.png"/><Relationship Id="rId13" Type="http://schemas.openxmlformats.org/officeDocument/2006/relationships/image" Target="../media/image317.png"/><Relationship Id="rId3" Type="http://schemas.openxmlformats.org/officeDocument/2006/relationships/image" Target="../media/image23.png"/><Relationship Id="rId7" Type="http://schemas.openxmlformats.org/officeDocument/2006/relationships/image" Target="../media/image311.png"/><Relationship Id="rId12" Type="http://schemas.openxmlformats.org/officeDocument/2006/relationships/image" Target="../media/image316.png"/><Relationship Id="rId2" Type="http://schemas.openxmlformats.org/officeDocument/2006/relationships/image" Target="../media/image72.png"/><Relationship Id="rId1" Type="http://schemas.openxmlformats.org/officeDocument/2006/relationships/slideMaster" Target="../slideMasters/slideMaster2.xml"/><Relationship Id="rId6" Type="http://schemas.openxmlformats.org/officeDocument/2006/relationships/image" Target="../media/image310.png"/><Relationship Id="rId11" Type="http://schemas.openxmlformats.org/officeDocument/2006/relationships/image" Target="../media/image315.png"/><Relationship Id="rId5" Type="http://schemas.openxmlformats.org/officeDocument/2006/relationships/image" Target="../media/image309.png"/><Relationship Id="rId10" Type="http://schemas.openxmlformats.org/officeDocument/2006/relationships/image" Target="../media/image314.png"/><Relationship Id="rId4" Type="http://schemas.openxmlformats.org/officeDocument/2006/relationships/image" Target="../media/image69.png"/><Relationship Id="rId9" Type="http://schemas.openxmlformats.org/officeDocument/2006/relationships/image" Target="../media/image313.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322.png"/><Relationship Id="rId3" Type="http://schemas.openxmlformats.org/officeDocument/2006/relationships/image" Target="../media/image96.png"/><Relationship Id="rId7" Type="http://schemas.openxmlformats.org/officeDocument/2006/relationships/image" Target="../media/image321.png"/><Relationship Id="rId2" Type="http://schemas.openxmlformats.org/officeDocument/2006/relationships/image" Target="../media/image318.png"/><Relationship Id="rId1" Type="http://schemas.openxmlformats.org/officeDocument/2006/relationships/slideMaster" Target="../slideMasters/slideMaster2.xml"/><Relationship Id="rId6" Type="http://schemas.openxmlformats.org/officeDocument/2006/relationships/image" Target="../media/image23.png"/><Relationship Id="rId5" Type="http://schemas.openxmlformats.org/officeDocument/2006/relationships/image" Target="../media/image320.png"/><Relationship Id="rId10" Type="http://schemas.openxmlformats.org/officeDocument/2006/relationships/image" Target="../media/image69.png"/><Relationship Id="rId4" Type="http://schemas.openxmlformats.org/officeDocument/2006/relationships/image" Target="../media/image319.png"/><Relationship Id="rId9" Type="http://schemas.openxmlformats.org/officeDocument/2006/relationships/image" Target="../media/image323.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329.png"/><Relationship Id="rId3" Type="http://schemas.openxmlformats.org/officeDocument/2006/relationships/image" Target="../media/image80.png"/><Relationship Id="rId7" Type="http://schemas.openxmlformats.org/officeDocument/2006/relationships/image" Target="../media/image328.png"/><Relationship Id="rId2" Type="http://schemas.openxmlformats.org/officeDocument/2006/relationships/image" Target="../media/image324.png"/><Relationship Id="rId1" Type="http://schemas.openxmlformats.org/officeDocument/2006/relationships/slideMaster" Target="../slideMasters/slideMaster2.xml"/><Relationship Id="rId6" Type="http://schemas.openxmlformats.org/officeDocument/2006/relationships/image" Target="../media/image327.png"/><Relationship Id="rId5" Type="http://schemas.openxmlformats.org/officeDocument/2006/relationships/image" Target="../media/image326.png"/><Relationship Id="rId4" Type="http://schemas.openxmlformats.org/officeDocument/2006/relationships/image" Target="../media/image325.png"/><Relationship Id="rId9" Type="http://schemas.openxmlformats.org/officeDocument/2006/relationships/image" Target="../media/image23.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336.png"/><Relationship Id="rId13" Type="http://schemas.openxmlformats.org/officeDocument/2006/relationships/image" Target="../media/image425.png"/><Relationship Id="rId3" Type="http://schemas.openxmlformats.org/officeDocument/2006/relationships/image" Target="../media/image331.png"/><Relationship Id="rId7" Type="http://schemas.openxmlformats.org/officeDocument/2006/relationships/image" Target="../media/image335.png"/><Relationship Id="rId12" Type="http://schemas.openxmlformats.org/officeDocument/2006/relationships/image" Target="../media/image340.png"/><Relationship Id="rId17" Type="http://schemas.openxmlformats.org/officeDocument/2006/relationships/image" Target="../media/image23.png"/><Relationship Id="rId2" Type="http://schemas.openxmlformats.org/officeDocument/2006/relationships/image" Target="../media/image330.png"/><Relationship Id="rId16" Type="http://schemas.openxmlformats.org/officeDocument/2006/relationships/image" Target="../media/image344.png"/><Relationship Id="rId1" Type="http://schemas.openxmlformats.org/officeDocument/2006/relationships/slideMaster" Target="../slideMasters/slideMaster2.xml"/><Relationship Id="rId6" Type="http://schemas.openxmlformats.org/officeDocument/2006/relationships/image" Target="../media/image334.png"/><Relationship Id="rId11" Type="http://schemas.openxmlformats.org/officeDocument/2006/relationships/image" Target="../media/image339.png"/><Relationship Id="rId5" Type="http://schemas.openxmlformats.org/officeDocument/2006/relationships/image" Target="../media/image333.png"/><Relationship Id="rId15" Type="http://schemas.openxmlformats.org/officeDocument/2006/relationships/image" Target="../media/image343.png"/><Relationship Id="rId10" Type="http://schemas.openxmlformats.org/officeDocument/2006/relationships/image" Target="../media/image338.png"/><Relationship Id="rId4" Type="http://schemas.openxmlformats.org/officeDocument/2006/relationships/image" Target="../media/image332.png"/><Relationship Id="rId9" Type="http://schemas.openxmlformats.org/officeDocument/2006/relationships/image" Target="../media/image337.png"/><Relationship Id="rId14" Type="http://schemas.openxmlformats.org/officeDocument/2006/relationships/image" Target="../media/image342.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46.png"/><Relationship Id="rId7" Type="http://schemas.openxmlformats.org/officeDocument/2006/relationships/image" Target="../media/image349.png"/><Relationship Id="rId2" Type="http://schemas.openxmlformats.org/officeDocument/2006/relationships/image" Target="../media/image345.png"/><Relationship Id="rId1" Type="http://schemas.openxmlformats.org/officeDocument/2006/relationships/slideMaster" Target="../slideMasters/slideMaster2.xml"/><Relationship Id="rId6" Type="http://schemas.openxmlformats.org/officeDocument/2006/relationships/image" Target="../media/image348.png"/><Relationship Id="rId5" Type="http://schemas.openxmlformats.org/officeDocument/2006/relationships/image" Target="../media/image263.png"/><Relationship Id="rId4" Type="http://schemas.openxmlformats.org/officeDocument/2006/relationships/image" Target="../media/image347.png"/></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355.png"/><Relationship Id="rId13" Type="http://schemas.openxmlformats.org/officeDocument/2006/relationships/image" Target="../media/image359.png"/><Relationship Id="rId3" Type="http://schemas.openxmlformats.org/officeDocument/2006/relationships/image" Target="../media/image303.png"/><Relationship Id="rId7" Type="http://schemas.openxmlformats.org/officeDocument/2006/relationships/image" Target="../media/image354.png"/><Relationship Id="rId12" Type="http://schemas.openxmlformats.org/officeDocument/2006/relationships/image" Target="../media/image358.png"/><Relationship Id="rId2" Type="http://schemas.openxmlformats.org/officeDocument/2006/relationships/image" Target="../media/image350.png"/><Relationship Id="rId1" Type="http://schemas.openxmlformats.org/officeDocument/2006/relationships/slideMaster" Target="../slideMasters/slideMaster2.xml"/><Relationship Id="rId6" Type="http://schemas.openxmlformats.org/officeDocument/2006/relationships/image" Target="../media/image353.png"/><Relationship Id="rId11" Type="http://schemas.openxmlformats.org/officeDocument/2006/relationships/image" Target="../media/image23.png"/><Relationship Id="rId5" Type="http://schemas.openxmlformats.org/officeDocument/2006/relationships/image" Target="../media/image352.png"/><Relationship Id="rId10" Type="http://schemas.openxmlformats.org/officeDocument/2006/relationships/image" Target="../media/image357.png"/><Relationship Id="rId4" Type="http://schemas.openxmlformats.org/officeDocument/2006/relationships/image" Target="../media/image351.png"/><Relationship Id="rId9" Type="http://schemas.openxmlformats.org/officeDocument/2006/relationships/image" Target="../media/image356.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64.png"/><Relationship Id="rId3" Type="http://schemas.openxmlformats.org/officeDocument/2006/relationships/image" Target="../media/image61.png"/><Relationship Id="rId7" Type="http://schemas.openxmlformats.org/officeDocument/2006/relationships/image" Target="../media/image363.png"/><Relationship Id="rId2" Type="http://schemas.openxmlformats.org/officeDocument/2006/relationships/image" Target="../media/image360.png"/><Relationship Id="rId1" Type="http://schemas.openxmlformats.org/officeDocument/2006/relationships/slideMaster" Target="../slideMasters/slideMaster2.xml"/><Relationship Id="rId6" Type="http://schemas.openxmlformats.org/officeDocument/2006/relationships/image" Target="../media/image362.png"/><Relationship Id="rId5" Type="http://schemas.openxmlformats.org/officeDocument/2006/relationships/image" Target="../media/image23.png"/><Relationship Id="rId4" Type="http://schemas.openxmlformats.org/officeDocument/2006/relationships/image" Target="../media/image361.png"/><Relationship Id="rId9" Type="http://schemas.openxmlformats.org/officeDocument/2006/relationships/image" Target="../media/image96.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368.png"/><Relationship Id="rId3" Type="http://schemas.openxmlformats.org/officeDocument/2006/relationships/image" Target="../media/image296.png"/><Relationship Id="rId7" Type="http://schemas.openxmlformats.org/officeDocument/2006/relationships/image" Target="../media/image367.png"/><Relationship Id="rId2" Type="http://schemas.openxmlformats.org/officeDocument/2006/relationships/image" Target="../media/image365.png"/><Relationship Id="rId1" Type="http://schemas.openxmlformats.org/officeDocument/2006/relationships/slideMaster" Target="../slideMasters/slideMaster2.xml"/><Relationship Id="rId6" Type="http://schemas.openxmlformats.org/officeDocument/2006/relationships/image" Target="../media/image69.png"/><Relationship Id="rId5" Type="http://schemas.openxmlformats.org/officeDocument/2006/relationships/image" Target="../media/image366.png"/><Relationship Id="rId4" Type="http://schemas.openxmlformats.org/officeDocument/2006/relationships/image" Target="../media/image23.png"/><Relationship Id="rId9" Type="http://schemas.openxmlformats.org/officeDocument/2006/relationships/image" Target="../media/image369.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23.png"/><Relationship Id="rId7" Type="http://schemas.openxmlformats.org/officeDocument/2006/relationships/image" Target="../media/image107.png"/><Relationship Id="rId2" Type="http://schemas.openxmlformats.org/officeDocument/2006/relationships/image" Target="../media/image105.png"/><Relationship Id="rId1" Type="http://schemas.openxmlformats.org/officeDocument/2006/relationships/slideMaster" Target="../slideMasters/slideMaster1.xml"/><Relationship Id="rId6" Type="http://schemas.openxmlformats.org/officeDocument/2006/relationships/image" Target="../media/image106.png"/><Relationship Id="rId11" Type="http://schemas.openxmlformats.org/officeDocument/2006/relationships/image" Target="../media/image111.png"/><Relationship Id="rId5" Type="http://schemas.openxmlformats.org/officeDocument/2006/relationships/image" Target="../media/image96.png"/><Relationship Id="rId10" Type="http://schemas.openxmlformats.org/officeDocument/2006/relationships/image" Target="../media/image110.png"/><Relationship Id="rId4" Type="http://schemas.openxmlformats.org/officeDocument/2006/relationships/image" Target="../media/image95.png"/><Relationship Id="rId9" Type="http://schemas.openxmlformats.org/officeDocument/2006/relationships/image" Target="../media/image109.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374.png"/><Relationship Id="rId3" Type="http://schemas.openxmlformats.org/officeDocument/2006/relationships/image" Target="../media/image371.png"/><Relationship Id="rId7" Type="http://schemas.openxmlformats.org/officeDocument/2006/relationships/image" Target="../media/image373.png"/><Relationship Id="rId2" Type="http://schemas.openxmlformats.org/officeDocument/2006/relationships/image" Target="../media/image370.png"/><Relationship Id="rId1" Type="http://schemas.openxmlformats.org/officeDocument/2006/relationships/slideMaster" Target="../slideMasters/slideMaster2.xml"/><Relationship Id="rId6" Type="http://schemas.openxmlformats.org/officeDocument/2006/relationships/image" Target="../media/image372.png"/><Relationship Id="rId5" Type="http://schemas.openxmlformats.org/officeDocument/2006/relationships/image" Target="../media/image23.png"/><Relationship Id="rId4" Type="http://schemas.openxmlformats.org/officeDocument/2006/relationships/image" Target="../media/image365.png"/><Relationship Id="rId9" Type="http://schemas.openxmlformats.org/officeDocument/2006/relationships/image" Target="../media/image375.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377.png"/><Relationship Id="rId7" Type="http://schemas.openxmlformats.org/officeDocument/2006/relationships/image" Target="../media/image379.png"/><Relationship Id="rId2" Type="http://schemas.openxmlformats.org/officeDocument/2006/relationships/image" Target="../media/image376.png"/><Relationship Id="rId1" Type="http://schemas.openxmlformats.org/officeDocument/2006/relationships/slideMaster" Target="../slideMasters/slideMaster2.xml"/><Relationship Id="rId6" Type="http://schemas.openxmlformats.org/officeDocument/2006/relationships/image" Target="../media/image378.png"/><Relationship Id="rId5" Type="http://schemas.openxmlformats.org/officeDocument/2006/relationships/image" Target="../media/image23.png"/><Relationship Id="rId4" Type="http://schemas.openxmlformats.org/officeDocument/2006/relationships/image" Target="../media/image314.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81.png"/><Relationship Id="rId7" Type="http://schemas.openxmlformats.org/officeDocument/2006/relationships/image" Target="../media/image383.png"/><Relationship Id="rId2" Type="http://schemas.openxmlformats.org/officeDocument/2006/relationships/image" Target="../media/image380.png"/><Relationship Id="rId1" Type="http://schemas.openxmlformats.org/officeDocument/2006/relationships/slideMaster" Target="../slideMasters/slideMaster2.xml"/><Relationship Id="rId6" Type="http://schemas.openxmlformats.org/officeDocument/2006/relationships/image" Target="../media/image382.png"/><Relationship Id="rId5" Type="http://schemas.openxmlformats.org/officeDocument/2006/relationships/image" Target="../media/image23.png"/><Relationship Id="rId4" Type="http://schemas.openxmlformats.org/officeDocument/2006/relationships/image" Target="../media/image61.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385.png"/><Relationship Id="rId2" Type="http://schemas.openxmlformats.org/officeDocument/2006/relationships/image" Target="../media/image384.png"/><Relationship Id="rId1" Type="http://schemas.openxmlformats.org/officeDocument/2006/relationships/slideMaster" Target="../slideMasters/slideMaster2.xml"/><Relationship Id="rId6" Type="http://schemas.openxmlformats.org/officeDocument/2006/relationships/image" Target="../media/image386.png"/><Relationship Id="rId5" Type="http://schemas.openxmlformats.org/officeDocument/2006/relationships/image" Target="../media/image267.png"/><Relationship Id="rId4" Type="http://schemas.openxmlformats.org/officeDocument/2006/relationships/image" Target="../media/image23.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392.png"/><Relationship Id="rId3" Type="http://schemas.openxmlformats.org/officeDocument/2006/relationships/image" Target="../media/image388.png"/><Relationship Id="rId7" Type="http://schemas.openxmlformats.org/officeDocument/2006/relationships/image" Target="../media/image391.png"/><Relationship Id="rId2" Type="http://schemas.openxmlformats.org/officeDocument/2006/relationships/image" Target="../media/image387.png"/><Relationship Id="rId1" Type="http://schemas.openxmlformats.org/officeDocument/2006/relationships/slideMaster" Target="../slideMasters/slideMaster2.xml"/><Relationship Id="rId6" Type="http://schemas.openxmlformats.org/officeDocument/2006/relationships/image" Target="../media/image390.png"/><Relationship Id="rId5" Type="http://schemas.openxmlformats.org/officeDocument/2006/relationships/image" Target="../media/image389.png"/><Relationship Id="rId4" Type="http://schemas.openxmlformats.org/officeDocument/2006/relationships/image" Target="../media/image23.png"/><Relationship Id="rId9" Type="http://schemas.openxmlformats.org/officeDocument/2006/relationships/image" Target="../media/image393.png"/></Relationships>
</file>

<file path=ppt/slideLayouts/_rels/slideLayout14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431.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430.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428.png"/><Relationship Id="rId11" Type="http://schemas.openxmlformats.org/officeDocument/2006/relationships/image" Target="../media/image429.png"/><Relationship Id="rId5" Type="http://schemas.openxmlformats.org/officeDocument/2006/relationships/image" Target="../media/image427.png"/><Relationship Id="rId10" Type="http://schemas.openxmlformats.org/officeDocument/2006/relationships/image" Target="../media/image9.png"/><Relationship Id="rId4" Type="http://schemas.openxmlformats.org/officeDocument/2006/relationships/image" Target="../media/image426.png"/><Relationship Id="rId9" Type="http://schemas.openxmlformats.org/officeDocument/2006/relationships/image" Target="../media/image8.pn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Master" Target="../slideMasters/slideMaster3.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432.png"/><Relationship Id="rId9" Type="http://schemas.openxmlformats.org/officeDocument/2006/relationships/image" Target="../media/image34.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Master" Target="../slideMasters/slideMaster3.xml"/><Relationship Id="rId6" Type="http://schemas.openxmlformats.org/officeDocument/2006/relationships/image" Target="../media/image41.png"/><Relationship Id="rId5" Type="http://schemas.openxmlformats.org/officeDocument/2006/relationships/image" Target="../media/image433.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434.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49.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49.png"/><Relationship Id="rId10" Type="http://schemas.openxmlformats.org/officeDocument/2006/relationships/image" Target="../media/image23.png"/><Relationship Id="rId4" Type="http://schemas.openxmlformats.org/officeDocument/2006/relationships/image" Target="../media/image48.png"/><Relationship Id="rId9" Type="http://schemas.openxmlformats.org/officeDocument/2006/relationships/image" Target="../media/image5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115.png"/><Relationship Id="rId2" Type="http://schemas.openxmlformats.org/officeDocument/2006/relationships/image" Target="../media/image112.png"/><Relationship Id="rId1" Type="http://schemas.openxmlformats.org/officeDocument/2006/relationships/slideMaster" Target="../slideMasters/slideMaster1.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95.png"/></Relationships>
</file>

<file path=ppt/slideLayouts/_rels/slideLayout150.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47.png"/><Relationship Id="rId7" Type="http://schemas.openxmlformats.org/officeDocument/2006/relationships/image" Target="../media/image57.png"/><Relationship Id="rId2" Type="http://schemas.openxmlformats.org/officeDocument/2006/relationships/image" Target="../media/image54.png"/><Relationship Id="rId1" Type="http://schemas.openxmlformats.org/officeDocument/2006/relationships/slideMaster" Target="../slideMasters/slideMaster3.xml"/><Relationship Id="rId6" Type="http://schemas.openxmlformats.org/officeDocument/2006/relationships/image" Target="../media/image56.png"/><Relationship Id="rId11" Type="http://schemas.openxmlformats.org/officeDocument/2006/relationships/image" Target="../media/image23.png"/><Relationship Id="rId5" Type="http://schemas.openxmlformats.org/officeDocument/2006/relationships/image" Target="../media/image55.png"/><Relationship Id="rId10" Type="http://schemas.openxmlformats.org/officeDocument/2006/relationships/image" Target="../media/image436.png"/><Relationship Id="rId4" Type="http://schemas.openxmlformats.org/officeDocument/2006/relationships/image" Target="../media/image48.png"/><Relationship Id="rId9" Type="http://schemas.openxmlformats.org/officeDocument/2006/relationships/image" Target="../media/image435.png"/></Relationships>
</file>

<file path=ppt/slideLayouts/_rels/slideLayout151.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12" Type="http://schemas.openxmlformats.org/officeDocument/2006/relationships/image" Target="../media/image23.png"/><Relationship Id="rId2" Type="http://schemas.openxmlformats.org/officeDocument/2006/relationships/image" Target="../media/image61.png"/><Relationship Id="rId1" Type="http://schemas.openxmlformats.org/officeDocument/2006/relationships/slideMaster" Target="../slideMasters/slideMaster3.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438.png"/><Relationship Id="rId10" Type="http://schemas.openxmlformats.org/officeDocument/2006/relationships/image" Target="../media/image440.png"/><Relationship Id="rId4" Type="http://schemas.openxmlformats.org/officeDocument/2006/relationships/image" Target="../media/image437.png"/><Relationship Id="rId9" Type="http://schemas.openxmlformats.org/officeDocument/2006/relationships/image" Target="../media/image439.png"/></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394.png"/><Relationship Id="rId1" Type="http://schemas.openxmlformats.org/officeDocument/2006/relationships/slideMaster" Target="../slideMasters/slideMaster3.xml"/><Relationship Id="rId6" Type="http://schemas.openxmlformats.org/officeDocument/2006/relationships/image" Target="../media/image74.png"/><Relationship Id="rId5" Type="http://schemas.openxmlformats.org/officeDocument/2006/relationships/image" Target="../media/image23.png"/><Relationship Id="rId4" Type="http://schemas.openxmlformats.org/officeDocument/2006/relationships/image" Target="../media/image47.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87.png"/><Relationship Id="rId3" Type="http://schemas.openxmlformats.org/officeDocument/2006/relationships/image" Target="../media/image77.png"/><Relationship Id="rId7" Type="http://schemas.openxmlformats.org/officeDocument/2006/relationships/image" Target="../media/image81.png"/><Relationship Id="rId12" Type="http://schemas.openxmlformats.org/officeDocument/2006/relationships/image" Target="../media/image86.png"/><Relationship Id="rId2" Type="http://schemas.openxmlformats.org/officeDocument/2006/relationships/image" Target="../media/image76.png"/><Relationship Id="rId1" Type="http://schemas.openxmlformats.org/officeDocument/2006/relationships/slideMaster" Target="../slideMasters/slideMaster3.xml"/><Relationship Id="rId6" Type="http://schemas.openxmlformats.org/officeDocument/2006/relationships/image" Target="../media/image441.png"/><Relationship Id="rId11" Type="http://schemas.openxmlformats.org/officeDocument/2006/relationships/image" Target="../media/image85.png"/><Relationship Id="rId5" Type="http://schemas.openxmlformats.org/officeDocument/2006/relationships/image" Target="../media/image79.png"/><Relationship Id="rId15" Type="http://schemas.openxmlformats.org/officeDocument/2006/relationships/image" Target="../media/image23.png"/><Relationship Id="rId10" Type="http://schemas.openxmlformats.org/officeDocument/2006/relationships/image" Target="../media/image397.png"/><Relationship Id="rId4" Type="http://schemas.openxmlformats.org/officeDocument/2006/relationships/image" Target="../media/image78.png"/><Relationship Id="rId9" Type="http://schemas.openxmlformats.org/officeDocument/2006/relationships/image" Target="../media/image83.png"/><Relationship Id="rId14" Type="http://schemas.openxmlformats.org/officeDocument/2006/relationships/image" Target="../media/image442.png"/></Relationships>
</file>

<file path=ppt/slideLayouts/_rels/slideLayout154.xml.rels><?xml version="1.0" encoding="UTF-8" standalone="yes"?>
<Relationships xmlns="http://schemas.openxmlformats.org/package/2006/relationships"><Relationship Id="rId8" Type="http://schemas.openxmlformats.org/officeDocument/2006/relationships/image" Target="../media/image443.png"/><Relationship Id="rId3" Type="http://schemas.openxmlformats.org/officeDocument/2006/relationships/image" Target="../media/image90.png"/><Relationship Id="rId7" Type="http://schemas.openxmlformats.org/officeDocument/2006/relationships/image" Target="../media/image92.png"/><Relationship Id="rId2" Type="http://schemas.openxmlformats.org/officeDocument/2006/relationships/image" Target="../media/image89.png"/><Relationship Id="rId1" Type="http://schemas.openxmlformats.org/officeDocument/2006/relationships/slideMaster" Target="../slideMasters/slideMaster3.xml"/><Relationship Id="rId6" Type="http://schemas.openxmlformats.org/officeDocument/2006/relationships/image" Target="../media/image440.png"/><Relationship Id="rId5" Type="http://schemas.openxmlformats.org/officeDocument/2006/relationships/image" Target="../media/image439.png"/><Relationship Id="rId4" Type="http://schemas.openxmlformats.org/officeDocument/2006/relationships/image" Target="../media/image91.png"/><Relationship Id="rId9" Type="http://schemas.openxmlformats.org/officeDocument/2006/relationships/image" Target="../media/image23.png"/></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447.png"/><Relationship Id="rId3" Type="http://schemas.openxmlformats.org/officeDocument/2006/relationships/image" Target="../media/image23.png"/><Relationship Id="rId7" Type="http://schemas.openxmlformats.org/officeDocument/2006/relationships/image" Target="../media/image446.png"/><Relationship Id="rId12" Type="http://schemas.openxmlformats.org/officeDocument/2006/relationships/image" Target="../media/image103.png"/><Relationship Id="rId2" Type="http://schemas.openxmlformats.org/officeDocument/2006/relationships/image" Target="../media/image94.png"/><Relationship Id="rId1" Type="http://schemas.openxmlformats.org/officeDocument/2006/relationships/slideMaster" Target="../slideMasters/slideMaster3.xml"/><Relationship Id="rId6" Type="http://schemas.openxmlformats.org/officeDocument/2006/relationships/image" Target="../media/image97.png"/><Relationship Id="rId11" Type="http://schemas.openxmlformats.org/officeDocument/2006/relationships/image" Target="../media/image102.png"/><Relationship Id="rId5" Type="http://schemas.openxmlformats.org/officeDocument/2006/relationships/image" Target="../media/image445.png"/><Relationship Id="rId10" Type="http://schemas.openxmlformats.org/officeDocument/2006/relationships/image" Target="../media/image101.png"/><Relationship Id="rId4" Type="http://schemas.openxmlformats.org/officeDocument/2006/relationships/image" Target="../media/image444.png"/><Relationship Id="rId9" Type="http://schemas.openxmlformats.org/officeDocument/2006/relationships/image" Target="../media/image100.png"/></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23.png"/><Relationship Id="rId7" Type="http://schemas.openxmlformats.org/officeDocument/2006/relationships/image" Target="../media/image107.png"/><Relationship Id="rId2" Type="http://schemas.openxmlformats.org/officeDocument/2006/relationships/image" Target="../media/image105.png"/><Relationship Id="rId1" Type="http://schemas.openxmlformats.org/officeDocument/2006/relationships/slideMaster" Target="../slideMasters/slideMaster3.xml"/><Relationship Id="rId6" Type="http://schemas.openxmlformats.org/officeDocument/2006/relationships/image" Target="../media/image106.png"/><Relationship Id="rId11" Type="http://schemas.openxmlformats.org/officeDocument/2006/relationships/image" Target="../media/image111.png"/><Relationship Id="rId5" Type="http://schemas.openxmlformats.org/officeDocument/2006/relationships/image" Target="../media/image445.png"/><Relationship Id="rId10" Type="http://schemas.openxmlformats.org/officeDocument/2006/relationships/image" Target="../media/image110.png"/><Relationship Id="rId4" Type="http://schemas.openxmlformats.org/officeDocument/2006/relationships/image" Target="../media/image444.png"/><Relationship Id="rId9" Type="http://schemas.openxmlformats.org/officeDocument/2006/relationships/image" Target="../media/image109.png"/></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448.png"/><Relationship Id="rId2" Type="http://schemas.openxmlformats.org/officeDocument/2006/relationships/image" Target="../media/image112.png"/><Relationship Id="rId1" Type="http://schemas.openxmlformats.org/officeDocument/2006/relationships/slideMaster" Target="../slideMasters/slideMaster3.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444.png"/></Relationships>
</file>

<file path=ppt/slideLayouts/_rels/slideLayout158.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17.png"/><Relationship Id="rId7" Type="http://schemas.openxmlformats.org/officeDocument/2006/relationships/image" Target="../media/image119.png"/><Relationship Id="rId2" Type="http://schemas.openxmlformats.org/officeDocument/2006/relationships/image" Target="../media/image116.png"/><Relationship Id="rId1" Type="http://schemas.openxmlformats.org/officeDocument/2006/relationships/slideMaster" Target="../slideMasters/slideMaster3.xml"/><Relationship Id="rId6" Type="http://schemas.openxmlformats.org/officeDocument/2006/relationships/image" Target="../media/image444.png"/><Relationship Id="rId5" Type="http://schemas.openxmlformats.org/officeDocument/2006/relationships/image" Target="../media/image23.png"/><Relationship Id="rId4" Type="http://schemas.openxmlformats.org/officeDocument/2006/relationships/image" Target="../media/image118.png"/></Relationships>
</file>

<file path=ppt/slideLayouts/_rels/slideLayout159.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23.png"/><Relationship Id="rId7" Type="http://schemas.openxmlformats.org/officeDocument/2006/relationships/image" Target="../media/image449.png"/><Relationship Id="rId2" Type="http://schemas.openxmlformats.org/officeDocument/2006/relationships/image" Target="../media/image121.png"/><Relationship Id="rId1" Type="http://schemas.openxmlformats.org/officeDocument/2006/relationships/slideMaster" Target="../slideMasters/slideMaster3.xml"/><Relationship Id="rId6" Type="http://schemas.openxmlformats.org/officeDocument/2006/relationships/image" Target="../media/image122.png"/><Relationship Id="rId5" Type="http://schemas.openxmlformats.org/officeDocument/2006/relationships/image" Target="../media/image443.png"/><Relationship Id="rId4" Type="http://schemas.openxmlformats.org/officeDocument/2006/relationships/image" Target="../media/image444.png"/><Relationship Id="rId9" Type="http://schemas.openxmlformats.org/officeDocument/2006/relationships/image" Target="../media/image125.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17.png"/><Relationship Id="rId7" Type="http://schemas.openxmlformats.org/officeDocument/2006/relationships/image" Target="../media/image119.png"/><Relationship Id="rId2" Type="http://schemas.openxmlformats.org/officeDocument/2006/relationships/image" Target="../media/image116.png"/><Relationship Id="rId1" Type="http://schemas.openxmlformats.org/officeDocument/2006/relationships/slideMaster" Target="../slideMasters/slideMaster1.xml"/><Relationship Id="rId6" Type="http://schemas.openxmlformats.org/officeDocument/2006/relationships/image" Target="../media/image95.png"/><Relationship Id="rId5" Type="http://schemas.openxmlformats.org/officeDocument/2006/relationships/image" Target="../media/image23.png"/><Relationship Id="rId4" Type="http://schemas.openxmlformats.org/officeDocument/2006/relationships/image" Target="../media/image118.png"/></Relationships>
</file>

<file path=ppt/slideLayouts/_rels/slideLayout160.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23.png"/><Relationship Id="rId7" Type="http://schemas.openxmlformats.org/officeDocument/2006/relationships/image" Target="../media/image128.png"/><Relationship Id="rId2" Type="http://schemas.openxmlformats.org/officeDocument/2006/relationships/image" Target="../media/image117.png"/><Relationship Id="rId1" Type="http://schemas.openxmlformats.org/officeDocument/2006/relationships/slideMaster" Target="../slideMasters/slideMaster3.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444.png"/><Relationship Id="rId9" Type="http://schemas.openxmlformats.org/officeDocument/2006/relationships/image" Target="../media/image130.png"/></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media/image23.png"/><Relationship Id="rId7" Type="http://schemas.openxmlformats.org/officeDocument/2006/relationships/image" Target="../media/image131.png"/><Relationship Id="rId2" Type="http://schemas.openxmlformats.org/officeDocument/2006/relationships/image" Target="../media/image450.png"/><Relationship Id="rId1" Type="http://schemas.openxmlformats.org/officeDocument/2006/relationships/slideMaster" Target="../slideMasters/slideMaster3.xml"/><Relationship Id="rId6" Type="http://schemas.openxmlformats.org/officeDocument/2006/relationships/image" Target="../media/image128.png"/><Relationship Id="rId11" Type="http://schemas.openxmlformats.org/officeDocument/2006/relationships/image" Target="../media/image134.png"/><Relationship Id="rId5" Type="http://schemas.openxmlformats.org/officeDocument/2006/relationships/image" Target="../media/image126.png"/><Relationship Id="rId10" Type="http://schemas.openxmlformats.org/officeDocument/2006/relationships/image" Target="../media/image133.png"/><Relationship Id="rId4" Type="http://schemas.openxmlformats.org/officeDocument/2006/relationships/image" Target="../media/image444.png"/><Relationship Id="rId9" Type="http://schemas.openxmlformats.org/officeDocument/2006/relationships/image" Target="../media/image127.png"/></Relationships>
</file>

<file path=ppt/slideLayouts/_rels/slideLayout162.xml.rels><?xml version="1.0" encoding="UTF-8" standalone="yes"?>
<Relationships xmlns="http://schemas.openxmlformats.org/package/2006/relationships"><Relationship Id="rId8" Type="http://schemas.openxmlformats.org/officeDocument/2006/relationships/image" Target="../media/image443.png"/><Relationship Id="rId3" Type="http://schemas.openxmlformats.org/officeDocument/2006/relationships/image" Target="../media/image136.png"/><Relationship Id="rId7" Type="http://schemas.openxmlformats.org/officeDocument/2006/relationships/image" Target="../media/image398.png"/><Relationship Id="rId2" Type="http://schemas.openxmlformats.org/officeDocument/2006/relationships/image" Target="../media/image135.png"/><Relationship Id="rId1" Type="http://schemas.openxmlformats.org/officeDocument/2006/relationships/slideMaster" Target="../slideMasters/slideMaster3.xml"/><Relationship Id="rId6" Type="http://schemas.openxmlformats.org/officeDocument/2006/relationships/image" Target="../media/image451.png"/><Relationship Id="rId5" Type="http://schemas.openxmlformats.org/officeDocument/2006/relationships/image" Target="../media/image444.png"/><Relationship Id="rId4" Type="http://schemas.openxmlformats.org/officeDocument/2006/relationships/image" Target="../media/image23.png"/></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452.png"/><Relationship Id="rId3" Type="http://schemas.openxmlformats.org/officeDocument/2006/relationships/image" Target="../media/image139.png"/><Relationship Id="rId7" Type="http://schemas.openxmlformats.org/officeDocument/2006/relationships/image" Target="../media/image140.png"/><Relationship Id="rId2" Type="http://schemas.openxmlformats.org/officeDocument/2006/relationships/image" Target="../media/image117.png"/><Relationship Id="rId1" Type="http://schemas.openxmlformats.org/officeDocument/2006/relationships/slideMaster" Target="../slideMasters/slideMaster3.xml"/><Relationship Id="rId6" Type="http://schemas.openxmlformats.org/officeDocument/2006/relationships/image" Target="../media/image443.png"/><Relationship Id="rId5" Type="http://schemas.openxmlformats.org/officeDocument/2006/relationships/image" Target="../media/image444.png"/><Relationship Id="rId4" Type="http://schemas.openxmlformats.org/officeDocument/2006/relationships/image" Target="../media/image23.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404.png"/><Relationship Id="rId3" Type="http://schemas.openxmlformats.org/officeDocument/2006/relationships/image" Target="../media/image399.png"/><Relationship Id="rId7" Type="http://schemas.openxmlformats.org/officeDocument/2006/relationships/image" Target="../media/image403.png"/><Relationship Id="rId2" Type="http://schemas.openxmlformats.org/officeDocument/2006/relationships/image" Target="../media/image440.png"/><Relationship Id="rId1" Type="http://schemas.openxmlformats.org/officeDocument/2006/relationships/slideMaster" Target="../slideMasters/slideMaster3.xml"/><Relationship Id="rId6" Type="http://schemas.openxmlformats.org/officeDocument/2006/relationships/image" Target="../media/image454.png"/><Relationship Id="rId5" Type="http://schemas.openxmlformats.org/officeDocument/2006/relationships/image" Target="../media/image453.png"/><Relationship Id="rId10" Type="http://schemas.openxmlformats.org/officeDocument/2006/relationships/image" Target="../media/image23.png"/><Relationship Id="rId4" Type="http://schemas.openxmlformats.org/officeDocument/2006/relationships/image" Target="../media/image400.png"/><Relationship Id="rId9" Type="http://schemas.openxmlformats.org/officeDocument/2006/relationships/image" Target="../media/image405.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23.png"/><Relationship Id="rId7" Type="http://schemas.openxmlformats.org/officeDocument/2006/relationships/image" Target="../media/image455.png"/><Relationship Id="rId2" Type="http://schemas.openxmlformats.org/officeDocument/2006/relationships/image" Target="../media/image453.png"/><Relationship Id="rId1" Type="http://schemas.openxmlformats.org/officeDocument/2006/relationships/slideMaster" Target="../slideMasters/slideMaster3.xml"/><Relationship Id="rId6" Type="http://schemas.openxmlformats.org/officeDocument/2006/relationships/image" Target="../media/image153.png"/><Relationship Id="rId11" Type="http://schemas.openxmlformats.org/officeDocument/2006/relationships/image" Target="../media/image456.png"/><Relationship Id="rId5" Type="http://schemas.openxmlformats.org/officeDocument/2006/relationships/image" Target="../media/image152.png"/><Relationship Id="rId10" Type="http://schemas.openxmlformats.org/officeDocument/2006/relationships/image" Target="../media/image157.png"/><Relationship Id="rId4" Type="http://schemas.openxmlformats.org/officeDocument/2006/relationships/image" Target="../media/image151.png"/><Relationship Id="rId9" Type="http://schemas.openxmlformats.org/officeDocument/2006/relationships/image" Target="../media/image156.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162.png"/><Relationship Id="rId3" Type="http://schemas.openxmlformats.org/officeDocument/2006/relationships/image" Target="../media/image23.png"/><Relationship Id="rId7" Type="http://schemas.openxmlformats.org/officeDocument/2006/relationships/image" Target="../media/image161.png"/><Relationship Id="rId2" Type="http://schemas.openxmlformats.org/officeDocument/2006/relationships/image" Target="../media/image159.png"/><Relationship Id="rId1" Type="http://schemas.openxmlformats.org/officeDocument/2006/relationships/slideMaster" Target="../slideMasters/slideMaster3.xml"/><Relationship Id="rId6" Type="http://schemas.openxmlformats.org/officeDocument/2006/relationships/image" Target="../media/image456.png"/><Relationship Id="rId11" Type="http://schemas.openxmlformats.org/officeDocument/2006/relationships/image" Target="../media/image457.png"/><Relationship Id="rId5" Type="http://schemas.openxmlformats.org/officeDocument/2006/relationships/image" Target="../media/image160.png"/><Relationship Id="rId10" Type="http://schemas.openxmlformats.org/officeDocument/2006/relationships/image" Target="../media/image164.png"/><Relationship Id="rId4" Type="http://schemas.openxmlformats.org/officeDocument/2006/relationships/image" Target="../media/image152.png"/><Relationship Id="rId9" Type="http://schemas.openxmlformats.org/officeDocument/2006/relationships/image" Target="../media/image163.png"/></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460.png"/><Relationship Id="rId3" Type="http://schemas.openxmlformats.org/officeDocument/2006/relationships/image" Target="../media/image167.png"/><Relationship Id="rId7" Type="http://schemas.openxmlformats.org/officeDocument/2006/relationships/image" Target="../media/image459.png"/><Relationship Id="rId2" Type="http://schemas.openxmlformats.org/officeDocument/2006/relationships/image" Target="../media/image458.png"/><Relationship Id="rId1" Type="http://schemas.openxmlformats.org/officeDocument/2006/relationships/slideMaster" Target="../slideMasters/slideMaster3.xml"/><Relationship Id="rId6" Type="http://schemas.openxmlformats.org/officeDocument/2006/relationships/image" Target="../media/image456.png"/><Relationship Id="rId5" Type="http://schemas.openxmlformats.org/officeDocument/2006/relationships/image" Target="../media/image168.png"/><Relationship Id="rId4" Type="http://schemas.openxmlformats.org/officeDocument/2006/relationships/image" Target="../media/image23.png"/><Relationship Id="rId9" Type="http://schemas.openxmlformats.org/officeDocument/2006/relationships/image" Target="../media/image171.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47.png"/><Relationship Id="rId7" Type="http://schemas.openxmlformats.org/officeDocument/2006/relationships/image" Target="../media/image152.png"/><Relationship Id="rId2" Type="http://schemas.openxmlformats.org/officeDocument/2006/relationships/image" Target="../media/image461.png"/><Relationship Id="rId1" Type="http://schemas.openxmlformats.org/officeDocument/2006/relationships/slideMaster" Target="../slideMasters/slideMaster3.xml"/><Relationship Id="rId6" Type="http://schemas.openxmlformats.org/officeDocument/2006/relationships/image" Target="../media/image23.png"/><Relationship Id="rId5" Type="http://schemas.openxmlformats.org/officeDocument/2006/relationships/image" Target="../media/image453.png"/><Relationship Id="rId10" Type="http://schemas.openxmlformats.org/officeDocument/2006/relationships/image" Target="../media/image462.png"/><Relationship Id="rId4" Type="http://schemas.openxmlformats.org/officeDocument/2006/relationships/image" Target="../media/image173.png"/><Relationship Id="rId9" Type="http://schemas.openxmlformats.org/officeDocument/2006/relationships/image" Target="../media/image456.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6.png"/><Relationship Id="rId7" Type="http://schemas.openxmlformats.org/officeDocument/2006/relationships/image" Target="../media/image456.png"/><Relationship Id="rId2" Type="http://schemas.openxmlformats.org/officeDocument/2006/relationships/image" Target="../media/image175.png"/><Relationship Id="rId1" Type="http://schemas.openxmlformats.org/officeDocument/2006/relationships/slideMaster" Target="../slideMasters/slideMaster3.xml"/><Relationship Id="rId6" Type="http://schemas.openxmlformats.org/officeDocument/2006/relationships/image" Target="../media/image23.png"/><Relationship Id="rId5" Type="http://schemas.openxmlformats.org/officeDocument/2006/relationships/image" Target="../media/image178.png"/><Relationship Id="rId4" Type="http://schemas.openxmlformats.org/officeDocument/2006/relationships/image" Target="../media/image177.png"/><Relationship Id="rId9" Type="http://schemas.openxmlformats.org/officeDocument/2006/relationships/image" Target="../media/image180.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23.png"/><Relationship Id="rId7" Type="http://schemas.openxmlformats.org/officeDocument/2006/relationships/image" Target="../media/image123.png"/><Relationship Id="rId2" Type="http://schemas.openxmlformats.org/officeDocument/2006/relationships/image" Target="../media/image121.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93.png"/><Relationship Id="rId4" Type="http://schemas.openxmlformats.org/officeDocument/2006/relationships/image" Target="../media/image95.png"/><Relationship Id="rId9" Type="http://schemas.openxmlformats.org/officeDocument/2006/relationships/image" Target="../media/image125.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185.png"/><Relationship Id="rId3" Type="http://schemas.openxmlformats.org/officeDocument/2006/relationships/image" Target="../media/image182.png"/><Relationship Id="rId7" Type="http://schemas.openxmlformats.org/officeDocument/2006/relationships/image" Target="../media/image184.png"/><Relationship Id="rId2" Type="http://schemas.openxmlformats.org/officeDocument/2006/relationships/image" Target="../media/image181.png"/><Relationship Id="rId1" Type="http://schemas.openxmlformats.org/officeDocument/2006/relationships/slideMaster" Target="../slideMasters/slideMaster3.xml"/><Relationship Id="rId6" Type="http://schemas.openxmlformats.org/officeDocument/2006/relationships/image" Target="../media/image183.png"/><Relationship Id="rId5" Type="http://schemas.openxmlformats.org/officeDocument/2006/relationships/image" Target="../media/image456.png"/><Relationship Id="rId4" Type="http://schemas.openxmlformats.org/officeDocument/2006/relationships/image" Target="../media/image23.png"/><Relationship Id="rId9" Type="http://schemas.openxmlformats.org/officeDocument/2006/relationships/image" Target="../media/image186.png"/></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464.png"/><Relationship Id="rId2" Type="http://schemas.openxmlformats.org/officeDocument/2006/relationships/image" Target="../media/image187.png"/><Relationship Id="rId1" Type="http://schemas.openxmlformats.org/officeDocument/2006/relationships/slideMaster" Target="../slideMasters/slideMaster3.xml"/><Relationship Id="rId6" Type="http://schemas.openxmlformats.org/officeDocument/2006/relationships/image" Target="../media/image463.png"/><Relationship Id="rId5" Type="http://schemas.openxmlformats.org/officeDocument/2006/relationships/image" Target="../media/image188.png"/><Relationship Id="rId4" Type="http://schemas.openxmlformats.org/officeDocument/2006/relationships/image" Target="../media/image456.png"/></Relationships>
</file>

<file path=ppt/slideLayouts/_rels/slideLayout172.xml.rels><?xml version="1.0" encoding="UTF-8" standalone="yes"?>
<Relationships xmlns="http://schemas.openxmlformats.org/package/2006/relationships"><Relationship Id="rId8" Type="http://schemas.openxmlformats.org/officeDocument/2006/relationships/image" Target="../media/image465.png"/><Relationship Id="rId3" Type="http://schemas.openxmlformats.org/officeDocument/2006/relationships/image" Target="../media/image191.png"/><Relationship Id="rId7" Type="http://schemas.openxmlformats.org/officeDocument/2006/relationships/image" Target="../media/image192.png"/><Relationship Id="rId2" Type="http://schemas.openxmlformats.org/officeDocument/2006/relationships/image" Target="../media/image190.png"/><Relationship Id="rId1" Type="http://schemas.openxmlformats.org/officeDocument/2006/relationships/slideMaster" Target="../slideMasters/slideMaster3.xml"/><Relationship Id="rId6" Type="http://schemas.openxmlformats.org/officeDocument/2006/relationships/image" Target="../media/image456.png"/><Relationship Id="rId5" Type="http://schemas.openxmlformats.org/officeDocument/2006/relationships/image" Target="../media/image23.png"/><Relationship Id="rId4" Type="http://schemas.openxmlformats.org/officeDocument/2006/relationships/image" Target="../media/image453.png"/><Relationship Id="rId9" Type="http://schemas.openxmlformats.org/officeDocument/2006/relationships/image" Target="../media/image440.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407.png"/><Relationship Id="rId7" Type="http://schemas.openxmlformats.org/officeDocument/2006/relationships/image" Target="../media/image466.png"/><Relationship Id="rId2" Type="http://schemas.openxmlformats.org/officeDocument/2006/relationships/image" Target="../media/image406.png"/><Relationship Id="rId1" Type="http://schemas.openxmlformats.org/officeDocument/2006/relationships/slideMaster" Target="../slideMasters/slideMaster3.xml"/><Relationship Id="rId6" Type="http://schemas.openxmlformats.org/officeDocument/2006/relationships/image" Target="../media/image408.png"/><Relationship Id="rId5" Type="http://schemas.openxmlformats.org/officeDocument/2006/relationships/image" Target="../media/image456.png"/><Relationship Id="rId4" Type="http://schemas.openxmlformats.org/officeDocument/2006/relationships/image" Target="../media/image23.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468.png"/><Relationship Id="rId2" Type="http://schemas.openxmlformats.org/officeDocument/2006/relationships/image" Target="../media/image467.png"/><Relationship Id="rId1" Type="http://schemas.openxmlformats.org/officeDocument/2006/relationships/slideMaster" Target="../slideMasters/slideMaster3.xml"/><Relationship Id="rId6" Type="http://schemas.openxmlformats.org/officeDocument/2006/relationships/image" Target="../media/image410.png"/><Relationship Id="rId5" Type="http://schemas.openxmlformats.org/officeDocument/2006/relationships/image" Target="../media/image200.png"/><Relationship Id="rId10" Type="http://schemas.openxmlformats.org/officeDocument/2006/relationships/image" Target="../media/image23.png"/><Relationship Id="rId4" Type="http://schemas.openxmlformats.org/officeDocument/2006/relationships/image" Target="../media/image199.png"/><Relationship Id="rId9" Type="http://schemas.openxmlformats.org/officeDocument/2006/relationships/image" Target="../media/image411.png"/></Relationships>
</file>

<file path=ppt/slideLayouts/_rels/slideLayout175.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203.png"/><Relationship Id="rId7" Type="http://schemas.openxmlformats.org/officeDocument/2006/relationships/image" Target="../media/image470.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469.png"/><Relationship Id="rId10" Type="http://schemas.openxmlformats.org/officeDocument/2006/relationships/image" Target="../media/image208.png"/><Relationship Id="rId4" Type="http://schemas.openxmlformats.org/officeDocument/2006/relationships/image" Target="../media/image23.png"/><Relationship Id="rId9" Type="http://schemas.openxmlformats.org/officeDocument/2006/relationships/image" Target="../media/image207.png"/></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23.png"/><Relationship Id="rId7" Type="http://schemas.openxmlformats.org/officeDocument/2006/relationships/image" Target="../media/image471.png"/><Relationship Id="rId2" Type="http://schemas.openxmlformats.org/officeDocument/2006/relationships/image" Target="../media/image209.png"/><Relationship Id="rId1" Type="http://schemas.openxmlformats.org/officeDocument/2006/relationships/slideMaster" Target="../slideMasters/slideMaster3.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469.png"/></Relationships>
</file>

<file path=ppt/slideLayouts/_rels/slideLayout177.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7.png"/><Relationship Id="rId7" Type="http://schemas.openxmlformats.org/officeDocument/2006/relationships/image" Target="../media/image125.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469.png"/><Relationship Id="rId4" Type="http://schemas.openxmlformats.org/officeDocument/2006/relationships/image" Target="../media/image23.png"/><Relationship Id="rId9" Type="http://schemas.openxmlformats.org/officeDocument/2006/relationships/image" Target="../media/image472.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5.png"/><Relationship Id="rId2" Type="http://schemas.openxmlformats.org/officeDocument/2006/relationships/image" Target="../media/image212.png"/><Relationship Id="rId1" Type="http://schemas.openxmlformats.org/officeDocument/2006/relationships/slideMaster" Target="../slideMasters/slideMaster3.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469.png"/><Relationship Id="rId10" Type="http://schemas.openxmlformats.org/officeDocument/2006/relationships/image" Target="../media/image214.png"/><Relationship Id="rId4" Type="http://schemas.openxmlformats.org/officeDocument/2006/relationships/image" Target="../media/image23.png"/><Relationship Id="rId9" Type="http://schemas.openxmlformats.org/officeDocument/2006/relationships/image" Target="../media/image414.png"/></Relationships>
</file>

<file path=ppt/slideLayouts/_rels/slideLayout179.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5.png"/><Relationship Id="rId1" Type="http://schemas.openxmlformats.org/officeDocument/2006/relationships/slideMaster" Target="../slideMasters/slideMaster3.xml"/><Relationship Id="rId6" Type="http://schemas.openxmlformats.org/officeDocument/2006/relationships/image" Target="../media/image469.png"/><Relationship Id="rId5" Type="http://schemas.openxmlformats.org/officeDocument/2006/relationships/image" Target="../media/image205.png"/><Relationship Id="rId4" Type="http://schemas.openxmlformats.org/officeDocument/2006/relationships/image" Target="../media/image23.png"/><Relationship Id="rId9" Type="http://schemas.openxmlformats.org/officeDocument/2006/relationships/image" Target="../media/image220.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23.png"/><Relationship Id="rId7" Type="http://schemas.openxmlformats.org/officeDocument/2006/relationships/image" Target="../media/image128.png"/><Relationship Id="rId2" Type="http://schemas.openxmlformats.org/officeDocument/2006/relationships/image" Target="../media/image117.png"/><Relationship Id="rId1" Type="http://schemas.openxmlformats.org/officeDocument/2006/relationships/slideMaster" Target="../slideMasters/slideMaster1.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95.png"/><Relationship Id="rId9" Type="http://schemas.openxmlformats.org/officeDocument/2006/relationships/image" Target="../media/image130.png"/></Relationships>
</file>

<file path=ppt/slideLayouts/_rels/slideLayout18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473.png"/><Relationship Id="rId2" Type="http://schemas.openxmlformats.org/officeDocument/2006/relationships/image" Target="../media/image221.png"/><Relationship Id="rId1" Type="http://schemas.openxmlformats.org/officeDocument/2006/relationships/slideMaster" Target="../slideMasters/slideMaster3.xml"/><Relationship Id="rId6" Type="http://schemas.openxmlformats.org/officeDocument/2006/relationships/image" Target="../media/image222.png"/><Relationship Id="rId5" Type="http://schemas.openxmlformats.org/officeDocument/2006/relationships/image" Target="../media/image469.png"/><Relationship Id="rId4" Type="http://schemas.openxmlformats.org/officeDocument/2006/relationships/image" Target="../media/image23.png"/></Relationships>
</file>

<file path=ppt/slideLayouts/_rels/slideLayout18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3.xml"/><Relationship Id="rId6" Type="http://schemas.openxmlformats.org/officeDocument/2006/relationships/image" Target="../media/image226.png"/><Relationship Id="rId5" Type="http://schemas.openxmlformats.org/officeDocument/2006/relationships/image" Target="../media/image469.png"/><Relationship Id="rId4" Type="http://schemas.openxmlformats.org/officeDocument/2006/relationships/image" Target="../media/image23.png"/><Relationship Id="rId9" Type="http://schemas.openxmlformats.org/officeDocument/2006/relationships/image" Target="../media/image474.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23.png"/><Relationship Id="rId7" Type="http://schemas.openxmlformats.org/officeDocument/2006/relationships/image" Target="../media/image417.png"/><Relationship Id="rId2" Type="http://schemas.openxmlformats.org/officeDocument/2006/relationships/image" Target="../media/image230.png"/><Relationship Id="rId1" Type="http://schemas.openxmlformats.org/officeDocument/2006/relationships/slideMaster" Target="../slideMasters/slideMaster3.xml"/><Relationship Id="rId6" Type="http://schemas.openxmlformats.org/officeDocument/2006/relationships/image" Target="../media/image469.png"/><Relationship Id="rId5" Type="http://schemas.openxmlformats.org/officeDocument/2006/relationships/image" Target="../media/image231.png"/><Relationship Id="rId4" Type="http://schemas.openxmlformats.org/officeDocument/2006/relationships/image" Target="../media/image416.png"/></Relationships>
</file>

<file path=ppt/slideLayouts/_rels/slideLayout183.xml.rels><?xml version="1.0" encoding="UTF-8" standalone="yes"?>
<Relationships xmlns="http://schemas.openxmlformats.org/package/2006/relationships"><Relationship Id="rId8" Type="http://schemas.openxmlformats.org/officeDocument/2006/relationships/image" Target="../media/image475.png"/><Relationship Id="rId3" Type="http://schemas.openxmlformats.org/officeDocument/2006/relationships/image" Target="../media/image234.png"/><Relationship Id="rId7" Type="http://schemas.openxmlformats.org/officeDocument/2006/relationships/image" Target="../media/image125.png"/><Relationship Id="rId2" Type="http://schemas.openxmlformats.org/officeDocument/2006/relationships/image" Target="../media/image233.png"/><Relationship Id="rId1" Type="http://schemas.openxmlformats.org/officeDocument/2006/relationships/slideMaster" Target="../slideMasters/slideMaster3.xml"/><Relationship Id="rId6" Type="http://schemas.openxmlformats.org/officeDocument/2006/relationships/image" Target="../media/image235.png"/><Relationship Id="rId5" Type="http://schemas.openxmlformats.org/officeDocument/2006/relationships/image" Target="../media/image469.png"/><Relationship Id="rId4" Type="http://schemas.openxmlformats.org/officeDocument/2006/relationships/image" Target="../media/image23.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8.png"/><Relationship Id="rId7" Type="http://schemas.openxmlformats.org/officeDocument/2006/relationships/image" Target="../media/image239.png"/><Relationship Id="rId2" Type="http://schemas.openxmlformats.org/officeDocument/2006/relationships/image" Target="../media/image476.png"/><Relationship Id="rId1" Type="http://schemas.openxmlformats.org/officeDocument/2006/relationships/slideMaster" Target="../slideMasters/slideMaster3.xml"/><Relationship Id="rId6" Type="http://schemas.openxmlformats.org/officeDocument/2006/relationships/image" Target="../media/image420.png"/><Relationship Id="rId5" Type="http://schemas.openxmlformats.org/officeDocument/2006/relationships/image" Target="../media/image238.png"/><Relationship Id="rId10" Type="http://schemas.openxmlformats.org/officeDocument/2006/relationships/image" Target="../media/image23.png"/><Relationship Id="rId4" Type="http://schemas.openxmlformats.org/officeDocument/2006/relationships/image" Target="../media/image419.png"/><Relationship Id="rId9" Type="http://schemas.openxmlformats.org/officeDocument/2006/relationships/image" Target="../media/image421.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478.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3.xml"/><Relationship Id="rId6" Type="http://schemas.openxmlformats.org/officeDocument/2006/relationships/image" Target="../media/image244.png"/><Relationship Id="rId5" Type="http://schemas.openxmlformats.org/officeDocument/2006/relationships/image" Target="../media/image23.png"/><Relationship Id="rId10" Type="http://schemas.openxmlformats.org/officeDocument/2006/relationships/image" Target="../media/image248.png"/><Relationship Id="rId4" Type="http://schemas.openxmlformats.org/officeDocument/2006/relationships/image" Target="../media/image477.png"/><Relationship Id="rId9" Type="http://schemas.openxmlformats.org/officeDocument/2006/relationships/image" Target="../media/image247.png"/></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478.png"/><Relationship Id="rId2" Type="http://schemas.openxmlformats.org/officeDocument/2006/relationships/image" Target="../media/image249.png"/><Relationship Id="rId1" Type="http://schemas.openxmlformats.org/officeDocument/2006/relationships/slideMaster" Target="../slideMasters/slideMaster3.xml"/><Relationship Id="rId6" Type="http://schemas.openxmlformats.org/officeDocument/2006/relationships/image" Target="../media/image125.png"/><Relationship Id="rId5" Type="http://schemas.openxmlformats.org/officeDocument/2006/relationships/image" Target="../media/image23.png"/><Relationship Id="rId10" Type="http://schemas.openxmlformats.org/officeDocument/2006/relationships/image" Target="../media/image46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255.png"/><Relationship Id="rId7" Type="http://schemas.openxmlformats.org/officeDocument/2006/relationships/image" Target="../media/image125.png"/><Relationship Id="rId2" Type="http://schemas.openxmlformats.org/officeDocument/2006/relationships/image" Target="../media/image254.png"/><Relationship Id="rId1" Type="http://schemas.openxmlformats.org/officeDocument/2006/relationships/slideMaster" Target="../slideMasters/slideMaster3.xml"/><Relationship Id="rId6" Type="http://schemas.openxmlformats.org/officeDocument/2006/relationships/image" Target="../media/image422.png"/><Relationship Id="rId5" Type="http://schemas.openxmlformats.org/officeDocument/2006/relationships/image" Target="../media/image478.png"/><Relationship Id="rId4" Type="http://schemas.openxmlformats.org/officeDocument/2006/relationships/image" Target="../media/image23.png"/></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5.png"/><Relationship Id="rId2" Type="http://schemas.openxmlformats.org/officeDocument/2006/relationships/image" Target="../media/image256.png"/><Relationship Id="rId1" Type="http://schemas.openxmlformats.org/officeDocument/2006/relationships/slideMaster" Target="../slideMasters/slideMaster3.xml"/><Relationship Id="rId6" Type="http://schemas.openxmlformats.org/officeDocument/2006/relationships/image" Target="../media/image259.png"/><Relationship Id="rId5" Type="http://schemas.openxmlformats.org/officeDocument/2006/relationships/image" Target="../media/image23.png"/><Relationship Id="rId4" Type="http://schemas.openxmlformats.org/officeDocument/2006/relationships/image" Target="../media/image258.png"/><Relationship Id="rId9" Type="http://schemas.openxmlformats.org/officeDocument/2006/relationships/image" Target="../media/image478.png"/></Relationships>
</file>

<file path=ppt/slideLayouts/_rels/slideLayout189.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467.png"/><Relationship Id="rId2" Type="http://schemas.openxmlformats.org/officeDocument/2006/relationships/image" Target="../media/image260.png"/><Relationship Id="rId1" Type="http://schemas.openxmlformats.org/officeDocument/2006/relationships/slideMaster" Target="../slideMasters/slideMaster3.xml"/><Relationship Id="rId6" Type="http://schemas.openxmlformats.org/officeDocument/2006/relationships/image" Target="../media/image262.png"/><Relationship Id="rId5" Type="http://schemas.openxmlformats.org/officeDocument/2006/relationships/image" Target="../media/image478.png"/><Relationship Id="rId4" Type="http://schemas.openxmlformats.org/officeDocument/2006/relationships/image" Target="../media/image23.png"/><Relationship Id="rId9" Type="http://schemas.openxmlformats.org/officeDocument/2006/relationships/image" Target="../media/image125.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media/image23.png"/><Relationship Id="rId7" Type="http://schemas.openxmlformats.org/officeDocument/2006/relationships/image" Target="../media/image131.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28.png"/><Relationship Id="rId11" Type="http://schemas.openxmlformats.org/officeDocument/2006/relationships/image" Target="../media/image134.png"/><Relationship Id="rId5" Type="http://schemas.openxmlformats.org/officeDocument/2006/relationships/image" Target="../media/image126.png"/><Relationship Id="rId10" Type="http://schemas.openxmlformats.org/officeDocument/2006/relationships/image" Target="../media/image133.png"/><Relationship Id="rId4" Type="http://schemas.openxmlformats.org/officeDocument/2006/relationships/image" Target="../media/image95.png"/><Relationship Id="rId9" Type="http://schemas.openxmlformats.org/officeDocument/2006/relationships/image" Target="../media/image127.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480.png"/><Relationship Id="rId2" Type="http://schemas.openxmlformats.org/officeDocument/2006/relationships/image" Target="../media/image479.png"/><Relationship Id="rId1" Type="http://schemas.openxmlformats.org/officeDocument/2006/relationships/slideMaster" Target="../slideMasters/slideMaster3.xml"/><Relationship Id="rId6" Type="http://schemas.openxmlformats.org/officeDocument/2006/relationships/image" Target="../media/image266.png"/><Relationship Id="rId5" Type="http://schemas.openxmlformats.org/officeDocument/2006/relationships/image" Target="../media/image478.png"/><Relationship Id="rId4" Type="http://schemas.openxmlformats.org/officeDocument/2006/relationships/image" Target="../media/image23.png"/></Relationships>
</file>

<file path=ppt/slideLayouts/_rels/slideLayout191.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23.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3.xml"/><Relationship Id="rId6" Type="http://schemas.openxmlformats.org/officeDocument/2006/relationships/image" Target="../media/image423.png"/><Relationship Id="rId5" Type="http://schemas.openxmlformats.org/officeDocument/2006/relationships/image" Target="../media/image269.png"/><Relationship Id="rId4" Type="http://schemas.openxmlformats.org/officeDocument/2006/relationships/image" Target="../media/image478.png"/><Relationship Id="rId9" Type="http://schemas.openxmlformats.org/officeDocument/2006/relationships/image" Target="../media/image467.png"/></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3.png"/><Relationship Id="rId7" Type="http://schemas.openxmlformats.org/officeDocument/2006/relationships/image" Target="../media/image275.png"/><Relationship Id="rId2" Type="http://schemas.openxmlformats.org/officeDocument/2006/relationships/image" Target="../media/image424.png"/><Relationship Id="rId1" Type="http://schemas.openxmlformats.org/officeDocument/2006/relationships/slideMaster" Target="../slideMasters/slideMaster3.xml"/><Relationship Id="rId6" Type="http://schemas.openxmlformats.org/officeDocument/2006/relationships/image" Target="../media/image274.png"/><Relationship Id="rId5" Type="http://schemas.openxmlformats.org/officeDocument/2006/relationships/image" Target="../media/image478.png"/><Relationship Id="rId4" Type="http://schemas.openxmlformats.org/officeDocument/2006/relationships/image" Target="../media/image23.pn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3.xml"/><Relationship Id="rId6" Type="http://schemas.openxmlformats.org/officeDocument/2006/relationships/image" Target="../media/image279.png"/><Relationship Id="rId5" Type="http://schemas.openxmlformats.org/officeDocument/2006/relationships/image" Target="../media/image478.png"/><Relationship Id="rId4" Type="http://schemas.openxmlformats.org/officeDocument/2006/relationships/image" Target="../media/image23.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3.xml"/><Relationship Id="rId6" Type="http://schemas.openxmlformats.org/officeDocument/2006/relationships/image" Target="../media/image263.png"/><Relationship Id="rId5" Type="http://schemas.openxmlformats.org/officeDocument/2006/relationships/image" Target="../media/image468.png"/><Relationship Id="rId10" Type="http://schemas.openxmlformats.org/officeDocument/2006/relationships/image" Target="../media/image481.png"/><Relationship Id="rId4" Type="http://schemas.openxmlformats.org/officeDocument/2006/relationships/image" Target="../media/image23.png"/><Relationship Id="rId9" Type="http://schemas.openxmlformats.org/officeDocument/2006/relationships/image" Target="../media/image286.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3.xml"/><Relationship Id="rId6" Type="http://schemas.openxmlformats.org/officeDocument/2006/relationships/image" Target="../media/image482.png"/><Relationship Id="rId5" Type="http://schemas.openxmlformats.org/officeDocument/2006/relationships/image" Target="../media/image290.png"/><Relationship Id="rId4" Type="http://schemas.openxmlformats.org/officeDocument/2006/relationships/image" Target="../media/image23.png"/><Relationship Id="rId9" Type="http://schemas.openxmlformats.org/officeDocument/2006/relationships/image" Target="../media/image294.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440.png"/><Relationship Id="rId2" Type="http://schemas.openxmlformats.org/officeDocument/2006/relationships/image" Target="../media/image295.png"/><Relationship Id="rId1" Type="http://schemas.openxmlformats.org/officeDocument/2006/relationships/slideMaster" Target="../slideMasters/slideMaster3.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23.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484.png"/><Relationship Id="rId5" Type="http://schemas.openxmlformats.org/officeDocument/2006/relationships/image" Target="../media/image26.png"/><Relationship Id="rId4" Type="http://schemas.openxmlformats.org/officeDocument/2006/relationships/image" Target="../media/image483.png"/></Relationships>
</file>

<file path=ppt/slideLayouts/_rels/slideLayout198.xml.rels><?xml version="1.0" encoding="UTF-8" standalone="yes"?>
<Relationships xmlns="http://schemas.openxmlformats.org/package/2006/relationships"><Relationship Id="rId8" Type="http://schemas.openxmlformats.org/officeDocument/2006/relationships/image" Target="../media/image486.png"/><Relationship Id="rId3" Type="http://schemas.openxmlformats.org/officeDocument/2006/relationships/image" Target="../media/image303.png"/><Relationship Id="rId7" Type="http://schemas.openxmlformats.org/officeDocument/2006/relationships/image" Target="../media/image306.png"/><Relationship Id="rId2" Type="http://schemas.openxmlformats.org/officeDocument/2006/relationships/image" Target="../media/image302.png"/><Relationship Id="rId1" Type="http://schemas.openxmlformats.org/officeDocument/2006/relationships/slideMaster" Target="../slideMasters/slideMaster3.xml"/><Relationship Id="rId6" Type="http://schemas.openxmlformats.org/officeDocument/2006/relationships/image" Target="../media/image485.png"/><Relationship Id="rId5" Type="http://schemas.openxmlformats.org/officeDocument/2006/relationships/image" Target="../media/image304.png"/><Relationship Id="rId4" Type="http://schemas.openxmlformats.org/officeDocument/2006/relationships/image" Target="../media/image23.png"/><Relationship Id="rId9" Type="http://schemas.openxmlformats.org/officeDocument/2006/relationships/image" Target="../media/image308.png"/></Relationships>
</file>

<file path=ppt/slideLayouts/_rels/slideLayout199.xml.rels><?xml version="1.0" encoding="UTF-8" standalone="yes"?>
<Relationships xmlns="http://schemas.openxmlformats.org/package/2006/relationships"><Relationship Id="rId8" Type="http://schemas.openxmlformats.org/officeDocument/2006/relationships/image" Target="../media/image312.png"/><Relationship Id="rId13" Type="http://schemas.openxmlformats.org/officeDocument/2006/relationships/image" Target="../media/image489.png"/><Relationship Id="rId3" Type="http://schemas.openxmlformats.org/officeDocument/2006/relationships/image" Target="../media/image23.png"/><Relationship Id="rId7" Type="http://schemas.openxmlformats.org/officeDocument/2006/relationships/image" Target="../media/image311.png"/><Relationship Id="rId12" Type="http://schemas.openxmlformats.org/officeDocument/2006/relationships/image" Target="../media/image488.png"/><Relationship Id="rId2" Type="http://schemas.openxmlformats.org/officeDocument/2006/relationships/image" Target="../media/image72.png"/><Relationship Id="rId1" Type="http://schemas.openxmlformats.org/officeDocument/2006/relationships/slideMaster" Target="../slideMasters/slideMaster3.xml"/><Relationship Id="rId6" Type="http://schemas.openxmlformats.org/officeDocument/2006/relationships/image" Target="../media/image310.png"/><Relationship Id="rId11" Type="http://schemas.openxmlformats.org/officeDocument/2006/relationships/image" Target="../media/image487.png"/><Relationship Id="rId5" Type="http://schemas.openxmlformats.org/officeDocument/2006/relationships/image" Target="../media/image309.png"/><Relationship Id="rId10" Type="http://schemas.openxmlformats.org/officeDocument/2006/relationships/image" Target="../media/image314.png"/><Relationship Id="rId4" Type="http://schemas.openxmlformats.org/officeDocument/2006/relationships/image" Target="../media/image440.png"/><Relationship Id="rId9" Type="http://schemas.openxmlformats.org/officeDocument/2006/relationships/image" Target="../media/image31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 Id="rId5" Type="http://schemas.openxmlformats.org/officeDocument/2006/relationships/image" Target="../media/image26.png"/><Relationship Id="rId4" Type="http://schemas.openxmlformats.org/officeDocument/2006/relationships/image" Target="../media/image25.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136.png"/><Relationship Id="rId7" Type="http://schemas.openxmlformats.org/officeDocument/2006/relationships/image" Target="../media/image138.png"/><Relationship Id="rId2" Type="http://schemas.openxmlformats.org/officeDocument/2006/relationships/image" Target="../media/image135.png"/><Relationship Id="rId1" Type="http://schemas.openxmlformats.org/officeDocument/2006/relationships/slideMaster" Target="../slideMasters/slideMaster1.xml"/><Relationship Id="rId6" Type="http://schemas.openxmlformats.org/officeDocument/2006/relationships/image" Target="../media/image137.png"/><Relationship Id="rId5" Type="http://schemas.openxmlformats.org/officeDocument/2006/relationships/image" Target="../media/image95.png"/><Relationship Id="rId4" Type="http://schemas.openxmlformats.org/officeDocument/2006/relationships/image" Target="../media/image23.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322.png"/><Relationship Id="rId3" Type="http://schemas.openxmlformats.org/officeDocument/2006/relationships/image" Target="../media/image445.png"/><Relationship Id="rId7" Type="http://schemas.openxmlformats.org/officeDocument/2006/relationships/image" Target="../media/image321.png"/><Relationship Id="rId2" Type="http://schemas.openxmlformats.org/officeDocument/2006/relationships/image" Target="../media/image318.png"/><Relationship Id="rId1" Type="http://schemas.openxmlformats.org/officeDocument/2006/relationships/slideMaster" Target="../slideMasters/slideMaster3.xml"/><Relationship Id="rId6" Type="http://schemas.openxmlformats.org/officeDocument/2006/relationships/image" Target="../media/image23.png"/><Relationship Id="rId5" Type="http://schemas.openxmlformats.org/officeDocument/2006/relationships/image" Target="../media/image490.png"/><Relationship Id="rId10" Type="http://schemas.openxmlformats.org/officeDocument/2006/relationships/image" Target="../media/image440.png"/><Relationship Id="rId4" Type="http://schemas.openxmlformats.org/officeDocument/2006/relationships/image" Target="../media/image319.png"/><Relationship Id="rId9" Type="http://schemas.openxmlformats.org/officeDocument/2006/relationships/image" Target="../media/image323.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329.png"/><Relationship Id="rId3" Type="http://schemas.openxmlformats.org/officeDocument/2006/relationships/image" Target="../media/image441.png"/><Relationship Id="rId7" Type="http://schemas.openxmlformats.org/officeDocument/2006/relationships/image" Target="../media/image328.png"/><Relationship Id="rId2" Type="http://schemas.openxmlformats.org/officeDocument/2006/relationships/image" Target="../media/image324.png"/><Relationship Id="rId1" Type="http://schemas.openxmlformats.org/officeDocument/2006/relationships/slideMaster" Target="../slideMasters/slideMaster3.xml"/><Relationship Id="rId6" Type="http://schemas.openxmlformats.org/officeDocument/2006/relationships/image" Target="../media/image327.png"/><Relationship Id="rId5" Type="http://schemas.openxmlformats.org/officeDocument/2006/relationships/image" Target="../media/image326.png"/><Relationship Id="rId4" Type="http://schemas.openxmlformats.org/officeDocument/2006/relationships/image" Target="../media/image325.png"/><Relationship Id="rId9" Type="http://schemas.openxmlformats.org/officeDocument/2006/relationships/image" Target="../media/image23.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336.png"/><Relationship Id="rId13" Type="http://schemas.openxmlformats.org/officeDocument/2006/relationships/image" Target="../media/image425.png"/><Relationship Id="rId3" Type="http://schemas.openxmlformats.org/officeDocument/2006/relationships/image" Target="../media/image492.png"/><Relationship Id="rId7" Type="http://schemas.openxmlformats.org/officeDocument/2006/relationships/image" Target="../media/image495.png"/><Relationship Id="rId12" Type="http://schemas.openxmlformats.org/officeDocument/2006/relationships/image" Target="../media/image340.png"/><Relationship Id="rId17" Type="http://schemas.openxmlformats.org/officeDocument/2006/relationships/image" Target="../media/image23.png"/><Relationship Id="rId2" Type="http://schemas.openxmlformats.org/officeDocument/2006/relationships/image" Target="../media/image491.png"/><Relationship Id="rId16" Type="http://schemas.openxmlformats.org/officeDocument/2006/relationships/image" Target="../media/image496.png"/><Relationship Id="rId1" Type="http://schemas.openxmlformats.org/officeDocument/2006/relationships/slideMaster" Target="../slideMasters/slideMaster3.xml"/><Relationship Id="rId6" Type="http://schemas.openxmlformats.org/officeDocument/2006/relationships/image" Target="../media/image334.png"/><Relationship Id="rId11" Type="http://schemas.openxmlformats.org/officeDocument/2006/relationships/image" Target="../media/image339.png"/><Relationship Id="rId5" Type="http://schemas.openxmlformats.org/officeDocument/2006/relationships/image" Target="../media/image494.png"/><Relationship Id="rId15" Type="http://schemas.openxmlformats.org/officeDocument/2006/relationships/image" Target="../media/image343.png"/><Relationship Id="rId10" Type="http://schemas.openxmlformats.org/officeDocument/2006/relationships/image" Target="../media/image338.png"/><Relationship Id="rId4" Type="http://schemas.openxmlformats.org/officeDocument/2006/relationships/image" Target="../media/image493.png"/><Relationship Id="rId9" Type="http://schemas.openxmlformats.org/officeDocument/2006/relationships/image" Target="../media/image337.png"/><Relationship Id="rId14" Type="http://schemas.openxmlformats.org/officeDocument/2006/relationships/image" Target="../media/image342.png"/></Relationships>
</file>

<file path=ppt/slideLayouts/_rels/slideLayout20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46.png"/><Relationship Id="rId7" Type="http://schemas.openxmlformats.org/officeDocument/2006/relationships/image" Target="../media/image349.png"/><Relationship Id="rId2" Type="http://schemas.openxmlformats.org/officeDocument/2006/relationships/image" Target="../media/image345.png"/><Relationship Id="rId1" Type="http://schemas.openxmlformats.org/officeDocument/2006/relationships/slideMaster" Target="../slideMasters/slideMaster3.xml"/><Relationship Id="rId6" Type="http://schemas.openxmlformats.org/officeDocument/2006/relationships/image" Target="../media/image348.png"/><Relationship Id="rId5" Type="http://schemas.openxmlformats.org/officeDocument/2006/relationships/image" Target="../media/image263.png"/><Relationship Id="rId4" Type="http://schemas.openxmlformats.org/officeDocument/2006/relationships/image" Target="../media/image347.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355.png"/><Relationship Id="rId13" Type="http://schemas.openxmlformats.org/officeDocument/2006/relationships/image" Target="../media/image359.png"/><Relationship Id="rId3" Type="http://schemas.openxmlformats.org/officeDocument/2006/relationships/image" Target="../media/image303.png"/><Relationship Id="rId7" Type="http://schemas.openxmlformats.org/officeDocument/2006/relationships/image" Target="../media/image354.png"/><Relationship Id="rId12" Type="http://schemas.openxmlformats.org/officeDocument/2006/relationships/image" Target="../media/image358.png"/><Relationship Id="rId2" Type="http://schemas.openxmlformats.org/officeDocument/2006/relationships/image" Target="../media/image350.png"/><Relationship Id="rId1" Type="http://schemas.openxmlformats.org/officeDocument/2006/relationships/slideMaster" Target="../slideMasters/slideMaster3.xml"/><Relationship Id="rId6" Type="http://schemas.openxmlformats.org/officeDocument/2006/relationships/image" Target="../media/image353.png"/><Relationship Id="rId11" Type="http://schemas.openxmlformats.org/officeDocument/2006/relationships/image" Target="../media/image23.png"/><Relationship Id="rId5" Type="http://schemas.openxmlformats.org/officeDocument/2006/relationships/image" Target="../media/image352.png"/><Relationship Id="rId10" Type="http://schemas.openxmlformats.org/officeDocument/2006/relationships/image" Target="../media/image497.png"/><Relationship Id="rId4" Type="http://schemas.openxmlformats.org/officeDocument/2006/relationships/image" Target="../media/image351.png"/><Relationship Id="rId9" Type="http://schemas.openxmlformats.org/officeDocument/2006/relationships/image" Target="../media/image356.png"/></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498.png"/><Relationship Id="rId3" Type="http://schemas.openxmlformats.org/officeDocument/2006/relationships/image" Target="../media/image61.png"/><Relationship Id="rId7" Type="http://schemas.openxmlformats.org/officeDocument/2006/relationships/image" Target="../media/image363.png"/><Relationship Id="rId2" Type="http://schemas.openxmlformats.org/officeDocument/2006/relationships/image" Target="../media/image360.png"/><Relationship Id="rId1" Type="http://schemas.openxmlformats.org/officeDocument/2006/relationships/slideMaster" Target="../slideMasters/slideMaster3.xml"/><Relationship Id="rId6" Type="http://schemas.openxmlformats.org/officeDocument/2006/relationships/image" Target="../media/image362.png"/><Relationship Id="rId5" Type="http://schemas.openxmlformats.org/officeDocument/2006/relationships/image" Target="../media/image23.png"/><Relationship Id="rId4" Type="http://schemas.openxmlformats.org/officeDocument/2006/relationships/image" Target="../media/image361.png"/><Relationship Id="rId9" Type="http://schemas.openxmlformats.org/officeDocument/2006/relationships/image" Target="../media/image445.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368.png"/><Relationship Id="rId3" Type="http://schemas.openxmlformats.org/officeDocument/2006/relationships/image" Target="../media/image296.png"/><Relationship Id="rId7" Type="http://schemas.openxmlformats.org/officeDocument/2006/relationships/image" Target="../media/image367.png"/><Relationship Id="rId2" Type="http://schemas.openxmlformats.org/officeDocument/2006/relationships/image" Target="../media/image365.png"/><Relationship Id="rId1" Type="http://schemas.openxmlformats.org/officeDocument/2006/relationships/slideMaster" Target="../slideMasters/slideMaster3.xml"/><Relationship Id="rId6" Type="http://schemas.openxmlformats.org/officeDocument/2006/relationships/image" Target="../media/image440.png"/><Relationship Id="rId5" Type="http://schemas.openxmlformats.org/officeDocument/2006/relationships/image" Target="../media/image366.png"/><Relationship Id="rId4" Type="http://schemas.openxmlformats.org/officeDocument/2006/relationships/image" Target="../media/image23.png"/><Relationship Id="rId9" Type="http://schemas.openxmlformats.org/officeDocument/2006/relationships/image" Target="../media/image369.png"/></Relationships>
</file>

<file path=ppt/slideLayouts/_rels/slideLayout207.xml.rels><?xml version="1.0" encoding="UTF-8" standalone="yes"?>
<Relationships xmlns="http://schemas.openxmlformats.org/package/2006/relationships"><Relationship Id="rId8" Type="http://schemas.openxmlformats.org/officeDocument/2006/relationships/image" Target="../media/image374.png"/><Relationship Id="rId3" Type="http://schemas.openxmlformats.org/officeDocument/2006/relationships/image" Target="../media/image371.png"/><Relationship Id="rId7" Type="http://schemas.openxmlformats.org/officeDocument/2006/relationships/image" Target="../media/image373.png"/><Relationship Id="rId2" Type="http://schemas.openxmlformats.org/officeDocument/2006/relationships/image" Target="../media/image453.png"/><Relationship Id="rId1" Type="http://schemas.openxmlformats.org/officeDocument/2006/relationships/slideMaster" Target="../slideMasters/slideMaster3.xml"/><Relationship Id="rId6" Type="http://schemas.openxmlformats.org/officeDocument/2006/relationships/image" Target="../media/image372.png"/><Relationship Id="rId5" Type="http://schemas.openxmlformats.org/officeDocument/2006/relationships/image" Target="../media/image23.png"/><Relationship Id="rId4" Type="http://schemas.openxmlformats.org/officeDocument/2006/relationships/image" Target="../media/image365.png"/><Relationship Id="rId9" Type="http://schemas.openxmlformats.org/officeDocument/2006/relationships/image" Target="../media/image499.png"/></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432.png"/><Relationship Id="rId7" Type="http://schemas.openxmlformats.org/officeDocument/2006/relationships/image" Target="../media/image379.png"/><Relationship Id="rId2" Type="http://schemas.openxmlformats.org/officeDocument/2006/relationships/image" Target="../media/image376.png"/><Relationship Id="rId1" Type="http://schemas.openxmlformats.org/officeDocument/2006/relationships/slideMaster" Target="../slideMasters/slideMaster3.xml"/><Relationship Id="rId6" Type="http://schemas.openxmlformats.org/officeDocument/2006/relationships/image" Target="../media/image378.png"/><Relationship Id="rId5" Type="http://schemas.openxmlformats.org/officeDocument/2006/relationships/image" Target="../media/image23.png"/><Relationship Id="rId4" Type="http://schemas.openxmlformats.org/officeDocument/2006/relationships/image" Target="../media/image314.png"/></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381.png"/><Relationship Id="rId7" Type="http://schemas.openxmlformats.org/officeDocument/2006/relationships/image" Target="../media/image383.png"/><Relationship Id="rId2" Type="http://schemas.openxmlformats.org/officeDocument/2006/relationships/image" Target="../media/image380.png"/><Relationship Id="rId1" Type="http://schemas.openxmlformats.org/officeDocument/2006/relationships/slideMaster" Target="../slideMasters/slideMaster3.xml"/><Relationship Id="rId6" Type="http://schemas.openxmlformats.org/officeDocument/2006/relationships/image" Target="../media/image382.png"/><Relationship Id="rId5" Type="http://schemas.openxmlformats.org/officeDocument/2006/relationships/image" Target="../media/image23.png"/><Relationship Id="rId4" Type="http://schemas.openxmlformats.org/officeDocument/2006/relationships/image" Target="../media/image61.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139.png"/><Relationship Id="rId7" Type="http://schemas.openxmlformats.org/officeDocument/2006/relationships/image" Target="../media/image140.png"/><Relationship Id="rId2" Type="http://schemas.openxmlformats.org/officeDocument/2006/relationships/image" Target="../media/image117.png"/><Relationship Id="rId1" Type="http://schemas.openxmlformats.org/officeDocument/2006/relationships/slideMaster" Target="../slideMasters/slideMaster1.xml"/><Relationship Id="rId6" Type="http://schemas.openxmlformats.org/officeDocument/2006/relationships/image" Target="../media/image93.png"/><Relationship Id="rId5" Type="http://schemas.openxmlformats.org/officeDocument/2006/relationships/image" Target="../media/image95.png"/><Relationship Id="rId4" Type="http://schemas.openxmlformats.org/officeDocument/2006/relationships/image" Target="../media/image23.png"/></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385.png"/><Relationship Id="rId2" Type="http://schemas.openxmlformats.org/officeDocument/2006/relationships/image" Target="../media/image384.png"/><Relationship Id="rId1" Type="http://schemas.openxmlformats.org/officeDocument/2006/relationships/slideMaster" Target="../slideMasters/slideMaster3.xml"/><Relationship Id="rId6" Type="http://schemas.openxmlformats.org/officeDocument/2006/relationships/image" Target="../media/image386.png"/><Relationship Id="rId5" Type="http://schemas.openxmlformats.org/officeDocument/2006/relationships/image" Target="../media/image500.png"/><Relationship Id="rId4" Type="http://schemas.openxmlformats.org/officeDocument/2006/relationships/image" Target="../media/image23.png"/></Relationships>
</file>

<file path=ppt/slideLayouts/_rels/slideLayout211.xml.rels><?xml version="1.0" encoding="UTF-8" standalone="yes"?>
<Relationships xmlns="http://schemas.openxmlformats.org/package/2006/relationships"><Relationship Id="rId8" Type="http://schemas.openxmlformats.org/officeDocument/2006/relationships/image" Target="../media/image392.png"/><Relationship Id="rId3" Type="http://schemas.openxmlformats.org/officeDocument/2006/relationships/image" Target="../media/image388.png"/><Relationship Id="rId7" Type="http://schemas.openxmlformats.org/officeDocument/2006/relationships/image" Target="../media/image391.png"/><Relationship Id="rId2" Type="http://schemas.openxmlformats.org/officeDocument/2006/relationships/image" Target="../media/image387.png"/><Relationship Id="rId1" Type="http://schemas.openxmlformats.org/officeDocument/2006/relationships/slideMaster" Target="../slideMasters/slideMaster3.xml"/><Relationship Id="rId6" Type="http://schemas.openxmlformats.org/officeDocument/2006/relationships/image" Target="../media/image390.png"/><Relationship Id="rId5" Type="http://schemas.openxmlformats.org/officeDocument/2006/relationships/image" Target="../media/image389.png"/><Relationship Id="rId4" Type="http://schemas.openxmlformats.org/officeDocument/2006/relationships/image" Target="../media/image23.png"/><Relationship Id="rId9" Type="http://schemas.openxmlformats.org/officeDocument/2006/relationships/image" Target="../media/image393.png"/></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30.png"/><Relationship Id="rId1" Type="http://schemas.openxmlformats.org/officeDocument/2006/relationships/slideMaster" Target="../slideMasters/slideMaster3.xml"/><Relationship Id="rId6" Type="http://schemas.openxmlformats.org/officeDocument/2006/relationships/image" Target="../media/image232.png"/><Relationship Id="rId5" Type="http://schemas.openxmlformats.org/officeDocument/2006/relationships/image" Target="../media/image469.png"/><Relationship Id="rId4" Type="http://schemas.openxmlformats.org/officeDocument/2006/relationships/image" Target="../media/image231.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3.xml"/><Relationship Id="rId6" Type="http://schemas.openxmlformats.org/officeDocument/2006/relationships/image" Target="../media/image218.png"/><Relationship Id="rId5" Type="http://schemas.openxmlformats.org/officeDocument/2006/relationships/image" Target="../media/image469.png"/><Relationship Id="rId4" Type="http://schemas.openxmlformats.org/officeDocument/2006/relationships/image" Target="../media/image2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3.png"/><Relationship Id="rId7" Type="http://schemas.openxmlformats.org/officeDocument/2006/relationships/image" Target="../media/image36.png"/><Relationship Id="rId2" Type="http://schemas.openxmlformats.org/officeDocument/2006/relationships/image" Target="../media/image142.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145.png"/><Relationship Id="rId4" Type="http://schemas.openxmlformats.org/officeDocument/2006/relationships/image" Target="../media/image14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47.png"/><Relationship Id="rId7" Type="http://schemas.openxmlformats.org/officeDocument/2006/relationships/image" Target="../media/image36.png"/><Relationship Id="rId2" Type="http://schemas.openxmlformats.org/officeDocument/2006/relationships/image" Target="../media/image146.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149.png"/><Relationship Id="rId4" Type="http://schemas.openxmlformats.org/officeDocument/2006/relationships/image" Target="../media/image148.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23.png"/><Relationship Id="rId7" Type="http://schemas.openxmlformats.org/officeDocument/2006/relationships/image" Target="../media/image154.png"/><Relationship Id="rId2" Type="http://schemas.openxmlformats.org/officeDocument/2006/relationships/image" Target="../media/image150.png"/><Relationship Id="rId1" Type="http://schemas.openxmlformats.org/officeDocument/2006/relationships/slideMaster" Target="../slideMasters/slideMaster1.xml"/><Relationship Id="rId6" Type="http://schemas.openxmlformats.org/officeDocument/2006/relationships/image" Target="../media/image153.png"/><Relationship Id="rId11" Type="http://schemas.openxmlformats.org/officeDocument/2006/relationships/image" Target="../media/image158.png"/><Relationship Id="rId5" Type="http://schemas.openxmlformats.org/officeDocument/2006/relationships/image" Target="../media/image152.png"/><Relationship Id="rId10" Type="http://schemas.openxmlformats.org/officeDocument/2006/relationships/image" Target="../media/image157.png"/><Relationship Id="rId4" Type="http://schemas.openxmlformats.org/officeDocument/2006/relationships/image" Target="../media/image151.png"/><Relationship Id="rId9" Type="http://schemas.openxmlformats.org/officeDocument/2006/relationships/image" Target="../media/image156.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62.png"/><Relationship Id="rId3" Type="http://schemas.openxmlformats.org/officeDocument/2006/relationships/image" Target="../media/image23.png"/><Relationship Id="rId7" Type="http://schemas.openxmlformats.org/officeDocument/2006/relationships/image" Target="../media/image161.png"/><Relationship Id="rId2" Type="http://schemas.openxmlformats.org/officeDocument/2006/relationships/image" Target="../media/image159.png"/><Relationship Id="rId1" Type="http://schemas.openxmlformats.org/officeDocument/2006/relationships/slideMaster" Target="../slideMasters/slideMaster1.xml"/><Relationship Id="rId6" Type="http://schemas.openxmlformats.org/officeDocument/2006/relationships/image" Target="../media/image158.png"/><Relationship Id="rId11" Type="http://schemas.openxmlformats.org/officeDocument/2006/relationships/image" Target="../media/image165.png"/><Relationship Id="rId5" Type="http://schemas.openxmlformats.org/officeDocument/2006/relationships/image" Target="../media/image160.png"/><Relationship Id="rId10" Type="http://schemas.openxmlformats.org/officeDocument/2006/relationships/image" Target="../media/image164.png"/><Relationship Id="rId4" Type="http://schemas.openxmlformats.org/officeDocument/2006/relationships/image" Target="../media/image152.png"/><Relationship Id="rId9" Type="http://schemas.openxmlformats.org/officeDocument/2006/relationships/image" Target="../media/image163.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70.png"/><Relationship Id="rId3" Type="http://schemas.openxmlformats.org/officeDocument/2006/relationships/image" Target="../media/image167.png"/><Relationship Id="rId7" Type="http://schemas.openxmlformats.org/officeDocument/2006/relationships/image" Target="../media/image169.png"/><Relationship Id="rId2" Type="http://schemas.openxmlformats.org/officeDocument/2006/relationships/image" Target="../media/image166.png"/><Relationship Id="rId1" Type="http://schemas.openxmlformats.org/officeDocument/2006/relationships/slideMaster" Target="../slideMasters/slideMaster1.xml"/><Relationship Id="rId6" Type="http://schemas.openxmlformats.org/officeDocument/2006/relationships/image" Target="../media/image158.png"/><Relationship Id="rId5" Type="http://schemas.openxmlformats.org/officeDocument/2006/relationships/image" Target="../media/image168.png"/><Relationship Id="rId4" Type="http://schemas.openxmlformats.org/officeDocument/2006/relationships/image" Target="../media/image23.png"/><Relationship Id="rId9" Type="http://schemas.openxmlformats.org/officeDocument/2006/relationships/image" Target="../media/image171.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47.png"/><Relationship Id="rId7" Type="http://schemas.openxmlformats.org/officeDocument/2006/relationships/image" Target="../media/image152.png"/><Relationship Id="rId2" Type="http://schemas.openxmlformats.org/officeDocument/2006/relationships/image" Target="../media/image172.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150.png"/><Relationship Id="rId10" Type="http://schemas.openxmlformats.org/officeDocument/2006/relationships/image" Target="../media/image174.png"/><Relationship Id="rId4" Type="http://schemas.openxmlformats.org/officeDocument/2006/relationships/image" Target="../media/image173.png"/><Relationship Id="rId9" Type="http://schemas.openxmlformats.org/officeDocument/2006/relationships/image" Target="../media/image158.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6.png"/><Relationship Id="rId7" Type="http://schemas.openxmlformats.org/officeDocument/2006/relationships/image" Target="../media/image158.png"/><Relationship Id="rId2" Type="http://schemas.openxmlformats.org/officeDocument/2006/relationships/image" Target="../media/image175.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178.png"/><Relationship Id="rId4" Type="http://schemas.openxmlformats.org/officeDocument/2006/relationships/image" Target="../media/image177.png"/><Relationship Id="rId9" Type="http://schemas.openxmlformats.org/officeDocument/2006/relationships/image" Target="../media/image180.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85.png"/><Relationship Id="rId3" Type="http://schemas.openxmlformats.org/officeDocument/2006/relationships/image" Target="../media/image182.png"/><Relationship Id="rId7" Type="http://schemas.openxmlformats.org/officeDocument/2006/relationships/image" Target="../media/image184.png"/><Relationship Id="rId2" Type="http://schemas.openxmlformats.org/officeDocument/2006/relationships/image" Target="../media/image181.png"/><Relationship Id="rId1" Type="http://schemas.openxmlformats.org/officeDocument/2006/relationships/slideMaster" Target="../slideMasters/slideMaster1.xml"/><Relationship Id="rId6" Type="http://schemas.openxmlformats.org/officeDocument/2006/relationships/image" Target="../media/image183.png"/><Relationship Id="rId5" Type="http://schemas.openxmlformats.org/officeDocument/2006/relationships/image" Target="../media/image158.png"/><Relationship Id="rId4" Type="http://schemas.openxmlformats.org/officeDocument/2006/relationships/image" Target="../media/image23.png"/><Relationship Id="rId9" Type="http://schemas.openxmlformats.org/officeDocument/2006/relationships/image" Target="../media/image186.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189.png"/><Relationship Id="rId2" Type="http://schemas.openxmlformats.org/officeDocument/2006/relationships/image" Target="../media/image187.png"/><Relationship Id="rId1" Type="http://schemas.openxmlformats.org/officeDocument/2006/relationships/slideMaster" Target="../slideMasters/slideMaster1.xml"/><Relationship Id="rId6" Type="http://schemas.openxmlformats.org/officeDocument/2006/relationships/image" Target="../media/image165.png"/><Relationship Id="rId5" Type="http://schemas.openxmlformats.org/officeDocument/2006/relationships/image" Target="../media/image188.png"/><Relationship Id="rId4" Type="http://schemas.openxmlformats.org/officeDocument/2006/relationships/image" Target="../media/image158.pn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93.png"/><Relationship Id="rId3" Type="http://schemas.openxmlformats.org/officeDocument/2006/relationships/image" Target="../media/image191.png"/><Relationship Id="rId7" Type="http://schemas.openxmlformats.org/officeDocument/2006/relationships/image" Target="../media/image192.png"/><Relationship Id="rId2" Type="http://schemas.openxmlformats.org/officeDocument/2006/relationships/image" Target="../media/image190.png"/><Relationship Id="rId1" Type="http://schemas.openxmlformats.org/officeDocument/2006/relationships/slideMaster" Target="../slideMasters/slideMaster1.xml"/><Relationship Id="rId6" Type="http://schemas.openxmlformats.org/officeDocument/2006/relationships/image" Target="../media/image158.png"/><Relationship Id="rId5" Type="http://schemas.openxmlformats.org/officeDocument/2006/relationships/image" Target="../media/image23.png"/><Relationship Id="rId4" Type="http://schemas.openxmlformats.org/officeDocument/2006/relationships/image" Target="../media/image150.png"/><Relationship Id="rId9" Type="http://schemas.openxmlformats.org/officeDocument/2006/relationships/image" Target="../media/image69.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94.png"/><Relationship Id="rId1" Type="http://schemas.openxmlformats.org/officeDocument/2006/relationships/slideMaster" Target="../slideMasters/slideMaster1.xml"/><Relationship Id="rId6" Type="http://schemas.openxmlformats.org/officeDocument/2006/relationships/image" Target="../media/image196.png"/><Relationship Id="rId5" Type="http://schemas.openxmlformats.org/officeDocument/2006/relationships/image" Target="../media/image195.png"/><Relationship Id="rId4" Type="http://schemas.openxmlformats.org/officeDocument/2006/relationships/image" Target="../media/image23.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23.png"/><Relationship Id="rId2" Type="http://schemas.openxmlformats.org/officeDocument/2006/relationships/image" Target="../media/image197.png"/><Relationship Id="rId1" Type="http://schemas.openxmlformats.org/officeDocument/2006/relationships/slideMaster" Target="../slideMasters/slideMaster1.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36.png"/><Relationship Id="rId2" Type="http://schemas.openxmlformats.org/officeDocument/2006/relationships/image" Target="../media/image198.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23.png"/><Relationship Id="rId9" Type="http://schemas.openxmlformats.org/officeDocument/2006/relationships/image" Target="../media/image207.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125.png"/><Relationship Id="rId5" Type="http://schemas.openxmlformats.org/officeDocument/2006/relationships/image" Target="../media/image204.png"/><Relationship Id="rId4" Type="http://schemas.openxmlformats.org/officeDocument/2006/relationships/image" Target="../media/image2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09.png"/><Relationship Id="rId1" Type="http://schemas.openxmlformats.org/officeDocument/2006/relationships/slideMaster" Target="../slideMasters/slideMaster1.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23.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23.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Master" Target="../slideMasters/slideMaster1.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1.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23.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1.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23.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1.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23.png"/><Relationship Id="rId9" Type="http://schemas.openxmlformats.org/officeDocument/2006/relationships/image" Target="../media/image229.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30.png"/><Relationship Id="rId1" Type="http://schemas.openxmlformats.org/officeDocument/2006/relationships/slideMaster" Target="../slideMasters/slideMaster1.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5.png"/><Relationship Id="rId2" Type="http://schemas.openxmlformats.org/officeDocument/2006/relationships/image" Target="../media/image233.png"/><Relationship Id="rId1" Type="http://schemas.openxmlformats.org/officeDocument/2006/relationships/slideMaster" Target="../slideMasters/slideMaster1.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23.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36.png"/><Relationship Id="rId2" Type="http://schemas.openxmlformats.org/officeDocument/2006/relationships/image" Target="../media/image237.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1.xml"/><Relationship Id="rId6" Type="http://schemas.openxmlformats.org/officeDocument/2006/relationships/image" Target="../media/image244.png"/><Relationship Id="rId5" Type="http://schemas.openxmlformats.org/officeDocument/2006/relationships/image" Target="../media/image23.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1.xml"/><Relationship Id="rId6" Type="http://schemas.openxmlformats.org/officeDocument/2006/relationships/image" Target="../media/image125.png"/><Relationship Id="rId5" Type="http://schemas.openxmlformats.org/officeDocument/2006/relationships/image" Target="../media/image23.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1.xml"/><Relationship Id="rId5" Type="http://schemas.openxmlformats.org/officeDocument/2006/relationships/image" Target="../media/image246.png"/><Relationship Id="rId4" Type="http://schemas.openxmlformats.org/officeDocument/2006/relationships/image" Target="../media/image23.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Master" Target="../slideMasters/slideMaster1.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5.png"/><Relationship Id="rId2" Type="http://schemas.openxmlformats.org/officeDocument/2006/relationships/image" Target="../media/image256.png"/><Relationship Id="rId1" Type="http://schemas.openxmlformats.org/officeDocument/2006/relationships/slideMaster" Target="../slideMasters/slideMaster1.xml"/><Relationship Id="rId6" Type="http://schemas.openxmlformats.org/officeDocument/2006/relationships/image" Target="../media/image259.png"/><Relationship Id="rId5" Type="http://schemas.openxmlformats.org/officeDocument/2006/relationships/image" Target="../media/image23.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1.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23.png"/><Relationship Id="rId9" Type="http://schemas.openxmlformats.org/officeDocument/2006/relationships/image" Target="../media/image125.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23.png"/></Relationships>
</file>

<file path=ppt/slideLayouts/_rels/slideLayout53.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23.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1.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1.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23.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1.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23.png"/><Relationship Id="rId9" Type="http://schemas.openxmlformats.org/officeDocument/2006/relationships/image" Target="../media/image286.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1.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23.png"/><Relationship Id="rId9" Type="http://schemas.openxmlformats.org/officeDocument/2006/relationships/image" Target="../media/image294.png"/></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9.png"/><Relationship Id="rId2" Type="http://schemas.openxmlformats.org/officeDocument/2006/relationships/image" Target="../media/image295.png"/><Relationship Id="rId1" Type="http://schemas.openxmlformats.org/officeDocument/2006/relationships/slideMaster" Target="../slideMasters/slideMaster1.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23.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Master" Target="../slideMasters/slideMaster1.xml"/><Relationship Id="rId6" Type="http://schemas.openxmlformats.org/officeDocument/2006/relationships/image" Target="../media/image41.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07.png"/><Relationship Id="rId3" Type="http://schemas.openxmlformats.org/officeDocument/2006/relationships/image" Target="../media/image303.png"/><Relationship Id="rId7" Type="http://schemas.openxmlformats.org/officeDocument/2006/relationships/image" Target="../media/image306.png"/><Relationship Id="rId2" Type="http://schemas.openxmlformats.org/officeDocument/2006/relationships/image" Target="../media/image302.png"/><Relationship Id="rId1" Type="http://schemas.openxmlformats.org/officeDocument/2006/relationships/slideMaster" Target="../slideMasters/slideMaster1.xml"/><Relationship Id="rId6" Type="http://schemas.openxmlformats.org/officeDocument/2006/relationships/image" Target="../media/image305.png"/><Relationship Id="rId5" Type="http://schemas.openxmlformats.org/officeDocument/2006/relationships/image" Target="../media/image304.png"/><Relationship Id="rId4" Type="http://schemas.openxmlformats.org/officeDocument/2006/relationships/image" Target="../media/image23.png"/><Relationship Id="rId9" Type="http://schemas.openxmlformats.org/officeDocument/2006/relationships/image" Target="../media/image308.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12.png"/><Relationship Id="rId13" Type="http://schemas.openxmlformats.org/officeDocument/2006/relationships/image" Target="../media/image317.png"/><Relationship Id="rId3" Type="http://schemas.openxmlformats.org/officeDocument/2006/relationships/image" Target="../media/image23.png"/><Relationship Id="rId7" Type="http://schemas.openxmlformats.org/officeDocument/2006/relationships/image" Target="../media/image311.png"/><Relationship Id="rId12" Type="http://schemas.openxmlformats.org/officeDocument/2006/relationships/image" Target="../media/image316.png"/><Relationship Id="rId2" Type="http://schemas.openxmlformats.org/officeDocument/2006/relationships/image" Target="../media/image72.png"/><Relationship Id="rId1" Type="http://schemas.openxmlformats.org/officeDocument/2006/relationships/slideMaster" Target="../slideMasters/slideMaster1.xml"/><Relationship Id="rId6" Type="http://schemas.openxmlformats.org/officeDocument/2006/relationships/image" Target="../media/image310.png"/><Relationship Id="rId11" Type="http://schemas.openxmlformats.org/officeDocument/2006/relationships/image" Target="../media/image315.png"/><Relationship Id="rId5" Type="http://schemas.openxmlformats.org/officeDocument/2006/relationships/image" Target="../media/image309.png"/><Relationship Id="rId10" Type="http://schemas.openxmlformats.org/officeDocument/2006/relationships/image" Target="../media/image314.png"/><Relationship Id="rId4" Type="http://schemas.openxmlformats.org/officeDocument/2006/relationships/image" Target="../media/image69.png"/><Relationship Id="rId9" Type="http://schemas.openxmlformats.org/officeDocument/2006/relationships/image" Target="../media/image313.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13.png"/><Relationship Id="rId3" Type="http://schemas.openxmlformats.org/officeDocument/2006/relationships/image" Target="../media/image23.png"/><Relationship Id="rId7" Type="http://schemas.openxmlformats.org/officeDocument/2006/relationships/image" Target="../media/image312.png"/><Relationship Id="rId2" Type="http://schemas.openxmlformats.org/officeDocument/2006/relationships/image" Target="../media/image72.png"/><Relationship Id="rId1" Type="http://schemas.openxmlformats.org/officeDocument/2006/relationships/slideMaster" Target="../slideMasters/slideMaster1.xml"/><Relationship Id="rId6" Type="http://schemas.openxmlformats.org/officeDocument/2006/relationships/image" Target="../media/image311.png"/><Relationship Id="rId11" Type="http://schemas.openxmlformats.org/officeDocument/2006/relationships/image" Target="../media/image317.png"/><Relationship Id="rId5" Type="http://schemas.openxmlformats.org/officeDocument/2006/relationships/image" Target="../media/image310.png"/><Relationship Id="rId10" Type="http://schemas.openxmlformats.org/officeDocument/2006/relationships/image" Target="../media/image316.png"/><Relationship Id="rId4" Type="http://schemas.openxmlformats.org/officeDocument/2006/relationships/image" Target="../media/image309.png"/><Relationship Id="rId9" Type="http://schemas.openxmlformats.org/officeDocument/2006/relationships/image" Target="../media/image314.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22.png"/><Relationship Id="rId3" Type="http://schemas.openxmlformats.org/officeDocument/2006/relationships/image" Target="../media/image96.png"/><Relationship Id="rId7" Type="http://schemas.openxmlformats.org/officeDocument/2006/relationships/image" Target="../media/image321.png"/><Relationship Id="rId2" Type="http://schemas.openxmlformats.org/officeDocument/2006/relationships/image" Target="../media/image318.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320.png"/><Relationship Id="rId10" Type="http://schemas.openxmlformats.org/officeDocument/2006/relationships/image" Target="../media/image69.png"/><Relationship Id="rId4" Type="http://schemas.openxmlformats.org/officeDocument/2006/relationships/image" Target="../media/image319.png"/><Relationship Id="rId9" Type="http://schemas.openxmlformats.org/officeDocument/2006/relationships/image" Target="../media/image323.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29.png"/><Relationship Id="rId3" Type="http://schemas.openxmlformats.org/officeDocument/2006/relationships/image" Target="../media/image80.png"/><Relationship Id="rId7" Type="http://schemas.openxmlformats.org/officeDocument/2006/relationships/image" Target="../media/image328.png"/><Relationship Id="rId2" Type="http://schemas.openxmlformats.org/officeDocument/2006/relationships/image" Target="../media/image324.png"/><Relationship Id="rId1" Type="http://schemas.openxmlformats.org/officeDocument/2006/relationships/slideMaster" Target="../slideMasters/slideMaster1.xml"/><Relationship Id="rId6" Type="http://schemas.openxmlformats.org/officeDocument/2006/relationships/image" Target="../media/image327.png"/><Relationship Id="rId5" Type="http://schemas.openxmlformats.org/officeDocument/2006/relationships/image" Target="../media/image326.png"/><Relationship Id="rId4" Type="http://schemas.openxmlformats.org/officeDocument/2006/relationships/image" Target="../media/image325.png"/><Relationship Id="rId9" Type="http://schemas.openxmlformats.org/officeDocument/2006/relationships/image" Target="../media/image23.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336.png"/><Relationship Id="rId13" Type="http://schemas.openxmlformats.org/officeDocument/2006/relationships/image" Target="../media/image341.png"/><Relationship Id="rId3" Type="http://schemas.openxmlformats.org/officeDocument/2006/relationships/image" Target="../media/image331.png"/><Relationship Id="rId7" Type="http://schemas.openxmlformats.org/officeDocument/2006/relationships/image" Target="../media/image335.png"/><Relationship Id="rId12" Type="http://schemas.openxmlformats.org/officeDocument/2006/relationships/image" Target="../media/image340.png"/><Relationship Id="rId17" Type="http://schemas.openxmlformats.org/officeDocument/2006/relationships/image" Target="../media/image23.png"/><Relationship Id="rId2" Type="http://schemas.openxmlformats.org/officeDocument/2006/relationships/image" Target="../media/image330.png"/><Relationship Id="rId16" Type="http://schemas.openxmlformats.org/officeDocument/2006/relationships/image" Target="../media/image344.png"/><Relationship Id="rId1" Type="http://schemas.openxmlformats.org/officeDocument/2006/relationships/slideMaster" Target="../slideMasters/slideMaster1.xml"/><Relationship Id="rId6" Type="http://schemas.openxmlformats.org/officeDocument/2006/relationships/image" Target="../media/image334.png"/><Relationship Id="rId11" Type="http://schemas.openxmlformats.org/officeDocument/2006/relationships/image" Target="../media/image339.png"/><Relationship Id="rId5" Type="http://schemas.openxmlformats.org/officeDocument/2006/relationships/image" Target="../media/image333.png"/><Relationship Id="rId15" Type="http://schemas.openxmlformats.org/officeDocument/2006/relationships/image" Target="../media/image343.png"/><Relationship Id="rId10" Type="http://schemas.openxmlformats.org/officeDocument/2006/relationships/image" Target="../media/image338.png"/><Relationship Id="rId4" Type="http://schemas.openxmlformats.org/officeDocument/2006/relationships/image" Target="../media/image332.png"/><Relationship Id="rId9" Type="http://schemas.openxmlformats.org/officeDocument/2006/relationships/image" Target="../media/image337.png"/><Relationship Id="rId14" Type="http://schemas.openxmlformats.org/officeDocument/2006/relationships/image" Target="../media/image342.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46.png"/><Relationship Id="rId7" Type="http://schemas.openxmlformats.org/officeDocument/2006/relationships/image" Target="../media/image349.png"/><Relationship Id="rId2" Type="http://schemas.openxmlformats.org/officeDocument/2006/relationships/image" Target="../media/image345.png"/><Relationship Id="rId1" Type="http://schemas.openxmlformats.org/officeDocument/2006/relationships/slideMaster" Target="../slideMasters/slideMaster1.xml"/><Relationship Id="rId6" Type="http://schemas.openxmlformats.org/officeDocument/2006/relationships/image" Target="../media/image348.png"/><Relationship Id="rId5" Type="http://schemas.openxmlformats.org/officeDocument/2006/relationships/image" Target="../media/image263.png"/><Relationship Id="rId4" Type="http://schemas.openxmlformats.org/officeDocument/2006/relationships/image" Target="../media/image347.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355.png"/><Relationship Id="rId13" Type="http://schemas.openxmlformats.org/officeDocument/2006/relationships/image" Target="../media/image359.png"/><Relationship Id="rId3" Type="http://schemas.openxmlformats.org/officeDocument/2006/relationships/image" Target="../media/image303.png"/><Relationship Id="rId7" Type="http://schemas.openxmlformats.org/officeDocument/2006/relationships/image" Target="../media/image354.png"/><Relationship Id="rId12" Type="http://schemas.openxmlformats.org/officeDocument/2006/relationships/image" Target="../media/image358.png"/><Relationship Id="rId2" Type="http://schemas.openxmlformats.org/officeDocument/2006/relationships/image" Target="../media/image350.png"/><Relationship Id="rId1" Type="http://schemas.openxmlformats.org/officeDocument/2006/relationships/slideMaster" Target="../slideMasters/slideMaster1.xml"/><Relationship Id="rId6" Type="http://schemas.openxmlformats.org/officeDocument/2006/relationships/image" Target="../media/image353.png"/><Relationship Id="rId11" Type="http://schemas.openxmlformats.org/officeDocument/2006/relationships/image" Target="../media/image23.png"/><Relationship Id="rId5" Type="http://schemas.openxmlformats.org/officeDocument/2006/relationships/image" Target="../media/image352.png"/><Relationship Id="rId10" Type="http://schemas.openxmlformats.org/officeDocument/2006/relationships/image" Target="../media/image357.png"/><Relationship Id="rId4" Type="http://schemas.openxmlformats.org/officeDocument/2006/relationships/image" Target="../media/image351.png"/><Relationship Id="rId9" Type="http://schemas.openxmlformats.org/officeDocument/2006/relationships/image" Target="../media/image356.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64.png"/><Relationship Id="rId3" Type="http://schemas.openxmlformats.org/officeDocument/2006/relationships/image" Target="../media/image61.png"/><Relationship Id="rId7" Type="http://schemas.openxmlformats.org/officeDocument/2006/relationships/image" Target="../media/image363.png"/><Relationship Id="rId2" Type="http://schemas.openxmlformats.org/officeDocument/2006/relationships/image" Target="../media/image360.png"/><Relationship Id="rId1" Type="http://schemas.openxmlformats.org/officeDocument/2006/relationships/slideMaster" Target="../slideMasters/slideMaster1.xml"/><Relationship Id="rId6" Type="http://schemas.openxmlformats.org/officeDocument/2006/relationships/image" Target="../media/image362.png"/><Relationship Id="rId5" Type="http://schemas.openxmlformats.org/officeDocument/2006/relationships/image" Target="../media/image23.png"/><Relationship Id="rId4" Type="http://schemas.openxmlformats.org/officeDocument/2006/relationships/image" Target="../media/image361.png"/><Relationship Id="rId9" Type="http://schemas.openxmlformats.org/officeDocument/2006/relationships/image" Target="../media/image96.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49.png"/><Relationship Id="rId10" Type="http://schemas.openxmlformats.org/officeDocument/2006/relationships/image" Target="../media/image23.png"/><Relationship Id="rId4" Type="http://schemas.openxmlformats.org/officeDocument/2006/relationships/image" Target="../media/image48.png"/><Relationship Id="rId9" Type="http://schemas.openxmlformats.org/officeDocument/2006/relationships/image" Target="../media/image53.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368.png"/><Relationship Id="rId3" Type="http://schemas.openxmlformats.org/officeDocument/2006/relationships/image" Target="../media/image296.png"/><Relationship Id="rId7" Type="http://schemas.openxmlformats.org/officeDocument/2006/relationships/image" Target="../media/image367.png"/><Relationship Id="rId2" Type="http://schemas.openxmlformats.org/officeDocument/2006/relationships/image" Target="../media/image365.png"/><Relationship Id="rId1" Type="http://schemas.openxmlformats.org/officeDocument/2006/relationships/slideMaster" Target="../slideMasters/slideMaster1.xml"/><Relationship Id="rId6" Type="http://schemas.openxmlformats.org/officeDocument/2006/relationships/image" Target="../media/image69.png"/><Relationship Id="rId5" Type="http://schemas.openxmlformats.org/officeDocument/2006/relationships/image" Target="../media/image366.png"/><Relationship Id="rId4" Type="http://schemas.openxmlformats.org/officeDocument/2006/relationships/image" Target="../media/image23.png"/><Relationship Id="rId9" Type="http://schemas.openxmlformats.org/officeDocument/2006/relationships/image" Target="../media/image369.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74.png"/><Relationship Id="rId3" Type="http://schemas.openxmlformats.org/officeDocument/2006/relationships/image" Target="../media/image371.png"/><Relationship Id="rId7" Type="http://schemas.openxmlformats.org/officeDocument/2006/relationships/image" Target="../media/image373.png"/><Relationship Id="rId2" Type="http://schemas.openxmlformats.org/officeDocument/2006/relationships/image" Target="../media/image370.png"/><Relationship Id="rId1" Type="http://schemas.openxmlformats.org/officeDocument/2006/relationships/slideMaster" Target="../slideMasters/slideMaster1.xml"/><Relationship Id="rId6" Type="http://schemas.openxmlformats.org/officeDocument/2006/relationships/image" Target="../media/image372.png"/><Relationship Id="rId5" Type="http://schemas.openxmlformats.org/officeDocument/2006/relationships/image" Target="../media/image23.png"/><Relationship Id="rId4" Type="http://schemas.openxmlformats.org/officeDocument/2006/relationships/image" Target="../media/image365.png"/><Relationship Id="rId9" Type="http://schemas.openxmlformats.org/officeDocument/2006/relationships/image" Target="../media/image375.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77.png"/><Relationship Id="rId7" Type="http://schemas.openxmlformats.org/officeDocument/2006/relationships/image" Target="../media/image379.png"/><Relationship Id="rId2" Type="http://schemas.openxmlformats.org/officeDocument/2006/relationships/image" Target="../media/image376.png"/><Relationship Id="rId1" Type="http://schemas.openxmlformats.org/officeDocument/2006/relationships/slideMaster" Target="../slideMasters/slideMaster1.xml"/><Relationship Id="rId6" Type="http://schemas.openxmlformats.org/officeDocument/2006/relationships/image" Target="../media/image378.png"/><Relationship Id="rId5" Type="http://schemas.openxmlformats.org/officeDocument/2006/relationships/image" Target="../media/image23.png"/><Relationship Id="rId4" Type="http://schemas.openxmlformats.org/officeDocument/2006/relationships/image" Target="../media/image314.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81.png"/><Relationship Id="rId7" Type="http://schemas.openxmlformats.org/officeDocument/2006/relationships/image" Target="../media/image383.png"/><Relationship Id="rId2" Type="http://schemas.openxmlformats.org/officeDocument/2006/relationships/image" Target="../media/image380.png"/><Relationship Id="rId1" Type="http://schemas.openxmlformats.org/officeDocument/2006/relationships/slideMaster" Target="../slideMasters/slideMaster1.xml"/><Relationship Id="rId6" Type="http://schemas.openxmlformats.org/officeDocument/2006/relationships/image" Target="../media/image382.png"/><Relationship Id="rId5" Type="http://schemas.openxmlformats.org/officeDocument/2006/relationships/image" Target="../media/image23.png"/><Relationship Id="rId4" Type="http://schemas.openxmlformats.org/officeDocument/2006/relationships/image" Target="../media/image61.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85.png"/><Relationship Id="rId2" Type="http://schemas.openxmlformats.org/officeDocument/2006/relationships/image" Target="../media/image384.png"/><Relationship Id="rId1" Type="http://schemas.openxmlformats.org/officeDocument/2006/relationships/slideMaster" Target="../slideMasters/slideMaster1.xml"/><Relationship Id="rId6" Type="http://schemas.openxmlformats.org/officeDocument/2006/relationships/image" Target="../media/image386.png"/><Relationship Id="rId5" Type="http://schemas.openxmlformats.org/officeDocument/2006/relationships/image" Target="../media/image267.png"/><Relationship Id="rId4" Type="http://schemas.openxmlformats.org/officeDocument/2006/relationships/image" Target="../media/image23.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392.png"/><Relationship Id="rId3" Type="http://schemas.openxmlformats.org/officeDocument/2006/relationships/image" Target="../media/image388.png"/><Relationship Id="rId7" Type="http://schemas.openxmlformats.org/officeDocument/2006/relationships/image" Target="../media/image391.png"/><Relationship Id="rId2" Type="http://schemas.openxmlformats.org/officeDocument/2006/relationships/image" Target="../media/image387.png"/><Relationship Id="rId1" Type="http://schemas.openxmlformats.org/officeDocument/2006/relationships/slideMaster" Target="../slideMasters/slideMaster1.xml"/><Relationship Id="rId6" Type="http://schemas.openxmlformats.org/officeDocument/2006/relationships/image" Target="../media/image390.png"/><Relationship Id="rId5" Type="http://schemas.openxmlformats.org/officeDocument/2006/relationships/image" Target="../media/image389.png"/><Relationship Id="rId4" Type="http://schemas.openxmlformats.org/officeDocument/2006/relationships/image" Target="../media/image23.png"/><Relationship Id="rId9" Type="http://schemas.openxmlformats.org/officeDocument/2006/relationships/image" Target="../media/image393.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394.png"/><Relationship Id="rId1" Type="http://schemas.openxmlformats.org/officeDocument/2006/relationships/slideMaster" Target="../slideMasters/slideMaster2.xml"/><Relationship Id="rId6" Type="http://schemas.openxmlformats.org/officeDocument/2006/relationships/image" Target="../media/image74.png"/><Relationship Id="rId5" Type="http://schemas.openxmlformats.org/officeDocument/2006/relationships/image" Target="../media/image23.png"/><Relationship Id="rId4" Type="http://schemas.openxmlformats.org/officeDocument/2006/relationships/image" Target="../media/image47.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63.pn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395.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47.png"/><Relationship Id="rId7" Type="http://schemas.openxmlformats.org/officeDocument/2006/relationships/image" Target="../media/image57.png"/><Relationship Id="rId2" Type="http://schemas.openxmlformats.org/officeDocument/2006/relationships/image" Target="../media/image54.png"/><Relationship Id="rId1" Type="http://schemas.openxmlformats.org/officeDocument/2006/relationships/slideMaster" Target="../slideMasters/slideMaster1.xml"/><Relationship Id="rId6" Type="http://schemas.openxmlformats.org/officeDocument/2006/relationships/image" Target="../media/image56.png"/><Relationship Id="rId11" Type="http://schemas.openxmlformats.org/officeDocument/2006/relationships/image" Target="../media/image23.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48.png"/><Relationship Id="rId9" Type="http://schemas.openxmlformats.org/officeDocument/2006/relationships/image" Target="../media/image59.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Master" Target="../slideMasters/slideMaster2.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Master" Target="../slideMasters/slideMaster2.xml"/><Relationship Id="rId6" Type="http://schemas.openxmlformats.org/officeDocument/2006/relationships/image" Target="../media/image41.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49.png"/><Relationship Id="rId10" Type="http://schemas.openxmlformats.org/officeDocument/2006/relationships/image" Target="../media/image23.png"/><Relationship Id="rId4" Type="http://schemas.openxmlformats.org/officeDocument/2006/relationships/image" Target="../media/image48.png"/><Relationship Id="rId9" Type="http://schemas.openxmlformats.org/officeDocument/2006/relationships/image" Target="../media/image53.png"/></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47.png"/><Relationship Id="rId7" Type="http://schemas.openxmlformats.org/officeDocument/2006/relationships/image" Target="../media/image57.png"/><Relationship Id="rId2" Type="http://schemas.openxmlformats.org/officeDocument/2006/relationships/image" Target="../media/image54.png"/><Relationship Id="rId1" Type="http://schemas.openxmlformats.org/officeDocument/2006/relationships/slideMaster" Target="../slideMasters/slideMaster2.xml"/><Relationship Id="rId6" Type="http://schemas.openxmlformats.org/officeDocument/2006/relationships/image" Target="../media/image56.png"/><Relationship Id="rId11" Type="http://schemas.openxmlformats.org/officeDocument/2006/relationships/image" Target="../media/image23.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48.png"/><Relationship Id="rId9" Type="http://schemas.openxmlformats.org/officeDocument/2006/relationships/image" Target="../media/image59.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12" Type="http://schemas.openxmlformats.org/officeDocument/2006/relationships/image" Target="../media/image23.png"/><Relationship Id="rId2" Type="http://schemas.openxmlformats.org/officeDocument/2006/relationships/image" Target="../media/image61.png"/><Relationship Id="rId1" Type="http://schemas.openxmlformats.org/officeDocument/2006/relationships/slideMaster" Target="../slideMasters/slideMaster2.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396.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87.png"/><Relationship Id="rId3" Type="http://schemas.openxmlformats.org/officeDocument/2006/relationships/image" Target="../media/image77.png"/><Relationship Id="rId7" Type="http://schemas.openxmlformats.org/officeDocument/2006/relationships/image" Target="../media/image81.png"/><Relationship Id="rId12" Type="http://schemas.openxmlformats.org/officeDocument/2006/relationships/image" Target="../media/image86.png"/><Relationship Id="rId2" Type="http://schemas.openxmlformats.org/officeDocument/2006/relationships/image" Target="../media/image76.png"/><Relationship Id="rId1" Type="http://schemas.openxmlformats.org/officeDocument/2006/relationships/slideMaster" Target="../slideMasters/slideMaster2.xml"/><Relationship Id="rId6" Type="http://schemas.openxmlformats.org/officeDocument/2006/relationships/image" Target="../media/image80.png"/><Relationship Id="rId11" Type="http://schemas.openxmlformats.org/officeDocument/2006/relationships/image" Target="../media/image85.png"/><Relationship Id="rId5" Type="http://schemas.openxmlformats.org/officeDocument/2006/relationships/image" Target="../media/image79.png"/><Relationship Id="rId15" Type="http://schemas.openxmlformats.org/officeDocument/2006/relationships/image" Target="../media/image23.png"/><Relationship Id="rId10" Type="http://schemas.openxmlformats.org/officeDocument/2006/relationships/image" Target="../media/image397.png"/><Relationship Id="rId4" Type="http://schemas.openxmlformats.org/officeDocument/2006/relationships/image" Target="../media/image78.png"/><Relationship Id="rId9" Type="http://schemas.openxmlformats.org/officeDocument/2006/relationships/image" Target="../media/image83.png"/><Relationship Id="rId14" Type="http://schemas.openxmlformats.org/officeDocument/2006/relationships/image" Target="../media/image88.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90.png"/><Relationship Id="rId7" Type="http://schemas.openxmlformats.org/officeDocument/2006/relationships/image" Target="../media/image92.png"/><Relationship Id="rId2" Type="http://schemas.openxmlformats.org/officeDocument/2006/relationships/image" Target="../media/image89.png"/><Relationship Id="rId1" Type="http://schemas.openxmlformats.org/officeDocument/2006/relationships/slideMaster" Target="../slideMasters/slideMaster2.xml"/><Relationship Id="rId6" Type="http://schemas.openxmlformats.org/officeDocument/2006/relationships/image" Target="../media/image69.png"/><Relationship Id="rId5" Type="http://schemas.openxmlformats.org/officeDocument/2006/relationships/image" Target="../media/image396.png"/><Relationship Id="rId4" Type="http://schemas.openxmlformats.org/officeDocument/2006/relationships/image" Target="../media/image91.png"/><Relationship Id="rId9" Type="http://schemas.openxmlformats.org/officeDocument/2006/relationships/image" Target="../media/image23.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104.png"/><Relationship Id="rId3" Type="http://schemas.openxmlformats.org/officeDocument/2006/relationships/image" Target="../media/image23.png"/><Relationship Id="rId7" Type="http://schemas.openxmlformats.org/officeDocument/2006/relationships/image" Target="../media/image98.png"/><Relationship Id="rId12" Type="http://schemas.openxmlformats.org/officeDocument/2006/relationships/image" Target="../media/image103.png"/><Relationship Id="rId2" Type="http://schemas.openxmlformats.org/officeDocument/2006/relationships/image" Target="../media/image94.png"/><Relationship Id="rId1" Type="http://schemas.openxmlformats.org/officeDocument/2006/relationships/slideMaster" Target="../slideMasters/slideMaster2.xml"/><Relationship Id="rId6" Type="http://schemas.openxmlformats.org/officeDocument/2006/relationships/image" Target="../media/image97.png"/><Relationship Id="rId11" Type="http://schemas.openxmlformats.org/officeDocument/2006/relationships/image" Target="../media/image102.png"/><Relationship Id="rId5" Type="http://schemas.openxmlformats.org/officeDocument/2006/relationships/image" Target="../media/image96.png"/><Relationship Id="rId10" Type="http://schemas.openxmlformats.org/officeDocument/2006/relationships/image" Target="../media/image101.png"/><Relationship Id="rId4" Type="http://schemas.openxmlformats.org/officeDocument/2006/relationships/image" Target="../media/image95.png"/><Relationship Id="rId9" Type="http://schemas.openxmlformats.org/officeDocument/2006/relationships/image" Target="../media/image100.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12" Type="http://schemas.openxmlformats.org/officeDocument/2006/relationships/image" Target="../media/image23.png"/><Relationship Id="rId2" Type="http://schemas.openxmlformats.org/officeDocument/2006/relationships/image" Target="../media/image61.png"/><Relationship Id="rId1" Type="http://schemas.openxmlformats.org/officeDocument/2006/relationships/slideMaster" Target="../slideMasters/slideMaster1.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8.pn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23.png"/><Relationship Id="rId7" Type="http://schemas.openxmlformats.org/officeDocument/2006/relationships/image" Target="../media/image107.png"/><Relationship Id="rId2" Type="http://schemas.openxmlformats.org/officeDocument/2006/relationships/image" Target="../media/image105.png"/><Relationship Id="rId1" Type="http://schemas.openxmlformats.org/officeDocument/2006/relationships/slideMaster" Target="../slideMasters/slideMaster2.xml"/><Relationship Id="rId6" Type="http://schemas.openxmlformats.org/officeDocument/2006/relationships/image" Target="../media/image106.png"/><Relationship Id="rId11" Type="http://schemas.openxmlformats.org/officeDocument/2006/relationships/image" Target="../media/image111.png"/><Relationship Id="rId5" Type="http://schemas.openxmlformats.org/officeDocument/2006/relationships/image" Target="../media/image96.png"/><Relationship Id="rId10" Type="http://schemas.openxmlformats.org/officeDocument/2006/relationships/image" Target="../media/image110.png"/><Relationship Id="rId4" Type="http://schemas.openxmlformats.org/officeDocument/2006/relationships/image" Target="../media/image95.png"/><Relationship Id="rId9" Type="http://schemas.openxmlformats.org/officeDocument/2006/relationships/image" Target="../media/image109.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115.png"/><Relationship Id="rId2" Type="http://schemas.openxmlformats.org/officeDocument/2006/relationships/image" Target="../media/image112.png"/><Relationship Id="rId1" Type="http://schemas.openxmlformats.org/officeDocument/2006/relationships/slideMaster" Target="../slideMasters/slideMaster2.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95.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17.png"/><Relationship Id="rId7" Type="http://schemas.openxmlformats.org/officeDocument/2006/relationships/image" Target="../media/image119.png"/><Relationship Id="rId2" Type="http://schemas.openxmlformats.org/officeDocument/2006/relationships/image" Target="../media/image116.png"/><Relationship Id="rId1" Type="http://schemas.openxmlformats.org/officeDocument/2006/relationships/slideMaster" Target="../slideMasters/slideMaster2.xml"/><Relationship Id="rId6" Type="http://schemas.openxmlformats.org/officeDocument/2006/relationships/image" Target="../media/image95.png"/><Relationship Id="rId5" Type="http://schemas.openxmlformats.org/officeDocument/2006/relationships/image" Target="../media/image23.png"/><Relationship Id="rId4" Type="http://schemas.openxmlformats.org/officeDocument/2006/relationships/image" Target="../media/image118.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23.png"/><Relationship Id="rId7" Type="http://schemas.openxmlformats.org/officeDocument/2006/relationships/image" Target="../media/image123.png"/><Relationship Id="rId2" Type="http://schemas.openxmlformats.org/officeDocument/2006/relationships/image" Target="../media/image121.png"/><Relationship Id="rId1" Type="http://schemas.openxmlformats.org/officeDocument/2006/relationships/slideMaster" Target="../slideMasters/slideMaster2.xml"/><Relationship Id="rId6" Type="http://schemas.openxmlformats.org/officeDocument/2006/relationships/image" Target="../media/image122.png"/><Relationship Id="rId5" Type="http://schemas.openxmlformats.org/officeDocument/2006/relationships/image" Target="../media/image93.png"/><Relationship Id="rId4" Type="http://schemas.openxmlformats.org/officeDocument/2006/relationships/image" Target="../media/image95.png"/><Relationship Id="rId9" Type="http://schemas.openxmlformats.org/officeDocument/2006/relationships/image" Target="../media/image125.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23.png"/><Relationship Id="rId7" Type="http://schemas.openxmlformats.org/officeDocument/2006/relationships/image" Target="../media/image128.png"/><Relationship Id="rId2" Type="http://schemas.openxmlformats.org/officeDocument/2006/relationships/image" Target="../media/image117.png"/><Relationship Id="rId1" Type="http://schemas.openxmlformats.org/officeDocument/2006/relationships/slideMaster" Target="../slideMasters/slideMaster2.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95.png"/><Relationship Id="rId9" Type="http://schemas.openxmlformats.org/officeDocument/2006/relationships/image" Target="../media/image130.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media/image23.png"/><Relationship Id="rId7" Type="http://schemas.openxmlformats.org/officeDocument/2006/relationships/image" Target="../media/image131.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128.png"/><Relationship Id="rId11" Type="http://schemas.openxmlformats.org/officeDocument/2006/relationships/image" Target="../media/image134.png"/><Relationship Id="rId5" Type="http://schemas.openxmlformats.org/officeDocument/2006/relationships/image" Target="../media/image126.png"/><Relationship Id="rId10" Type="http://schemas.openxmlformats.org/officeDocument/2006/relationships/image" Target="../media/image133.png"/><Relationship Id="rId4" Type="http://schemas.openxmlformats.org/officeDocument/2006/relationships/image" Target="../media/image95.png"/><Relationship Id="rId9" Type="http://schemas.openxmlformats.org/officeDocument/2006/relationships/image" Target="../media/image127.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136.png"/><Relationship Id="rId7" Type="http://schemas.openxmlformats.org/officeDocument/2006/relationships/image" Target="../media/image398.png"/><Relationship Id="rId2" Type="http://schemas.openxmlformats.org/officeDocument/2006/relationships/image" Target="../media/image135.png"/><Relationship Id="rId1" Type="http://schemas.openxmlformats.org/officeDocument/2006/relationships/slideMaster" Target="../slideMasters/slideMaster2.xml"/><Relationship Id="rId6" Type="http://schemas.openxmlformats.org/officeDocument/2006/relationships/image" Target="../media/image137.png"/><Relationship Id="rId5" Type="http://schemas.openxmlformats.org/officeDocument/2006/relationships/image" Target="../media/image95.png"/><Relationship Id="rId4" Type="http://schemas.openxmlformats.org/officeDocument/2006/relationships/image" Target="../media/image23.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139.png"/><Relationship Id="rId7" Type="http://schemas.openxmlformats.org/officeDocument/2006/relationships/image" Target="../media/image140.png"/><Relationship Id="rId2" Type="http://schemas.openxmlformats.org/officeDocument/2006/relationships/image" Target="../media/image117.png"/><Relationship Id="rId1" Type="http://schemas.openxmlformats.org/officeDocument/2006/relationships/slideMaster" Target="../slideMasters/slideMaster2.xml"/><Relationship Id="rId6" Type="http://schemas.openxmlformats.org/officeDocument/2006/relationships/image" Target="../media/image93.png"/><Relationship Id="rId5" Type="http://schemas.openxmlformats.org/officeDocument/2006/relationships/image" Target="../media/image95.png"/><Relationship Id="rId4" Type="http://schemas.openxmlformats.org/officeDocument/2006/relationships/image" Target="../media/image23.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404.png"/><Relationship Id="rId3" Type="http://schemas.openxmlformats.org/officeDocument/2006/relationships/image" Target="../media/image399.png"/><Relationship Id="rId7" Type="http://schemas.openxmlformats.org/officeDocument/2006/relationships/image" Target="../media/image403.pn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402.png"/><Relationship Id="rId5" Type="http://schemas.openxmlformats.org/officeDocument/2006/relationships/image" Target="../media/image401.png"/><Relationship Id="rId10" Type="http://schemas.openxmlformats.org/officeDocument/2006/relationships/image" Target="../media/image23.png"/><Relationship Id="rId4" Type="http://schemas.openxmlformats.org/officeDocument/2006/relationships/image" Target="../media/image400.png"/><Relationship Id="rId9" Type="http://schemas.openxmlformats.org/officeDocument/2006/relationships/image" Target="../media/image405.pn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23.png"/><Relationship Id="rId7" Type="http://schemas.openxmlformats.org/officeDocument/2006/relationships/image" Target="../media/image154.png"/><Relationship Id="rId2" Type="http://schemas.openxmlformats.org/officeDocument/2006/relationships/image" Target="../media/image150.png"/><Relationship Id="rId1" Type="http://schemas.openxmlformats.org/officeDocument/2006/relationships/slideMaster" Target="../slideMasters/slideMaster2.xml"/><Relationship Id="rId6" Type="http://schemas.openxmlformats.org/officeDocument/2006/relationships/image" Target="../media/image153.png"/><Relationship Id="rId11" Type="http://schemas.openxmlformats.org/officeDocument/2006/relationships/image" Target="../media/image158.png"/><Relationship Id="rId5" Type="http://schemas.openxmlformats.org/officeDocument/2006/relationships/image" Target="../media/image152.png"/><Relationship Id="rId10" Type="http://schemas.openxmlformats.org/officeDocument/2006/relationships/image" Target="../media/image157.png"/><Relationship Id="rId4" Type="http://schemas.openxmlformats.org/officeDocument/2006/relationships/image" Target="../media/image151.png"/><Relationship Id="rId9" Type="http://schemas.openxmlformats.org/officeDocument/2006/relationships/image" Target="../media/image15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1_title-03">
  <p:cSld name="1_title-03">
    <p:spTree>
      <p:nvGrpSpPr>
        <p:cNvPr id="1" name="Shape 35"/>
        <p:cNvGrpSpPr/>
        <p:nvPr/>
      </p:nvGrpSpPr>
      <p:grpSpPr>
        <a:xfrm>
          <a:off x="0" y="0"/>
          <a:ext cx="0" cy="0"/>
          <a:chOff x="0" y="0"/>
          <a:chExt cx="0" cy="0"/>
        </a:xfrm>
      </p:grpSpPr>
      <p:pic>
        <p:nvPicPr>
          <p:cNvPr id="36" name="Google Shape;36;p1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376307" cy="3518221"/>
          </a:xfrm>
          <a:prstGeom prst="rect">
            <a:avLst/>
          </a:prstGeom>
          <a:noFill/>
          <a:ln>
            <a:noFill/>
          </a:ln>
        </p:spPr>
      </p:pic>
      <p:pic>
        <p:nvPicPr>
          <p:cNvPr id="37" name="Google Shape;37;p1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736529" flipH="1">
            <a:off x="382567" y="1475867"/>
            <a:ext cx="4872218" cy="4024993"/>
          </a:xfrm>
          <a:prstGeom prst="rect">
            <a:avLst/>
          </a:prstGeom>
          <a:noFill/>
          <a:ln>
            <a:noFill/>
          </a:ln>
        </p:spPr>
      </p:pic>
      <p:pic>
        <p:nvPicPr>
          <p:cNvPr id="38" name="Google Shape;38;p1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40325" y="4458656"/>
            <a:ext cx="4305300" cy="1372912"/>
          </a:xfrm>
          <a:prstGeom prst="rect">
            <a:avLst/>
          </a:prstGeom>
          <a:noFill/>
          <a:ln>
            <a:noFill/>
          </a:ln>
        </p:spPr>
      </p:pic>
      <p:pic>
        <p:nvPicPr>
          <p:cNvPr id="39" name="Google Shape;39;p1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47765" y="0"/>
            <a:ext cx="8742647" cy="5306786"/>
          </a:xfrm>
          <a:prstGeom prst="rect">
            <a:avLst/>
          </a:prstGeom>
          <a:noFill/>
          <a:ln>
            <a:noFill/>
          </a:ln>
        </p:spPr>
      </p:pic>
      <p:sp>
        <p:nvSpPr>
          <p:cNvPr id="40" name="Google Shape;40;p10"/>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44" name="Google Shape;44;p10"/>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5" name="Google Shape;45;p1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7013" y="902667"/>
            <a:ext cx="6773645" cy="4630915"/>
          </a:xfrm>
          <a:prstGeom prst="rect">
            <a:avLst/>
          </a:prstGeom>
          <a:noFill/>
          <a:ln>
            <a:noFill/>
          </a:ln>
        </p:spPr>
      </p:pic>
      <p:sp>
        <p:nvSpPr>
          <p:cNvPr id="46" name="Google Shape;46;p10"/>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b="0" i="0" u="none" strike="noStrike" cap="none">
              <a:solidFill>
                <a:srgbClr val="000000"/>
              </a:solidFill>
              <a:latin typeface="Malgun Gothic"/>
              <a:ea typeface="Malgun Gothic"/>
              <a:cs typeface="Malgun Gothic"/>
              <a:sym typeface="Malgun Gothic"/>
            </a:endParaRPr>
          </a:p>
        </p:txBody>
      </p:sp>
      <p:pic>
        <p:nvPicPr>
          <p:cNvPr id="47" name="Google Shape;47;p1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493320" y="0"/>
            <a:ext cx="1736561" cy="2506436"/>
          </a:xfrm>
          <a:prstGeom prst="rect">
            <a:avLst/>
          </a:prstGeom>
          <a:noFill/>
          <a:ln>
            <a:noFill/>
          </a:ln>
        </p:spPr>
      </p:pic>
      <p:pic>
        <p:nvPicPr>
          <p:cNvPr id="48" name="Google Shape;48;p1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6064845" y="2774391"/>
            <a:ext cx="2990850" cy="155524"/>
          </a:xfrm>
          <a:prstGeom prst="rect">
            <a:avLst/>
          </a:prstGeom>
          <a:noFill/>
          <a:ln>
            <a:noFill/>
          </a:ln>
        </p:spPr>
      </p:pic>
      <p:pic>
        <p:nvPicPr>
          <p:cNvPr id="49" name="Google Shape;49;p1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932337">
            <a:off x="335257" y="62979"/>
            <a:ext cx="1119420" cy="1223153"/>
          </a:xfrm>
          <a:prstGeom prst="rect">
            <a:avLst/>
          </a:prstGeom>
          <a:noFill/>
          <a:ln>
            <a:noFill/>
          </a:ln>
        </p:spPr>
      </p:pic>
      <p:pic>
        <p:nvPicPr>
          <p:cNvPr id="50" name="Google Shape;50;p1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107368" y="3851205"/>
            <a:ext cx="732419" cy="732419"/>
          </a:xfrm>
          <a:prstGeom prst="rect">
            <a:avLst/>
          </a:prstGeom>
          <a:noFill/>
          <a:ln>
            <a:noFill/>
          </a:ln>
        </p:spPr>
      </p:pic>
      <p:pic>
        <p:nvPicPr>
          <p:cNvPr id="51" name="Google Shape;51;p1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625277" y="187457"/>
            <a:ext cx="900634" cy="90563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Заголовок и объект" type="obj">
  <p:cSld name="OBJECT">
    <p:spTree>
      <p:nvGrpSpPr>
        <p:cNvPr id="1" name="Shape 203"/>
        <p:cNvGrpSpPr/>
        <p:nvPr/>
      </p:nvGrpSpPr>
      <p:grpSpPr>
        <a:xfrm>
          <a:off x="0" y="0"/>
          <a:ext cx="0" cy="0"/>
          <a:chOff x="0" y="0"/>
          <a:chExt cx="0" cy="0"/>
        </a:xfrm>
      </p:grpSpPr>
      <p:pic>
        <p:nvPicPr>
          <p:cNvPr id="204" name="Google Shape;204;p2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001798" y="0"/>
            <a:ext cx="4669971" cy="1038381"/>
          </a:xfrm>
          <a:prstGeom prst="rect">
            <a:avLst/>
          </a:prstGeom>
          <a:noFill/>
          <a:ln>
            <a:noFill/>
          </a:ln>
        </p:spPr>
      </p:pic>
      <p:grpSp>
        <p:nvGrpSpPr>
          <p:cNvPr id="205" name="Google Shape;205;p22"/>
          <p:cNvGrpSpPr/>
          <p:nvPr/>
        </p:nvGrpSpPr>
        <p:grpSpPr>
          <a:xfrm>
            <a:off x="0" y="0"/>
            <a:ext cx="8973927" cy="6858000"/>
            <a:chOff x="0" y="0"/>
            <a:chExt cx="8973927" cy="6858000"/>
          </a:xfrm>
        </p:grpSpPr>
        <p:pic>
          <p:nvPicPr>
            <p:cNvPr id="206" name="Google Shape;206;p22"/>
            <p:cNvPicPr preferRelativeResize="0"/>
            <p:nvPr/>
          </p:nvPicPr>
          <p:blipFill rotWithShape="1">
            <a:blip r:embed="rId3">
              <a:alphaModFix/>
            </a:blip>
            <a:srcRect/>
            <a:stretch/>
          </p:blipFill>
          <p:spPr>
            <a:xfrm>
              <a:off x="4211427" y="6308945"/>
              <a:ext cx="4762500" cy="247650"/>
            </a:xfrm>
            <a:prstGeom prst="rect">
              <a:avLst/>
            </a:prstGeom>
            <a:noFill/>
            <a:ln>
              <a:noFill/>
            </a:ln>
          </p:spPr>
        </p:pic>
        <p:pic>
          <p:nvPicPr>
            <p:cNvPr id="207" name="Google Shape;207;p2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208" name="Google Shape;208;p2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451512" y="0"/>
              <a:ext cx="4139638" cy="6858000"/>
            </a:xfrm>
            <a:prstGeom prst="rect">
              <a:avLst/>
            </a:prstGeom>
            <a:noFill/>
            <a:ln>
              <a:noFill/>
            </a:ln>
          </p:spPr>
        </p:pic>
      </p:grpSp>
      <p:pic>
        <p:nvPicPr>
          <p:cNvPr id="209" name="Google Shape;209;p2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10" name="Google Shape;210;p22"/>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1" name="Google Shape;211;p22"/>
          <p:cNvSpPr txBox="1">
            <a:spLocks noGrp="1"/>
          </p:cNvSpPr>
          <p:nvPr>
            <p:ph type="body" idx="1"/>
          </p:nvPr>
        </p:nvSpPr>
        <p:spPr>
          <a:xfrm>
            <a:off x="5591150" y="2114236"/>
            <a:ext cx="6010299" cy="3602929"/>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dk1"/>
              </a:buClr>
              <a:buSzPts val="2800"/>
              <a:buChar char="•"/>
              <a:defRPr/>
            </a:lvl1pPr>
            <a:lvl2pPr marL="914400" lvl="1" indent="-381000" algn="r">
              <a:lnSpc>
                <a:spcPct val="90000"/>
              </a:lnSpc>
              <a:spcBef>
                <a:spcPts val="500"/>
              </a:spcBef>
              <a:spcAft>
                <a:spcPts val="0"/>
              </a:spcAft>
              <a:buClr>
                <a:schemeClr val="dk1"/>
              </a:buClr>
              <a:buSzPts val="2400"/>
              <a:buChar char="•"/>
              <a:defRPr/>
            </a:lvl2pPr>
            <a:lvl3pPr marL="1371600" lvl="2" indent="-355600" algn="r">
              <a:lnSpc>
                <a:spcPct val="90000"/>
              </a:lnSpc>
              <a:spcBef>
                <a:spcPts val="500"/>
              </a:spcBef>
              <a:spcAft>
                <a:spcPts val="0"/>
              </a:spcAft>
              <a:buClr>
                <a:schemeClr val="dk1"/>
              </a:buClr>
              <a:buSzPts val="2000"/>
              <a:buChar char="•"/>
              <a:defRPr/>
            </a:lvl3pPr>
            <a:lvl4pPr marL="1828800" lvl="3" indent="-342900" algn="r">
              <a:lnSpc>
                <a:spcPct val="90000"/>
              </a:lnSpc>
              <a:spcBef>
                <a:spcPts val="500"/>
              </a:spcBef>
              <a:spcAft>
                <a:spcPts val="0"/>
              </a:spcAft>
              <a:buClr>
                <a:schemeClr val="dk1"/>
              </a:buClr>
              <a:buSzPts val="1800"/>
              <a:buChar char="•"/>
              <a:defRPr/>
            </a:lvl4pPr>
            <a:lvl5pPr marL="2286000" lvl="4" indent="-342900" algn="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2" name="Google Shape;21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3" name="Google Shape;21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4" name="Google Shape;214;p2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15" name="Google Shape;215;p2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10800000">
            <a:off x="10345265" y="5699345"/>
            <a:ext cx="1846735" cy="313710"/>
          </a:xfrm>
          <a:prstGeom prst="rect">
            <a:avLst/>
          </a:prstGeom>
          <a:noFill/>
          <a:ln>
            <a:noFill/>
          </a:ln>
        </p:spPr>
      </p:pic>
      <p:pic>
        <p:nvPicPr>
          <p:cNvPr id="216" name="Google Shape;216;p2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70947" y="549765"/>
            <a:ext cx="3444606" cy="5903721"/>
          </a:xfrm>
          <a:prstGeom prst="rect">
            <a:avLst/>
          </a:prstGeom>
          <a:noFill/>
          <a:ln>
            <a:noFill/>
          </a:ln>
        </p:spPr>
      </p:pic>
      <p:pic>
        <p:nvPicPr>
          <p:cNvPr id="217" name="Google Shape;217;p2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9284886" y="0"/>
            <a:ext cx="2428422" cy="2433572"/>
          </a:xfrm>
          <a:prstGeom prst="rect">
            <a:avLst/>
          </a:prstGeom>
          <a:noFill/>
          <a:ln>
            <a:noFill/>
          </a:ln>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11_Заголовок раздела">
  <p:cSld name="11_Заголовок раздела">
    <p:spTree>
      <p:nvGrpSpPr>
        <p:cNvPr id="1" name="Shape 1580"/>
        <p:cNvGrpSpPr/>
        <p:nvPr/>
      </p:nvGrpSpPr>
      <p:grpSpPr>
        <a:xfrm>
          <a:off x="0" y="0"/>
          <a:ext cx="0" cy="0"/>
          <a:chOff x="0" y="0"/>
          <a:chExt cx="0" cy="0"/>
        </a:xfrm>
      </p:grpSpPr>
      <p:pic>
        <p:nvPicPr>
          <p:cNvPr id="1581" name="Google Shape;1581;p11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2493"/>
            <a:ext cx="5549221" cy="5549221"/>
          </a:xfrm>
          <a:prstGeom prst="rect">
            <a:avLst/>
          </a:prstGeom>
          <a:noFill/>
          <a:ln>
            <a:noFill/>
          </a:ln>
        </p:spPr>
      </p:pic>
      <p:pic>
        <p:nvPicPr>
          <p:cNvPr id="1582" name="Google Shape;1582;p11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583" name="Google Shape;1583;p1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4" name="Google Shape;1584;p1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5" name="Google Shape;1585;p11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586" name="Google Shape;1586;p11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328467" y="5982880"/>
            <a:ext cx="5535064" cy="369004"/>
          </a:xfrm>
          <a:prstGeom prst="rect">
            <a:avLst/>
          </a:prstGeom>
          <a:noFill/>
          <a:ln>
            <a:noFill/>
          </a:ln>
        </p:spPr>
      </p:pic>
      <p:pic>
        <p:nvPicPr>
          <p:cNvPr id="1587" name="Google Shape;1587;p11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100218" y="3431493"/>
            <a:ext cx="1991563" cy="3021993"/>
          </a:xfrm>
          <a:prstGeom prst="rect">
            <a:avLst/>
          </a:prstGeom>
          <a:noFill/>
          <a:ln>
            <a:noFill/>
          </a:ln>
        </p:spPr>
      </p:pic>
      <p:sp>
        <p:nvSpPr>
          <p:cNvPr id="1588" name="Google Shape;1588;p110"/>
          <p:cNvSpPr txBox="1">
            <a:spLocks noGrp="1"/>
          </p:cNvSpPr>
          <p:nvPr>
            <p:ph type="body" idx="1"/>
          </p:nvPr>
        </p:nvSpPr>
        <p:spPr>
          <a:xfrm>
            <a:off x="2187347" y="1689146"/>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589" name="Google Shape;1589;p11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pic>
        <p:nvPicPr>
          <p:cNvPr id="1590" name="Google Shape;1590;p11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934074" y="813707"/>
            <a:ext cx="536121" cy="536121"/>
          </a:xfrm>
          <a:prstGeom prst="rect">
            <a:avLst/>
          </a:prstGeom>
          <a:noFill/>
          <a:ln>
            <a:noFill/>
          </a:ln>
        </p:spPr>
      </p:pic>
      <p:pic>
        <p:nvPicPr>
          <p:cNvPr id="1591" name="Google Shape;1591;p11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6863" y="2777103"/>
            <a:ext cx="4436079" cy="3927021"/>
          </a:xfrm>
          <a:prstGeom prst="rect">
            <a:avLst/>
          </a:prstGeom>
          <a:noFill/>
          <a:ln>
            <a:noFill/>
          </a:ln>
        </p:spPr>
      </p:pic>
      <p:pic>
        <p:nvPicPr>
          <p:cNvPr id="1592" name="Google Shape;1592;p11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645401">
            <a:off x="10492162" y="2590571"/>
            <a:ext cx="1252973" cy="1681843"/>
          </a:xfrm>
          <a:prstGeom prst="rect">
            <a:avLst/>
          </a:prstGeom>
          <a:noFill/>
          <a:ln>
            <a:noFill/>
          </a:ln>
        </p:spPr>
      </p:pic>
      <p:pic>
        <p:nvPicPr>
          <p:cNvPr id="1593" name="Google Shape;1593;p110"/>
          <p:cNvPicPr preferRelativeResize="0"/>
          <p:nvPr/>
        </p:nvPicPr>
        <p:blipFill rotWithShape="1">
          <a:blip r:embed="rId10" cstate="email">
            <a:alphaModFix/>
            <a:extLst>
              <a:ext uri="{28A0092B-C50C-407E-A947-70E740481C1C}">
                <a14:useLocalDpi xmlns:a14="http://schemas.microsoft.com/office/drawing/2010/main"/>
              </a:ext>
            </a:extLst>
          </a:blip>
          <a:srcRect l="1" t="5851" r="40936"/>
          <a:stretch/>
        </p:blipFill>
        <p:spPr>
          <a:xfrm>
            <a:off x="9769285" y="0"/>
            <a:ext cx="2422715" cy="2413605"/>
          </a:xfrm>
          <a:prstGeom prst="rect">
            <a:avLst/>
          </a:prstGeom>
          <a:noFill/>
          <a:ln>
            <a:noFill/>
          </a:ln>
        </p:spPr>
      </p:pic>
      <p:pic>
        <p:nvPicPr>
          <p:cNvPr id="1594" name="Google Shape;1594;p110"/>
          <p:cNvPicPr preferRelativeResize="0"/>
          <p:nvPr/>
        </p:nvPicPr>
        <p:blipFill rotWithShape="1">
          <a:blip r:embed="rId11">
            <a:alphaModFix/>
          </a:blip>
          <a:srcRect/>
          <a:stretch/>
        </p:blipFill>
        <p:spPr>
          <a:xfrm>
            <a:off x="10166653" y="1206802"/>
            <a:ext cx="952500" cy="952500"/>
          </a:xfrm>
          <a:prstGeom prst="rect">
            <a:avLst/>
          </a:prstGeom>
          <a:noFill/>
          <a:ln>
            <a:noFill/>
          </a:ln>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More-text-purple">
  <p:cSld name="More-text-purple">
    <p:spTree>
      <p:nvGrpSpPr>
        <p:cNvPr id="1" name="Shape 1595"/>
        <p:cNvGrpSpPr/>
        <p:nvPr/>
      </p:nvGrpSpPr>
      <p:grpSpPr>
        <a:xfrm>
          <a:off x="0" y="0"/>
          <a:ext cx="0" cy="0"/>
          <a:chOff x="0" y="0"/>
          <a:chExt cx="0" cy="0"/>
        </a:xfrm>
      </p:grpSpPr>
      <p:pic>
        <p:nvPicPr>
          <p:cNvPr id="1596" name="Google Shape;1596;p11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396219" y="5673479"/>
            <a:ext cx="4801537" cy="1392445"/>
          </a:xfrm>
          <a:prstGeom prst="rect">
            <a:avLst/>
          </a:prstGeom>
          <a:noFill/>
          <a:ln>
            <a:noFill/>
          </a:ln>
        </p:spPr>
      </p:pic>
      <p:pic>
        <p:nvPicPr>
          <p:cNvPr id="1597" name="Google Shape;1597;p11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9358960" y="3564409"/>
            <a:ext cx="4937760" cy="728320"/>
          </a:xfrm>
          <a:prstGeom prst="rect">
            <a:avLst/>
          </a:prstGeom>
          <a:noFill/>
          <a:ln>
            <a:noFill/>
          </a:ln>
        </p:spPr>
      </p:pic>
      <p:pic>
        <p:nvPicPr>
          <p:cNvPr id="1598" name="Google Shape;1598;p11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599" name="Google Shape;1599;p1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0" name="Google Shape;1600;p1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1" name="Google Shape;1601;p11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602" name="Google Shape;1602;p11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328467" y="6155874"/>
            <a:ext cx="5535064" cy="130698"/>
          </a:xfrm>
          <a:prstGeom prst="rect">
            <a:avLst/>
          </a:prstGeom>
          <a:noFill/>
          <a:ln>
            <a:noFill/>
          </a:ln>
        </p:spPr>
      </p:pic>
      <p:pic>
        <p:nvPicPr>
          <p:cNvPr id="1603" name="Google Shape;1603;p11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1604" name="Google Shape;1604;p111"/>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605" name="Google Shape;1605;p111"/>
          <p:cNvPicPr preferRelativeResize="0"/>
          <p:nvPr/>
        </p:nvPicPr>
        <p:blipFill rotWithShape="1">
          <a:blip r:embed="rId7" cstate="email">
            <a:alphaModFix/>
            <a:extLst>
              <a:ext uri="{28A0092B-C50C-407E-A947-70E740481C1C}">
                <a14:useLocalDpi xmlns:a14="http://schemas.microsoft.com/office/drawing/2010/main"/>
              </a:ext>
            </a:extLst>
          </a:blip>
          <a:srcRect t="10129"/>
          <a:stretch/>
        </p:blipFill>
        <p:spPr>
          <a:xfrm>
            <a:off x="-258515" y="0"/>
            <a:ext cx="1135684" cy="4646815"/>
          </a:xfrm>
          <a:prstGeom prst="rect">
            <a:avLst/>
          </a:prstGeom>
          <a:noFill/>
          <a:ln>
            <a:noFill/>
          </a:ln>
        </p:spPr>
      </p:pic>
      <p:pic>
        <p:nvPicPr>
          <p:cNvPr id="1606" name="Google Shape;1606;p11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89658" y="6419243"/>
            <a:ext cx="239337" cy="239337"/>
          </a:xfrm>
          <a:prstGeom prst="rect">
            <a:avLst/>
          </a:prstGeom>
          <a:noFill/>
          <a:ln>
            <a:noFill/>
          </a:ln>
        </p:spPr>
      </p:pic>
      <p:pic>
        <p:nvPicPr>
          <p:cNvPr id="1607" name="Google Shape;1607;p11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135961">
            <a:off x="11555838" y="4812463"/>
            <a:ext cx="426027" cy="400465"/>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12_Заголовок раздела">
  <p:cSld name="12_Заголовок раздела">
    <p:spTree>
      <p:nvGrpSpPr>
        <p:cNvPr id="1" name="Shape 1608"/>
        <p:cNvGrpSpPr/>
        <p:nvPr/>
      </p:nvGrpSpPr>
      <p:grpSpPr>
        <a:xfrm>
          <a:off x="0" y="0"/>
          <a:ext cx="0" cy="0"/>
          <a:chOff x="0" y="0"/>
          <a:chExt cx="0" cy="0"/>
        </a:xfrm>
      </p:grpSpPr>
      <p:pic>
        <p:nvPicPr>
          <p:cNvPr id="1609" name="Google Shape;1609;p11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802934" y="2922352"/>
            <a:ext cx="1117547" cy="1176676"/>
          </a:xfrm>
          <a:prstGeom prst="rect">
            <a:avLst/>
          </a:prstGeom>
          <a:noFill/>
          <a:ln>
            <a:noFill/>
          </a:ln>
        </p:spPr>
      </p:pic>
      <p:pic>
        <p:nvPicPr>
          <p:cNvPr id="1610" name="Google Shape;1610;p112"/>
          <p:cNvPicPr preferRelativeResize="0"/>
          <p:nvPr/>
        </p:nvPicPr>
        <p:blipFill rotWithShape="1">
          <a:blip r:embed="rId3" cstate="email">
            <a:alphaModFix/>
            <a:extLst>
              <a:ext uri="{28A0092B-C50C-407E-A947-70E740481C1C}">
                <a14:useLocalDpi xmlns:a14="http://schemas.microsoft.com/office/drawing/2010/main"/>
              </a:ext>
            </a:extLst>
          </a:blip>
          <a:srcRect l="27270"/>
          <a:stretch/>
        </p:blipFill>
        <p:spPr>
          <a:xfrm flipH="1">
            <a:off x="9176797" y="0"/>
            <a:ext cx="3010756" cy="6858000"/>
          </a:xfrm>
          <a:prstGeom prst="rect">
            <a:avLst/>
          </a:prstGeom>
          <a:noFill/>
          <a:ln>
            <a:noFill/>
          </a:ln>
        </p:spPr>
      </p:pic>
      <p:pic>
        <p:nvPicPr>
          <p:cNvPr id="1611" name="Google Shape;1611;p11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7224" y="5359968"/>
            <a:ext cx="4697660" cy="1498032"/>
          </a:xfrm>
          <a:prstGeom prst="rect">
            <a:avLst/>
          </a:prstGeom>
          <a:noFill/>
          <a:ln>
            <a:noFill/>
          </a:ln>
        </p:spPr>
      </p:pic>
      <p:pic>
        <p:nvPicPr>
          <p:cNvPr id="1612" name="Google Shape;1612;p112"/>
          <p:cNvPicPr preferRelativeResize="0"/>
          <p:nvPr/>
        </p:nvPicPr>
        <p:blipFill rotWithShape="1">
          <a:blip r:embed="rId5">
            <a:alphaModFix/>
          </a:blip>
          <a:srcRect r="21520"/>
          <a:stretch/>
        </p:blipFill>
        <p:spPr>
          <a:xfrm rot="-5400000">
            <a:off x="3056" y="-3056"/>
            <a:ext cx="5232638" cy="5238750"/>
          </a:xfrm>
          <a:prstGeom prst="rect">
            <a:avLst/>
          </a:prstGeom>
          <a:noFill/>
          <a:ln>
            <a:noFill/>
          </a:ln>
        </p:spPr>
      </p:pic>
      <p:pic>
        <p:nvPicPr>
          <p:cNvPr id="1613" name="Google Shape;1613;p11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614" name="Google Shape;1614;p1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5" name="Google Shape;1615;p1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6" name="Google Shape;1616;p11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617" name="Google Shape;1617;p11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502008" y="5987346"/>
            <a:ext cx="5535064" cy="369004"/>
          </a:xfrm>
          <a:prstGeom prst="rect">
            <a:avLst/>
          </a:prstGeom>
          <a:noFill/>
          <a:ln>
            <a:noFill/>
          </a:ln>
        </p:spPr>
      </p:pic>
      <p:pic>
        <p:nvPicPr>
          <p:cNvPr id="1618" name="Google Shape;1618;p112"/>
          <p:cNvPicPr preferRelativeResize="0"/>
          <p:nvPr/>
        </p:nvPicPr>
        <p:blipFill rotWithShape="1">
          <a:blip r:embed="rId8" cstate="email">
            <a:alphaModFix/>
            <a:extLst>
              <a:ext uri="{28A0092B-C50C-407E-A947-70E740481C1C}">
                <a14:useLocalDpi xmlns:a14="http://schemas.microsoft.com/office/drawing/2010/main"/>
              </a:ext>
            </a:extLst>
          </a:blip>
          <a:srcRect b="32565"/>
          <a:stretch/>
        </p:blipFill>
        <p:spPr>
          <a:xfrm rot="10800000">
            <a:off x="-54782" y="0"/>
            <a:ext cx="1991563" cy="2037867"/>
          </a:xfrm>
          <a:prstGeom prst="rect">
            <a:avLst/>
          </a:prstGeom>
          <a:noFill/>
          <a:ln>
            <a:noFill/>
          </a:ln>
        </p:spPr>
      </p:pic>
      <p:pic>
        <p:nvPicPr>
          <p:cNvPr id="1619" name="Google Shape;1619;p11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1620" name="Google Shape;1620;p112"/>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1" name="Google Shape;1621;p112"/>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622" name="Google Shape;1622;p112"/>
          <p:cNvSpPr>
            <a:spLocks noGrp="1"/>
          </p:cNvSpPr>
          <p:nvPr>
            <p:ph type="pic" idx="2"/>
          </p:nvPr>
        </p:nvSpPr>
        <p:spPr>
          <a:xfrm>
            <a:off x="7179597" y="2325182"/>
            <a:ext cx="4179887" cy="3462338"/>
          </a:xfrm>
          <a:prstGeom prst="rect">
            <a:avLst/>
          </a:prstGeom>
          <a:noFill/>
          <a:ln>
            <a:noFill/>
          </a:ln>
        </p:spPr>
      </p:sp>
      <p:pic>
        <p:nvPicPr>
          <p:cNvPr id="1623" name="Google Shape;1623;p11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769225" y="489857"/>
            <a:ext cx="606829" cy="606829"/>
          </a:xfrm>
          <a:prstGeom prst="rect">
            <a:avLst/>
          </a:prstGeom>
          <a:noFill/>
          <a:ln>
            <a:noFill/>
          </a:ln>
        </p:spPr>
      </p:pic>
      <p:pic>
        <p:nvPicPr>
          <p:cNvPr id="1624" name="Google Shape;1624;p11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76520" y="5206142"/>
            <a:ext cx="606829" cy="606829"/>
          </a:xfrm>
          <a:prstGeom prst="rect">
            <a:avLst/>
          </a:prstGeom>
          <a:noFill/>
          <a:ln>
            <a:noFill/>
          </a:ln>
        </p:spPr>
      </p:pic>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matchingName="13_Заголовок раздела">
  <p:cSld name="13_Заголовок раздела">
    <p:spTree>
      <p:nvGrpSpPr>
        <p:cNvPr id="1" name="Shape 1625"/>
        <p:cNvGrpSpPr/>
        <p:nvPr/>
      </p:nvGrpSpPr>
      <p:grpSpPr>
        <a:xfrm>
          <a:off x="0" y="0"/>
          <a:ext cx="0" cy="0"/>
          <a:chOff x="0" y="0"/>
          <a:chExt cx="0" cy="0"/>
        </a:xfrm>
      </p:grpSpPr>
      <p:pic>
        <p:nvPicPr>
          <p:cNvPr id="1626" name="Google Shape;1626;p11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12750"/>
            <a:ext cx="5064952" cy="4524690"/>
          </a:xfrm>
          <a:prstGeom prst="rect">
            <a:avLst/>
          </a:prstGeom>
          <a:noFill/>
          <a:ln>
            <a:noFill/>
          </a:ln>
        </p:spPr>
      </p:pic>
      <p:pic>
        <p:nvPicPr>
          <p:cNvPr id="1627" name="Google Shape;1627;p113"/>
          <p:cNvPicPr preferRelativeResize="0"/>
          <p:nvPr/>
        </p:nvPicPr>
        <p:blipFill rotWithShape="1">
          <a:blip r:embed="rId3" cstate="email">
            <a:alphaModFix/>
            <a:extLst>
              <a:ext uri="{28A0092B-C50C-407E-A947-70E740481C1C}">
                <a14:useLocalDpi xmlns:a14="http://schemas.microsoft.com/office/drawing/2010/main"/>
              </a:ext>
            </a:extLst>
          </a:blip>
          <a:srcRect b="37149"/>
          <a:stretch/>
        </p:blipFill>
        <p:spPr>
          <a:xfrm rot="10800000" flipH="1">
            <a:off x="4239782" y="0"/>
            <a:ext cx="3712436" cy="2333310"/>
          </a:xfrm>
          <a:prstGeom prst="rect">
            <a:avLst/>
          </a:prstGeom>
          <a:noFill/>
          <a:ln>
            <a:noFill/>
          </a:ln>
        </p:spPr>
      </p:pic>
      <p:pic>
        <p:nvPicPr>
          <p:cNvPr id="1628" name="Google Shape;1628;p113"/>
          <p:cNvPicPr preferRelativeResize="0"/>
          <p:nvPr/>
        </p:nvPicPr>
        <p:blipFill rotWithShape="1">
          <a:blip r:embed="rId4" cstate="email">
            <a:alphaModFix/>
            <a:extLst>
              <a:ext uri="{28A0092B-C50C-407E-A947-70E740481C1C}">
                <a14:useLocalDpi xmlns:a14="http://schemas.microsoft.com/office/drawing/2010/main"/>
              </a:ext>
            </a:extLst>
          </a:blip>
          <a:srcRect b="37149"/>
          <a:stretch/>
        </p:blipFill>
        <p:spPr>
          <a:xfrm>
            <a:off x="5053327" y="5527270"/>
            <a:ext cx="2117271" cy="1330730"/>
          </a:xfrm>
          <a:prstGeom prst="rect">
            <a:avLst/>
          </a:prstGeom>
          <a:noFill/>
          <a:ln>
            <a:noFill/>
          </a:ln>
        </p:spPr>
      </p:pic>
      <p:pic>
        <p:nvPicPr>
          <p:cNvPr id="1629" name="Google Shape;1629;p11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110570">
            <a:off x="120478" y="4317215"/>
            <a:ext cx="2355886" cy="2384681"/>
          </a:xfrm>
          <a:prstGeom prst="rect">
            <a:avLst/>
          </a:prstGeom>
          <a:noFill/>
          <a:ln>
            <a:noFill/>
          </a:ln>
        </p:spPr>
      </p:pic>
      <p:pic>
        <p:nvPicPr>
          <p:cNvPr id="1630" name="Google Shape;1630;p11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631" name="Google Shape;1631;p1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32" name="Google Shape;1632;p1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33" name="Google Shape;1633;p11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634" name="Google Shape;1634;p11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1635" name="Google Shape;1635;p113"/>
          <p:cNvSpPr>
            <a:spLocks noGrp="1"/>
          </p:cNvSpPr>
          <p:nvPr>
            <p:ph type="pic" idx="2"/>
          </p:nvPr>
        </p:nvSpPr>
        <p:spPr>
          <a:xfrm>
            <a:off x="1379764" y="739549"/>
            <a:ext cx="9432713" cy="5047971"/>
          </a:xfrm>
          <a:prstGeom prst="rect">
            <a:avLst/>
          </a:prstGeom>
          <a:noFill/>
          <a:ln>
            <a:noFill/>
          </a:ln>
        </p:spPr>
      </p:sp>
      <p:pic>
        <p:nvPicPr>
          <p:cNvPr id="1636" name="Google Shape;1636;p11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0084" y="2943679"/>
            <a:ext cx="2215318" cy="3412671"/>
          </a:xfrm>
          <a:prstGeom prst="rect">
            <a:avLst/>
          </a:prstGeom>
          <a:noFill/>
          <a:ln>
            <a:noFill/>
          </a:ln>
        </p:spPr>
      </p:pic>
      <p:pic>
        <p:nvPicPr>
          <p:cNvPr id="1637" name="Google Shape;1637;p11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9900923" y="4810805"/>
            <a:ext cx="2291077" cy="343662"/>
          </a:xfrm>
          <a:prstGeom prst="rect">
            <a:avLst/>
          </a:prstGeom>
          <a:noFill/>
          <a:ln>
            <a:noFill/>
          </a:ln>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matchingName="14_Заголовок раздела">
  <p:cSld name="14_Заголовок раздела">
    <p:spTree>
      <p:nvGrpSpPr>
        <p:cNvPr id="1" name="Shape 1638"/>
        <p:cNvGrpSpPr/>
        <p:nvPr/>
      </p:nvGrpSpPr>
      <p:grpSpPr>
        <a:xfrm>
          <a:off x="0" y="0"/>
          <a:ext cx="0" cy="0"/>
          <a:chOff x="0" y="0"/>
          <a:chExt cx="0" cy="0"/>
        </a:xfrm>
      </p:grpSpPr>
      <p:pic>
        <p:nvPicPr>
          <p:cNvPr id="1639" name="Google Shape;1639;p114"/>
          <p:cNvPicPr preferRelativeResize="0"/>
          <p:nvPr/>
        </p:nvPicPr>
        <p:blipFill rotWithShape="1">
          <a:blip r:embed="rId2" cstate="email">
            <a:alphaModFix/>
            <a:extLst>
              <a:ext uri="{28A0092B-C50C-407E-A947-70E740481C1C}">
                <a14:useLocalDpi xmlns:a14="http://schemas.microsoft.com/office/drawing/2010/main"/>
              </a:ext>
            </a:extLst>
          </a:blip>
          <a:srcRect b="27133"/>
          <a:stretch/>
        </p:blipFill>
        <p:spPr>
          <a:xfrm>
            <a:off x="-1514180" y="3841352"/>
            <a:ext cx="7530961" cy="2886473"/>
          </a:xfrm>
          <a:prstGeom prst="rect">
            <a:avLst/>
          </a:prstGeom>
          <a:noFill/>
          <a:ln>
            <a:noFill/>
          </a:ln>
        </p:spPr>
      </p:pic>
      <p:pic>
        <p:nvPicPr>
          <p:cNvPr id="1640" name="Google Shape;1640;p114"/>
          <p:cNvPicPr preferRelativeResize="0"/>
          <p:nvPr/>
        </p:nvPicPr>
        <p:blipFill rotWithShape="1">
          <a:blip r:embed="rId3">
            <a:alphaModFix/>
          </a:blip>
          <a:srcRect l="26208" b="27313"/>
          <a:stretch/>
        </p:blipFill>
        <p:spPr>
          <a:xfrm>
            <a:off x="0" y="1246771"/>
            <a:ext cx="5627738" cy="5611229"/>
          </a:xfrm>
          <a:prstGeom prst="rect">
            <a:avLst/>
          </a:prstGeom>
          <a:noFill/>
          <a:ln>
            <a:noFill/>
          </a:ln>
        </p:spPr>
      </p:pic>
      <p:pic>
        <p:nvPicPr>
          <p:cNvPr id="1641" name="Google Shape;1641;p11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642" name="Google Shape;1642;p1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43" name="Google Shape;1643;p1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44" name="Google Shape;1644;p11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645" name="Google Shape;1645;p11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1646" name="Google Shape;1646;p114"/>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647" name="Google Shape;1647;p114"/>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48" name="Google Shape;1648;p11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273423" y="4552117"/>
            <a:ext cx="882393" cy="1804233"/>
          </a:xfrm>
          <a:prstGeom prst="rect">
            <a:avLst/>
          </a:prstGeom>
          <a:noFill/>
          <a:ln>
            <a:noFill/>
          </a:ln>
        </p:spPr>
      </p:pic>
      <p:pic>
        <p:nvPicPr>
          <p:cNvPr id="1649" name="Google Shape;1649;p11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1239574">
            <a:off x="8953994" y="4777960"/>
            <a:ext cx="1261955" cy="2253491"/>
          </a:xfrm>
          <a:prstGeom prst="rect">
            <a:avLst/>
          </a:prstGeom>
          <a:noFill/>
          <a:ln>
            <a:noFill/>
          </a:ln>
        </p:spPr>
      </p:pic>
      <p:pic>
        <p:nvPicPr>
          <p:cNvPr id="1650" name="Google Shape;1650;p11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281249">
            <a:off x="65761" y="4480771"/>
            <a:ext cx="1544875" cy="2344190"/>
          </a:xfrm>
          <a:prstGeom prst="rect">
            <a:avLst/>
          </a:prstGeom>
          <a:noFill/>
          <a:ln>
            <a:noFill/>
          </a:ln>
        </p:spPr>
      </p:pic>
      <p:pic>
        <p:nvPicPr>
          <p:cNvPr id="1651" name="Google Shape;1651;p11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5841646" y="0"/>
            <a:ext cx="3743325" cy="1193705"/>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15_Заголовок раздела">
  <p:cSld name="15_Заголовок раздела">
    <p:spTree>
      <p:nvGrpSpPr>
        <p:cNvPr id="1" name="Shape 1652"/>
        <p:cNvGrpSpPr/>
        <p:nvPr/>
      </p:nvGrpSpPr>
      <p:grpSpPr>
        <a:xfrm>
          <a:off x="0" y="0"/>
          <a:ext cx="0" cy="0"/>
          <a:chOff x="0" y="0"/>
          <a:chExt cx="0" cy="0"/>
        </a:xfrm>
      </p:grpSpPr>
      <p:pic>
        <p:nvPicPr>
          <p:cNvPr id="1653" name="Google Shape;1653;p11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96244" y="0"/>
            <a:ext cx="10058400" cy="6283853"/>
          </a:xfrm>
          <a:prstGeom prst="rect">
            <a:avLst/>
          </a:prstGeom>
          <a:noFill/>
          <a:ln>
            <a:noFill/>
          </a:ln>
        </p:spPr>
      </p:pic>
      <p:pic>
        <p:nvPicPr>
          <p:cNvPr id="1654" name="Google Shape;1654;p11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655" name="Google Shape;1655;p1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6" name="Google Shape;1656;p1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7" name="Google Shape;1657;p11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658" name="Google Shape;1658;p11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1659" name="Google Shape;1659;p115"/>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660" name="Google Shape;1660;p115"/>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661" name="Google Shape;1661;p115"/>
          <p:cNvPicPr preferRelativeResize="0"/>
          <p:nvPr/>
        </p:nvPicPr>
        <p:blipFill rotWithShape="1">
          <a:blip r:embed="rId5" cstate="email">
            <a:alphaModFix/>
            <a:extLst>
              <a:ext uri="{28A0092B-C50C-407E-A947-70E740481C1C}">
                <a14:useLocalDpi xmlns:a14="http://schemas.microsoft.com/office/drawing/2010/main"/>
              </a:ext>
            </a:extLst>
          </a:blip>
          <a:srcRect r="31496"/>
          <a:stretch/>
        </p:blipFill>
        <p:spPr>
          <a:xfrm>
            <a:off x="9705974" y="1619020"/>
            <a:ext cx="2486025" cy="3629025"/>
          </a:xfrm>
          <a:prstGeom prst="rect">
            <a:avLst/>
          </a:prstGeom>
          <a:noFill/>
          <a:ln>
            <a:noFill/>
          </a:ln>
        </p:spPr>
      </p:pic>
      <p:pic>
        <p:nvPicPr>
          <p:cNvPr id="1662" name="Google Shape;1662;p115"/>
          <p:cNvPicPr preferRelativeResize="0"/>
          <p:nvPr/>
        </p:nvPicPr>
        <p:blipFill rotWithShape="1">
          <a:blip r:embed="rId5" cstate="email">
            <a:alphaModFix/>
            <a:extLst>
              <a:ext uri="{28A0092B-C50C-407E-A947-70E740481C1C}">
                <a14:useLocalDpi xmlns:a14="http://schemas.microsoft.com/office/drawing/2010/main"/>
              </a:ext>
            </a:extLst>
          </a:blip>
          <a:srcRect r="31496"/>
          <a:stretch/>
        </p:blipFill>
        <p:spPr>
          <a:xfrm flipH="1">
            <a:off x="0" y="1619020"/>
            <a:ext cx="2486025" cy="3629025"/>
          </a:xfrm>
          <a:prstGeom prst="rect">
            <a:avLst/>
          </a:prstGeom>
          <a:noFill/>
          <a:ln>
            <a:noFill/>
          </a:ln>
        </p:spPr>
      </p:pic>
      <p:pic>
        <p:nvPicPr>
          <p:cNvPr id="1663" name="Google Shape;1663;p11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779344" y="1231842"/>
            <a:ext cx="621956" cy="621956"/>
          </a:xfrm>
          <a:prstGeom prst="rect">
            <a:avLst/>
          </a:prstGeom>
          <a:noFill/>
          <a:ln>
            <a:noFill/>
          </a:ln>
        </p:spPr>
      </p:pic>
      <p:pic>
        <p:nvPicPr>
          <p:cNvPr id="1664" name="Google Shape;1664;p11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890961" y="4991031"/>
            <a:ext cx="801650" cy="801650"/>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Table_slide_purplr">
  <p:cSld name="Table_slide_purplr">
    <p:spTree>
      <p:nvGrpSpPr>
        <p:cNvPr id="1" name="Shape 1665"/>
        <p:cNvGrpSpPr/>
        <p:nvPr/>
      </p:nvGrpSpPr>
      <p:grpSpPr>
        <a:xfrm>
          <a:off x="0" y="0"/>
          <a:ext cx="0" cy="0"/>
          <a:chOff x="0" y="0"/>
          <a:chExt cx="0" cy="0"/>
        </a:xfrm>
      </p:grpSpPr>
      <p:pic>
        <p:nvPicPr>
          <p:cNvPr id="1666" name="Google Shape;1666;p116"/>
          <p:cNvPicPr preferRelativeResize="0"/>
          <p:nvPr/>
        </p:nvPicPr>
        <p:blipFill rotWithShape="1">
          <a:blip r:embed="rId2" cstate="email">
            <a:alphaModFix/>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a:noFill/>
          <a:ln>
            <a:noFill/>
          </a:ln>
        </p:spPr>
      </p:pic>
      <p:pic>
        <p:nvPicPr>
          <p:cNvPr id="1667" name="Google Shape;1667;p11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7571362" y="2247599"/>
            <a:ext cx="4620638" cy="4620638"/>
          </a:xfrm>
          <a:prstGeom prst="rect">
            <a:avLst/>
          </a:prstGeom>
          <a:noFill/>
          <a:ln>
            <a:noFill/>
          </a:ln>
        </p:spPr>
      </p:pic>
      <p:pic>
        <p:nvPicPr>
          <p:cNvPr id="1668" name="Google Shape;1668;p116"/>
          <p:cNvPicPr preferRelativeResize="0"/>
          <p:nvPr/>
        </p:nvPicPr>
        <p:blipFill rotWithShape="1">
          <a:blip r:embed="rId4">
            <a:alphaModFix/>
          </a:blip>
          <a:srcRect r="20863"/>
          <a:stretch/>
        </p:blipFill>
        <p:spPr>
          <a:xfrm rot="-5400000">
            <a:off x="-18847" y="18848"/>
            <a:ext cx="5276445" cy="5238750"/>
          </a:xfrm>
          <a:prstGeom prst="rect">
            <a:avLst/>
          </a:prstGeom>
          <a:noFill/>
          <a:ln>
            <a:noFill/>
          </a:ln>
        </p:spPr>
      </p:pic>
      <p:pic>
        <p:nvPicPr>
          <p:cNvPr id="1669" name="Google Shape;1669;p11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670" name="Google Shape;1670;p116"/>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1" name="Google Shape;1671;p116"/>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2" name="Google Shape;1672;p11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673" name="Google Shape;1673;p11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pic>
        <p:nvPicPr>
          <p:cNvPr id="1674" name="Google Shape;1674;p11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164043" y="2130357"/>
            <a:ext cx="1166757" cy="1770434"/>
          </a:xfrm>
          <a:prstGeom prst="rect">
            <a:avLst/>
          </a:prstGeom>
          <a:noFill/>
          <a:ln>
            <a:noFill/>
          </a:ln>
        </p:spPr>
      </p:pic>
      <p:pic>
        <p:nvPicPr>
          <p:cNvPr id="1675" name="Google Shape;1675;p11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44813" y="5523049"/>
            <a:ext cx="798791" cy="798791"/>
          </a:xfrm>
          <a:prstGeom prst="rect">
            <a:avLst/>
          </a:prstGeom>
          <a:noFill/>
          <a:ln>
            <a:noFill/>
          </a:ln>
        </p:spPr>
      </p:pic>
      <p:pic>
        <p:nvPicPr>
          <p:cNvPr id="1676" name="Google Shape;1676;p116"/>
          <p:cNvPicPr preferRelativeResize="0"/>
          <p:nvPr/>
        </p:nvPicPr>
        <p:blipFill rotWithShape="1">
          <a:blip r:embed="rId9">
            <a:alphaModFix/>
          </a:blip>
          <a:srcRect/>
          <a:stretch/>
        </p:blipFill>
        <p:spPr>
          <a:xfrm>
            <a:off x="3714750" y="6071359"/>
            <a:ext cx="4762500" cy="247650"/>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bullet_points_purple">
  <p:cSld name="bullet_points_purple">
    <p:spTree>
      <p:nvGrpSpPr>
        <p:cNvPr id="1" name="Shape 1677"/>
        <p:cNvGrpSpPr/>
        <p:nvPr/>
      </p:nvGrpSpPr>
      <p:grpSpPr>
        <a:xfrm>
          <a:off x="0" y="0"/>
          <a:ext cx="0" cy="0"/>
          <a:chOff x="0" y="0"/>
          <a:chExt cx="0" cy="0"/>
        </a:xfrm>
      </p:grpSpPr>
      <p:pic>
        <p:nvPicPr>
          <p:cNvPr id="1678" name="Google Shape;1678;p11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362875" y="3653944"/>
            <a:ext cx="4930936" cy="727313"/>
          </a:xfrm>
          <a:prstGeom prst="rect">
            <a:avLst/>
          </a:prstGeom>
          <a:noFill/>
          <a:ln>
            <a:noFill/>
          </a:ln>
        </p:spPr>
      </p:pic>
      <p:pic>
        <p:nvPicPr>
          <p:cNvPr id="1679" name="Google Shape;1679;p117"/>
          <p:cNvPicPr preferRelativeResize="0"/>
          <p:nvPr/>
        </p:nvPicPr>
        <p:blipFill rotWithShape="1">
          <a:blip r:embed="rId3" cstate="email">
            <a:alphaModFix/>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a:noFill/>
          <a:ln>
            <a:noFill/>
          </a:ln>
        </p:spPr>
      </p:pic>
      <p:pic>
        <p:nvPicPr>
          <p:cNvPr id="1680" name="Google Shape;1680;p11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681" name="Google Shape;1681;p117"/>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2" name="Google Shape;1682;p117"/>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3" name="Google Shape;1683;p11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684" name="Google Shape;1684;p117"/>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85" name="Google Shape;1685;p11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1686" name="Google Shape;1686;p117"/>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7" name="Google Shape;1687;p117"/>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8" name="Google Shape;1688;p117"/>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89" name="Google Shape;1689;p11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556" y="4664734"/>
            <a:ext cx="1268847" cy="1925346"/>
          </a:xfrm>
          <a:prstGeom prst="rect">
            <a:avLst/>
          </a:prstGeom>
          <a:noFill/>
          <a:ln>
            <a:noFill/>
          </a:ln>
        </p:spPr>
      </p:pic>
      <p:pic>
        <p:nvPicPr>
          <p:cNvPr id="1690" name="Google Shape;1690;p11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400000">
            <a:off x="-1949577" y="1782777"/>
            <a:ext cx="5021907" cy="1456353"/>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2_Заголовок раздела">
  <p:cSld name="2_Заголовок раздела">
    <p:spTree>
      <p:nvGrpSpPr>
        <p:cNvPr id="1" name="Shape 1691"/>
        <p:cNvGrpSpPr/>
        <p:nvPr/>
      </p:nvGrpSpPr>
      <p:grpSpPr>
        <a:xfrm>
          <a:off x="0" y="0"/>
          <a:ext cx="0" cy="0"/>
          <a:chOff x="0" y="0"/>
          <a:chExt cx="0" cy="0"/>
        </a:xfrm>
      </p:grpSpPr>
      <p:grpSp>
        <p:nvGrpSpPr>
          <p:cNvPr id="1692" name="Google Shape;1692;p118"/>
          <p:cNvGrpSpPr/>
          <p:nvPr/>
        </p:nvGrpSpPr>
        <p:grpSpPr>
          <a:xfrm>
            <a:off x="-308080" y="0"/>
            <a:ext cx="12517880" cy="6858000"/>
            <a:chOff x="-308080" y="0"/>
            <a:chExt cx="12517880" cy="6858000"/>
          </a:xfrm>
        </p:grpSpPr>
        <p:pic>
          <p:nvPicPr>
            <p:cNvPr id="1693" name="Google Shape;1693;p11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79342" y="736116"/>
              <a:ext cx="4466270" cy="342414"/>
            </a:xfrm>
            <a:prstGeom prst="rect">
              <a:avLst/>
            </a:prstGeom>
            <a:noFill/>
            <a:ln>
              <a:noFill/>
            </a:ln>
          </p:spPr>
        </p:pic>
        <p:pic>
          <p:nvPicPr>
            <p:cNvPr id="1694" name="Google Shape;1694;p11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830" y="0"/>
              <a:ext cx="7458615" cy="6858000"/>
            </a:xfrm>
            <a:prstGeom prst="rect">
              <a:avLst/>
            </a:prstGeom>
            <a:noFill/>
            <a:ln>
              <a:noFill/>
            </a:ln>
          </p:spPr>
        </p:pic>
        <p:pic>
          <p:nvPicPr>
            <p:cNvPr id="1695" name="Google Shape;1695;p11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38622" y="1355354"/>
              <a:ext cx="3683260" cy="4686240"/>
            </a:xfrm>
            <a:prstGeom prst="rect">
              <a:avLst/>
            </a:prstGeom>
            <a:noFill/>
            <a:ln>
              <a:noFill/>
            </a:ln>
          </p:spPr>
        </p:pic>
        <p:pic>
          <p:nvPicPr>
            <p:cNvPr id="1696" name="Google Shape;1696;p11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308080" y="6139499"/>
              <a:ext cx="5976664" cy="216654"/>
            </a:xfrm>
            <a:prstGeom prst="rect">
              <a:avLst/>
            </a:prstGeom>
            <a:noFill/>
            <a:ln>
              <a:noFill/>
            </a:ln>
          </p:spPr>
        </p:pic>
        <p:pic>
          <p:nvPicPr>
            <p:cNvPr id="1697" name="Google Shape;1697;p11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7318299" y="5230704"/>
              <a:ext cx="3166874" cy="114799"/>
            </a:xfrm>
            <a:prstGeom prst="rect">
              <a:avLst/>
            </a:prstGeom>
            <a:noFill/>
            <a:ln>
              <a:noFill/>
            </a:ln>
          </p:spPr>
        </p:pic>
        <p:pic>
          <p:nvPicPr>
            <p:cNvPr id="1698" name="Google Shape;1698;p11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736532" y="3422628"/>
              <a:ext cx="330408" cy="330408"/>
            </a:xfrm>
            <a:prstGeom prst="rect">
              <a:avLst/>
            </a:prstGeom>
            <a:noFill/>
            <a:ln>
              <a:noFill/>
            </a:ln>
          </p:spPr>
        </p:pic>
        <p:pic>
          <p:nvPicPr>
            <p:cNvPr id="1699" name="Google Shape;1699;p11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666050" y="0"/>
              <a:ext cx="2712926" cy="907323"/>
            </a:xfrm>
            <a:prstGeom prst="rect">
              <a:avLst/>
            </a:prstGeom>
            <a:noFill/>
            <a:ln>
              <a:noFill/>
            </a:ln>
          </p:spPr>
        </p:pic>
        <p:pic>
          <p:nvPicPr>
            <p:cNvPr id="1700" name="Google Shape;1700;p11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10024087" y="3387077"/>
              <a:ext cx="2185713" cy="359647"/>
            </a:xfrm>
            <a:prstGeom prst="rect">
              <a:avLst/>
            </a:prstGeom>
            <a:noFill/>
            <a:ln>
              <a:noFill/>
            </a:ln>
          </p:spPr>
        </p:pic>
      </p:grpSp>
      <p:pic>
        <p:nvPicPr>
          <p:cNvPr id="1701" name="Google Shape;1701;p11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702" name="Google Shape;1702;p118"/>
          <p:cNvSpPr txBox="1">
            <a:spLocks noGrp="1"/>
          </p:cNvSpPr>
          <p:nvPr>
            <p:ph type="title"/>
          </p:nvPr>
        </p:nvSpPr>
        <p:spPr>
          <a:xfrm>
            <a:off x="6319533" y="1638729"/>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03" name="Google Shape;1703;p118"/>
          <p:cNvSpPr txBox="1">
            <a:spLocks noGrp="1"/>
          </p:cNvSpPr>
          <p:nvPr>
            <p:ph type="body" idx="1"/>
          </p:nvPr>
        </p:nvSpPr>
        <p:spPr>
          <a:xfrm>
            <a:off x="7389655" y="3992973"/>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704" name="Google Shape;1704;p1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5" name="Google Shape;1705;p1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6" name="Google Shape;1706;p11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16_Заголовок раздела">
  <p:cSld name="16_Заголовок раздела">
    <p:spTree>
      <p:nvGrpSpPr>
        <p:cNvPr id="1" name="Shape 1707"/>
        <p:cNvGrpSpPr/>
        <p:nvPr/>
      </p:nvGrpSpPr>
      <p:grpSpPr>
        <a:xfrm>
          <a:off x="0" y="0"/>
          <a:ext cx="0" cy="0"/>
          <a:chOff x="0" y="0"/>
          <a:chExt cx="0" cy="0"/>
        </a:xfrm>
      </p:grpSpPr>
      <p:pic>
        <p:nvPicPr>
          <p:cNvPr id="1708" name="Google Shape;1708;p119"/>
          <p:cNvPicPr preferRelativeResize="0"/>
          <p:nvPr/>
        </p:nvPicPr>
        <p:blipFill rotWithShape="1">
          <a:blip r:embed="rId2" cstate="email">
            <a:alphaModFix/>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a:noFill/>
          <a:ln>
            <a:noFill/>
          </a:ln>
        </p:spPr>
      </p:pic>
      <p:pic>
        <p:nvPicPr>
          <p:cNvPr id="1709" name="Google Shape;1709;p11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2647950" cy="6705199"/>
          </a:xfrm>
          <a:prstGeom prst="rect">
            <a:avLst/>
          </a:prstGeom>
          <a:noFill/>
          <a:ln>
            <a:noFill/>
          </a:ln>
        </p:spPr>
      </p:pic>
      <p:pic>
        <p:nvPicPr>
          <p:cNvPr id="1710" name="Google Shape;1710;p11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711" name="Google Shape;1711;p1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12" name="Google Shape;1712;p1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13" name="Google Shape;1713;p11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714" name="Google Shape;1714;p119"/>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15" name="Google Shape;1715;p119"/>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716" name="Google Shape;1716;p11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717" name="Google Shape;1717;p11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2865910" y="5774611"/>
            <a:ext cx="6125690" cy="222056"/>
          </a:xfrm>
          <a:prstGeom prst="rect">
            <a:avLst/>
          </a:prstGeom>
          <a:noFill/>
          <a:ln>
            <a:noFill/>
          </a:ln>
        </p:spPr>
      </p:pic>
      <p:pic>
        <p:nvPicPr>
          <p:cNvPr id="1718" name="Google Shape;1718;p11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8964" y="1632968"/>
            <a:ext cx="436111" cy="436111"/>
          </a:xfrm>
          <a:prstGeom prst="rect">
            <a:avLst/>
          </a:prstGeom>
          <a:noFill/>
          <a:ln>
            <a:noFill/>
          </a:ln>
        </p:spPr>
      </p:pic>
      <p:pic>
        <p:nvPicPr>
          <p:cNvPr id="1719" name="Google Shape;1719;p11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728746" y="196623"/>
            <a:ext cx="504825" cy="504825"/>
          </a:xfrm>
          <a:prstGeom prst="rect">
            <a:avLst/>
          </a:prstGeom>
          <a:noFill/>
          <a:ln>
            <a:noFill/>
          </a:ln>
        </p:spPr>
      </p:pic>
      <p:pic>
        <p:nvPicPr>
          <p:cNvPr id="1720" name="Google Shape;1720;p11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869460" y="6048972"/>
            <a:ext cx="504825" cy="504825"/>
          </a:xfrm>
          <a:prstGeom prst="rect">
            <a:avLst/>
          </a:prstGeom>
          <a:noFill/>
          <a:ln>
            <a:noFill/>
          </a:ln>
        </p:spPr>
      </p:pic>
      <p:pic>
        <p:nvPicPr>
          <p:cNvPr id="1721" name="Google Shape;1721;p11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320171" y="3754337"/>
            <a:ext cx="2743200" cy="2743200"/>
          </a:xfrm>
          <a:prstGeom prst="rect">
            <a:avLst/>
          </a:prstGeom>
          <a:noFill/>
          <a:ln>
            <a:noFill/>
          </a:ln>
        </p:spPr>
      </p:pic>
      <p:pic>
        <p:nvPicPr>
          <p:cNvPr id="1722" name="Google Shape;1722;p11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flipH="1">
            <a:off x="0" y="937878"/>
            <a:ext cx="3267075" cy="330338"/>
          </a:xfrm>
          <a:prstGeom prst="rect">
            <a:avLst/>
          </a:prstGeom>
          <a:noFill/>
          <a:ln>
            <a:noFill/>
          </a:ln>
        </p:spPr>
      </p:pic>
      <p:pic>
        <p:nvPicPr>
          <p:cNvPr id="1723" name="Google Shape;1723;p11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a:off x="8924925" y="937878"/>
            <a:ext cx="3267075" cy="330338"/>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1_Заголовок и объект">
  <p:cSld name="1_Заголовок и объект">
    <p:spTree>
      <p:nvGrpSpPr>
        <p:cNvPr id="1" name="Shape 218"/>
        <p:cNvGrpSpPr/>
        <p:nvPr/>
      </p:nvGrpSpPr>
      <p:grpSpPr>
        <a:xfrm>
          <a:off x="0" y="0"/>
          <a:ext cx="0" cy="0"/>
          <a:chOff x="0" y="0"/>
          <a:chExt cx="0" cy="0"/>
        </a:xfrm>
      </p:grpSpPr>
      <p:grpSp>
        <p:nvGrpSpPr>
          <p:cNvPr id="219" name="Google Shape;219;p23"/>
          <p:cNvGrpSpPr/>
          <p:nvPr/>
        </p:nvGrpSpPr>
        <p:grpSpPr>
          <a:xfrm>
            <a:off x="-9326" y="0"/>
            <a:ext cx="12203410" cy="6877876"/>
            <a:chOff x="-9326" y="0"/>
            <a:chExt cx="12203410" cy="6877876"/>
          </a:xfrm>
        </p:grpSpPr>
        <p:pic>
          <p:nvPicPr>
            <p:cNvPr id="220" name="Google Shape;220;p2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205936" y="4185084"/>
              <a:ext cx="7290489" cy="2264608"/>
            </a:xfrm>
            <a:prstGeom prst="rect">
              <a:avLst/>
            </a:prstGeom>
            <a:noFill/>
            <a:ln>
              <a:noFill/>
            </a:ln>
          </p:spPr>
        </p:pic>
        <p:pic>
          <p:nvPicPr>
            <p:cNvPr id="221" name="Google Shape;221;p2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654781" y="2600907"/>
              <a:ext cx="3539303" cy="4276969"/>
            </a:xfrm>
            <a:prstGeom prst="rect">
              <a:avLst/>
            </a:prstGeom>
            <a:noFill/>
            <a:ln>
              <a:noFill/>
            </a:ln>
          </p:spPr>
        </p:pic>
        <p:pic>
          <p:nvPicPr>
            <p:cNvPr id="222" name="Google Shape;222;p2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5290467" cy="4567437"/>
            </a:xfrm>
            <a:prstGeom prst="rect">
              <a:avLst/>
            </a:prstGeom>
            <a:noFill/>
            <a:ln>
              <a:noFill/>
            </a:ln>
          </p:spPr>
        </p:pic>
        <p:pic>
          <p:nvPicPr>
            <p:cNvPr id="223" name="Google Shape;223;p2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3848927"/>
              <a:ext cx="2001020" cy="300153"/>
            </a:xfrm>
            <a:prstGeom prst="rect">
              <a:avLst/>
            </a:prstGeom>
            <a:noFill/>
            <a:ln>
              <a:noFill/>
            </a:ln>
          </p:spPr>
        </p:pic>
        <p:pic>
          <p:nvPicPr>
            <p:cNvPr id="224" name="Google Shape;224;p2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189938" y="0"/>
              <a:ext cx="1000475" cy="842400"/>
            </a:xfrm>
            <a:prstGeom prst="rect">
              <a:avLst/>
            </a:prstGeom>
            <a:noFill/>
            <a:ln>
              <a:noFill/>
            </a:ln>
          </p:spPr>
        </p:pic>
        <p:pic>
          <p:nvPicPr>
            <p:cNvPr id="225" name="Google Shape;225;p2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151305" y="3916928"/>
              <a:ext cx="2706534" cy="2960948"/>
            </a:xfrm>
            <a:prstGeom prst="rect">
              <a:avLst/>
            </a:prstGeom>
            <a:noFill/>
            <a:ln>
              <a:noFill/>
            </a:ln>
          </p:spPr>
        </p:pic>
        <p:pic>
          <p:nvPicPr>
            <p:cNvPr id="226" name="Google Shape;226;p2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0" y="0"/>
              <a:ext cx="4201160" cy="3753036"/>
            </a:xfrm>
            <a:prstGeom prst="rect">
              <a:avLst/>
            </a:prstGeom>
            <a:noFill/>
            <a:ln>
              <a:noFill/>
            </a:ln>
          </p:spPr>
        </p:pic>
        <p:pic>
          <p:nvPicPr>
            <p:cNvPr id="227" name="Google Shape;227;p2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 y="1138203"/>
              <a:ext cx="2000970" cy="5253658"/>
            </a:xfrm>
            <a:prstGeom prst="rect">
              <a:avLst/>
            </a:prstGeom>
            <a:noFill/>
            <a:ln>
              <a:noFill/>
            </a:ln>
          </p:spPr>
        </p:pic>
        <p:pic>
          <p:nvPicPr>
            <p:cNvPr id="228" name="Google Shape;228;p2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5192472" flipH="1">
              <a:off x="2070776" y="4677340"/>
              <a:ext cx="376436" cy="353850"/>
            </a:xfrm>
            <a:prstGeom prst="rect">
              <a:avLst/>
            </a:prstGeom>
            <a:noFill/>
            <a:ln>
              <a:noFill/>
            </a:ln>
          </p:spPr>
        </p:pic>
        <p:pic>
          <p:nvPicPr>
            <p:cNvPr id="229" name="Google Shape;229;p2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2101090" flipH="1">
              <a:off x="10397548" y="1487071"/>
              <a:ext cx="376436" cy="353850"/>
            </a:xfrm>
            <a:prstGeom prst="rect">
              <a:avLst/>
            </a:prstGeom>
            <a:noFill/>
            <a:ln>
              <a:noFill/>
            </a:ln>
          </p:spPr>
        </p:pic>
        <p:pic>
          <p:nvPicPr>
            <p:cNvPr id="230" name="Google Shape;230;p2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3681458" flipH="1">
              <a:off x="5513787" y="73347"/>
              <a:ext cx="376436" cy="353850"/>
            </a:xfrm>
            <a:prstGeom prst="rect">
              <a:avLst/>
            </a:prstGeom>
            <a:noFill/>
            <a:ln>
              <a:noFill/>
            </a:ln>
          </p:spPr>
        </p:pic>
        <p:pic>
          <p:nvPicPr>
            <p:cNvPr id="231" name="Google Shape;231;p23"/>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0885158" y="1016732"/>
              <a:ext cx="1301918" cy="1943112"/>
            </a:xfrm>
            <a:prstGeom prst="rect">
              <a:avLst/>
            </a:prstGeom>
            <a:noFill/>
            <a:ln>
              <a:noFill/>
            </a:ln>
          </p:spPr>
        </p:pic>
        <p:pic>
          <p:nvPicPr>
            <p:cNvPr id="232" name="Google Shape;232;p23"/>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rot="10800000" flipH="1">
              <a:off x="-9326" y="6304149"/>
              <a:ext cx="1716784" cy="446364"/>
            </a:xfrm>
            <a:prstGeom prst="rect">
              <a:avLst/>
            </a:prstGeom>
            <a:noFill/>
            <a:ln>
              <a:noFill/>
            </a:ln>
          </p:spPr>
        </p:pic>
        <p:pic>
          <p:nvPicPr>
            <p:cNvPr id="233" name="Google Shape;233;p23"/>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10800000" flipH="1">
              <a:off x="3921834" y="6581967"/>
              <a:ext cx="3858692" cy="192935"/>
            </a:xfrm>
            <a:prstGeom prst="rect">
              <a:avLst/>
            </a:prstGeom>
            <a:noFill/>
            <a:ln>
              <a:noFill/>
            </a:ln>
          </p:spPr>
        </p:pic>
        <p:pic>
          <p:nvPicPr>
            <p:cNvPr id="234" name="Google Shape;234;p23"/>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5768336" y="1492354"/>
              <a:ext cx="358329" cy="358329"/>
            </a:xfrm>
            <a:prstGeom prst="rect">
              <a:avLst/>
            </a:prstGeom>
            <a:noFill/>
            <a:ln>
              <a:noFill/>
            </a:ln>
          </p:spPr>
        </p:pic>
      </p:grpSp>
      <p:pic>
        <p:nvPicPr>
          <p:cNvPr id="235" name="Google Shape;235;p23"/>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11228484" y="6068848"/>
            <a:ext cx="968896" cy="809028"/>
          </a:xfrm>
          <a:prstGeom prst="rect">
            <a:avLst/>
          </a:prstGeom>
          <a:noFill/>
          <a:ln>
            <a:noFill/>
          </a:ln>
        </p:spPr>
      </p:pic>
      <p:sp>
        <p:nvSpPr>
          <p:cNvPr id="236" name="Google Shape;236;p23"/>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7" name="Google Shape;237;p23"/>
          <p:cNvSpPr txBox="1">
            <a:spLocks noGrp="1"/>
          </p:cNvSpPr>
          <p:nvPr>
            <p:ph type="body" idx="1"/>
          </p:nvPr>
        </p:nvSpPr>
        <p:spPr>
          <a:xfrm>
            <a:off x="3477986" y="2114237"/>
            <a:ext cx="5176795" cy="2041810"/>
          </a:xfrm>
          <a:prstGeom prst="rect">
            <a:avLst/>
          </a:prstGeom>
          <a:noFill/>
          <a:ln>
            <a:noFill/>
          </a:ln>
        </p:spPr>
        <p:txBody>
          <a:bodyPr spcFirstLastPara="1" wrap="square" lIns="91425" tIns="45700" rIns="91425" bIns="45700" anchor="t" anchorCtr="0">
            <a:normAutofit/>
          </a:bodyPr>
          <a:lstStyle>
            <a:lvl1pPr marL="457200" lvl="0" indent="-406400" algn="ctr">
              <a:lnSpc>
                <a:spcPct val="90000"/>
              </a:lnSpc>
              <a:spcBef>
                <a:spcPts val="1000"/>
              </a:spcBef>
              <a:spcAft>
                <a:spcPts val="0"/>
              </a:spcAft>
              <a:buClr>
                <a:schemeClr val="dk1"/>
              </a:buClr>
              <a:buSzPts val="28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9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8" name="Google Shape;238;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9" name="Google Shape;239;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0" name="Google Shape;240;p2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41" name="Google Shape;241;p23"/>
          <p:cNvSpPr txBox="1">
            <a:spLocks noGrp="1"/>
          </p:cNvSpPr>
          <p:nvPr>
            <p:ph type="body" idx="2"/>
          </p:nvPr>
        </p:nvSpPr>
        <p:spPr>
          <a:xfrm>
            <a:off x="3122451" y="4967174"/>
            <a:ext cx="5608864" cy="2014729"/>
          </a:xfrm>
          <a:prstGeom prst="rect">
            <a:avLst/>
          </a:prstGeom>
          <a:noFill/>
          <a:ln>
            <a:noFill/>
          </a:ln>
        </p:spPr>
        <p:txBody>
          <a:bodyPr spcFirstLastPara="1" wrap="square" lIns="91425" tIns="45700" rIns="91425" bIns="45700" anchor="t" anchorCtr="0">
            <a:normAutofit/>
          </a:bodyPr>
          <a:lstStyle>
            <a:lvl1pPr marL="457200" lvl="0" indent="-330200" algn="ctr">
              <a:lnSpc>
                <a:spcPct val="90000"/>
              </a:lnSpc>
              <a:spcBef>
                <a:spcPts val="1000"/>
              </a:spcBef>
              <a:spcAft>
                <a:spcPts val="0"/>
              </a:spcAft>
              <a:buClr>
                <a:schemeClr val="dk1"/>
              </a:buClr>
              <a:buSzPts val="1600"/>
              <a:buChar char="•"/>
              <a:defRPr sz="1600" b="1"/>
            </a:lvl1pPr>
            <a:lvl2pPr marL="914400" lvl="1" indent="-381000" algn="ctr">
              <a:lnSpc>
                <a:spcPct val="90000"/>
              </a:lnSpc>
              <a:spcBef>
                <a:spcPts val="500"/>
              </a:spcBef>
              <a:spcAft>
                <a:spcPts val="0"/>
              </a:spcAft>
              <a:buClr>
                <a:schemeClr val="dk1"/>
              </a:buClr>
              <a:buSzPts val="2400"/>
              <a:buChar char="•"/>
              <a:defRPr b="1"/>
            </a:lvl2pPr>
            <a:lvl3pPr marL="1371600" lvl="2" indent="-355600" algn="ctr">
              <a:lnSpc>
                <a:spcPct val="90000"/>
              </a:lnSpc>
              <a:spcBef>
                <a:spcPts val="500"/>
              </a:spcBef>
              <a:spcAft>
                <a:spcPts val="0"/>
              </a:spcAft>
              <a:buClr>
                <a:schemeClr val="dk1"/>
              </a:buClr>
              <a:buSzPts val="2000"/>
              <a:buChar char="•"/>
              <a:defRPr b="1"/>
            </a:lvl3pPr>
            <a:lvl4pPr marL="1828800" lvl="3" indent="-342900" algn="l">
              <a:lnSpc>
                <a:spcPct val="90000"/>
              </a:lnSpc>
              <a:spcBef>
                <a:spcPts val="500"/>
              </a:spcBef>
              <a:spcAft>
                <a:spcPts val="0"/>
              </a:spcAft>
              <a:buClr>
                <a:schemeClr val="dk1"/>
              </a:buClr>
              <a:buSzPts val="1800"/>
              <a:buChar char="•"/>
              <a:defRPr b="1"/>
            </a:lvl4pPr>
            <a:lvl5pPr marL="2286000" lvl="4" indent="-342900" algn="l">
              <a:lnSpc>
                <a:spcPct val="90000"/>
              </a:lnSpc>
              <a:spcBef>
                <a:spcPts val="500"/>
              </a:spcBef>
              <a:spcAft>
                <a:spcPts val="0"/>
              </a:spcAft>
              <a:buClr>
                <a:schemeClr val="dk1"/>
              </a:buClr>
              <a:buSzPts val="1800"/>
              <a:buChar char="•"/>
              <a:defRPr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matchingName="More-text_blue">
  <p:cSld name="More-text_blue">
    <p:spTree>
      <p:nvGrpSpPr>
        <p:cNvPr id="1" name="Shape 1724"/>
        <p:cNvGrpSpPr/>
        <p:nvPr/>
      </p:nvGrpSpPr>
      <p:grpSpPr>
        <a:xfrm>
          <a:off x="0" y="0"/>
          <a:ext cx="0" cy="0"/>
          <a:chOff x="0" y="0"/>
          <a:chExt cx="0" cy="0"/>
        </a:xfrm>
      </p:grpSpPr>
      <p:pic>
        <p:nvPicPr>
          <p:cNvPr id="1725" name="Google Shape;1725;p12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1"/>
            <a:ext cx="1040130" cy="6858000"/>
          </a:xfrm>
          <a:prstGeom prst="rect">
            <a:avLst/>
          </a:prstGeom>
          <a:noFill/>
          <a:ln>
            <a:noFill/>
          </a:ln>
        </p:spPr>
      </p:pic>
      <p:pic>
        <p:nvPicPr>
          <p:cNvPr id="1726" name="Google Shape;1726;p12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727" name="Google Shape;1727;p1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8" name="Google Shape;1728;p1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9" name="Google Shape;1729;p12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730" name="Google Shape;1730;p12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731" name="Google Shape;1731;p12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2933388" y="6134294"/>
            <a:ext cx="6125690" cy="222056"/>
          </a:xfrm>
          <a:prstGeom prst="rect">
            <a:avLst/>
          </a:prstGeom>
          <a:noFill/>
          <a:ln>
            <a:noFill/>
          </a:ln>
        </p:spPr>
      </p:pic>
      <p:sp>
        <p:nvSpPr>
          <p:cNvPr id="1732" name="Google Shape;1732;p120"/>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733" name="Google Shape;1733;p12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599842" y="1690006"/>
            <a:ext cx="592158" cy="3224893"/>
          </a:xfrm>
          <a:prstGeom prst="rect">
            <a:avLst/>
          </a:prstGeom>
          <a:noFill/>
          <a:ln>
            <a:noFill/>
          </a:ln>
        </p:spPr>
      </p:pic>
      <p:pic>
        <p:nvPicPr>
          <p:cNvPr id="1734" name="Google Shape;1734;p12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8955" y="4212772"/>
            <a:ext cx="450396" cy="450396"/>
          </a:xfrm>
          <a:prstGeom prst="rect">
            <a:avLst/>
          </a:prstGeom>
          <a:noFill/>
          <a:ln>
            <a:noFill/>
          </a:ln>
        </p:spPr>
      </p:pic>
      <p:pic>
        <p:nvPicPr>
          <p:cNvPr id="1735" name="Google Shape;1735;p12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584183" y="2843445"/>
            <a:ext cx="387804" cy="387804"/>
          </a:xfrm>
          <a:prstGeom prst="rect">
            <a:avLst/>
          </a:prstGeom>
          <a:noFill/>
          <a:ln>
            <a:noFill/>
          </a:ln>
        </p:spPr>
      </p:pic>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17_Заголовок раздела">
  <p:cSld name="17_Заголовок раздела">
    <p:spTree>
      <p:nvGrpSpPr>
        <p:cNvPr id="1" name="Shape 1736"/>
        <p:cNvGrpSpPr/>
        <p:nvPr/>
      </p:nvGrpSpPr>
      <p:grpSpPr>
        <a:xfrm>
          <a:off x="0" y="0"/>
          <a:ext cx="0" cy="0"/>
          <a:chOff x="0" y="0"/>
          <a:chExt cx="0" cy="0"/>
        </a:xfrm>
      </p:grpSpPr>
      <p:pic>
        <p:nvPicPr>
          <p:cNvPr id="1737" name="Google Shape;1737;p121"/>
          <p:cNvPicPr preferRelativeResize="0"/>
          <p:nvPr/>
        </p:nvPicPr>
        <p:blipFill rotWithShape="1">
          <a:blip r:embed="rId2" cstate="email">
            <a:alphaModFix/>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a:noFill/>
          <a:ln>
            <a:noFill/>
          </a:ln>
        </p:spPr>
      </p:pic>
      <p:pic>
        <p:nvPicPr>
          <p:cNvPr id="1738" name="Google Shape;1738;p121"/>
          <p:cNvPicPr preferRelativeResize="0"/>
          <p:nvPr/>
        </p:nvPicPr>
        <p:blipFill rotWithShape="1">
          <a:blip r:embed="rId2" cstate="email">
            <a:alphaModFix/>
            <a:extLst>
              <a:ext uri="{28A0092B-C50C-407E-A947-70E740481C1C}">
                <a14:useLocalDpi xmlns:a14="http://schemas.microsoft.com/office/drawing/2010/main"/>
              </a:ext>
            </a:extLst>
          </a:blip>
          <a:srcRect l="34376" b="49048"/>
          <a:stretch/>
        </p:blipFill>
        <p:spPr>
          <a:xfrm>
            <a:off x="4691" y="3359837"/>
            <a:ext cx="3106621" cy="3494315"/>
          </a:xfrm>
          <a:prstGeom prst="rect">
            <a:avLst/>
          </a:prstGeom>
          <a:noFill/>
          <a:ln>
            <a:noFill/>
          </a:ln>
        </p:spPr>
      </p:pic>
      <p:grpSp>
        <p:nvGrpSpPr>
          <p:cNvPr id="1739" name="Google Shape;1739;p121"/>
          <p:cNvGrpSpPr/>
          <p:nvPr/>
        </p:nvGrpSpPr>
        <p:grpSpPr>
          <a:xfrm>
            <a:off x="114206" y="-3848"/>
            <a:ext cx="11889642" cy="6861847"/>
            <a:chOff x="114206" y="-3848"/>
            <a:chExt cx="11889642" cy="6861847"/>
          </a:xfrm>
        </p:grpSpPr>
        <p:pic>
          <p:nvPicPr>
            <p:cNvPr id="1740" name="Google Shape;1740;p12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4206" y="-1"/>
              <a:ext cx="4139638" cy="6858000"/>
            </a:xfrm>
            <a:prstGeom prst="rect">
              <a:avLst/>
            </a:prstGeom>
            <a:noFill/>
            <a:ln>
              <a:noFill/>
            </a:ln>
          </p:spPr>
        </p:pic>
        <p:pic>
          <p:nvPicPr>
            <p:cNvPr id="1741" name="Google Shape;1741;p12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7864210" y="-3848"/>
              <a:ext cx="4139638" cy="6858000"/>
            </a:xfrm>
            <a:prstGeom prst="rect">
              <a:avLst/>
            </a:prstGeom>
            <a:noFill/>
            <a:ln>
              <a:noFill/>
            </a:ln>
          </p:spPr>
        </p:pic>
      </p:grpSp>
      <p:pic>
        <p:nvPicPr>
          <p:cNvPr id="1742" name="Google Shape;1742;p12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743" name="Google Shape;1743;p1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44" name="Google Shape;1744;p1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45" name="Google Shape;1745;p12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746" name="Google Shape;1746;p12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747" name="Google Shape;1747;p12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2996182" y="5373849"/>
            <a:ext cx="6125690" cy="222056"/>
          </a:xfrm>
          <a:prstGeom prst="rect">
            <a:avLst/>
          </a:prstGeom>
          <a:noFill/>
          <a:ln>
            <a:noFill/>
          </a:ln>
        </p:spPr>
      </p:pic>
      <p:pic>
        <p:nvPicPr>
          <p:cNvPr id="1748" name="Google Shape;1748;p12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572967" y="2710791"/>
            <a:ext cx="504825" cy="504825"/>
          </a:xfrm>
          <a:prstGeom prst="rect">
            <a:avLst/>
          </a:prstGeom>
          <a:noFill/>
          <a:ln>
            <a:noFill/>
          </a:ln>
        </p:spPr>
      </p:pic>
      <p:pic>
        <p:nvPicPr>
          <p:cNvPr id="1749" name="Google Shape;1749;p12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687427" y="3051953"/>
            <a:ext cx="2743200" cy="2743200"/>
          </a:xfrm>
          <a:prstGeom prst="rect">
            <a:avLst/>
          </a:prstGeom>
          <a:noFill/>
          <a:ln>
            <a:noFill/>
          </a:ln>
        </p:spPr>
      </p:pic>
      <p:sp>
        <p:nvSpPr>
          <p:cNvPr id="1750" name="Google Shape;1750;p121"/>
          <p:cNvSpPr txBox="1">
            <a:spLocks noGrp="1"/>
          </p:cNvSpPr>
          <p:nvPr>
            <p:ph type="body" idx="1"/>
          </p:nvPr>
        </p:nvSpPr>
        <p:spPr>
          <a:xfrm>
            <a:off x="2187347" y="1689146"/>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751" name="Google Shape;1751;p12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85115" y="2710791"/>
            <a:ext cx="504825" cy="504825"/>
          </a:xfrm>
          <a:prstGeom prst="rect">
            <a:avLst/>
          </a:prstGeom>
          <a:noFill/>
          <a:ln>
            <a:noFill/>
          </a:ln>
        </p:spPr>
      </p:pic>
      <p:pic>
        <p:nvPicPr>
          <p:cNvPr id="1752" name="Google Shape;1752;p12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815011" y="366726"/>
            <a:ext cx="561975" cy="561975"/>
          </a:xfrm>
          <a:prstGeom prst="rect">
            <a:avLst/>
          </a:prstGeom>
          <a:noFill/>
          <a:ln>
            <a:noFill/>
          </a:ln>
        </p:spPr>
      </p:pic>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18_Заголовок раздела">
  <p:cSld name="18_Заголовок раздела">
    <p:spTree>
      <p:nvGrpSpPr>
        <p:cNvPr id="1" name="Shape 1753"/>
        <p:cNvGrpSpPr/>
        <p:nvPr/>
      </p:nvGrpSpPr>
      <p:grpSpPr>
        <a:xfrm>
          <a:off x="0" y="0"/>
          <a:ext cx="0" cy="0"/>
          <a:chOff x="0" y="0"/>
          <a:chExt cx="0" cy="0"/>
        </a:xfrm>
      </p:grpSpPr>
      <p:pic>
        <p:nvPicPr>
          <p:cNvPr id="1754" name="Google Shape;1754;p12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892464" y="3067960"/>
            <a:ext cx="4299535" cy="3790040"/>
          </a:xfrm>
          <a:prstGeom prst="rect">
            <a:avLst/>
          </a:prstGeom>
          <a:noFill/>
          <a:ln>
            <a:noFill/>
          </a:ln>
        </p:spPr>
      </p:pic>
      <p:pic>
        <p:nvPicPr>
          <p:cNvPr id="1755" name="Google Shape;1755;p12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857578" y="-10948"/>
            <a:ext cx="3314700" cy="1108583"/>
          </a:xfrm>
          <a:prstGeom prst="rect">
            <a:avLst/>
          </a:prstGeom>
          <a:noFill/>
          <a:ln>
            <a:noFill/>
          </a:ln>
        </p:spPr>
      </p:pic>
      <p:pic>
        <p:nvPicPr>
          <p:cNvPr id="1756" name="Google Shape;1756;p12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757" name="Google Shape;1757;p1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8" name="Google Shape;1758;p1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9" name="Google Shape;1759;p12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760" name="Google Shape;1760;p12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761" name="Google Shape;1761;p12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255931" y="5991159"/>
            <a:ext cx="6125690" cy="222056"/>
          </a:xfrm>
          <a:prstGeom prst="rect">
            <a:avLst/>
          </a:prstGeom>
          <a:noFill/>
          <a:ln>
            <a:noFill/>
          </a:ln>
        </p:spPr>
      </p:pic>
      <p:pic>
        <p:nvPicPr>
          <p:cNvPr id="1762" name="Google Shape;1762;p12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44656" y="5081886"/>
            <a:ext cx="504825" cy="504825"/>
          </a:xfrm>
          <a:prstGeom prst="rect">
            <a:avLst/>
          </a:prstGeom>
          <a:noFill/>
          <a:ln>
            <a:noFill/>
          </a:ln>
        </p:spPr>
      </p:pic>
      <p:sp>
        <p:nvSpPr>
          <p:cNvPr id="1763" name="Google Shape;1763;p122"/>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4" name="Google Shape;1764;p122"/>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765" name="Google Shape;1765;p122"/>
          <p:cNvSpPr>
            <a:spLocks noGrp="1"/>
          </p:cNvSpPr>
          <p:nvPr>
            <p:ph type="pic" idx="2"/>
          </p:nvPr>
        </p:nvSpPr>
        <p:spPr>
          <a:xfrm>
            <a:off x="7179597" y="2325182"/>
            <a:ext cx="4179887" cy="3462338"/>
          </a:xfrm>
          <a:prstGeom prst="rect">
            <a:avLst/>
          </a:prstGeom>
          <a:noFill/>
          <a:ln>
            <a:noFill/>
          </a:ln>
        </p:spPr>
      </p:sp>
      <p:pic>
        <p:nvPicPr>
          <p:cNvPr id="1766" name="Google Shape;1766;p12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545660" y="1186062"/>
            <a:ext cx="504825" cy="504825"/>
          </a:xfrm>
          <a:prstGeom prst="rect">
            <a:avLst/>
          </a:prstGeom>
          <a:noFill/>
          <a:ln>
            <a:noFill/>
          </a:ln>
        </p:spPr>
      </p:pic>
      <p:pic>
        <p:nvPicPr>
          <p:cNvPr id="1767" name="Google Shape;1767;p122"/>
          <p:cNvPicPr preferRelativeResize="0"/>
          <p:nvPr/>
        </p:nvPicPr>
        <p:blipFill rotWithShape="1">
          <a:blip r:embed="rId8" cstate="email">
            <a:alphaModFix/>
            <a:extLst>
              <a:ext uri="{28A0092B-C50C-407E-A947-70E740481C1C}">
                <a14:useLocalDpi xmlns:a14="http://schemas.microsoft.com/office/drawing/2010/main"/>
              </a:ext>
            </a:extLst>
          </a:blip>
          <a:srcRect r="39972"/>
          <a:stretch/>
        </p:blipFill>
        <p:spPr>
          <a:xfrm>
            <a:off x="10545660" y="3710286"/>
            <a:ext cx="1646698" cy="2743200"/>
          </a:xfrm>
          <a:prstGeom prst="rect">
            <a:avLst/>
          </a:prstGeom>
          <a:noFill/>
          <a:ln>
            <a:noFill/>
          </a:ln>
        </p:spPr>
      </p:pic>
      <p:pic>
        <p:nvPicPr>
          <p:cNvPr id="1768" name="Google Shape;1768;p12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0" y="1008225"/>
            <a:ext cx="3095625" cy="313002"/>
          </a:xfrm>
          <a:prstGeom prst="rect">
            <a:avLst/>
          </a:prstGeom>
          <a:noFill/>
          <a:ln>
            <a:noFill/>
          </a:ln>
        </p:spPr>
      </p:pic>
      <p:pic>
        <p:nvPicPr>
          <p:cNvPr id="1769" name="Google Shape;1769;p12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89215" y="630739"/>
            <a:ext cx="1634833" cy="1638300"/>
          </a:xfrm>
          <a:prstGeom prst="rect">
            <a:avLst/>
          </a:prstGeom>
          <a:noFill/>
          <a:ln>
            <a:noFill/>
          </a:ln>
        </p:spPr>
      </p:pic>
      <p:pic>
        <p:nvPicPr>
          <p:cNvPr id="1770" name="Google Shape;1770;p122"/>
          <p:cNvPicPr preferRelativeResize="0"/>
          <p:nvPr/>
        </p:nvPicPr>
        <p:blipFill rotWithShape="1">
          <a:blip r:embed="rId11" cstate="email">
            <a:alphaModFix/>
            <a:extLst>
              <a:ext uri="{28A0092B-C50C-407E-A947-70E740481C1C}">
                <a14:useLocalDpi xmlns:a14="http://schemas.microsoft.com/office/drawing/2010/main"/>
              </a:ext>
            </a:extLst>
          </a:blip>
          <a:srcRect t="24697"/>
          <a:stretch/>
        </p:blipFill>
        <p:spPr>
          <a:xfrm>
            <a:off x="2057295" y="-10948"/>
            <a:ext cx="862052" cy="652756"/>
          </a:xfrm>
          <a:prstGeom prst="rect">
            <a:avLst/>
          </a:prstGeom>
          <a:noFill/>
          <a:ln>
            <a:noFill/>
          </a:ln>
        </p:spPr>
      </p:pic>
      <p:pic>
        <p:nvPicPr>
          <p:cNvPr id="1771" name="Google Shape;1771;p12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9678210" y="5627361"/>
            <a:ext cx="862052" cy="866841"/>
          </a:xfrm>
          <a:prstGeom prst="rect">
            <a:avLst/>
          </a:prstGeom>
          <a:noFill/>
          <a:ln>
            <a:noFill/>
          </a:ln>
        </p:spPr>
      </p:pic>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matchingName="19_Заголовок раздела">
  <p:cSld name="19_Заголовок раздела">
    <p:spTree>
      <p:nvGrpSpPr>
        <p:cNvPr id="1" name="Shape 1772"/>
        <p:cNvGrpSpPr/>
        <p:nvPr/>
      </p:nvGrpSpPr>
      <p:grpSpPr>
        <a:xfrm>
          <a:off x="0" y="0"/>
          <a:ext cx="0" cy="0"/>
          <a:chOff x="0" y="0"/>
          <a:chExt cx="0" cy="0"/>
        </a:xfrm>
      </p:grpSpPr>
      <p:pic>
        <p:nvPicPr>
          <p:cNvPr id="1773" name="Google Shape;1773;p12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10539144" y="5271809"/>
            <a:ext cx="1652856" cy="247928"/>
          </a:xfrm>
          <a:prstGeom prst="rect">
            <a:avLst/>
          </a:prstGeom>
          <a:noFill/>
          <a:ln>
            <a:noFill/>
          </a:ln>
        </p:spPr>
      </p:pic>
      <p:pic>
        <p:nvPicPr>
          <p:cNvPr id="1774" name="Google Shape;1774;p12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3027" y="0"/>
            <a:ext cx="7779921" cy="6858000"/>
          </a:xfrm>
          <a:prstGeom prst="rect">
            <a:avLst/>
          </a:prstGeom>
          <a:noFill/>
          <a:ln>
            <a:noFill/>
          </a:ln>
        </p:spPr>
      </p:pic>
      <p:pic>
        <p:nvPicPr>
          <p:cNvPr id="1775" name="Google Shape;1775;p12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776" name="Google Shape;1776;p1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77" name="Google Shape;1777;p1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78" name="Google Shape;1778;p12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779" name="Google Shape;1779;p12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3033155" y="6029833"/>
            <a:ext cx="6125690" cy="222056"/>
          </a:xfrm>
          <a:prstGeom prst="rect">
            <a:avLst/>
          </a:prstGeom>
          <a:noFill/>
          <a:ln>
            <a:noFill/>
          </a:ln>
        </p:spPr>
      </p:pic>
      <p:sp>
        <p:nvSpPr>
          <p:cNvPr id="1780" name="Google Shape;1780;p123"/>
          <p:cNvSpPr>
            <a:spLocks noGrp="1"/>
          </p:cNvSpPr>
          <p:nvPr>
            <p:ph type="pic" idx="2"/>
          </p:nvPr>
        </p:nvSpPr>
        <p:spPr>
          <a:xfrm>
            <a:off x="1379764" y="739549"/>
            <a:ext cx="9432713" cy="5047971"/>
          </a:xfrm>
          <a:prstGeom prst="rect">
            <a:avLst/>
          </a:prstGeom>
          <a:noFill/>
          <a:ln>
            <a:noFill/>
          </a:ln>
        </p:spPr>
      </p:sp>
      <p:pic>
        <p:nvPicPr>
          <p:cNvPr id="1781" name="Google Shape;1781;p12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782" name="Google Shape;1782;p12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70094" y="2828925"/>
            <a:ext cx="2266950" cy="2266950"/>
          </a:xfrm>
          <a:prstGeom prst="rect">
            <a:avLst/>
          </a:prstGeom>
          <a:noFill/>
          <a:ln>
            <a:noFill/>
          </a:ln>
        </p:spPr>
      </p:pic>
      <p:pic>
        <p:nvPicPr>
          <p:cNvPr id="1783" name="Google Shape;1783;p12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flipH="1">
            <a:off x="10391091" y="1820349"/>
            <a:ext cx="1675538" cy="3297771"/>
          </a:xfrm>
          <a:prstGeom prst="rect">
            <a:avLst/>
          </a:prstGeom>
          <a:noFill/>
          <a:ln>
            <a:noFill/>
          </a:ln>
        </p:spPr>
      </p:pic>
      <p:pic>
        <p:nvPicPr>
          <p:cNvPr id="1784" name="Google Shape;1784;p123"/>
          <p:cNvPicPr preferRelativeResize="0"/>
          <p:nvPr/>
        </p:nvPicPr>
        <p:blipFill rotWithShape="1">
          <a:blip r:embed="rId9" cstate="email">
            <a:alphaModFix/>
            <a:extLst>
              <a:ext uri="{28A0092B-C50C-407E-A947-70E740481C1C}">
                <a14:useLocalDpi xmlns:a14="http://schemas.microsoft.com/office/drawing/2010/main"/>
              </a:ext>
            </a:extLst>
          </a:blip>
          <a:srcRect r="18280"/>
          <a:stretch/>
        </p:blipFill>
        <p:spPr>
          <a:xfrm>
            <a:off x="11131392" y="4716518"/>
            <a:ext cx="1066364" cy="490868"/>
          </a:xfrm>
          <a:prstGeom prst="rect">
            <a:avLst/>
          </a:prstGeom>
          <a:noFill/>
          <a:ln>
            <a:noFill/>
          </a:ln>
        </p:spPr>
      </p:pic>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20_Заголовок раздела">
  <p:cSld name="20_Заголовок раздела">
    <p:spTree>
      <p:nvGrpSpPr>
        <p:cNvPr id="1" name="Shape 1785"/>
        <p:cNvGrpSpPr/>
        <p:nvPr/>
      </p:nvGrpSpPr>
      <p:grpSpPr>
        <a:xfrm>
          <a:off x="0" y="0"/>
          <a:ext cx="0" cy="0"/>
          <a:chOff x="0" y="0"/>
          <a:chExt cx="0" cy="0"/>
        </a:xfrm>
      </p:grpSpPr>
      <p:pic>
        <p:nvPicPr>
          <p:cNvPr id="1786" name="Google Shape;1786;p124"/>
          <p:cNvPicPr preferRelativeResize="0"/>
          <p:nvPr/>
        </p:nvPicPr>
        <p:blipFill rotWithShape="1">
          <a:blip r:embed="rId2" cstate="email">
            <a:alphaModFix/>
            <a:extLst>
              <a:ext uri="{28A0092B-C50C-407E-A947-70E740481C1C}">
                <a14:useLocalDpi xmlns:a14="http://schemas.microsoft.com/office/drawing/2010/main"/>
              </a:ext>
            </a:extLst>
          </a:blip>
          <a:srcRect r="57066"/>
          <a:stretch/>
        </p:blipFill>
        <p:spPr>
          <a:xfrm flipH="1">
            <a:off x="0" y="0"/>
            <a:ext cx="2657475" cy="3866889"/>
          </a:xfrm>
          <a:prstGeom prst="rect">
            <a:avLst/>
          </a:prstGeom>
          <a:noFill/>
          <a:ln>
            <a:noFill/>
          </a:ln>
        </p:spPr>
      </p:pic>
      <p:pic>
        <p:nvPicPr>
          <p:cNvPr id="1787" name="Google Shape;1787;p124"/>
          <p:cNvPicPr preferRelativeResize="0"/>
          <p:nvPr/>
        </p:nvPicPr>
        <p:blipFill rotWithShape="1">
          <a:blip r:embed="rId3" cstate="email">
            <a:alphaModFix/>
            <a:extLst>
              <a:ext uri="{28A0092B-C50C-407E-A947-70E740481C1C}">
                <a14:useLocalDpi xmlns:a14="http://schemas.microsoft.com/office/drawing/2010/main"/>
              </a:ext>
            </a:extLst>
          </a:blip>
          <a:srcRect l="35314"/>
          <a:stretch/>
        </p:blipFill>
        <p:spPr>
          <a:xfrm>
            <a:off x="0" y="0"/>
            <a:ext cx="4824682" cy="6858000"/>
          </a:xfrm>
          <a:prstGeom prst="rect">
            <a:avLst/>
          </a:prstGeom>
          <a:noFill/>
          <a:ln>
            <a:noFill/>
          </a:ln>
        </p:spPr>
      </p:pic>
      <p:pic>
        <p:nvPicPr>
          <p:cNvPr id="1788" name="Google Shape;1788;p12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789" name="Google Shape;1789;p1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0" name="Google Shape;1790;p1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1" name="Google Shape;1791;p12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792" name="Google Shape;1792;p124"/>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793" name="Google Shape;1793;p124"/>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794" name="Google Shape;1794;p12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795" name="Google Shape;1795;p12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7940689" y="4638674"/>
            <a:ext cx="1628775" cy="1628775"/>
          </a:xfrm>
          <a:prstGeom prst="rect">
            <a:avLst/>
          </a:prstGeom>
          <a:noFill/>
          <a:ln>
            <a:noFill/>
          </a:ln>
        </p:spPr>
      </p:pic>
      <p:pic>
        <p:nvPicPr>
          <p:cNvPr id="1796" name="Google Shape;1796;p12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605844" y="652099"/>
            <a:ext cx="298464" cy="298464"/>
          </a:xfrm>
          <a:prstGeom prst="rect">
            <a:avLst/>
          </a:prstGeom>
          <a:noFill/>
          <a:ln>
            <a:noFill/>
          </a:ln>
        </p:spPr>
      </p:pic>
      <p:pic>
        <p:nvPicPr>
          <p:cNvPr id="1797" name="Google Shape;1797;p124"/>
          <p:cNvPicPr preferRelativeResize="0"/>
          <p:nvPr/>
        </p:nvPicPr>
        <p:blipFill rotWithShape="1">
          <a:blip r:embed="rId8" cstate="email">
            <a:alphaModFix/>
            <a:extLst>
              <a:ext uri="{28A0092B-C50C-407E-A947-70E740481C1C}">
                <a14:useLocalDpi xmlns:a14="http://schemas.microsoft.com/office/drawing/2010/main"/>
              </a:ext>
            </a:extLst>
          </a:blip>
          <a:srcRect r="40696"/>
          <a:stretch/>
        </p:blipFill>
        <p:spPr>
          <a:xfrm>
            <a:off x="10623550" y="2397444"/>
            <a:ext cx="1568450" cy="1972622"/>
          </a:xfrm>
          <a:prstGeom prst="rect">
            <a:avLst/>
          </a:prstGeom>
          <a:noFill/>
          <a:ln>
            <a:noFill/>
          </a:ln>
        </p:spPr>
      </p:pic>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matchingName="21_Заголовок раздела">
  <p:cSld name="21_Заголовок раздела">
    <p:spTree>
      <p:nvGrpSpPr>
        <p:cNvPr id="1" name="Shape 1798"/>
        <p:cNvGrpSpPr/>
        <p:nvPr/>
      </p:nvGrpSpPr>
      <p:grpSpPr>
        <a:xfrm>
          <a:off x="0" y="0"/>
          <a:ext cx="0" cy="0"/>
          <a:chOff x="0" y="0"/>
          <a:chExt cx="0" cy="0"/>
        </a:xfrm>
      </p:grpSpPr>
      <p:pic>
        <p:nvPicPr>
          <p:cNvPr id="1799" name="Google Shape;1799;p125"/>
          <p:cNvPicPr preferRelativeResize="0"/>
          <p:nvPr/>
        </p:nvPicPr>
        <p:blipFill rotWithShape="1">
          <a:blip r:embed="rId2" cstate="email">
            <a:alphaModFix/>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a:noFill/>
          <a:ln>
            <a:noFill/>
          </a:ln>
        </p:spPr>
      </p:pic>
      <p:pic>
        <p:nvPicPr>
          <p:cNvPr id="1800" name="Google Shape;1800;p125"/>
          <p:cNvPicPr preferRelativeResize="0"/>
          <p:nvPr/>
        </p:nvPicPr>
        <p:blipFill rotWithShape="1">
          <a:blip r:embed="rId3" cstate="email">
            <a:alphaModFix/>
            <a:extLst>
              <a:ext uri="{28A0092B-C50C-407E-A947-70E740481C1C}">
                <a14:useLocalDpi xmlns:a14="http://schemas.microsoft.com/office/drawing/2010/main"/>
              </a:ext>
            </a:extLst>
          </a:blip>
          <a:srcRect l="31603" t="16879"/>
          <a:stretch/>
        </p:blipFill>
        <p:spPr>
          <a:xfrm>
            <a:off x="-11695" y="0"/>
            <a:ext cx="3237901" cy="5700483"/>
          </a:xfrm>
          <a:prstGeom prst="rect">
            <a:avLst/>
          </a:prstGeom>
          <a:noFill/>
          <a:ln>
            <a:noFill/>
          </a:ln>
        </p:spPr>
      </p:pic>
      <p:pic>
        <p:nvPicPr>
          <p:cNvPr id="1801" name="Google Shape;1801;p12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802" name="Google Shape;1802;p1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3" name="Google Shape;1803;p1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4" name="Google Shape;1804;p12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805" name="Google Shape;1805;p125"/>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806" name="Google Shape;1806;p125"/>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807" name="Google Shape;1807;p12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808" name="Google Shape;1808;p12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66410" y="2101927"/>
            <a:ext cx="4963941" cy="4963941"/>
          </a:xfrm>
          <a:prstGeom prst="rect">
            <a:avLst/>
          </a:prstGeom>
          <a:noFill/>
          <a:ln>
            <a:noFill/>
          </a:ln>
        </p:spPr>
      </p:pic>
      <p:pic>
        <p:nvPicPr>
          <p:cNvPr id="1809" name="Google Shape;1809;p12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607590" y="4239222"/>
            <a:ext cx="1809750" cy="1809750"/>
          </a:xfrm>
          <a:prstGeom prst="rect">
            <a:avLst/>
          </a:prstGeom>
          <a:noFill/>
          <a:ln>
            <a:noFill/>
          </a:ln>
        </p:spPr>
      </p:pic>
      <p:pic>
        <p:nvPicPr>
          <p:cNvPr id="1810" name="Google Shape;1810;p12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580530" y="1156300"/>
            <a:ext cx="628650" cy="628650"/>
          </a:xfrm>
          <a:prstGeom prst="rect">
            <a:avLst/>
          </a:prstGeom>
          <a:noFill/>
          <a:ln>
            <a:noFill/>
          </a:ln>
        </p:spPr>
      </p:pic>
      <p:pic>
        <p:nvPicPr>
          <p:cNvPr id="1811" name="Google Shape;1811;p12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42875" y="5727700"/>
            <a:ext cx="628650" cy="628650"/>
          </a:xfrm>
          <a:prstGeom prst="rect">
            <a:avLst/>
          </a:prstGeom>
          <a:noFill/>
          <a:ln>
            <a:noFill/>
          </a:ln>
        </p:spPr>
      </p:pic>
      <p:pic>
        <p:nvPicPr>
          <p:cNvPr id="1812" name="Google Shape;1812;p12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098251" y="1877543"/>
            <a:ext cx="319089" cy="319089"/>
          </a:xfrm>
          <a:prstGeom prst="rect">
            <a:avLst/>
          </a:prstGeom>
          <a:noFill/>
          <a:ln>
            <a:noFill/>
          </a:ln>
        </p:spPr>
      </p:pic>
      <p:pic>
        <p:nvPicPr>
          <p:cNvPr id="1813" name="Google Shape;1813;p12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2747573" y="736542"/>
            <a:ext cx="319089" cy="319089"/>
          </a:xfrm>
          <a:prstGeom prst="rect">
            <a:avLst/>
          </a:prstGeom>
          <a:noFill/>
          <a:ln>
            <a:noFill/>
          </a:ln>
        </p:spPr>
      </p:pic>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Table_slide_blue">
  <p:cSld name="Table_slide_blue">
    <p:spTree>
      <p:nvGrpSpPr>
        <p:cNvPr id="1" name="Shape 1814"/>
        <p:cNvGrpSpPr/>
        <p:nvPr/>
      </p:nvGrpSpPr>
      <p:grpSpPr>
        <a:xfrm>
          <a:off x="0" y="0"/>
          <a:ext cx="0" cy="0"/>
          <a:chOff x="0" y="0"/>
          <a:chExt cx="0" cy="0"/>
        </a:xfrm>
      </p:grpSpPr>
      <p:pic>
        <p:nvPicPr>
          <p:cNvPr id="1815" name="Google Shape;1815;p12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61500" y="4304006"/>
            <a:ext cx="2725731" cy="2402732"/>
          </a:xfrm>
          <a:prstGeom prst="rect">
            <a:avLst/>
          </a:prstGeom>
          <a:noFill/>
          <a:ln>
            <a:noFill/>
          </a:ln>
        </p:spPr>
      </p:pic>
      <p:pic>
        <p:nvPicPr>
          <p:cNvPr id="1816" name="Google Shape;1816;p12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817" name="Google Shape;1817;p126"/>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8" name="Google Shape;1818;p126"/>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9" name="Google Shape;1819;p12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820" name="Google Shape;1820;p12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47210" y="1721802"/>
            <a:ext cx="332086" cy="3025302"/>
          </a:xfrm>
          <a:prstGeom prst="rect">
            <a:avLst/>
          </a:prstGeom>
          <a:noFill/>
          <a:ln>
            <a:noFill/>
          </a:ln>
        </p:spPr>
      </p:pic>
      <p:pic>
        <p:nvPicPr>
          <p:cNvPr id="1821" name="Google Shape;1821;p12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11415336" y="1372686"/>
            <a:ext cx="332086" cy="3025302"/>
          </a:xfrm>
          <a:prstGeom prst="rect">
            <a:avLst/>
          </a:prstGeom>
          <a:noFill/>
          <a:ln>
            <a:noFill/>
          </a:ln>
        </p:spPr>
      </p:pic>
      <p:pic>
        <p:nvPicPr>
          <p:cNvPr id="1822" name="Google Shape;1822;p126"/>
          <p:cNvPicPr preferRelativeResize="0"/>
          <p:nvPr/>
        </p:nvPicPr>
        <p:blipFill rotWithShape="1">
          <a:blip r:embed="rId5" cstate="email">
            <a:alphaModFix/>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a:noFill/>
          <a:ln>
            <a:noFill/>
          </a:ln>
        </p:spPr>
      </p:pic>
      <p:pic>
        <p:nvPicPr>
          <p:cNvPr id="1823" name="Google Shape;1823;p12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824" name="Google Shape;1824;p126"/>
          <p:cNvPicPr preferRelativeResize="0"/>
          <p:nvPr/>
        </p:nvPicPr>
        <p:blipFill rotWithShape="1">
          <a:blip r:embed="rId7" cstate="email">
            <a:alphaModFix/>
            <a:extLst>
              <a:ext uri="{28A0092B-C50C-407E-A947-70E740481C1C}">
                <a14:useLocalDpi xmlns:a14="http://schemas.microsoft.com/office/drawing/2010/main"/>
              </a:ext>
            </a:extLst>
          </a:blip>
          <a:srcRect r="49129"/>
          <a:stretch/>
        </p:blipFill>
        <p:spPr>
          <a:xfrm>
            <a:off x="11819765" y="4948798"/>
            <a:ext cx="378720" cy="744470"/>
          </a:xfrm>
          <a:prstGeom prst="rect">
            <a:avLst/>
          </a:prstGeom>
          <a:noFill/>
          <a:ln>
            <a:noFill/>
          </a:ln>
        </p:spPr>
      </p:pic>
      <p:pic>
        <p:nvPicPr>
          <p:cNvPr id="1825" name="Google Shape;1825;p126"/>
          <p:cNvPicPr preferRelativeResize="0"/>
          <p:nvPr/>
        </p:nvPicPr>
        <p:blipFill rotWithShape="1">
          <a:blip r:embed="rId7" cstate="email">
            <a:alphaModFix/>
            <a:extLst>
              <a:ext uri="{28A0092B-C50C-407E-A947-70E740481C1C}">
                <a14:useLocalDpi xmlns:a14="http://schemas.microsoft.com/office/drawing/2010/main"/>
              </a:ext>
            </a:extLst>
          </a:blip>
          <a:srcRect r="49129"/>
          <a:stretch/>
        </p:blipFill>
        <p:spPr>
          <a:xfrm rot="-5400000">
            <a:off x="2585607" y="-182876"/>
            <a:ext cx="378720" cy="744470"/>
          </a:xfrm>
          <a:prstGeom prst="rect">
            <a:avLst/>
          </a:prstGeom>
          <a:noFill/>
          <a:ln>
            <a:noFill/>
          </a:ln>
        </p:spPr>
      </p:pic>
      <p:pic>
        <p:nvPicPr>
          <p:cNvPr id="1826" name="Google Shape;1826;p126"/>
          <p:cNvPicPr preferRelativeResize="0"/>
          <p:nvPr/>
        </p:nvPicPr>
        <p:blipFill rotWithShape="1">
          <a:blip r:embed="rId8" cstate="email">
            <a:alphaModFix/>
            <a:extLst>
              <a:ext uri="{28A0092B-C50C-407E-A947-70E740481C1C}">
                <a14:useLocalDpi xmlns:a14="http://schemas.microsoft.com/office/drawing/2010/main"/>
              </a:ext>
            </a:extLst>
          </a:blip>
          <a:srcRect l="32736"/>
          <a:stretch/>
        </p:blipFill>
        <p:spPr>
          <a:xfrm>
            <a:off x="0" y="4333878"/>
            <a:ext cx="1419874" cy="2110896"/>
          </a:xfrm>
          <a:prstGeom prst="rect">
            <a:avLst/>
          </a:prstGeom>
          <a:noFill/>
          <a:ln>
            <a:noFill/>
          </a:ln>
        </p:spPr>
      </p:pic>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bullet_points_blue">
  <p:cSld name="bullet_points_blue">
    <p:spTree>
      <p:nvGrpSpPr>
        <p:cNvPr id="1" name="Shape 1827"/>
        <p:cNvGrpSpPr/>
        <p:nvPr/>
      </p:nvGrpSpPr>
      <p:grpSpPr>
        <a:xfrm>
          <a:off x="0" y="0"/>
          <a:ext cx="0" cy="0"/>
          <a:chOff x="0" y="0"/>
          <a:chExt cx="0" cy="0"/>
        </a:xfrm>
      </p:grpSpPr>
      <p:pic>
        <p:nvPicPr>
          <p:cNvPr id="1828" name="Google Shape;1828;p127"/>
          <p:cNvPicPr preferRelativeResize="0"/>
          <p:nvPr/>
        </p:nvPicPr>
        <p:blipFill rotWithShape="1">
          <a:blip r:embed="rId2" cstate="email">
            <a:alphaModFix/>
            <a:extLst>
              <a:ext uri="{28A0092B-C50C-407E-A947-70E740481C1C}">
                <a14:useLocalDpi xmlns:a14="http://schemas.microsoft.com/office/drawing/2010/main"/>
              </a:ext>
            </a:extLst>
          </a:blip>
          <a:srcRect r="66671"/>
          <a:stretch/>
        </p:blipFill>
        <p:spPr>
          <a:xfrm>
            <a:off x="11202039" y="2130441"/>
            <a:ext cx="989961" cy="4302951"/>
          </a:xfrm>
          <a:prstGeom prst="rect">
            <a:avLst/>
          </a:prstGeom>
          <a:noFill/>
          <a:ln>
            <a:noFill/>
          </a:ln>
        </p:spPr>
      </p:pic>
      <p:pic>
        <p:nvPicPr>
          <p:cNvPr id="1829" name="Google Shape;1829;p127"/>
          <p:cNvPicPr preferRelativeResize="0"/>
          <p:nvPr/>
        </p:nvPicPr>
        <p:blipFill rotWithShape="1">
          <a:blip r:embed="rId3" cstate="email">
            <a:alphaModFix/>
            <a:extLst>
              <a:ext uri="{28A0092B-C50C-407E-A947-70E740481C1C}">
                <a14:useLocalDpi xmlns:a14="http://schemas.microsoft.com/office/drawing/2010/main"/>
              </a:ext>
            </a:extLst>
          </a:blip>
          <a:srcRect l="22969"/>
          <a:stretch/>
        </p:blipFill>
        <p:spPr>
          <a:xfrm>
            <a:off x="0" y="-136527"/>
            <a:ext cx="2086210" cy="6858000"/>
          </a:xfrm>
          <a:prstGeom prst="rect">
            <a:avLst/>
          </a:prstGeom>
          <a:noFill/>
          <a:ln>
            <a:noFill/>
          </a:ln>
        </p:spPr>
      </p:pic>
      <p:pic>
        <p:nvPicPr>
          <p:cNvPr id="1830" name="Google Shape;1830;p12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831" name="Google Shape;1831;p127"/>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32" name="Google Shape;1832;p127"/>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33" name="Google Shape;1833;p12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834" name="Google Shape;1834;p127"/>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5" name="Google Shape;1835;p127"/>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6" name="Google Shape;1836;p127"/>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7" name="Google Shape;1837;p127"/>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838" name="Google Shape;1838;p12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839" name="Google Shape;1839;p12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33535" y="4104551"/>
            <a:ext cx="1384489" cy="1761496"/>
          </a:xfrm>
          <a:prstGeom prst="rect">
            <a:avLst/>
          </a:prstGeom>
          <a:noFill/>
          <a:ln>
            <a:noFill/>
          </a:ln>
        </p:spPr>
      </p:pic>
      <p:pic>
        <p:nvPicPr>
          <p:cNvPr id="1840" name="Google Shape;1840;p12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23675" y="3116035"/>
            <a:ext cx="502104" cy="502104"/>
          </a:xfrm>
          <a:prstGeom prst="rect">
            <a:avLst/>
          </a:prstGeom>
          <a:noFill/>
          <a:ln>
            <a:noFill/>
          </a:ln>
        </p:spPr>
      </p:pic>
      <p:pic>
        <p:nvPicPr>
          <p:cNvPr id="1841" name="Google Shape;1841;p12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737945" y="5742792"/>
            <a:ext cx="502104" cy="502104"/>
          </a:xfrm>
          <a:prstGeom prst="rect">
            <a:avLst/>
          </a:prstGeom>
          <a:noFill/>
          <a:ln>
            <a:noFill/>
          </a:ln>
        </p:spPr>
      </p:pic>
      <p:pic>
        <p:nvPicPr>
          <p:cNvPr id="1842" name="Google Shape;1842;p12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710430" y="2220927"/>
            <a:ext cx="409575" cy="409575"/>
          </a:xfrm>
          <a:prstGeom prst="rect">
            <a:avLst/>
          </a:prstGeom>
          <a:noFill/>
          <a:ln>
            <a:noFill/>
          </a:ln>
        </p:spPr>
      </p:pic>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matchingName="3_Заголовок раздела">
  <p:cSld name="3_Заголовок раздела">
    <p:spTree>
      <p:nvGrpSpPr>
        <p:cNvPr id="1" name="Shape 1843"/>
        <p:cNvGrpSpPr/>
        <p:nvPr/>
      </p:nvGrpSpPr>
      <p:grpSpPr>
        <a:xfrm>
          <a:off x="0" y="0"/>
          <a:ext cx="0" cy="0"/>
          <a:chOff x="0" y="0"/>
          <a:chExt cx="0" cy="0"/>
        </a:xfrm>
      </p:grpSpPr>
      <p:pic>
        <p:nvPicPr>
          <p:cNvPr id="1844" name="Google Shape;1844;p12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grpSp>
        <p:nvGrpSpPr>
          <p:cNvPr id="1845" name="Google Shape;1845;p128"/>
          <p:cNvGrpSpPr/>
          <p:nvPr/>
        </p:nvGrpSpPr>
        <p:grpSpPr>
          <a:xfrm>
            <a:off x="0" y="1152497"/>
            <a:ext cx="12183228" cy="5568978"/>
            <a:chOff x="7185" y="1103455"/>
            <a:chExt cx="12183228" cy="5568978"/>
          </a:xfrm>
        </p:grpSpPr>
        <p:pic>
          <p:nvPicPr>
            <p:cNvPr id="1846" name="Google Shape;1846;p12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465076" y="4477004"/>
              <a:ext cx="2846041" cy="218196"/>
            </a:xfrm>
            <a:prstGeom prst="rect">
              <a:avLst/>
            </a:prstGeom>
            <a:noFill/>
            <a:ln>
              <a:noFill/>
            </a:ln>
          </p:spPr>
        </p:pic>
        <p:pic>
          <p:nvPicPr>
            <p:cNvPr id="1847" name="Google Shape;1847;p12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031310" y="5032159"/>
              <a:ext cx="3370220" cy="202213"/>
            </a:xfrm>
            <a:prstGeom prst="rect">
              <a:avLst/>
            </a:prstGeom>
            <a:noFill/>
            <a:ln>
              <a:noFill/>
            </a:ln>
          </p:spPr>
        </p:pic>
        <p:pic>
          <p:nvPicPr>
            <p:cNvPr id="1848" name="Google Shape;1848;p12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94606" y="1103455"/>
              <a:ext cx="4021096" cy="4057956"/>
            </a:xfrm>
            <a:prstGeom prst="rect">
              <a:avLst/>
            </a:prstGeom>
            <a:noFill/>
            <a:ln>
              <a:noFill/>
            </a:ln>
          </p:spPr>
        </p:pic>
        <p:pic>
          <p:nvPicPr>
            <p:cNvPr id="1849" name="Google Shape;1849;p12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573545" y="3204192"/>
              <a:ext cx="285750" cy="285750"/>
            </a:xfrm>
            <a:prstGeom prst="rect">
              <a:avLst/>
            </a:prstGeom>
            <a:noFill/>
            <a:ln>
              <a:noFill/>
            </a:ln>
          </p:spPr>
        </p:pic>
        <p:pic>
          <p:nvPicPr>
            <p:cNvPr id="1850" name="Google Shape;1850;p12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10800000" flipH="1">
              <a:off x="694606" y="5661248"/>
              <a:ext cx="4301055" cy="511348"/>
            </a:xfrm>
            <a:prstGeom prst="rect">
              <a:avLst/>
            </a:prstGeom>
            <a:noFill/>
            <a:ln>
              <a:noFill/>
            </a:ln>
          </p:spPr>
        </p:pic>
        <p:pic>
          <p:nvPicPr>
            <p:cNvPr id="1851" name="Google Shape;1851;p12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7185" y="6226376"/>
              <a:ext cx="2973710" cy="446057"/>
            </a:xfrm>
            <a:prstGeom prst="rect">
              <a:avLst/>
            </a:prstGeom>
            <a:noFill/>
            <a:ln>
              <a:noFill/>
            </a:ln>
          </p:spPr>
        </p:pic>
        <p:pic>
          <p:nvPicPr>
            <p:cNvPr id="1852" name="Google Shape;1852;p12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9331475" y="5234372"/>
              <a:ext cx="2858938" cy="446057"/>
            </a:xfrm>
            <a:prstGeom prst="rect">
              <a:avLst/>
            </a:prstGeom>
            <a:noFill/>
            <a:ln>
              <a:noFill/>
            </a:ln>
          </p:spPr>
        </p:pic>
      </p:grpSp>
      <p:pic>
        <p:nvPicPr>
          <p:cNvPr id="1853" name="Google Shape;1853;p12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854" name="Google Shape;1854;p128"/>
          <p:cNvSpPr txBox="1">
            <a:spLocks noGrp="1"/>
          </p:cNvSpPr>
          <p:nvPr>
            <p:ph type="title"/>
          </p:nvPr>
        </p:nvSpPr>
        <p:spPr>
          <a:xfrm>
            <a:off x="6205233" y="1641126"/>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5" name="Google Shape;1855;p128"/>
          <p:cNvSpPr txBox="1">
            <a:spLocks noGrp="1"/>
          </p:cNvSpPr>
          <p:nvPr>
            <p:ph type="body" idx="1"/>
          </p:nvPr>
        </p:nvSpPr>
        <p:spPr>
          <a:xfrm>
            <a:off x="7246149" y="4209447"/>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856" name="Google Shape;1856;p1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7" name="Google Shape;1857;p1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8" name="Google Shape;1858;p12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matchingName="22_Заголовок раздела">
  <p:cSld name="22_Заголовок раздела">
    <p:spTree>
      <p:nvGrpSpPr>
        <p:cNvPr id="1" name="Shape 1859"/>
        <p:cNvGrpSpPr/>
        <p:nvPr/>
      </p:nvGrpSpPr>
      <p:grpSpPr>
        <a:xfrm>
          <a:off x="0" y="0"/>
          <a:ext cx="0" cy="0"/>
          <a:chOff x="0" y="0"/>
          <a:chExt cx="0" cy="0"/>
        </a:xfrm>
      </p:grpSpPr>
      <p:pic>
        <p:nvPicPr>
          <p:cNvPr id="1860" name="Google Shape;1860;p12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2085395"/>
            <a:ext cx="2743200" cy="411480"/>
          </a:xfrm>
          <a:prstGeom prst="rect">
            <a:avLst/>
          </a:prstGeom>
          <a:noFill/>
          <a:ln>
            <a:noFill/>
          </a:ln>
        </p:spPr>
      </p:pic>
      <p:pic>
        <p:nvPicPr>
          <p:cNvPr id="1861" name="Google Shape;1861;p12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7656" y="0"/>
            <a:ext cx="3679723" cy="1901190"/>
          </a:xfrm>
          <a:prstGeom prst="rect">
            <a:avLst/>
          </a:prstGeom>
          <a:noFill/>
          <a:ln>
            <a:noFill/>
          </a:ln>
        </p:spPr>
      </p:pic>
      <p:pic>
        <p:nvPicPr>
          <p:cNvPr id="1862" name="Google Shape;1862;p12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133600" y="2291487"/>
            <a:ext cx="10058400" cy="4566513"/>
          </a:xfrm>
          <a:prstGeom prst="rect">
            <a:avLst/>
          </a:prstGeom>
          <a:noFill/>
          <a:ln>
            <a:noFill/>
          </a:ln>
        </p:spPr>
      </p:pic>
      <p:pic>
        <p:nvPicPr>
          <p:cNvPr id="1863" name="Google Shape;1863;p12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864" name="Google Shape;1864;p1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5" name="Google Shape;1865;p1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6" name="Google Shape;1866;p12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867" name="Google Shape;1867;p129"/>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68" name="Google Shape;1868;p129"/>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869" name="Google Shape;1869;p12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47770" y="5538980"/>
            <a:ext cx="4289653" cy="509992"/>
          </a:xfrm>
          <a:prstGeom prst="rect">
            <a:avLst/>
          </a:prstGeom>
          <a:noFill/>
          <a:ln>
            <a:noFill/>
          </a:ln>
        </p:spPr>
      </p:pic>
      <p:pic>
        <p:nvPicPr>
          <p:cNvPr id="1870" name="Google Shape;1870;p12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656" y="2727265"/>
            <a:ext cx="1941591" cy="4130735"/>
          </a:xfrm>
          <a:prstGeom prst="rect">
            <a:avLst/>
          </a:prstGeom>
          <a:noFill/>
          <a:ln>
            <a:noFill/>
          </a:ln>
        </p:spPr>
      </p:pic>
      <p:pic>
        <p:nvPicPr>
          <p:cNvPr id="1871" name="Google Shape;1871;p12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1872" name="Google Shape;1872;p12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066243" y="765590"/>
            <a:ext cx="993253" cy="1961675"/>
          </a:xfrm>
          <a:prstGeom prst="rect">
            <a:avLst/>
          </a:prstGeom>
          <a:noFill/>
          <a:ln>
            <a:noFill/>
          </a:ln>
        </p:spPr>
      </p:pic>
      <p:pic>
        <p:nvPicPr>
          <p:cNvPr id="1873" name="Google Shape;1873;p12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a:off x="10601325" y="2699913"/>
            <a:ext cx="1593553" cy="239033"/>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Заголовок раздела" type="secHead">
  <p:cSld name="SECTION_HEADER">
    <p:spTree>
      <p:nvGrpSpPr>
        <p:cNvPr id="1" name="Shape 242"/>
        <p:cNvGrpSpPr/>
        <p:nvPr/>
      </p:nvGrpSpPr>
      <p:grpSpPr>
        <a:xfrm>
          <a:off x="0" y="0"/>
          <a:ext cx="0" cy="0"/>
          <a:chOff x="0" y="0"/>
          <a:chExt cx="0" cy="0"/>
        </a:xfrm>
      </p:grpSpPr>
      <p:grpSp>
        <p:nvGrpSpPr>
          <p:cNvPr id="243" name="Google Shape;243;p24"/>
          <p:cNvGrpSpPr/>
          <p:nvPr/>
        </p:nvGrpSpPr>
        <p:grpSpPr>
          <a:xfrm>
            <a:off x="0" y="0"/>
            <a:ext cx="12197756" cy="6868237"/>
            <a:chOff x="0" y="0"/>
            <a:chExt cx="12197756" cy="6868237"/>
          </a:xfrm>
        </p:grpSpPr>
        <p:pic>
          <p:nvPicPr>
            <p:cNvPr id="244" name="Google Shape;244;p2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38251" y="0"/>
              <a:ext cx="9059505" cy="6868237"/>
            </a:xfrm>
            <a:prstGeom prst="rect">
              <a:avLst/>
            </a:prstGeom>
            <a:noFill/>
            <a:ln>
              <a:noFill/>
            </a:ln>
          </p:spPr>
        </p:pic>
        <p:pic>
          <p:nvPicPr>
            <p:cNvPr id="245" name="Google Shape;245;p2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39222" y="507696"/>
              <a:ext cx="3477333" cy="5049860"/>
            </a:xfrm>
            <a:prstGeom prst="rect">
              <a:avLst/>
            </a:prstGeom>
            <a:noFill/>
            <a:ln>
              <a:noFill/>
            </a:ln>
          </p:spPr>
        </p:pic>
        <p:pic>
          <p:nvPicPr>
            <p:cNvPr id="246" name="Google Shape;246;p2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22258" y="620688"/>
              <a:ext cx="484448" cy="455381"/>
            </a:xfrm>
            <a:prstGeom prst="rect">
              <a:avLst/>
            </a:prstGeom>
            <a:noFill/>
            <a:ln>
              <a:noFill/>
            </a:ln>
          </p:spPr>
        </p:pic>
        <p:pic>
          <p:nvPicPr>
            <p:cNvPr id="247" name="Google Shape;247;p2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4808872">
              <a:off x="11244834" y="4257092"/>
              <a:ext cx="484448" cy="455381"/>
            </a:xfrm>
            <a:prstGeom prst="rect">
              <a:avLst/>
            </a:prstGeom>
            <a:noFill/>
            <a:ln>
              <a:noFill/>
            </a:ln>
          </p:spPr>
        </p:pic>
        <p:pic>
          <p:nvPicPr>
            <p:cNvPr id="248" name="Google Shape;248;p2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9001691">
              <a:off x="292020" y="6146633"/>
              <a:ext cx="484448" cy="455381"/>
            </a:xfrm>
            <a:prstGeom prst="rect">
              <a:avLst/>
            </a:prstGeom>
            <a:noFill/>
            <a:ln>
              <a:noFill/>
            </a:ln>
          </p:spPr>
        </p:pic>
        <p:pic>
          <p:nvPicPr>
            <p:cNvPr id="249" name="Google Shape;249;p2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115171" y="3656060"/>
              <a:ext cx="390339" cy="390339"/>
            </a:xfrm>
            <a:prstGeom prst="rect">
              <a:avLst/>
            </a:prstGeom>
            <a:noFill/>
            <a:ln>
              <a:noFill/>
            </a:ln>
          </p:spPr>
        </p:pic>
        <p:pic>
          <p:nvPicPr>
            <p:cNvPr id="250" name="Google Shape;250;p24"/>
            <p:cNvPicPr preferRelativeResize="0"/>
            <p:nvPr/>
          </p:nvPicPr>
          <p:blipFill rotWithShape="1">
            <a:blip r:embed="rId6">
              <a:alphaModFix/>
            </a:blip>
            <a:srcRect/>
            <a:stretch/>
          </p:blipFill>
          <p:spPr>
            <a:xfrm>
              <a:off x="6239222" y="6112226"/>
              <a:ext cx="4762500" cy="247650"/>
            </a:xfrm>
            <a:prstGeom prst="rect">
              <a:avLst/>
            </a:prstGeom>
            <a:noFill/>
            <a:ln>
              <a:noFill/>
            </a:ln>
          </p:spPr>
        </p:pic>
        <p:pic>
          <p:nvPicPr>
            <p:cNvPr id="251" name="Google Shape;251;p2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1404200"/>
              <a:ext cx="2098762" cy="314814"/>
            </a:xfrm>
            <a:prstGeom prst="rect">
              <a:avLst/>
            </a:prstGeom>
            <a:noFill/>
            <a:ln>
              <a:noFill/>
            </a:ln>
          </p:spPr>
        </p:pic>
        <p:pic>
          <p:nvPicPr>
            <p:cNvPr id="252" name="Google Shape;252;p2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2578" y="5561664"/>
              <a:ext cx="5630831" cy="225233"/>
            </a:xfrm>
            <a:prstGeom prst="rect">
              <a:avLst/>
            </a:prstGeom>
            <a:noFill/>
            <a:ln>
              <a:noFill/>
            </a:ln>
          </p:spPr>
        </p:pic>
      </p:grpSp>
      <p:pic>
        <p:nvPicPr>
          <p:cNvPr id="253" name="Google Shape;253;p2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54" name="Google Shape;254;p24"/>
          <p:cNvSpPr txBox="1">
            <a:spLocks noGrp="1"/>
          </p:cNvSpPr>
          <p:nvPr>
            <p:ph type="title"/>
          </p:nvPr>
        </p:nvSpPr>
        <p:spPr>
          <a:xfrm>
            <a:off x="675790" y="2049738"/>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5" name="Google Shape;255;p24"/>
          <p:cNvSpPr txBox="1">
            <a:spLocks noGrp="1"/>
          </p:cNvSpPr>
          <p:nvPr>
            <p:ph type="body" idx="1"/>
          </p:nvPr>
        </p:nvSpPr>
        <p:spPr>
          <a:xfrm>
            <a:off x="1847254" y="4242117"/>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56" name="Google Shape;256;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7" name="Google Shape;257;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8" name="Google Shape;258;p2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matchingName="23_Заголовок раздела">
  <p:cSld name="23_Заголовок раздела">
    <p:spTree>
      <p:nvGrpSpPr>
        <p:cNvPr id="1" name="Shape 1874"/>
        <p:cNvGrpSpPr/>
        <p:nvPr/>
      </p:nvGrpSpPr>
      <p:grpSpPr>
        <a:xfrm>
          <a:off x="0" y="0"/>
          <a:ext cx="0" cy="0"/>
          <a:chOff x="0" y="0"/>
          <a:chExt cx="0" cy="0"/>
        </a:xfrm>
      </p:grpSpPr>
      <p:pic>
        <p:nvPicPr>
          <p:cNvPr id="1875" name="Google Shape;1875;p130"/>
          <p:cNvPicPr preferRelativeResize="0"/>
          <p:nvPr/>
        </p:nvPicPr>
        <p:blipFill rotWithShape="1">
          <a:blip r:embed="rId2" cstate="email">
            <a:alphaModFix/>
            <a:extLst>
              <a:ext uri="{28A0092B-C50C-407E-A947-70E740481C1C}">
                <a14:useLocalDpi xmlns:a14="http://schemas.microsoft.com/office/drawing/2010/main"/>
              </a:ext>
            </a:extLst>
          </a:blip>
          <a:srcRect l="51701"/>
          <a:stretch/>
        </p:blipFill>
        <p:spPr>
          <a:xfrm>
            <a:off x="11713" y="3192938"/>
            <a:ext cx="2142819" cy="3665062"/>
          </a:xfrm>
          <a:prstGeom prst="rect">
            <a:avLst/>
          </a:prstGeom>
          <a:noFill/>
          <a:ln>
            <a:noFill/>
          </a:ln>
        </p:spPr>
      </p:pic>
      <p:pic>
        <p:nvPicPr>
          <p:cNvPr id="1876" name="Google Shape;1876;p13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9831281" y="4045974"/>
            <a:ext cx="3616419" cy="1105017"/>
          </a:xfrm>
          <a:prstGeom prst="rect">
            <a:avLst/>
          </a:prstGeom>
          <a:noFill/>
          <a:ln>
            <a:noFill/>
          </a:ln>
        </p:spPr>
      </p:pic>
      <p:pic>
        <p:nvPicPr>
          <p:cNvPr id="1877" name="Google Shape;1877;p13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flipH="1">
            <a:off x="2112431" y="-2110977"/>
            <a:ext cx="2633137" cy="6858000"/>
          </a:xfrm>
          <a:prstGeom prst="rect">
            <a:avLst/>
          </a:prstGeom>
          <a:noFill/>
          <a:ln>
            <a:noFill/>
          </a:ln>
        </p:spPr>
      </p:pic>
      <p:pic>
        <p:nvPicPr>
          <p:cNvPr id="1878" name="Google Shape;1878;p13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879" name="Google Shape;1879;p1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80" name="Google Shape;1880;p1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81" name="Google Shape;1881;p13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882" name="Google Shape;1882;p130"/>
          <p:cNvSpPr txBox="1">
            <a:spLocks noGrp="1"/>
          </p:cNvSpPr>
          <p:nvPr>
            <p:ph type="body" idx="1"/>
          </p:nvPr>
        </p:nvSpPr>
        <p:spPr>
          <a:xfrm>
            <a:off x="2209800" y="226772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883" name="Google Shape;1883;p13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81312" y="1615416"/>
            <a:ext cx="504825" cy="504825"/>
          </a:xfrm>
          <a:prstGeom prst="rect">
            <a:avLst/>
          </a:prstGeom>
          <a:noFill/>
          <a:ln>
            <a:noFill/>
          </a:ln>
        </p:spPr>
      </p:pic>
      <p:pic>
        <p:nvPicPr>
          <p:cNvPr id="1884" name="Google Shape;1884;p13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1885" name="Google Shape;1885;p13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77235" y="1062615"/>
            <a:ext cx="1078099" cy="2130323"/>
          </a:xfrm>
          <a:prstGeom prst="rect">
            <a:avLst/>
          </a:prstGeom>
          <a:noFill/>
          <a:ln>
            <a:noFill/>
          </a:ln>
        </p:spPr>
      </p:pic>
      <p:pic>
        <p:nvPicPr>
          <p:cNvPr id="1886" name="Google Shape;1886;p130"/>
          <p:cNvPicPr preferRelativeResize="0"/>
          <p:nvPr/>
        </p:nvPicPr>
        <p:blipFill rotWithShape="1">
          <a:blip r:embed="rId9" cstate="email">
            <a:alphaModFix/>
            <a:extLst>
              <a:ext uri="{28A0092B-C50C-407E-A947-70E740481C1C}">
                <a14:useLocalDpi xmlns:a14="http://schemas.microsoft.com/office/drawing/2010/main"/>
              </a:ext>
            </a:extLst>
          </a:blip>
          <a:srcRect l="47333"/>
          <a:stretch/>
        </p:blipFill>
        <p:spPr>
          <a:xfrm>
            <a:off x="0" y="4579288"/>
            <a:ext cx="2204044" cy="497537"/>
          </a:xfrm>
          <a:prstGeom prst="rect">
            <a:avLst/>
          </a:prstGeom>
          <a:noFill/>
          <a:ln>
            <a:noFill/>
          </a:ln>
        </p:spPr>
      </p:pic>
      <p:pic>
        <p:nvPicPr>
          <p:cNvPr id="1887" name="Google Shape;1887;p13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flipH="1">
            <a:off x="3495675" y="5187380"/>
            <a:ext cx="5200650" cy="398717"/>
          </a:xfrm>
          <a:prstGeom prst="rect">
            <a:avLst/>
          </a:prstGeom>
          <a:noFill/>
          <a:ln>
            <a:noFill/>
          </a:ln>
        </p:spPr>
      </p:pic>
      <p:pic>
        <p:nvPicPr>
          <p:cNvPr id="1888" name="Google Shape;1888;p13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976447" y="5048659"/>
            <a:ext cx="504825" cy="504825"/>
          </a:xfrm>
          <a:prstGeom prst="rect">
            <a:avLst/>
          </a:prstGeom>
          <a:noFill/>
          <a:ln>
            <a:noFill/>
          </a:ln>
        </p:spPr>
      </p:pic>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matchingName="More_text_orange">
  <p:cSld name="More_text_orange">
    <p:spTree>
      <p:nvGrpSpPr>
        <p:cNvPr id="1" name="Shape 1889"/>
        <p:cNvGrpSpPr/>
        <p:nvPr/>
      </p:nvGrpSpPr>
      <p:grpSpPr>
        <a:xfrm>
          <a:off x="0" y="0"/>
          <a:ext cx="0" cy="0"/>
          <a:chOff x="0" y="0"/>
          <a:chExt cx="0" cy="0"/>
        </a:xfrm>
      </p:grpSpPr>
      <p:pic>
        <p:nvPicPr>
          <p:cNvPr id="1890" name="Google Shape;1890;p131"/>
          <p:cNvPicPr preferRelativeResize="0"/>
          <p:nvPr/>
        </p:nvPicPr>
        <p:blipFill rotWithShape="1">
          <a:blip r:embed="rId2" cstate="email">
            <a:alphaModFix/>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a:noFill/>
          <a:ln>
            <a:noFill/>
          </a:ln>
        </p:spPr>
      </p:pic>
      <p:pic>
        <p:nvPicPr>
          <p:cNvPr id="1891" name="Google Shape;1891;p131"/>
          <p:cNvPicPr preferRelativeResize="0"/>
          <p:nvPr/>
        </p:nvPicPr>
        <p:blipFill rotWithShape="1">
          <a:blip r:embed="rId3" cstate="email">
            <a:alphaModFix/>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a:noFill/>
          <a:ln>
            <a:noFill/>
          </a:ln>
        </p:spPr>
      </p:pic>
      <p:pic>
        <p:nvPicPr>
          <p:cNvPr id="1892" name="Google Shape;1892;p13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893" name="Google Shape;1893;p1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4" name="Google Shape;1894;p1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5" name="Google Shape;1895;p13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896" name="Google Shape;1896;p13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sp>
        <p:nvSpPr>
          <p:cNvPr id="1897" name="Google Shape;1897;p131"/>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898" name="Google Shape;1898;p13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738107" y="6048972"/>
            <a:ext cx="4289653" cy="264957"/>
          </a:xfrm>
          <a:prstGeom prst="rect">
            <a:avLst/>
          </a:prstGeom>
          <a:noFill/>
          <a:ln>
            <a:noFill/>
          </a:ln>
        </p:spPr>
      </p:pic>
      <p:pic>
        <p:nvPicPr>
          <p:cNvPr id="1899" name="Google Shape;1899;p13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4078" y="4938927"/>
            <a:ext cx="504825" cy="504825"/>
          </a:xfrm>
          <a:prstGeom prst="rect">
            <a:avLst/>
          </a:prstGeom>
          <a:noFill/>
          <a:ln>
            <a:noFill/>
          </a:ln>
        </p:spPr>
      </p:pic>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matchingName="24_Заголовок раздела">
  <p:cSld name="24_Заголовок раздела">
    <p:spTree>
      <p:nvGrpSpPr>
        <p:cNvPr id="1" name="Shape 1900"/>
        <p:cNvGrpSpPr/>
        <p:nvPr/>
      </p:nvGrpSpPr>
      <p:grpSpPr>
        <a:xfrm>
          <a:off x="0" y="0"/>
          <a:ext cx="0" cy="0"/>
          <a:chOff x="0" y="0"/>
          <a:chExt cx="0" cy="0"/>
        </a:xfrm>
      </p:grpSpPr>
      <p:pic>
        <p:nvPicPr>
          <p:cNvPr id="1901" name="Google Shape;1901;p13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89312" y="889311"/>
            <a:ext cx="3257553" cy="1478929"/>
          </a:xfrm>
          <a:prstGeom prst="rect">
            <a:avLst/>
          </a:prstGeom>
          <a:noFill/>
          <a:ln>
            <a:noFill/>
          </a:ln>
        </p:spPr>
      </p:pic>
      <p:pic>
        <p:nvPicPr>
          <p:cNvPr id="1902" name="Google Shape;1902;p13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6854152" y="-2483291"/>
            <a:ext cx="1891417" cy="6858000"/>
          </a:xfrm>
          <a:prstGeom prst="rect">
            <a:avLst/>
          </a:prstGeom>
          <a:noFill/>
          <a:ln>
            <a:noFill/>
          </a:ln>
        </p:spPr>
      </p:pic>
      <p:pic>
        <p:nvPicPr>
          <p:cNvPr id="1903" name="Google Shape;1903;p13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414013" y="5081886"/>
            <a:ext cx="4427985" cy="1776114"/>
          </a:xfrm>
          <a:prstGeom prst="rect">
            <a:avLst/>
          </a:prstGeom>
          <a:noFill/>
          <a:ln>
            <a:noFill/>
          </a:ln>
        </p:spPr>
      </p:pic>
      <p:pic>
        <p:nvPicPr>
          <p:cNvPr id="1904" name="Google Shape;1904;p13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905" name="Google Shape;1905;p1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06" name="Google Shape;1906;p132"/>
          <p:cNvSpPr txBox="1">
            <a:spLocks noGrp="1"/>
          </p:cNvSpPr>
          <p:nvPr>
            <p:ph type="ftr" idx="11"/>
          </p:nvPr>
        </p:nvSpPr>
        <p:spPr>
          <a:xfrm>
            <a:off x="4570605" y="635000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07" name="Google Shape;1907;p13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908" name="Google Shape;1908;p132"/>
          <p:cNvPicPr preferRelativeResize="0"/>
          <p:nvPr/>
        </p:nvPicPr>
        <p:blipFill rotWithShape="1">
          <a:blip r:embed="rId6" cstate="email">
            <a:alphaModFix/>
            <a:extLst>
              <a:ext uri="{28A0092B-C50C-407E-A947-70E740481C1C}">
                <a14:useLocalDpi xmlns:a14="http://schemas.microsoft.com/office/drawing/2010/main"/>
              </a:ext>
            </a:extLst>
          </a:blip>
          <a:srcRect l="40300"/>
          <a:stretch/>
        </p:blipFill>
        <p:spPr>
          <a:xfrm>
            <a:off x="0" y="5344149"/>
            <a:ext cx="529385" cy="886742"/>
          </a:xfrm>
          <a:prstGeom prst="rect">
            <a:avLst/>
          </a:prstGeom>
          <a:noFill/>
          <a:ln>
            <a:noFill/>
          </a:ln>
        </p:spPr>
      </p:pic>
      <p:sp>
        <p:nvSpPr>
          <p:cNvPr id="1909" name="Google Shape;1909;p132"/>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10" name="Google Shape;1910;p132"/>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911" name="Google Shape;1911;p132"/>
          <p:cNvSpPr>
            <a:spLocks noGrp="1"/>
          </p:cNvSpPr>
          <p:nvPr>
            <p:ph type="pic" idx="2"/>
          </p:nvPr>
        </p:nvSpPr>
        <p:spPr>
          <a:xfrm>
            <a:off x="7179597" y="2325182"/>
            <a:ext cx="4179887" cy="3462338"/>
          </a:xfrm>
          <a:prstGeom prst="rect">
            <a:avLst/>
          </a:prstGeom>
          <a:noFill/>
          <a:ln>
            <a:noFill/>
          </a:ln>
        </p:spPr>
      </p:sp>
      <p:pic>
        <p:nvPicPr>
          <p:cNvPr id="1912" name="Google Shape;1912;p13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612335" y="587363"/>
            <a:ext cx="504825" cy="504825"/>
          </a:xfrm>
          <a:prstGeom prst="rect">
            <a:avLst/>
          </a:prstGeom>
          <a:noFill/>
          <a:ln>
            <a:noFill/>
          </a:ln>
        </p:spPr>
      </p:pic>
      <p:pic>
        <p:nvPicPr>
          <p:cNvPr id="1913" name="Google Shape;1913;p13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520241" y="1092188"/>
            <a:ext cx="862052" cy="866841"/>
          </a:xfrm>
          <a:prstGeom prst="rect">
            <a:avLst/>
          </a:prstGeom>
          <a:noFill/>
          <a:ln>
            <a:noFill/>
          </a:ln>
        </p:spPr>
      </p:pic>
      <p:pic>
        <p:nvPicPr>
          <p:cNvPr id="1914" name="Google Shape;1914;p13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matchingName="25_Заголовок раздела">
  <p:cSld name="25_Заголовок раздела">
    <p:spTree>
      <p:nvGrpSpPr>
        <p:cNvPr id="1" name="Shape 1915"/>
        <p:cNvGrpSpPr/>
        <p:nvPr/>
      </p:nvGrpSpPr>
      <p:grpSpPr>
        <a:xfrm>
          <a:off x="0" y="0"/>
          <a:ext cx="0" cy="0"/>
          <a:chOff x="0" y="0"/>
          <a:chExt cx="0" cy="0"/>
        </a:xfrm>
      </p:grpSpPr>
      <p:pic>
        <p:nvPicPr>
          <p:cNvPr id="1916" name="Google Shape;1916;p13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943475" y="0"/>
            <a:ext cx="7248525" cy="3745071"/>
          </a:xfrm>
          <a:prstGeom prst="rect">
            <a:avLst/>
          </a:prstGeom>
          <a:noFill/>
          <a:ln>
            <a:noFill/>
          </a:ln>
        </p:spPr>
      </p:pic>
      <p:pic>
        <p:nvPicPr>
          <p:cNvPr id="1917" name="Google Shape;1917;p133"/>
          <p:cNvPicPr preferRelativeResize="0"/>
          <p:nvPr/>
        </p:nvPicPr>
        <p:blipFill rotWithShape="1">
          <a:blip r:embed="rId3" cstate="email">
            <a:alphaModFix/>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a:noFill/>
          <a:ln>
            <a:noFill/>
          </a:ln>
        </p:spPr>
      </p:pic>
      <p:pic>
        <p:nvPicPr>
          <p:cNvPr id="1918" name="Google Shape;1918;p13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919" name="Google Shape;1919;p1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0" name="Google Shape;1920;p1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1" name="Google Shape;1921;p13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922" name="Google Shape;1922;p133"/>
          <p:cNvSpPr>
            <a:spLocks noGrp="1"/>
          </p:cNvSpPr>
          <p:nvPr>
            <p:ph type="pic" idx="2"/>
          </p:nvPr>
        </p:nvSpPr>
        <p:spPr>
          <a:xfrm>
            <a:off x="1379764" y="739549"/>
            <a:ext cx="9432713" cy="5047971"/>
          </a:xfrm>
          <a:prstGeom prst="rect">
            <a:avLst/>
          </a:prstGeom>
          <a:noFill/>
          <a:ln>
            <a:noFill/>
          </a:ln>
        </p:spPr>
      </p:sp>
      <p:pic>
        <p:nvPicPr>
          <p:cNvPr id="1923" name="Google Shape;1923;p13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1924" name="Google Shape;1924;p13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811081" y="3876675"/>
            <a:ext cx="2954244" cy="2981325"/>
          </a:xfrm>
          <a:prstGeom prst="rect">
            <a:avLst/>
          </a:prstGeom>
          <a:noFill/>
          <a:ln>
            <a:noFill/>
          </a:ln>
        </p:spPr>
      </p:pic>
      <p:pic>
        <p:nvPicPr>
          <p:cNvPr id="1925" name="Google Shape;1925;p13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929062" y="5824364"/>
            <a:ext cx="4333875" cy="332264"/>
          </a:xfrm>
          <a:prstGeom prst="rect">
            <a:avLst/>
          </a:prstGeom>
          <a:noFill/>
          <a:ln>
            <a:noFill/>
          </a:ln>
        </p:spPr>
      </p:pic>
      <p:pic>
        <p:nvPicPr>
          <p:cNvPr id="1926" name="Google Shape;1926;p13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96164" y="311035"/>
            <a:ext cx="10058400" cy="138303"/>
          </a:xfrm>
          <a:prstGeom prst="rect">
            <a:avLst/>
          </a:prstGeom>
          <a:noFill/>
          <a:ln>
            <a:noFill/>
          </a:ln>
        </p:spPr>
      </p:pic>
      <p:pic>
        <p:nvPicPr>
          <p:cNvPr id="1927" name="Google Shape;1927;p13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74503" y="4272891"/>
            <a:ext cx="504825" cy="504825"/>
          </a:xfrm>
          <a:prstGeom prst="rect">
            <a:avLst/>
          </a:prstGeom>
          <a:noFill/>
          <a:ln>
            <a:noFill/>
          </a:ln>
        </p:spPr>
      </p:pic>
      <p:pic>
        <p:nvPicPr>
          <p:cNvPr id="1928" name="Google Shape;1928;p13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460895" y="3011121"/>
            <a:ext cx="504825" cy="504825"/>
          </a:xfrm>
          <a:prstGeom prst="rect">
            <a:avLst/>
          </a:prstGeom>
          <a:noFill/>
          <a:ln>
            <a:noFill/>
          </a:ln>
        </p:spPr>
      </p:pic>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matchingName="26_Заголовок раздела">
  <p:cSld name="26_Заголовок раздела">
    <p:spTree>
      <p:nvGrpSpPr>
        <p:cNvPr id="1" name="Shape 1929"/>
        <p:cNvGrpSpPr/>
        <p:nvPr/>
      </p:nvGrpSpPr>
      <p:grpSpPr>
        <a:xfrm>
          <a:off x="0" y="0"/>
          <a:ext cx="0" cy="0"/>
          <a:chOff x="0" y="0"/>
          <a:chExt cx="0" cy="0"/>
        </a:xfrm>
      </p:grpSpPr>
      <p:pic>
        <p:nvPicPr>
          <p:cNvPr id="1930" name="Google Shape;1930;p13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7069465" y="3401933"/>
            <a:ext cx="5122535" cy="3460557"/>
          </a:xfrm>
          <a:prstGeom prst="rect">
            <a:avLst/>
          </a:prstGeom>
          <a:noFill/>
          <a:ln>
            <a:noFill/>
          </a:ln>
        </p:spPr>
      </p:pic>
      <p:pic>
        <p:nvPicPr>
          <p:cNvPr id="1931" name="Google Shape;1931;p134"/>
          <p:cNvPicPr preferRelativeResize="0"/>
          <p:nvPr/>
        </p:nvPicPr>
        <p:blipFill rotWithShape="1">
          <a:blip r:embed="rId3" cstate="email">
            <a:alphaModFix/>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a:noFill/>
          <a:ln>
            <a:noFill/>
          </a:ln>
        </p:spPr>
      </p:pic>
      <p:pic>
        <p:nvPicPr>
          <p:cNvPr id="1932" name="Google Shape;1932;p13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933" name="Google Shape;1933;p1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34" name="Google Shape;1934;p1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35" name="Google Shape;1935;p13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936" name="Google Shape;1936;p134"/>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937" name="Google Shape;1937;p134"/>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938" name="Google Shape;1938;p13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1939" name="Google Shape;1939;p13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76986" y="4281249"/>
            <a:ext cx="2167339" cy="2023753"/>
          </a:xfrm>
          <a:prstGeom prst="rect">
            <a:avLst/>
          </a:prstGeom>
          <a:noFill/>
          <a:ln>
            <a:noFill/>
          </a:ln>
        </p:spPr>
      </p:pic>
      <p:pic>
        <p:nvPicPr>
          <p:cNvPr id="1940" name="Google Shape;1940;p13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515166" y="589583"/>
            <a:ext cx="479821" cy="479821"/>
          </a:xfrm>
          <a:prstGeom prst="rect">
            <a:avLst/>
          </a:prstGeom>
          <a:noFill/>
          <a:ln>
            <a:noFill/>
          </a:ln>
        </p:spPr>
      </p:pic>
      <p:pic>
        <p:nvPicPr>
          <p:cNvPr id="1941" name="Google Shape;1941;p13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45921" y="5538980"/>
            <a:ext cx="4289653" cy="509992"/>
          </a:xfrm>
          <a:prstGeom prst="rect">
            <a:avLst/>
          </a:prstGeom>
          <a:noFill/>
          <a:ln>
            <a:noFill/>
          </a:ln>
        </p:spPr>
      </p:pic>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matchingName="27_Заголовок раздела">
  <p:cSld name="27_Заголовок раздела">
    <p:spTree>
      <p:nvGrpSpPr>
        <p:cNvPr id="1" name="Shape 1942"/>
        <p:cNvGrpSpPr/>
        <p:nvPr/>
      </p:nvGrpSpPr>
      <p:grpSpPr>
        <a:xfrm>
          <a:off x="0" y="0"/>
          <a:ext cx="0" cy="0"/>
          <a:chOff x="0" y="0"/>
          <a:chExt cx="0" cy="0"/>
        </a:xfrm>
      </p:grpSpPr>
      <p:pic>
        <p:nvPicPr>
          <p:cNvPr id="1943" name="Google Shape;1943;p135"/>
          <p:cNvPicPr preferRelativeResize="0"/>
          <p:nvPr/>
        </p:nvPicPr>
        <p:blipFill rotWithShape="1">
          <a:blip r:embed="rId2" cstate="email">
            <a:alphaModFix/>
            <a:extLst>
              <a:ext uri="{28A0092B-C50C-407E-A947-70E740481C1C}">
                <a14:useLocalDpi xmlns:a14="http://schemas.microsoft.com/office/drawing/2010/main"/>
              </a:ext>
            </a:extLst>
          </a:blip>
          <a:srcRect l="26858"/>
          <a:stretch/>
        </p:blipFill>
        <p:spPr>
          <a:xfrm>
            <a:off x="0" y="0"/>
            <a:ext cx="7810336" cy="6856546"/>
          </a:xfrm>
          <a:prstGeom prst="rect">
            <a:avLst/>
          </a:prstGeom>
          <a:noFill/>
          <a:ln>
            <a:noFill/>
          </a:ln>
        </p:spPr>
      </p:pic>
      <p:pic>
        <p:nvPicPr>
          <p:cNvPr id="1944" name="Google Shape;1944;p13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945" name="Google Shape;1945;p1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46" name="Google Shape;1946;p1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47" name="Google Shape;1947;p13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948" name="Google Shape;1948;p135"/>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949" name="Google Shape;1949;p135"/>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950" name="Google Shape;1950;p13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1951" name="Google Shape;1951;p13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27308" y="489858"/>
            <a:ext cx="953552" cy="1884218"/>
          </a:xfrm>
          <a:prstGeom prst="rect">
            <a:avLst/>
          </a:prstGeom>
          <a:noFill/>
          <a:ln>
            <a:noFill/>
          </a:ln>
        </p:spPr>
      </p:pic>
      <p:pic>
        <p:nvPicPr>
          <p:cNvPr id="1952" name="Google Shape;1952;p13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18259" y="2508757"/>
            <a:ext cx="1771650" cy="210630"/>
          </a:xfrm>
          <a:prstGeom prst="rect">
            <a:avLst/>
          </a:prstGeom>
          <a:noFill/>
          <a:ln>
            <a:noFill/>
          </a:ln>
        </p:spPr>
      </p:pic>
      <p:pic>
        <p:nvPicPr>
          <p:cNvPr id="1953" name="Google Shape;1953;p13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400000">
            <a:off x="10179243" y="3035913"/>
            <a:ext cx="2873086" cy="1152427"/>
          </a:xfrm>
          <a:prstGeom prst="rect">
            <a:avLst/>
          </a:prstGeom>
          <a:noFill/>
          <a:ln>
            <a:noFill/>
          </a:ln>
        </p:spPr>
      </p:pic>
      <p:pic>
        <p:nvPicPr>
          <p:cNvPr id="1954" name="Google Shape;1954;p13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452570" y="2174169"/>
            <a:ext cx="2905845" cy="4683832"/>
          </a:xfrm>
          <a:prstGeom prst="rect">
            <a:avLst/>
          </a:prstGeom>
          <a:noFill/>
          <a:ln>
            <a:noFill/>
          </a:ln>
        </p:spPr>
      </p:pic>
      <p:pic>
        <p:nvPicPr>
          <p:cNvPr id="1955" name="Google Shape;1955;p13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3749002" y="5934162"/>
            <a:ext cx="4367314" cy="334827"/>
          </a:xfrm>
          <a:prstGeom prst="rect">
            <a:avLst/>
          </a:prstGeom>
          <a:noFill/>
          <a:ln>
            <a:noFill/>
          </a:ln>
        </p:spPr>
      </p:pic>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matchingName="Table_slide_orange">
  <p:cSld name="Table_slide_orange">
    <p:spTree>
      <p:nvGrpSpPr>
        <p:cNvPr id="1" name="Shape 1956"/>
        <p:cNvGrpSpPr/>
        <p:nvPr/>
      </p:nvGrpSpPr>
      <p:grpSpPr>
        <a:xfrm>
          <a:off x="0" y="0"/>
          <a:ext cx="0" cy="0"/>
          <a:chOff x="0" y="0"/>
          <a:chExt cx="0" cy="0"/>
        </a:xfrm>
      </p:grpSpPr>
      <p:pic>
        <p:nvPicPr>
          <p:cNvPr id="1957" name="Google Shape;1957;p136"/>
          <p:cNvPicPr preferRelativeResize="0"/>
          <p:nvPr/>
        </p:nvPicPr>
        <p:blipFill rotWithShape="1">
          <a:blip r:embed="rId2" cstate="email">
            <a:alphaModFix/>
            <a:extLst>
              <a:ext uri="{28A0092B-C50C-407E-A947-70E740481C1C}">
                <a14:useLocalDpi xmlns:a14="http://schemas.microsoft.com/office/drawing/2010/main"/>
              </a:ext>
            </a:extLst>
          </a:blip>
          <a:srcRect r="44462"/>
          <a:stretch/>
        </p:blipFill>
        <p:spPr>
          <a:xfrm>
            <a:off x="9691991" y="2291422"/>
            <a:ext cx="2500009" cy="2762401"/>
          </a:xfrm>
          <a:prstGeom prst="rect">
            <a:avLst/>
          </a:prstGeom>
          <a:noFill/>
          <a:ln>
            <a:noFill/>
          </a:ln>
        </p:spPr>
      </p:pic>
      <p:pic>
        <p:nvPicPr>
          <p:cNvPr id="1958" name="Google Shape;1958;p13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0" y="0"/>
            <a:ext cx="5437762" cy="2468744"/>
          </a:xfrm>
          <a:prstGeom prst="rect">
            <a:avLst/>
          </a:prstGeom>
          <a:noFill/>
          <a:ln>
            <a:noFill/>
          </a:ln>
        </p:spPr>
      </p:pic>
      <p:pic>
        <p:nvPicPr>
          <p:cNvPr id="1959" name="Google Shape;1959;p13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960" name="Google Shape;1960;p136"/>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61" name="Google Shape;1961;p136"/>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62" name="Google Shape;1962;p13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963" name="Google Shape;1963;p13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1964" name="Google Shape;1964;p13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3891573"/>
            <a:ext cx="1399137" cy="2976664"/>
          </a:xfrm>
          <a:prstGeom prst="rect">
            <a:avLst/>
          </a:prstGeom>
          <a:noFill/>
          <a:ln>
            <a:noFill/>
          </a:ln>
        </p:spPr>
      </p:pic>
      <p:pic>
        <p:nvPicPr>
          <p:cNvPr id="1965" name="Google Shape;1965;p13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379270" y="6093118"/>
            <a:ext cx="3433459" cy="263232"/>
          </a:xfrm>
          <a:prstGeom prst="rect">
            <a:avLst/>
          </a:prstGeom>
          <a:noFill/>
          <a:ln>
            <a:noFill/>
          </a:ln>
        </p:spPr>
      </p:pic>
      <p:pic>
        <p:nvPicPr>
          <p:cNvPr id="1966" name="Google Shape;1966;p13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70632" y="1730702"/>
            <a:ext cx="747385" cy="1476086"/>
          </a:xfrm>
          <a:prstGeom prst="rect">
            <a:avLst/>
          </a:prstGeom>
          <a:noFill/>
          <a:ln>
            <a:noFill/>
          </a:ln>
        </p:spPr>
      </p:pic>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matchingName="bullet_points_orange">
  <p:cSld name="bullet_points_orange">
    <p:spTree>
      <p:nvGrpSpPr>
        <p:cNvPr id="1" name="Shape 1967"/>
        <p:cNvGrpSpPr/>
        <p:nvPr/>
      </p:nvGrpSpPr>
      <p:grpSpPr>
        <a:xfrm>
          <a:off x="0" y="0"/>
          <a:ext cx="0" cy="0"/>
          <a:chOff x="0" y="0"/>
          <a:chExt cx="0" cy="0"/>
        </a:xfrm>
      </p:grpSpPr>
      <p:pic>
        <p:nvPicPr>
          <p:cNvPr id="1968" name="Google Shape;1968;p13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917382" y="-917381"/>
            <a:ext cx="2289621" cy="4124382"/>
          </a:xfrm>
          <a:prstGeom prst="rect">
            <a:avLst/>
          </a:prstGeom>
          <a:noFill/>
          <a:ln>
            <a:noFill/>
          </a:ln>
        </p:spPr>
      </p:pic>
      <p:pic>
        <p:nvPicPr>
          <p:cNvPr id="1969" name="Google Shape;1969;p13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429813" y="4703591"/>
            <a:ext cx="4767943" cy="2164646"/>
          </a:xfrm>
          <a:prstGeom prst="rect">
            <a:avLst/>
          </a:prstGeom>
          <a:noFill/>
          <a:ln>
            <a:noFill/>
          </a:ln>
        </p:spPr>
      </p:pic>
      <p:pic>
        <p:nvPicPr>
          <p:cNvPr id="1970" name="Google Shape;1970;p13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971" name="Google Shape;1971;p137"/>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2" name="Google Shape;1972;p137"/>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3" name="Google Shape;1973;p13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974" name="Google Shape;1974;p137"/>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5" name="Google Shape;1975;p137"/>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6" name="Google Shape;1976;p137"/>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7" name="Google Shape;1977;p137"/>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978" name="Google Shape;1978;p13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1979" name="Google Shape;1979;p13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64972" y="854730"/>
            <a:ext cx="921617" cy="1821115"/>
          </a:xfrm>
          <a:prstGeom prst="rect">
            <a:avLst/>
          </a:prstGeom>
          <a:noFill/>
          <a:ln>
            <a:noFill/>
          </a:ln>
        </p:spPr>
      </p:pic>
      <p:pic>
        <p:nvPicPr>
          <p:cNvPr id="1980" name="Google Shape;1980;p13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903490" y="4929562"/>
            <a:ext cx="1486403" cy="1387929"/>
          </a:xfrm>
          <a:prstGeom prst="rect">
            <a:avLst/>
          </a:prstGeom>
          <a:noFill/>
          <a:ln>
            <a:noFill/>
          </a:ln>
        </p:spPr>
      </p:pic>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matchingName="Два объекта" type="twoObj">
  <p:cSld name="TWO_OBJECTS">
    <p:spTree>
      <p:nvGrpSpPr>
        <p:cNvPr id="1" name="Shape 1981"/>
        <p:cNvGrpSpPr/>
        <p:nvPr/>
      </p:nvGrpSpPr>
      <p:grpSpPr>
        <a:xfrm>
          <a:off x="0" y="0"/>
          <a:ext cx="0" cy="0"/>
          <a:chOff x="0" y="0"/>
          <a:chExt cx="0" cy="0"/>
        </a:xfrm>
      </p:grpSpPr>
      <p:pic>
        <p:nvPicPr>
          <p:cNvPr id="1982" name="Google Shape;1982;p13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958672" y="0"/>
            <a:ext cx="2767693" cy="615404"/>
          </a:xfrm>
          <a:prstGeom prst="rect">
            <a:avLst/>
          </a:prstGeom>
          <a:noFill/>
          <a:ln>
            <a:noFill/>
          </a:ln>
        </p:spPr>
      </p:pic>
      <p:pic>
        <p:nvPicPr>
          <p:cNvPr id="1983" name="Google Shape;1983;p13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1975756"/>
            <a:ext cx="4344992" cy="4882243"/>
          </a:xfrm>
          <a:prstGeom prst="rect">
            <a:avLst/>
          </a:prstGeom>
          <a:noFill/>
          <a:ln>
            <a:noFill/>
          </a:ln>
        </p:spPr>
      </p:pic>
      <p:pic>
        <p:nvPicPr>
          <p:cNvPr id="1984" name="Google Shape;1984;p13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985" name="Google Shape;1985;p138"/>
          <p:cNvSpPr txBox="1">
            <a:spLocks noGrp="1"/>
          </p:cNvSpPr>
          <p:nvPr>
            <p:ph type="title"/>
          </p:nvPr>
        </p:nvSpPr>
        <p:spPr>
          <a:xfrm>
            <a:off x="0" y="365125"/>
            <a:ext cx="12192000" cy="7794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86" name="Google Shape;1986;p1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7" name="Google Shape;1987;p1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8" name="Google Shape;1988;p1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9" name="Google Shape;1989;p1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90" name="Google Shape;1990;p13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991" name="Google Shape;1991;p13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841792" y="1240320"/>
            <a:ext cx="330408" cy="330408"/>
          </a:xfrm>
          <a:prstGeom prst="rect">
            <a:avLst/>
          </a:prstGeom>
          <a:noFill/>
          <a:ln>
            <a:noFill/>
          </a:ln>
        </p:spPr>
      </p:pic>
      <p:pic>
        <p:nvPicPr>
          <p:cNvPr id="1992" name="Google Shape;1992;p13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224889" y="1330334"/>
            <a:ext cx="10058400" cy="138302"/>
          </a:xfrm>
          <a:prstGeom prst="rect">
            <a:avLst/>
          </a:prstGeom>
          <a:noFill/>
          <a:ln>
            <a:noFill/>
          </a:ln>
        </p:spPr>
      </p:pic>
      <p:pic>
        <p:nvPicPr>
          <p:cNvPr id="1993" name="Google Shape;1993;p13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3747975"/>
            <a:ext cx="2233743" cy="2192791"/>
          </a:xfrm>
          <a:prstGeom prst="rect">
            <a:avLst/>
          </a:prstGeom>
          <a:noFill/>
          <a:ln>
            <a:noFill/>
          </a:ln>
        </p:spPr>
      </p:pic>
      <p:pic>
        <p:nvPicPr>
          <p:cNvPr id="1994" name="Google Shape;1994;p13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767126" flipH="1">
            <a:off x="938553" y="4866917"/>
            <a:ext cx="1556017" cy="1616529"/>
          </a:xfrm>
          <a:prstGeom prst="rect">
            <a:avLst/>
          </a:prstGeom>
          <a:noFill/>
          <a:ln>
            <a:noFill/>
          </a:ln>
        </p:spPr>
      </p:pic>
      <p:pic>
        <p:nvPicPr>
          <p:cNvPr id="1995" name="Google Shape;1995;p13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794034" y="3469729"/>
            <a:ext cx="1265178" cy="2490107"/>
          </a:xfrm>
          <a:prstGeom prst="rect">
            <a:avLst/>
          </a:prstGeom>
          <a:noFill/>
          <a:ln>
            <a:noFill/>
          </a:ln>
        </p:spPr>
      </p:pic>
      <p:pic>
        <p:nvPicPr>
          <p:cNvPr id="1996" name="Google Shape;1996;p13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680122" y="76215"/>
            <a:ext cx="751114" cy="751114"/>
          </a:xfrm>
          <a:prstGeom prst="rect">
            <a:avLst/>
          </a:prstGeom>
          <a:noFill/>
          <a:ln>
            <a:noFill/>
          </a:ln>
        </p:spPr>
      </p:pic>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matchingName="Сравнение" type="twoTxTwoObj">
  <p:cSld name="TWO_OBJECTS_WITH_TEXT">
    <p:spTree>
      <p:nvGrpSpPr>
        <p:cNvPr id="1" name="Shape 1997"/>
        <p:cNvGrpSpPr/>
        <p:nvPr/>
      </p:nvGrpSpPr>
      <p:grpSpPr>
        <a:xfrm>
          <a:off x="0" y="0"/>
          <a:ext cx="0" cy="0"/>
          <a:chOff x="0" y="0"/>
          <a:chExt cx="0" cy="0"/>
        </a:xfrm>
      </p:grpSpPr>
      <p:pic>
        <p:nvPicPr>
          <p:cNvPr id="1998" name="Google Shape;1998;p13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76" y="1690688"/>
            <a:ext cx="2475652" cy="5167312"/>
          </a:xfrm>
          <a:prstGeom prst="rect">
            <a:avLst/>
          </a:prstGeom>
          <a:noFill/>
          <a:ln>
            <a:noFill/>
          </a:ln>
        </p:spPr>
      </p:pic>
      <p:pic>
        <p:nvPicPr>
          <p:cNvPr id="1999" name="Google Shape;1999;p13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899924" y="0"/>
            <a:ext cx="2392152" cy="1044765"/>
          </a:xfrm>
          <a:prstGeom prst="rect">
            <a:avLst/>
          </a:prstGeom>
          <a:noFill/>
          <a:ln>
            <a:noFill/>
          </a:ln>
        </p:spPr>
      </p:pic>
      <p:pic>
        <p:nvPicPr>
          <p:cNvPr id="2000" name="Google Shape;2000;p13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001" name="Google Shape;2001;p139"/>
          <p:cNvSpPr txBox="1">
            <a:spLocks noGrp="1"/>
          </p:cNvSpPr>
          <p:nvPr>
            <p:ph type="title"/>
          </p:nvPr>
        </p:nvSpPr>
        <p:spPr>
          <a:xfrm>
            <a:off x="839788" y="800100"/>
            <a:ext cx="10515600" cy="89058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02" name="Google Shape;2002;p139"/>
          <p:cNvSpPr txBox="1">
            <a:spLocks noGrp="1"/>
          </p:cNvSpPr>
          <p:nvPr>
            <p:ph type="body" idx="1"/>
          </p:nvPr>
        </p:nvSpPr>
        <p:spPr>
          <a:xfrm>
            <a:off x="839788" y="1844865"/>
            <a:ext cx="5157787" cy="504825"/>
          </a:xfrm>
          <a:prstGeom prst="rect">
            <a:avLst/>
          </a:prstGeom>
          <a:noFill/>
          <a:ln>
            <a:noFill/>
          </a:ln>
        </p:spPr>
        <p:txBody>
          <a:bodyPr spcFirstLastPara="1" wrap="square" lIns="91425" tIns="45700" rIns="91425" bIns="45700" anchor="b" anchorCtr="0">
            <a:normAutofit/>
          </a:bodyPr>
          <a:lstStyle>
            <a:lvl1pPr marL="457200" lvl="0" indent="-228600" algn="ctr">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003" name="Google Shape;2003;p139"/>
          <p:cNvSpPr txBox="1">
            <a:spLocks noGrp="1"/>
          </p:cNvSpPr>
          <p:nvPr>
            <p:ph type="body" idx="2"/>
          </p:nvPr>
        </p:nvSpPr>
        <p:spPr>
          <a:xfrm>
            <a:off x="839788" y="2645229"/>
            <a:ext cx="5157787" cy="354443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4" name="Google Shape;2004;p139"/>
          <p:cNvSpPr txBox="1">
            <a:spLocks noGrp="1"/>
          </p:cNvSpPr>
          <p:nvPr>
            <p:ph type="body" idx="3"/>
          </p:nvPr>
        </p:nvSpPr>
        <p:spPr>
          <a:xfrm>
            <a:off x="6172200" y="1836738"/>
            <a:ext cx="5183188" cy="512952"/>
          </a:xfrm>
          <a:prstGeom prst="rect">
            <a:avLst/>
          </a:prstGeom>
          <a:noFill/>
          <a:ln>
            <a:noFill/>
          </a:ln>
        </p:spPr>
        <p:txBody>
          <a:bodyPr spcFirstLastPara="1" wrap="square" lIns="91425" tIns="45700" rIns="91425" bIns="45700" anchor="b" anchorCtr="0">
            <a:normAutofit/>
          </a:bodyPr>
          <a:lstStyle>
            <a:lvl1pPr marL="457200" lvl="0" indent="-228600" algn="ctr">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005" name="Google Shape;2005;p139"/>
          <p:cNvSpPr txBox="1">
            <a:spLocks noGrp="1"/>
          </p:cNvSpPr>
          <p:nvPr>
            <p:ph type="body" idx="4"/>
          </p:nvPr>
        </p:nvSpPr>
        <p:spPr>
          <a:xfrm>
            <a:off x="6172200" y="2645229"/>
            <a:ext cx="5183188" cy="354443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6" name="Google Shape;2006;p1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07" name="Google Shape;2007;p1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08" name="Google Shape;2008;p13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009" name="Google Shape;2009;p13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1151164" y="5286489"/>
            <a:ext cx="4301613" cy="333375"/>
          </a:xfrm>
          <a:prstGeom prst="rect">
            <a:avLst/>
          </a:prstGeom>
          <a:noFill/>
          <a:ln>
            <a:noFill/>
          </a:ln>
        </p:spPr>
      </p:pic>
      <p:pic>
        <p:nvPicPr>
          <p:cNvPr id="2010" name="Google Shape;2010;p13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6733222" y="5286489"/>
            <a:ext cx="4301613" cy="333375"/>
          </a:xfrm>
          <a:prstGeom prst="rect">
            <a:avLst/>
          </a:prstGeom>
          <a:noFill/>
          <a:ln>
            <a:noFill/>
          </a:ln>
        </p:spPr>
      </p:pic>
      <p:pic>
        <p:nvPicPr>
          <p:cNvPr id="2011" name="Google Shape;2011;p13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0" y="1135877"/>
            <a:ext cx="2166257" cy="219033"/>
          </a:xfrm>
          <a:prstGeom prst="rect">
            <a:avLst/>
          </a:prstGeom>
          <a:noFill/>
          <a:ln>
            <a:noFill/>
          </a:ln>
        </p:spPr>
      </p:pic>
      <p:pic>
        <p:nvPicPr>
          <p:cNvPr id="2012" name="Google Shape;2012;p13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a:off x="10025743" y="1135877"/>
            <a:ext cx="2166257" cy="219033"/>
          </a:xfrm>
          <a:prstGeom prst="rect">
            <a:avLst/>
          </a:prstGeom>
          <a:noFill/>
          <a:ln>
            <a:noFill/>
          </a:ln>
        </p:spPr>
      </p:pic>
      <p:pic>
        <p:nvPicPr>
          <p:cNvPr id="2013" name="Google Shape;2013;p13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783590" y="4558958"/>
            <a:ext cx="2844800" cy="2121812"/>
          </a:xfrm>
          <a:prstGeom prst="rect">
            <a:avLst/>
          </a:prstGeom>
          <a:noFill/>
          <a:ln>
            <a:noFill/>
          </a:ln>
        </p:spPr>
      </p:pic>
      <p:pic>
        <p:nvPicPr>
          <p:cNvPr id="2014" name="Google Shape;2014;p13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419063" y="-94776"/>
            <a:ext cx="1761092" cy="1764827"/>
          </a:xfrm>
          <a:prstGeom prst="rect">
            <a:avLst/>
          </a:prstGeom>
          <a:noFill/>
          <a:ln>
            <a:noFill/>
          </a:ln>
        </p:spPr>
      </p:pic>
      <p:pic>
        <p:nvPicPr>
          <p:cNvPr id="2015" name="Google Shape;2015;p13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369" y="4833257"/>
            <a:ext cx="2020458" cy="2024743"/>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4_Заголовок раздела">
  <p:cSld name="4_Заголовок раздела">
    <p:spTree>
      <p:nvGrpSpPr>
        <p:cNvPr id="1" name="Shape 259"/>
        <p:cNvGrpSpPr/>
        <p:nvPr/>
      </p:nvGrpSpPr>
      <p:grpSpPr>
        <a:xfrm>
          <a:off x="0" y="0"/>
          <a:ext cx="0" cy="0"/>
          <a:chOff x="0" y="0"/>
          <a:chExt cx="0" cy="0"/>
        </a:xfrm>
      </p:grpSpPr>
      <p:pic>
        <p:nvPicPr>
          <p:cNvPr id="260" name="Google Shape;260;p2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18336" y="2139043"/>
            <a:ext cx="3913531" cy="4729194"/>
          </a:xfrm>
          <a:prstGeom prst="rect">
            <a:avLst/>
          </a:prstGeom>
          <a:noFill/>
          <a:ln>
            <a:noFill/>
          </a:ln>
        </p:spPr>
      </p:pic>
      <p:pic>
        <p:nvPicPr>
          <p:cNvPr id="261" name="Google Shape;261;p2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62" name="Google Shape;262;p25"/>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3" name="Google Shape;263;p25"/>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64" name="Google Shape;26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5" name="Google Shape;26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6" name="Google Shape;266;p2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67" name="Google Shape;267;p2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268" name="Google Shape;268;p25"/>
          <p:cNvPicPr preferRelativeResize="0"/>
          <p:nvPr/>
        </p:nvPicPr>
        <p:blipFill rotWithShape="1">
          <a:blip r:embed="rId5">
            <a:alphaModFix/>
          </a:blip>
          <a:srcRect/>
          <a:stretch/>
        </p:blipFill>
        <p:spPr>
          <a:xfrm>
            <a:off x="2901042" y="5579155"/>
            <a:ext cx="6667500" cy="333375"/>
          </a:xfrm>
          <a:prstGeom prst="rect">
            <a:avLst/>
          </a:prstGeom>
          <a:noFill/>
          <a:ln>
            <a:noFill/>
          </a:ln>
        </p:spPr>
      </p:pic>
      <p:pic>
        <p:nvPicPr>
          <p:cNvPr id="269" name="Google Shape;269;p2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861956" y="1777869"/>
            <a:ext cx="461282" cy="461282"/>
          </a:xfrm>
          <a:prstGeom prst="rect">
            <a:avLst/>
          </a:prstGeom>
          <a:noFill/>
          <a:ln>
            <a:noFill/>
          </a:ln>
        </p:spPr>
      </p:pic>
      <p:pic>
        <p:nvPicPr>
          <p:cNvPr id="270" name="Google Shape;270;p2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2073084" flipH="1">
            <a:off x="955944" y="2143335"/>
            <a:ext cx="253722" cy="1902279"/>
          </a:xfrm>
          <a:prstGeom prst="rect">
            <a:avLst/>
          </a:prstGeom>
          <a:noFill/>
          <a:ln>
            <a:noFill/>
          </a:ln>
        </p:spPr>
      </p:pic>
      <p:pic>
        <p:nvPicPr>
          <p:cNvPr id="271" name="Google Shape;271;p2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4152103">
            <a:off x="841407" y="3203981"/>
            <a:ext cx="552355" cy="1866039"/>
          </a:xfrm>
          <a:prstGeom prst="rect">
            <a:avLst/>
          </a:prstGeom>
          <a:noFill/>
          <a:ln>
            <a:noFill/>
          </a:ln>
        </p:spPr>
      </p:pic>
      <p:pic>
        <p:nvPicPr>
          <p:cNvPr id="272" name="Google Shape;272;p2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171353" y="4726477"/>
            <a:ext cx="794378" cy="798791"/>
          </a:xfrm>
          <a:prstGeom prst="rect">
            <a:avLst/>
          </a:prstGeom>
          <a:noFill/>
          <a:ln>
            <a:noFill/>
          </a:ln>
        </p:spPr>
      </p:pic>
      <p:pic>
        <p:nvPicPr>
          <p:cNvPr id="273" name="Google Shape;273;p2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721418" y="1453508"/>
            <a:ext cx="3014884" cy="3014884"/>
          </a:xfrm>
          <a:prstGeom prst="rect">
            <a:avLst/>
          </a:prstGeom>
          <a:noFill/>
          <a:ln>
            <a:noFill/>
          </a:ln>
        </p:spPr>
      </p:pic>
      <p:pic>
        <p:nvPicPr>
          <p:cNvPr id="274" name="Google Shape;274;p2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flipH="1">
            <a:off x="10056488" y="4482131"/>
            <a:ext cx="2135512" cy="555233"/>
          </a:xfrm>
          <a:prstGeom prst="rect">
            <a:avLst/>
          </a:prstGeom>
          <a:noFill/>
          <a:ln>
            <a:noFill/>
          </a:ln>
        </p:spPr>
      </p:pic>
      <p:pic>
        <p:nvPicPr>
          <p:cNvPr id="275" name="Google Shape;275;p25"/>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flipH="1">
            <a:off x="-18336" y="11333"/>
            <a:ext cx="1670956" cy="2493902"/>
          </a:xfrm>
          <a:prstGeom prst="rect">
            <a:avLst/>
          </a:prstGeom>
          <a:noFill/>
          <a:ln>
            <a:noFill/>
          </a:ln>
        </p:spPr>
      </p:pic>
      <p:pic>
        <p:nvPicPr>
          <p:cNvPr id="276" name="Google Shape;276;p25"/>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2215512">
            <a:off x="960166" y="4715367"/>
            <a:ext cx="342550" cy="321997"/>
          </a:xfrm>
          <a:prstGeom prst="rect">
            <a:avLst/>
          </a:prstGeom>
          <a:noFill/>
          <a:ln>
            <a:noFill/>
          </a:ln>
        </p:spPr>
      </p:pic>
      <p:pic>
        <p:nvPicPr>
          <p:cNvPr id="277" name="Google Shape;277;p25"/>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39368">
            <a:off x="1542630" y="237020"/>
            <a:ext cx="342550" cy="321997"/>
          </a:xfrm>
          <a:prstGeom prst="rect">
            <a:avLst/>
          </a:prstGeom>
          <a:noFill/>
          <a:ln>
            <a:noFill/>
          </a:ln>
        </p:spPr>
      </p:pic>
      <p:pic>
        <p:nvPicPr>
          <p:cNvPr id="278" name="Google Shape;278;p25"/>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4189111">
            <a:off x="10754876" y="5534789"/>
            <a:ext cx="342550" cy="321997"/>
          </a:xfrm>
          <a:prstGeom prst="rect">
            <a:avLst/>
          </a:prstGeom>
          <a:noFill/>
          <a:ln>
            <a:noFill/>
          </a:ln>
        </p:spPr>
      </p:pic>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matchingName="Только заголовок" type="titleOnly">
  <p:cSld name="TITLE_ONLY">
    <p:spTree>
      <p:nvGrpSpPr>
        <p:cNvPr id="1" name="Shape 2016"/>
        <p:cNvGrpSpPr/>
        <p:nvPr/>
      </p:nvGrpSpPr>
      <p:grpSpPr>
        <a:xfrm>
          <a:off x="0" y="0"/>
          <a:ext cx="0" cy="0"/>
          <a:chOff x="0" y="0"/>
          <a:chExt cx="0" cy="0"/>
        </a:xfrm>
      </p:grpSpPr>
      <p:grpSp>
        <p:nvGrpSpPr>
          <p:cNvPr id="2017" name="Google Shape;2017;p140"/>
          <p:cNvGrpSpPr/>
          <p:nvPr/>
        </p:nvGrpSpPr>
        <p:grpSpPr>
          <a:xfrm>
            <a:off x="1662" y="0"/>
            <a:ext cx="12203414" cy="7137412"/>
            <a:chOff x="1662" y="0"/>
            <a:chExt cx="12203414" cy="7137412"/>
          </a:xfrm>
        </p:grpSpPr>
        <p:pic>
          <p:nvPicPr>
            <p:cNvPr id="2018" name="Google Shape;2018;p14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8542" y="5514125"/>
              <a:ext cx="4214242" cy="1343875"/>
            </a:xfrm>
            <a:prstGeom prst="rect">
              <a:avLst/>
            </a:prstGeom>
            <a:noFill/>
            <a:ln>
              <a:noFill/>
            </a:ln>
          </p:spPr>
        </p:pic>
        <p:pic>
          <p:nvPicPr>
            <p:cNvPr id="2019" name="Google Shape;2019;p14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715130" y="0"/>
              <a:ext cx="9485477" cy="6858000"/>
            </a:xfrm>
            <a:prstGeom prst="rect">
              <a:avLst/>
            </a:prstGeom>
            <a:noFill/>
            <a:ln>
              <a:noFill/>
            </a:ln>
          </p:spPr>
        </p:pic>
        <p:sp>
          <p:nvSpPr>
            <p:cNvPr id="2020" name="Google Shape;2020;p140"/>
            <p:cNvSpPr txBox="1"/>
            <p:nvPr/>
          </p:nvSpPr>
          <p:spPr>
            <a:xfrm>
              <a:off x="11632479" y="6374324"/>
              <a:ext cx="557934" cy="76308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de-CH" sz="2400" b="1">
                  <a:solidFill>
                    <a:schemeClr val="lt1"/>
                  </a:solidFill>
                  <a:latin typeface="Century Gothic"/>
                  <a:ea typeface="Century Gothic"/>
                  <a:cs typeface="Century Gothic"/>
                  <a:sym typeface="Century Gothic"/>
                </a:rPr>
                <a:t>14</a:t>
              </a:r>
              <a:endParaRPr sz="2400" b="1">
                <a:solidFill>
                  <a:schemeClr val="lt1"/>
                </a:solidFill>
                <a:latin typeface="Century Gothic"/>
                <a:ea typeface="Century Gothic"/>
                <a:cs typeface="Century Gothic"/>
                <a:sym typeface="Century Gothic"/>
              </a:endParaRPr>
            </a:p>
          </p:txBody>
        </p:sp>
        <p:pic>
          <p:nvPicPr>
            <p:cNvPr id="2021" name="Google Shape;2021;p14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662" y="1344991"/>
              <a:ext cx="4716524" cy="5513009"/>
            </a:xfrm>
            <a:prstGeom prst="rect">
              <a:avLst/>
            </a:prstGeom>
            <a:noFill/>
            <a:ln>
              <a:noFill/>
            </a:ln>
          </p:spPr>
        </p:pic>
        <p:pic>
          <p:nvPicPr>
            <p:cNvPr id="2022" name="Google Shape;2022;p14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280880" y="0"/>
              <a:ext cx="8301547" cy="6858000"/>
            </a:xfrm>
            <a:prstGeom prst="rect">
              <a:avLst/>
            </a:prstGeom>
            <a:noFill/>
            <a:ln>
              <a:noFill/>
            </a:ln>
          </p:spPr>
        </p:pic>
        <p:pic>
          <p:nvPicPr>
            <p:cNvPr id="2023" name="Google Shape;2023;p14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02859" y="4014069"/>
              <a:ext cx="2046230" cy="2008716"/>
            </a:xfrm>
            <a:prstGeom prst="rect">
              <a:avLst/>
            </a:prstGeom>
            <a:noFill/>
            <a:ln>
              <a:noFill/>
            </a:ln>
          </p:spPr>
        </p:pic>
        <p:pic>
          <p:nvPicPr>
            <p:cNvPr id="2024" name="Google Shape;2024;p140"/>
            <p:cNvPicPr preferRelativeResize="0"/>
            <p:nvPr/>
          </p:nvPicPr>
          <p:blipFill rotWithShape="1">
            <a:blip r:embed="rId7">
              <a:alphaModFix/>
            </a:blip>
            <a:srcRect/>
            <a:stretch/>
          </p:blipFill>
          <p:spPr>
            <a:xfrm>
              <a:off x="4281558" y="4593980"/>
              <a:ext cx="4762500" cy="247650"/>
            </a:xfrm>
            <a:prstGeom prst="rect">
              <a:avLst/>
            </a:prstGeom>
            <a:noFill/>
            <a:ln>
              <a:noFill/>
            </a:ln>
          </p:spPr>
        </p:pic>
        <p:pic>
          <p:nvPicPr>
            <p:cNvPr id="2025" name="Google Shape;2025;p14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662" y="620688"/>
              <a:ext cx="3280880" cy="853029"/>
            </a:xfrm>
            <a:prstGeom prst="rect">
              <a:avLst/>
            </a:prstGeom>
            <a:noFill/>
            <a:ln>
              <a:noFill/>
            </a:ln>
          </p:spPr>
        </p:pic>
        <p:pic>
          <p:nvPicPr>
            <p:cNvPr id="2026" name="Google Shape;2026;p14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349030" y="1344991"/>
              <a:ext cx="2856046" cy="4262649"/>
            </a:xfrm>
            <a:prstGeom prst="rect">
              <a:avLst/>
            </a:prstGeom>
            <a:noFill/>
            <a:ln>
              <a:noFill/>
            </a:ln>
          </p:spPr>
        </p:pic>
      </p:grpSp>
      <p:pic>
        <p:nvPicPr>
          <p:cNvPr id="2027" name="Google Shape;2027;p14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028" name="Google Shape;2028;p140"/>
          <p:cNvSpPr txBox="1">
            <a:spLocks noGrp="1"/>
          </p:cNvSpPr>
          <p:nvPr>
            <p:ph type="title"/>
          </p:nvPr>
        </p:nvSpPr>
        <p:spPr>
          <a:xfrm>
            <a:off x="930729" y="2680792"/>
            <a:ext cx="11259684"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29" name="Google Shape;2029;p1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0" name="Google Shape;2030;p1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1" name="Google Shape;2031;p14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matchingName="1_bullet_points_orange">
  <p:cSld name="1_bullet_points_orange">
    <p:spTree>
      <p:nvGrpSpPr>
        <p:cNvPr id="1" name="Shape 2032"/>
        <p:cNvGrpSpPr/>
        <p:nvPr/>
      </p:nvGrpSpPr>
      <p:grpSpPr>
        <a:xfrm>
          <a:off x="0" y="0"/>
          <a:ext cx="0" cy="0"/>
          <a:chOff x="0" y="0"/>
          <a:chExt cx="0" cy="0"/>
        </a:xfrm>
      </p:grpSpPr>
      <p:pic>
        <p:nvPicPr>
          <p:cNvPr id="2033" name="Google Shape;2033;p14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8542137" y="1683882"/>
            <a:ext cx="3646161" cy="5184355"/>
          </a:xfrm>
          <a:prstGeom prst="rect">
            <a:avLst/>
          </a:prstGeom>
          <a:noFill/>
          <a:ln>
            <a:noFill/>
          </a:ln>
        </p:spPr>
      </p:pic>
      <p:pic>
        <p:nvPicPr>
          <p:cNvPr id="2034" name="Google Shape;2034;p141"/>
          <p:cNvPicPr preferRelativeResize="0"/>
          <p:nvPr/>
        </p:nvPicPr>
        <p:blipFill rotWithShape="1">
          <a:blip r:embed="rId3" cstate="email">
            <a:alphaModFix/>
            <a:extLst>
              <a:ext uri="{28A0092B-C50C-407E-A947-70E740481C1C}">
                <a14:useLocalDpi xmlns:a14="http://schemas.microsoft.com/office/drawing/2010/main"/>
              </a:ext>
            </a:extLst>
          </a:blip>
          <a:srcRect l="40196"/>
          <a:stretch/>
        </p:blipFill>
        <p:spPr>
          <a:xfrm>
            <a:off x="0" y="0"/>
            <a:ext cx="2676825" cy="6868237"/>
          </a:xfrm>
          <a:prstGeom prst="rect">
            <a:avLst/>
          </a:prstGeom>
          <a:noFill/>
          <a:ln>
            <a:noFill/>
          </a:ln>
        </p:spPr>
      </p:pic>
      <p:pic>
        <p:nvPicPr>
          <p:cNvPr id="2035" name="Google Shape;2035;p14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036" name="Google Shape;2036;p141"/>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7" name="Google Shape;2037;p141"/>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8" name="Google Shape;2038;p14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039" name="Google Shape;2039;p141"/>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40" name="Google Shape;2040;p141"/>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41" name="Google Shape;2041;p141"/>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42" name="Google Shape;2042;p141"/>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43" name="Google Shape;2043;p14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91223" y="3580588"/>
            <a:ext cx="1469114" cy="1442181"/>
          </a:xfrm>
          <a:prstGeom prst="rect">
            <a:avLst/>
          </a:prstGeom>
          <a:noFill/>
          <a:ln>
            <a:noFill/>
          </a:ln>
        </p:spPr>
      </p:pic>
      <p:pic>
        <p:nvPicPr>
          <p:cNvPr id="2044" name="Google Shape;2044;p14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412672" y="5480877"/>
            <a:ext cx="5502728" cy="426461"/>
          </a:xfrm>
          <a:prstGeom prst="rect">
            <a:avLst/>
          </a:prstGeom>
          <a:noFill/>
          <a:ln>
            <a:noFill/>
          </a:ln>
        </p:spPr>
      </p:pic>
      <p:pic>
        <p:nvPicPr>
          <p:cNvPr id="2045" name="Google Shape;2045;p141"/>
          <p:cNvPicPr preferRelativeResize="0"/>
          <p:nvPr/>
        </p:nvPicPr>
        <p:blipFill rotWithShape="1">
          <a:blip r:embed="rId7" cstate="email">
            <a:alphaModFix/>
            <a:extLst>
              <a:ext uri="{28A0092B-C50C-407E-A947-70E740481C1C}">
                <a14:useLocalDpi xmlns:a14="http://schemas.microsoft.com/office/drawing/2010/main"/>
              </a:ext>
            </a:extLst>
          </a:blip>
          <a:srcRect t="52060"/>
          <a:stretch/>
        </p:blipFill>
        <p:spPr>
          <a:xfrm>
            <a:off x="9312208" y="-7790"/>
            <a:ext cx="2419661" cy="1162436"/>
          </a:xfrm>
          <a:prstGeom prst="rect">
            <a:avLst/>
          </a:prstGeom>
          <a:noFill/>
          <a:ln>
            <a:noFill/>
          </a:ln>
        </p:spPr>
      </p:pic>
      <p:pic>
        <p:nvPicPr>
          <p:cNvPr id="2046" name="Google Shape;2046;p14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732146">
            <a:off x="1071856" y="4648048"/>
            <a:ext cx="883356" cy="965214"/>
          </a:xfrm>
          <a:prstGeom prst="rect">
            <a:avLst/>
          </a:prstGeom>
          <a:noFill/>
          <a:ln>
            <a:noFill/>
          </a:ln>
        </p:spPr>
      </p:pic>
      <p:pic>
        <p:nvPicPr>
          <p:cNvPr id="2047" name="Google Shape;2047;p14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10796628" y="432393"/>
            <a:ext cx="1267035" cy="1384447"/>
          </a:xfrm>
          <a:prstGeom prst="rect">
            <a:avLst/>
          </a:prstGeom>
          <a:noFill/>
          <a:ln>
            <a:noFill/>
          </a:ln>
        </p:spPr>
      </p:pic>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matchingName="3_Только заголовок">
  <p:cSld name="3_Только заголовок">
    <p:spTree>
      <p:nvGrpSpPr>
        <p:cNvPr id="1" name="Shape 2048"/>
        <p:cNvGrpSpPr/>
        <p:nvPr/>
      </p:nvGrpSpPr>
      <p:grpSpPr>
        <a:xfrm>
          <a:off x="0" y="0"/>
          <a:ext cx="0" cy="0"/>
          <a:chOff x="0" y="0"/>
          <a:chExt cx="0" cy="0"/>
        </a:xfrm>
      </p:grpSpPr>
      <p:pic>
        <p:nvPicPr>
          <p:cNvPr id="2049" name="Google Shape;2049;p1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5963211" y="0"/>
            <a:ext cx="6234545" cy="6858000"/>
          </a:xfrm>
          <a:prstGeom prst="rect">
            <a:avLst/>
          </a:prstGeom>
          <a:noFill/>
          <a:ln>
            <a:noFill/>
          </a:ln>
        </p:spPr>
      </p:pic>
      <p:pic>
        <p:nvPicPr>
          <p:cNvPr id="2050" name="Google Shape;2050;p1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2051" name="Google Shape;2051;p14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052" name="Google Shape;2052;p142"/>
          <p:cNvSpPr txBox="1">
            <a:spLocks noGrp="1"/>
          </p:cNvSpPr>
          <p:nvPr>
            <p:ph type="title"/>
          </p:nvPr>
        </p:nvSpPr>
        <p:spPr>
          <a:xfrm>
            <a:off x="7343" y="2346490"/>
            <a:ext cx="12190413"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53" name="Google Shape;2053;p1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54" name="Google Shape;2054;p1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55" name="Google Shape;2055;p14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056" name="Google Shape;2056;p142"/>
          <p:cNvPicPr preferRelativeResize="0"/>
          <p:nvPr/>
        </p:nvPicPr>
        <p:blipFill rotWithShape="1">
          <a:blip r:embed="rId4">
            <a:alphaModFix/>
          </a:blip>
          <a:srcRect/>
          <a:stretch/>
        </p:blipFill>
        <p:spPr>
          <a:xfrm>
            <a:off x="3714750" y="4638614"/>
            <a:ext cx="4762500" cy="247650"/>
          </a:xfrm>
          <a:prstGeom prst="rect">
            <a:avLst/>
          </a:prstGeom>
          <a:noFill/>
          <a:ln>
            <a:noFill/>
          </a:ln>
        </p:spPr>
      </p:pic>
      <p:pic>
        <p:nvPicPr>
          <p:cNvPr id="2057" name="Google Shape;2057;p14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728173" y="781667"/>
            <a:ext cx="2049912" cy="1528940"/>
          </a:xfrm>
          <a:prstGeom prst="rect">
            <a:avLst/>
          </a:prstGeom>
          <a:noFill/>
          <a:ln>
            <a:noFill/>
          </a:ln>
        </p:spPr>
      </p:pic>
      <p:pic>
        <p:nvPicPr>
          <p:cNvPr id="2058" name="Google Shape;2058;p14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753768">
            <a:off x="2613168" y="2819398"/>
            <a:ext cx="1217239" cy="1330036"/>
          </a:xfrm>
          <a:prstGeom prst="rect">
            <a:avLst/>
          </a:prstGeom>
          <a:noFill/>
          <a:ln>
            <a:noFill/>
          </a:ln>
        </p:spPr>
      </p:pic>
      <p:pic>
        <p:nvPicPr>
          <p:cNvPr id="2059" name="Google Shape;2059;p14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6774727" y="3365255"/>
            <a:ext cx="3485354" cy="3492745"/>
          </a:xfrm>
          <a:prstGeom prst="rect">
            <a:avLst/>
          </a:prstGeom>
          <a:noFill/>
          <a:ln>
            <a:noFill/>
          </a:ln>
        </p:spPr>
      </p:pic>
      <p:pic>
        <p:nvPicPr>
          <p:cNvPr id="2060" name="Google Shape;2060;p14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284770" y="2089915"/>
            <a:ext cx="1526459" cy="1498474"/>
          </a:xfrm>
          <a:prstGeom prst="rect">
            <a:avLst/>
          </a:prstGeom>
          <a:noFill/>
          <a:ln>
            <a:noFill/>
          </a:ln>
        </p:spPr>
      </p:pic>
      <p:pic>
        <p:nvPicPr>
          <p:cNvPr id="2061" name="Google Shape;2061;p14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432630">
            <a:off x="60942" y="3700067"/>
            <a:ext cx="2393137" cy="2519758"/>
          </a:xfrm>
          <a:prstGeom prst="rect">
            <a:avLst/>
          </a:prstGeom>
          <a:noFill/>
          <a:ln>
            <a:noFill/>
          </a:ln>
        </p:spPr>
      </p:pic>
      <p:pic>
        <p:nvPicPr>
          <p:cNvPr id="2062" name="Google Shape;2062;p14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91171" y="219861"/>
            <a:ext cx="3171808" cy="5436172"/>
          </a:xfrm>
          <a:prstGeom prst="rect">
            <a:avLst/>
          </a:prstGeom>
          <a:noFill/>
          <a:ln>
            <a:noFill/>
          </a:ln>
        </p:spPr>
      </p:pic>
      <p:pic>
        <p:nvPicPr>
          <p:cNvPr id="2063" name="Google Shape;2063;p14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5400000" flipH="1">
            <a:off x="5259153" y="796258"/>
            <a:ext cx="1771650" cy="179134"/>
          </a:xfrm>
          <a:prstGeom prst="rect">
            <a:avLst/>
          </a:prstGeom>
          <a:noFill/>
          <a:ln>
            <a:noFill/>
          </a:ln>
        </p:spPr>
      </p:pic>
      <p:pic>
        <p:nvPicPr>
          <p:cNvPr id="2064" name="Google Shape;2064;p142"/>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9728173" y="244303"/>
            <a:ext cx="293061" cy="293061"/>
          </a:xfrm>
          <a:prstGeom prst="rect">
            <a:avLst/>
          </a:prstGeom>
          <a:noFill/>
          <a:ln>
            <a:noFill/>
          </a:ln>
        </p:spPr>
      </p:pic>
      <p:pic>
        <p:nvPicPr>
          <p:cNvPr id="2065" name="Google Shape;2065;p142"/>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3109313" y="5902441"/>
            <a:ext cx="293061" cy="293061"/>
          </a:xfrm>
          <a:prstGeom prst="rect">
            <a:avLst/>
          </a:prstGeom>
          <a:noFill/>
          <a:ln>
            <a:noFill/>
          </a:ln>
        </p:spPr>
      </p:pic>
      <p:pic>
        <p:nvPicPr>
          <p:cNvPr id="2066" name="Google Shape;2066;p142"/>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412377" y="302507"/>
            <a:ext cx="293061" cy="293061"/>
          </a:xfrm>
          <a:prstGeom prst="rect">
            <a:avLst/>
          </a:prstGeom>
          <a:noFill/>
          <a:ln>
            <a:noFill/>
          </a:ln>
        </p:spPr>
      </p:pic>
      <p:pic>
        <p:nvPicPr>
          <p:cNvPr id="2067" name="Google Shape;2067;p142"/>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97353" y="3365255"/>
            <a:ext cx="425845" cy="425845"/>
          </a:xfrm>
          <a:prstGeom prst="rect">
            <a:avLst/>
          </a:prstGeom>
          <a:noFill/>
          <a:ln>
            <a:noFill/>
          </a:ln>
        </p:spPr>
      </p:pic>
      <p:pic>
        <p:nvPicPr>
          <p:cNvPr id="2068" name="Google Shape;2068;p142"/>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11497371" y="281212"/>
            <a:ext cx="425845" cy="425845"/>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matchingName="4_Только заголовок">
  <p:cSld name="4_Только заголовок">
    <p:spTree>
      <p:nvGrpSpPr>
        <p:cNvPr id="1" name="Shape 2069"/>
        <p:cNvGrpSpPr/>
        <p:nvPr/>
      </p:nvGrpSpPr>
      <p:grpSpPr>
        <a:xfrm>
          <a:off x="0" y="0"/>
          <a:ext cx="0" cy="0"/>
          <a:chOff x="0" y="0"/>
          <a:chExt cx="0" cy="0"/>
        </a:xfrm>
      </p:grpSpPr>
      <p:pic>
        <p:nvPicPr>
          <p:cNvPr id="2070" name="Google Shape;2070;p14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721" y="-4824"/>
            <a:ext cx="4208232" cy="3633107"/>
          </a:xfrm>
          <a:prstGeom prst="rect">
            <a:avLst/>
          </a:prstGeom>
          <a:noFill/>
          <a:ln>
            <a:noFill/>
          </a:ln>
        </p:spPr>
      </p:pic>
      <p:pic>
        <p:nvPicPr>
          <p:cNvPr id="2071" name="Google Shape;2071;p14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70976" y="4919648"/>
            <a:ext cx="4463143" cy="223157"/>
          </a:xfrm>
          <a:prstGeom prst="rect">
            <a:avLst/>
          </a:prstGeom>
          <a:noFill/>
          <a:ln>
            <a:noFill/>
          </a:ln>
        </p:spPr>
      </p:pic>
      <p:pic>
        <p:nvPicPr>
          <p:cNvPr id="2072" name="Google Shape;2072;p14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876170" y="1589976"/>
            <a:ext cx="8452757" cy="2625637"/>
          </a:xfrm>
          <a:prstGeom prst="rect">
            <a:avLst/>
          </a:prstGeom>
          <a:noFill/>
          <a:ln>
            <a:noFill/>
          </a:ln>
        </p:spPr>
      </p:pic>
      <p:pic>
        <p:nvPicPr>
          <p:cNvPr id="2073" name="Google Shape;2073;p14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516826" y="-4824"/>
            <a:ext cx="5675174" cy="6858000"/>
          </a:xfrm>
          <a:prstGeom prst="rect">
            <a:avLst/>
          </a:prstGeom>
          <a:noFill/>
          <a:ln>
            <a:noFill/>
          </a:ln>
        </p:spPr>
      </p:pic>
      <p:pic>
        <p:nvPicPr>
          <p:cNvPr id="2074" name="Google Shape;2074;p14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075" name="Google Shape;2075;p143"/>
          <p:cNvSpPr txBox="1">
            <a:spLocks noGrp="1"/>
          </p:cNvSpPr>
          <p:nvPr>
            <p:ph type="title"/>
          </p:nvPr>
        </p:nvSpPr>
        <p:spPr>
          <a:xfrm>
            <a:off x="7343" y="2346490"/>
            <a:ext cx="12190413"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76" name="Google Shape;2076;p1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77" name="Google Shape;2077;p1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78" name="Google Shape;2078;p14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079" name="Google Shape;2079;p14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2721" y="2442748"/>
            <a:ext cx="4035879" cy="4415252"/>
          </a:xfrm>
          <a:prstGeom prst="rect">
            <a:avLst/>
          </a:prstGeom>
          <a:noFill/>
          <a:ln>
            <a:noFill/>
          </a:ln>
        </p:spPr>
      </p:pic>
      <p:pic>
        <p:nvPicPr>
          <p:cNvPr id="2080" name="Google Shape;2080;p14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80311" y="819166"/>
            <a:ext cx="476250" cy="447675"/>
          </a:xfrm>
          <a:prstGeom prst="rect">
            <a:avLst/>
          </a:prstGeom>
          <a:noFill/>
          <a:ln>
            <a:noFill/>
          </a:ln>
        </p:spPr>
      </p:pic>
      <p:pic>
        <p:nvPicPr>
          <p:cNvPr id="2081" name="Google Shape;2081;p14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540334">
            <a:off x="10752610" y="493330"/>
            <a:ext cx="476250" cy="447675"/>
          </a:xfrm>
          <a:prstGeom prst="rect">
            <a:avLst/>
          </a:prstGeom>
          <a:noFill/>
          <a:ln>
            <a:noFill/>
          </a:ln>
        </p:spPr>
      </p:pic>
      <p:pic>
        <p:nvPicPr>
          <p:cNvPr id="2082" name="Google Shape;2082;p14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579591">
            <a:off x="3595910" y="5758549"/>
            <a:ext cx="476250" cy="447675"/>
          </a:xfrm>
          <a:prstGeom prst="rect">
            <a:avLst/>
          </a:prstGeom>
          <a:noFill/>
          <a:ln>
            <a:noFill/>
          </a:ln>
        </p:spPr>
      </p:pic>
      <p:pic>
        <p:nvPicPr>
          <p:cNvPr id="2083" name="Google Shape;2083;p14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3030128" y="1069610"/>
            <a:ext cx="982421" cy="987879"/>
          </a:xfrm>
          <a:prstGeom prst="rect">
            <a:avLst/>
          </a:prstGeom>
          <a:noFill/>
          <a:ln>
            <a:noFill/>
          </a:ln>
        </p:spPr>
      </p:pic>
      <p:pic>
        <p:nvPicPr>
          <p:cNvPr id="2084" name="Google Shape;2084;p14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3739829">
            <a:off x="9421231" y="5794673"/>
            <a:ext cx="982421" cy="987879"/>
          </a:xfrm>
          <a:prstGeom prst="rect">
            <a:avLst/>
          </a:prstGeom>
          <a:noFill/>
          <a:ln>
            <a:noFill/>
          </a:ln>
        </p:spPr>
      </p:pic>
      <p:pic>
        <p:nvPicPr>
          <p:cNvPr id="2085" name="Google Shape;2085;p143"/>
          <p:cNvPicPr preferRelativeResize="0"/>
          <p:nvPr/>
        </p:nvPicPr>
        <p:blipFill rotWithShape="1">
          <a:blip r:embed="rId10">
            <a:alphaModFix/>
          </a:blip>
          <a:srcRect/>
          <a:stretch/>
        </p:blipFill>
        <p:spPr>
          <a:xfrm>
            <a:off x="5815499" y="5665000"/>
            <a:ext cx="4762500" cy="247650"/>
          </a:xfrm>
          <a:prstGeom prst="rect">
            <a:avLst/>
          </a:prstGeom>
          <a:noFill/>
          <a:ln>
            <a:noFill/>
          </a:ln>
        </p:spPr>
      </p:pic>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matchingName="1_Только заголовок">
  <p:cSld name="1_Только заголовок">
    <p:spTree>
      <p:nvGrpSpPr>
        <p:cNvPr id="1" name="Shape 2086"/>
        <p:cNvGrpSpPr/>
        <p:nvPr/>
      </p:nvGrpSpPr>
      <p:grpSpPr>
        <a:xfrm>
          <a:off x="0" y="0"/>
          <a:ext cx="0" cy="0"/>
          <a:chOff x="0" y="0"/>
          <a:chExt cx="0" cy="0"/>
        </a:xfrm>
      </p:grpSpPr>
      <p:grpSp>
        <p:nvGrpSpPr>
          <p:cNvPr id="2087" name="Google Shape;2087;p144"/>
          <p:cNvGrpSpPr/>
          <p:nvPr/>
        </p:nvGrpSpPr>
        <p:grpSpPr>
          <a:xfrm>
            <a:off x="-3645" y="0"/>
            <a:ext cx="12194058" cy="6857999"/>
            <a:chOff x="-3645" y="0"/>
            <a:chExt cx="12194058" cy="6857999"/>
          </a:xfrm>
        </p:grpSpPr>
        <p:pic>
          <p:nvPicPr>
            <p:cNvPr id="2088" name="Google Shape;2088;p14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79997" y="0"/>
              <a:ext cx="10058400" cy="6613398"/>
            </a:xfrm>
            <a:prstGeom prst="rect">
              <a:avLst/>
            </a:prstGeom>
            <a:noFill/>
            <a:ln>
              <a:noFill/>
            </a:ln>
          </p:spPr>
        </p:pic>
        <p:cxnSp>
          <p:nvCxnSpPr>
            <p:cNvPr id="2089" name="Google Shape;2089;p144"/>
            <p:cNvCxnSpPr/>
            <p:nvPr/>
          </p:nvCxnSpPr>
          <p:spPr>
            <a:xfrm>
              <a:off x="3755206" y="1682932"/>
              <a:ext cx="1620000" cy="0"/>
            </a:xfrm>
            <a:prstGeom prst="straightConnector1">
              <a:avLst/>
            </a:prstGeom>
            <a:noFill/>
            <a:ln w="25400" cap="flat" cmpd="sng">
              <a:solidFill>
                <a:srgbClr val="083551"/>
              </a:solidFill>
              <a:prstDash val="solid"/>
              <a:miter lim="800000"/>
              <a:headEnd type="none" w="sm" len="sm"/>
              <a:tailEnd type="none" w="sm" len="sm"/>
            </a:ln>
          </p:spPr>
        </p:cxnSp>
        <p:cxnSp>
          <p:nvCxnSpPr>
            <p:cNvPr id="2090" name="Google Shape;2090;p144"/>
            <p:cNvCxnSpPr/>
            <p:nvPr/>
          </p:nvCxnSpPr>
          <p:spPr>
            <a:xfrm>
              <a:off x="6815206" y="1682932"/>
              <a:ext cx="1620000" cy="0"/>
            </a:xfrm>
            <a:prstGeom prst="straightConnector1">
              <a:avLst/>
            </a:prstGeom>
            <a:noFill/>
            <a:ln w="25400" cap="flat" cmpd="sng">
              <a:solidFill>
                <a:srgbClr val="083551"/>
              </a:solidFill>
              <a:prstDash val="solid"/>
              <a:miter lim="800000"/>
              <a:headEnd type="none" w="sm" len="sm"/>
              <a:tailEnd type="none" w="sm" len="sm"/>
            </a:ln>
          </p:spPr>
        </p:cxnSp>
        <p:grpSp>
          <p:nvGrpSpPr>
            <p:cNvPr id="2091" name="Google Shape;2091;p144"/>
            <p:cNvGrpSpPr/>
            <p:nvPr/>
          </p:nvGrpSpPr>
          <p:grpSpPr>
            <a:xfrm>
              <a:off x="5771170" y="1357295"/>
              <a:ext cx="648072" cy="543406"/>
              <a:chOff x="537029" y="1572196"/>
              <a:chExt cx="1010860" cy="847602"/>
            </a:xfrm>
          </p:grpSpPr>
          <p:sp>
            <p:nvSpPr>
              <p:cNvPr id="2092" name="Google Shape;2092;p144"/>
              <p:cNvSpPr/>
              <p:nvPr/>
            </p:nvSpPr>
            <p:spPr>
              <a:xfrm>
                <a:off x="537029" y="1572196"/>
                <a:ext cx="466798" cy="847602"/>
              </a:xfrm>
              <a:custGeom>
                <a:avLst/>
                <a:gdLst/>
                <a:ahLst/>
                <a:cxnLst/>
                <a:rect l="l" t="t" r="r" b="b"/>
                <a:pathLst>
                  <a:path w="309539" h="580653" extrusionOk="0">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solidFill>
                <a:srgbClr val="08355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2093" name="Google Shape;2093;p144"/>
              <p:cNvSpPr/>
              <p:nvPr/>
            </p:nvSpPr>
            <p:spPr>
              <a:xfrm>
                <a:off x="1081091" y="1572196"/>
                <a:ext cx="466798" cy="847602"/>
              </a:xfrm>
              <a:custGeom>
                <a:avLst/>
                <a:gdLst/>
                <a:ahLst/>
                <a:cxnLst/>
                <a:rect l="l" t="t" r="r" b="b"/>
                <a:pathLst>
                  <a:path w="309539" h="580653" extrusionOk="0">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solidFill>
                <a:srgbClr val="08355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2094" name="Google Shape;2094;p14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189938" y="0"/>
              <a:ext cx="1000475" cy="842400"/>
            </a:xfrm>
            <a:prstGeom prst="rect">
              <a:avLst/>
            </a:prstGeom>
            <a:noFill/>
            <a:ln>
              <a:noFill/>
            </a:ln>
          </p:spPr>
        </p:pic>
        <p:pic>
          <p:nvPicPr>
            <p:cNvPr id="2095" name="Google Shape;2095;p14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5" y="2828916"/>
              <a:ext cx="3290539" cy="4029083"/>
            </a:xfrm>
            <a:prstGeom prst="rect">
              <a:avLst/>
            </a:prstGeom>
            <a:noFill/>
            <a:ln>
              <a:noFill/>
            </a:ln>
          </p:spPr>
        </p:pic>
        <p:pic>
          <p:nvPicPr>
            <p:cNvPr id="2096" name="Google Shape;2096;p14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123835" y="922847"/>
              <a:ext cx="864096" cy="868896"/>
            </a:xfrm>
            <a:prstGeom prst="rect">
              <a:avLst/>
            </a:prstGeom>
            <a:noFill/>
            <a:ln>
              <a:noFill/>
            </a:ln>
          </p:spPr>
        </p:pic>
        <p:pic>
          <p:nvPicPr>
            <p:cNvPr id="2097" name="Google Shape;2097;p14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938131" flipH="1">
              <a:off x="1384363" y="73698"/>
              <a:ext cx="685654" cy="2316366"/>
            </a:xfrm>
            <a:prstGeom prst="rect">
              <a:avLst/>
            </a:prstGeom>
            <a:noFill/>
            <a:ln>
              <a:noFill/>
            </a:ln>
          </p:spPr>
        </p:pic>
        <p:pic>
          <p:nvPicPr>
            <p:cNvPr id="2098" name="Google Shape;2098;p14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99655" y="1892377"/>
              <a:ext cx="454572" cy="427298"/>
            </a:xfrm>
            <a:prstGeom prst="rect">
              <a:avLst/>
            </a:prstGeom>
            <a:noFill/>
            <a:ln>
              <a:noFill/>
            </a:ln>
          </p:spPr>
        </p:pic>
        <p:pic>
          <p:nvPicPr>
            <p:cNvPr id="2099" name="Google Shape;2099;p14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030417">
              <a:off x="10143269" y="5805264"/>
              <a:ext cx="454572" cy="427298"/>
            </a:xfrm>
            <a:prstGeom prst="rect">
              <a:avLst/>
            </a:prstGeom>
            <a:noFill/>
            <a:ln>
              <a:noFill/>
            </a:ln>
          </p:spPr>
        </p:pic>
        <p:pic>
          <p:nvPicPr>
            <p:cNvPr id="2100" name="Google Shape;2100;p14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558642">
              <a:off x="7319342" y="168829"/>
              <a:ext cx="454572" cy="427298"/>
            </a:xfrm>
            <a:prstGeom prst="rect">
              <a:avLst/>
            </a:prstGeom>
            <a:noFill/>
            <a:ln>
              <a:noFill/>
            </a:ln>
          </p:spPr>
        </p:pic>
        <p:pic>
          <p:nvPicPr>
            <p:cNvPr id="2101" name="Google Shape;2101;p14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505348" y="2828916"/>
              <a:ext cx="1586211" cy="1586211"/>
            </a:xfrm>
            <a:prstGeom prst="rect">
              <a:avLst/>
            </a:prstGeom>
            <a:noFill/>
            <a:ln>
              <a:noFill/>
            </a:ln>
          </p:spPr>
        </p:pic>
      </p:grpSp>
      <p:pic>
        <p:nvPicPr>
          <p:cNvPr id="2102" name="Google Shape;2102;p14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103" name="Google Shape;2103;p144"/>
          <p:cNvSpPr txBox="1">
            <a:spLocks noGrp="1"/>
          </p:cNvSpPr>
          <p:nvPr>
            <p:ph type="title"/>
          </p:nvPr>
        </p:nvSpPr>
        <p:spPr>
          <a:xfrm>
            <a:off x="2176337" y="2122106"/>
            <a:ext cx="7947498" cy="227177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400"/>
              <a:buFont typeface="Century Gothic"/>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04" name="Google Shape;2104;p1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05" name="Google Shape;2105;p1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06" name="Google Shape;2106;p14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matchingName="2_Только заголовок">
  <p:cSld name="2_Только заголовок">
    <p:spTree>
      <p:nvGrpSpPr>
        <p:cNvPr id="1" name="Shape 2107"/>
        <p:cNvGrpSpPr/>
        <p:nvPr/>
      </p:nvGrpSpPr>
      <p:grpSpPr>
        <a:xfrm>
          <a:off x="0" y="0"/>
          <a:ext cx="0" cy="0"/>
          <a:chOff x="0" y="0"/>
          <a:chExt cx="0" cy="0"/>
        </a:xfrm>
      </p:grpSpPr>
      <p:grpSp>
        <p:nvGrpSpPr>
          <p:cNvPr id="2108" name="Google Shape;2108;p145"/>
          <p:cNvGrpSpPr/>
          <p:nvPr/>
        </p:nvGrpSpPr>
        <p:grpSpPr>
          <a:xfrm>
            <a:off x="1773909" y="1035687"/>
            <a:ext cx="9793906" cy="5054351"/>
            <a:chOff x="1773909" y="1035687"/>
            <a:chExt cx="9793906" cy="5054351"/>
          </a:xfrm>
        </p:grpSpPr>
        <p:pic>
          <p:nvPicPr>
            <p:cNvPr id="2109" name="Google Shape;2109;p14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570619" y="3056386"/>
              <a:ext cx="1010782" cy="4981192"/>
            </a:xfrm>
            <a:prstGeom prst="rect">
              <a:avLst/>
            </a:prstGeom>
            <a:noFill/>
            <a:ln>
              <a:noFill/>
            </a:ln>
          </p:spPr>
        </p:pic>
        <p:pic>
          <p:nvPicPr>
            <p:cNvPr id="2110" name="Google Shape;2110;p145"/>
            <p:cNvPicPr preferRelativeResize="0"/>
            <p:nvPr/>
          </p:nvPicPr>
          <p:blipFill rotWithShape="1">
            <a:blip r:embed="rId3">
              <a:alphaModFix/>
            </a:blip>
            <a:srcRect/>
            <a:stretch/>
          </p:blipFill>
          <p:spPr>
            <a:xfrm rot="-5400000">
              <a:off x="8571567" y="1731302"/>
              <a:ext cx="1010095" cy="4982400"/>
            </a:xfrm>
            <a:prstGeom prst="rect">
              <a:avLst/>
            </a:prstGeom>
            <a:noFill/>
            <a:ln>
              <a:noFill/>
            </a:ln>
          </p:spPr>
        </p:pic>
        <p:pic>
          <p:nvPicPr>
            <p:cNvPr id="2111" name="Google Shape;2111;p145"/>
            <p:cNvPicPr preferRelativeResize="0"/>
            <p:nvPr/>
          </p:nvPicPr>
          <p:blipFill rotWithShape="1">
            <a:blip r:embed="rId4">
              <a:alphaModFix/>
            </a:blip>
            <a:srcRect/>
            <a:stretch/>
          </p:blipFill>
          <p:spPr>
            <a:xfrm rot="5400000">
              <a:off x="8563375" y="399375"/>
              <a:ext cx="1025673" cy="4982400"/>
            </a:xfrm>
            <a:prstGeom prst="rect">
              <a:avLst/>
            </a:prstGeom>
            <a:noFill/>
            <a:ln>
              <a:noFill/>
            </a:ln>
          </p:spPr>
        </p:pic>
        <p:pic>
          <p:nvPicPr>
            <p:cNvPr id="2112" name="Google Shape;2112;p145"/>
            <p:cNvPicPr preferRelativeResize="0"/>
            <p:nvPr/>
          </p:nvPicPr>
          <p:blipFill rotWithShape="1">
            <a:blip r:embed="rId5">
              <a:alphaModFix/>
            </a:blip>
            <a:srcRect/>
            <a:stretch/>
          </p:blipFill>
          <p:spPr>
            <a:xfrm rot="5400000">
              <a:off x="8561805" y="-941509"/>
              <a:ext cx="1028008" cy="4982400"/>
            </a:xfrm>
            <a:prstGeom prst="rect">
              <a:avLst/>
            </a:prstGeom>
            <a:noFill/>
            <a:ln>
              <a:noFill/>
            </a:ln>
          </p:spPr>
        </p:pic>
        <p:pic>
          <p:nvPicPr>
            <p:cNvPr id="2113" name="Google Shape;2113;p14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293817" y="5036673"/>
              <a:ext cx="1007721" cy="1020619"/>
            </a:xfrm>
            <a:prstGeom prst="rect">
              <a:avLst/>
            </a:prstGeom>
            <a:noFill/>
            <a:ln>
              <a:noFill/>
            </a:ln>
          </p:spPr>
        </p:pic>
        <p:pic>
          <p:nvPicPr>
            <p:cNvPr id="2114" name="Google Shape;2114;p14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3854030" y="5064725"/>
              <a:ext cx="80797" cy="1025313"/>
            </a:xfrm>
            <a:prstGeom prst="rect">
              <a:avLst/>
            </a:prstGeom>
            <a:noFill/>
            <a:ln>
              <a:noFill/>
            </a:ln>
          </p:spPr>
        </p:pic>
        <p:pic>
          <p:nvPicPr>
            <p:cNvPr id="2115" name="Google Shape;2115;p14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306194" y="1039204"/>
              <a:ext cx="982966" cy="982966"/>
            </a:xfrm>
            <a:prstGeom prst="rect">
              <a:avLst/>
            </a:prstGeom>
            <a:noFill/>
            <a:ln>
              <a:noFill/>
            </a:ln>
          </p:spPr>
        </p:pic>
        <p:pic>
          <p:nvPicPr>
            <p:cNvPr id="2116" name="Google Shape;2116;p14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2304234" y="2365680"/>
              <a:ext cx="986886" cy="986886"/>
            </a:xfrm>
            <a:prstGeom prst="rect">
              <a:avLst/>
            </a:prstGeom>
            <a:noFill/>
            <a:ln>
              <a:noFill/>
            </a:ln>
          </p:spPr>
        </p:pic>
        <p:pic>
          <p:nvPicPr>
            <p:cNvPr id="2117" name="Google Shape;2117;p14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2292932" y="3701015"/>
              <a:ext cx="1009490" cy="1009490"/>
            </a:xfrm>
            <a:prstGeom prst="rect">
              <a:avLst/>
            </a:prstGeom>
            <a:noFill/>
            <a:ln>
              <a:noFill/>
            </a:ln>
          </p:spPr>
        </p:pic>
        <p:pic>
          <p:nvPicPr>
            <p:cNvPr id="2118" name="Google Shape;2118;p14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853388" y="3692760"/>
              <a:ext cx="82080" cy="1026000"/>
            </a:xfrm>
            <a:prstGeom prst="rect">
              <a:avLst/>
            </a:prstGeom>
            <a:noFill/>
            <a:ln>
              <a:noFill/>
            </a:ln>
          </p:spPr>
        </p:pic>
        <p:pic>
          <p:nvPicPr>
            <p:cNvPr id="2119" name="Google Shape;2119;p145"/>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3854828" y="1035687"/>
              <a:ext cx="79200" cy="990000"/>
            </a:xfrm>
            <a:prstGeom prst="rect">
              <a:avLst/>
            </a:prstGeom>
            <a:noFill/>
            <a:ln>
              <a:noFill/>
            </a:ln>
          </p:spPr>
        </p:pic>
        <p:pic>
          <p:nvPicPr>
            <p:cNvPr id="2120" name="Google Shape;2120;p145"/>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1773909" y="1431007"/>
              <a:ext cx="310376" cy="2827527"/>
            </a:xfrm>
            <a:prstGeom prst="rect">
              <a:avLst/>
            </a:prstGeom>
            <a:noFill/>
            <a:ln>
              <a:noFill/>
            </a:ln>
          </p:spPr>
        </p:pic>
        <p:pic>
          <p:nvPicPr>
            <p:cNvPr id="2121" name="Google Shape;2121;p145"/>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3854828" y="2364123"/>
              <a:ext cx="79200" cy="990000"/>
            </a:xfrm>
            <a:prstGeom prst="rect">
              <a:avLst/>
            </a:prstGeom>
            <a:noFill/>
            <a:ln>
              <a:noFill/>
            </a:ln>
          </p:spPr>
        </p:pic>
      </p:grpSp>
      <p:grpSp>
        <p:nvGrpSpPr>
          <p:cNvPr id="2122" name="Google Shape;2122;p145"/>
          <p:cNvGrpSpPr/>
          <p:nvPr/>
        </p:nvGrpSpPr>
        <p:grpSpPr>
          <a:xfrm>
            <a:off x="0" y="345746"/>
            <a:ext cx="12197756" cy="269562"/>
            <a:chOff x="0" y="345746"/>
            <a:chExt cx="12197756" cy="269562"/>
          </a:xfrm>
        </p:grpSpPr>
        <p:pic>
          <p:nvPicPr>
            <p:cNvPr id="2123" name="Google Shape;2123;p145"/>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0" y="345746"/>
              <a:ext cx="2666000" cy="269562"/>
            </a:xfrm>
            <a:prstGeom prst="rect">
              <a:avLst/>
            </a:prstGeom>
            <a:noFill/>
            <a:ln>
              <a:noFill/>
            </a:ln>
          </p:spPr>
        </p:pic>
        <p:pic>
          <p:nvPicPr>
            <p:cNvPr id="2124" name="Google Shape;2124;p145"/>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flipH="1">
              <a:off x="9531756" y="345746"/>
              <a:ext cx="2666000" cy="269562"/>
            </a:xfrm>
            <a:prstGeom prst="rect">
              <a:avLst/>
            </a:prstGeom>
            <a:noFill/>
            <a:ln>
              <a:noFill/>
            </a:ln>
          </p:spPr>
        </p:pic>
      </p:grpSp>
      <p:pic>
        <p:nvPicPr>
          <p:cNvPr id="2125" name="Google Shape;2125;p145"/>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rot="10800000">
            <a:off x="5177281" y="6130057"/>
            <a:ext cx="1689259" cy="737779"/>
          </a:xfrm>
          <a:prstGeom prst="rect">
            <a:avLst/>
          </a:prstGeom>
          <a:noFill/>
          <a:ln>
            <a:noFill/>
          </a:ln>
        </p:spPr>
      </p:pic>
      <p:pic>
        <p:nvPicPr>
          <p:cNvPr id="2126" name="Google Shape;2126;p145"/>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127" name="Google Shape;2127;p145"/>
          <p:cNvSpPr txBox="1">
            <a:spLocks noGrp="1"/>
          </p:cNvSpPr>
          <p:nvPr>
            <p:ph type="title"/>
          </p:nvPr>
        </p:nvSpPr>
        <p:spPr>
          <a:xfrm>
            <a:off x="0" y="187780"/>
            <a:ext cx="12190413" cy="62865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28" name="Google Shape;2128;p1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29" name="Google Shape;2129;p1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30" name="Google Shape;2130;p14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131" name="Google Shape;2131;p145"/>
          <p:cNvSpPr txBox="1">
            <a:spLocks noGrp="1"/>
          </p:cNvSpPr>
          <p:nvPr>
            <p:ph type="body" idx="1"/>
          </p:nvPr>
        </p:nvSpPr>
        <p:spPr>
          <a:xfrm>
            <a:off x="6767513" y="1150938"/>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32" name="Google Shape;2132;p145"/>
          <p:cNvSpPr txBox="1">
            <a:spLocks noGrp="1"/>
          </p:cNvSpPr>
          <p:nvPr>
            <p:ph type="body" idx="2"/>
          </p:nvPr>
        </p:nvSpPr>
        <p:spPr>
          <a:xfrm>
            <a:off x="6767512" y="2538408"/>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33" name="Google Shape;2133;p145"/>
          <p:cNvSpPr txBox="1">
            <a:spLocks noGrp="1"/>
          </p:cNvSpPr>
          <p:nvPr>
            <p:ph type="body" idx="3"/>
          </p:nvPr>
        </p:nvSpPr>
        <p:spPr>
          <a:xfrm>
            <a:off x="6767512" y="3838319"/>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34" name="Google Shape;2134;p145"/>
          <p:cNvSpPr txBox="1">
            <a:spLocks noGrp="1"/>
          </p:cNvSpPr>
          <p:nvPr>
            <p:ph type="body" idx="4"/>
          </p:nvPr>
        </p:nvSpPr>
        <p:spPr>
          <a:xfrm>
            <a:off x="6767511" y="5145150"/>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35" name="Google Shape;2135;p145"/>
          <p:cNvSpPr txBox="1">
            <a:spLocks noGrp="1"/>
          </p:cNvSpPr>
          <p:nvPr>
            <p:ph type="body" idx="5"/>
          </p:nvPr>
        </p:nvSpPr>
        <p:spPr>
          <a:xfrm>
            <a:off x="143356" y="2480271"/>
            <a:ext cx="1480518" cy="729000"/>
          </a:xfrm>
          <a:prstGeom prst="rect">
            <a:avLst/>
          </a:prstGeom>
          <a:noFill/>
          <a:ln>
            <a:noFill/>
          </a:ln>
        </p:spPr>
        <p:txBody>
          <a:bodyPr spcFirstLastPara="1" wrap="square" lIns="91425" tIns="45700" rIns="91425" bIns="45700" anchor="t" anchorCtr="0">
            <a:no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36" name="Google Shape;2136;p145"/>
          <p:cNvSpPr txBox="1">
            <a:spLocks noGrp="1"/>
          </p:cNvSpPr>
          <p:nvPr>
            <p:ph type="body" idx="6"/>
          </p:nvPr>
        </p:nvSpPr>
        <p:spPr>
          <a:xfrm>
            <a:off x="143356" y="5189146"/>
            <a:ext cx="1480518" cy="795276"/>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37" name="Google Shape;2137;p145"/>
          <p:cNvSpPr txBox="1">
            <a:spLocks noGrp="1"/>
          </p:cNvSpPr>
          <p:nvPr>
            <p:ph type="body" idx="7"/>
          </p:nvPr>
        </p:nvSpPr>
        <p:spPr>
          <a:xfrm>
            <a:off x="4455284" y="1198225"/>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38" name="Google Shape;2138;p145"/>
          <p:cNvSpPr txBox="1">
            <a:spLocks noGrp="1"/>
          </p:cNvSpPr>
          <p:nvPr>
            <p:ph type="body" idx="8"/>
          </p:nvPr>
        </p:nvSpPr>
        <p:spPr>
          <a:xfrm>
            <a:off x="4457804" y="2480270"/>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39" name="Google Shape;2139;p145"/>
          <p:cNvSpPr txBox="1">
            <a:spLocks noGrp="1"/>
          </p:cNvSpPr>
          <p:nvPr>
            <p:ph type="body" idx="9"/>
          </p:nvPr>
        </p:nvSpPr>
        <p:spPr>
          <a:xfrm>
            <a:off x="4455284" y="3791491"/>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40" name="Google Shape;2140;p145"/>
          <p:cNvSpPr txBox="1">
            <a:spLocks noGrp="1"/>
          </p:cNvSpPr>
          <p:nvPr>
            <p:ph type="body" idx="13"/>
          </p:nvPr>
        </p:nvSpPr>
        <p:spPr>
          <a:xfrm>
            <a:off x="4455284" y="5192437"/>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matchingName="Пустой слайд" type="blank">
  <p:cSld name="BLANK">
    <p:spTree>
      <p:nvGrpSpPr>
        <p:cNvPr id="1" name="Shape 2141"/>
        <p:cNvGrpSpPr/>
        <p:nvPr/>
      </p:nvGrpSpPr>
      <p:grpSpPr>
        <a:xfrm>
          <a:off x="0" y="0"/>
          <a:ext cx="0" cy="0"/>
          <a:chOff x="0" y="0"/>
          <a:chExt cx="0" cy="0"/>
        </a:xfrm>
      </p:grpSpPr>
      <p:grpSp>
        <p:nvGrpSpPr>
          <p:cNvPr id="2142" name="Google Shape;2142;p146"/>
          <p:cNvGrpSpPr/>
          <p:nvPr/>
        </p:nvGrpSpPr>
        <p:grpSpPr>
          <a:xfrm>
            <a:off x="0" y="-17325"/>
            <a:ext cx="10997251" cy="6867251"/>
            <a:chOff x="0" y="-17325"/>
            <a:chExt cx="10997251" cy="6867251"/>
          </a:xfrm>
        </p:grpSpPr>
        <p:pic>
          <p:nvPicPr>
            <p:cNvPr id="2143" name="Google Shape;2143;p14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688570" y="5044014"/>
              <a:ext cx="4502274" cy="1805912"/>
            </a:xfrm>
            <a:prstGeom prst="rect">
              <a:avLst/>
            </a:prstGeom>
            <a:noFill/>
            <a:ln>
              <a:noFill/>
            </a:ln>
          </p:spPr>
        </p:pic>
        <p:pic>
          <p:nvPicPr>
            <p:cNvPr id="2144" name="Google Shape;2144;p14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54678" y="4221088"/>
              <a:ext cx="970057" cy="1916832"/>
            </a:xfrm>
            <a:prstGeom prst="rect">
              <a:avLst/>
            </a:prstGeom>
            <a:noFill/>
            <a:ln>
              <a:noFill/>
            </a:ln>
          </p:spPr>
        </p:pic>
        <p:pic>
          <p:nvPicPr>
            <p:cNvPr id="2145" name="Google Shape;2145;p14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843178" y="2996952"/>
              <a:ext cx="249746" cy="249746"/>
            </a:xfrm>
            <a:prstGeom prst="rect">
              <a:avLst/>
            </a:prstGeom>
            <a:noFill/>
            <a:ln>
              <a:noFill/>
            </a:ln>
          </p:spPr>
        </p:pic>
        <p:pic>
          <p:nvPicPr>
            <p:cNvPr id="2146" name="Google Shape;2146;p14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38851" y="6505690"/>
              <a:ext cx="10058400" cy="138302"/>
            </a:xfrm>
            <a:prstGeom prst="rect">
              <a:avLst/>
            </a:prstGeom>
            <a:noFill/>
            <a:ln>
              <a:noFill/>
            </a:ln>
          </p:spPr>
        </p:pic>
        <p:pic>
          <p:nvPicPr>
            <p:cNvPr id="2147" name="Google Shape;2147;p14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3636950"/>
              <a:ext cx="1510212" cy="3212976"/>
            </a:xfrm>
            <a:prstGeom prst="rect">
              <a:avLst/>
            </a:prstGeom>
            <a:noFill/>
            <a:ln>
              <a:noFill/>
            </a:ln>
          </p:spPr>
        </p:pic>
        <p:pic>
          <p:nvPicPr>
            <p:cNvPr id="2148" name="Google Shape;2148;p14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563008" y="-17325"/>
              <a:ext cx="2810086" cy="858637"/>
            </a:xfrm>
            <a:prstGeom prst="rect">
              <a:avLst/>
            </a:prstGeom>
            <a:noFill/>
            <a:ln>
              <a:noFill/>
            </a:ln>
          </p:spPr>
        </p:pic>
      </p:grpSp>
      <p:pic>
        <p:nvPicPr>
          <p:cNvPr id="2149" name="Google Shape;2149;p14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150" name="Google Shape;2150;p146"/>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51" name="Google Shape;2151;p1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52" name="Google Shape;2152;p14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matchingName="Agenda-01">
  <p:cSld name="Agenda-01">
    <p:spTree>
      <p:nvGrpSpPr>
        <p:cNvPr id="1" name="Shape 2153"/>
        <p:cNvGrpSpPr/>
        <p:nvPr/>
      </p:nvGrpSpPr>
      <p:grpSpPr>
        <a:xfrm>
          <a:off x="0" y="0"/>
          <a:ext cx="0" cy="0"/>
          <a:chOff x="0" y="0"/>
          <a:chExt cx="0" cy="0"/>
        </a:xfrm>
      </p:grpSpPr>
      <p:grpSp>
        <p:nvGrpSpPr>
          <p:cNvPr id="2154" name="Google Shape;2154;p147"/>
          <p:cNvGrpSpPr/>
          <p:nvPr/>
        </p:nvGrpSpPr>
        <p:grpSpPr>
          <a:xfrm>
            <a:off x="1885163" y="2085384"/>
            <a:ext cx="3635268" cy="3103246"/>
            <a:chOff x="1704655" y="2118352"/>
            <a:chExt cx="3635268" cy="3103246"/>
          </a:xfrm>
        </p:grpSpPr>
        <p:pic>
          <p:nvPicPr>
            <p:cNvPr id="2155" name="Google Shape;2155;p14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4306896"/>
              <a:ext cx="3635268" cy="367566"/>
            </a:xfrm>
            <a:prstGeom prst="rect">
              <a:avLst/>
            </a:prstGeom>
            <a:noFill/>
            <a:ln>
              <a:noFill/>
            </a:ln>
          </p:spPr>
        </p:pic>
        <p:pic>
          <p:nvPicPr>
            <p:cNvPr id="2156" name="Google Shape;2156;p14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3759760"/>
              <a:ext cx="3635268" cy="367566"/>
            </a:xfrm>
            <a:prstGeom prst="rect">
              <a:avLst/>
            </a:prstGeom>
            <a:noFill/>
            <a:ln>
              <a:noFill/>
            </a:ln>
          </p:spPr>
        </p:pic>
        <p:pic>
          <p:nvPicPr>
            <p:cNvPr id="2157" name="Google Shape;2157;p14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2665488"/>
              <a:ext cx="3635268" cy="367566"/>
            </a:xfrm>
            <a:prstGeom prst="rect">
              <a:avLst/>
            </a:prstGeom>
            <a:noFill/>
            <a:ln>
              <a:noFill/>
            </a:ln>
          </p:spPr>
        </p:pic>
        <p:pic>
          <p:nvPicPr>
            <p:cNvPr id="2158" name="Google Shape;2158;p14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2118352"/>
              <a:ext cx="3635268" cy="367566"/>
            </a:xfrm>
            <a:prstGeom prst="rect">
              <a:avLst/>
            </a:prstGeom>
            <a:noFill/>
            <a:ln>
              <a:noFill/>
            </a:ln>
          </p:spPr>
        </p:pic>
        <p:pic>
          <p:nvPicPr>
            <p:cNvPr id="2159" name="Google Shape;2159;p14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3212624"/>
              <a:ext cx="3635268" cy="367566"/>
            </a:xfrm>
            <a:prstGeom prst="rect">
              <a:avLst/>
            </a:prstGeom>
            <a:noFill/>
            <a:ln>
              <a:noFill/>
            </a:ln>
          </p:spPr>
        </p:pic>
        <p:pic>
          <p:nvPicPr>
            <p:cNvPr id="2160" name="Google Shape;2160;p14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4854032"/>
              <a:ext cx="3635268" cy="367566"/>
            </a:xfrm>
            <a:prstGeom prst="rect">
              <a:avLst/>
            </a:prstGeom>
            <a:noFill/>
            <a:ln>
              <a:noFill/>
            </a:ln>
          </p:spPr>
        </p:pic>
      </p:grpSp>
      <p:grpSp>
        <p:nvGrpSpPr>
          <p:cNvPr id="2161" name="Google Shape;2161;p147"/>
          <p:cNvGrpSpPr/>
          <p:nvPr/>
        </p:nvGrpSpPr>
        <p:grpSpPr>
          <a:xfrm>
            <a:off x="-1" y="0"/>
            <a:ext cx="12197757" cy="6895555"/>
            <a:chOff x="-1" y="0"/>
            <a:chExt cx="12197757" cy="6895555"/>
          </a:xfrm>
        </p:grpSpPr>
        <p:pic>
          <p:nvPicPr>
            <p:cNvPr id="2162" name="Google Shape;2162;p14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4469369" cy="6857999"/>
            </a:xfrm>
            <a:prstGeom prst="rect">
              <a:avLst/>
            </a:prstGeom>
            <a:noFill/>
            <a:ln>
              <a:noFill/>
            </a:ln>
          </p:spPr>
        </p:pic>
        <p:pic>
          <p:nvPicPr>
            <p:cNvPr id="2163" name="Google Shape;2163;p14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75810" y="3368926"/>
              <a:ext cx="2910669" cy="2461227"/>
            </a:xfrm>
            <a:prstGeom prst="rect">
              <a:avLst/>
            </a:prstGeom>
            <a:noFill/>
            <a:ln>
              <a:noFill/>
            </a:ln>
          </p:spPr>
        </p:pic>
        <p:pic>
          <p:nvPicPr>
            <p:cNvPr id="2164" name="Google Shape;2164;p14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617149" y="0"/>
              <a:ext cx="5375126" cy="1195175"/>
            </a:xfrm>
            <a:prstGeom prst="rect">
              <a:avLst/>
            </a:prstGeom>
            <a:noFill/>
            <a:ln>
              <a:noFill/>
            </a:ln>
          </p:spPr>
        </p:pic>
        <p:pic>
          <p:nvPicPr>
            <p:cNvPr id="2165" name="Google Shape;2165;p14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440420" y="4810523"/>
              <a:ext cx="2123971" cy="2085032"/>
            </a:xfrm>
            <a:prstGeom prst="rect">
              <a:avLst/>
            </a:prstGeom>
            <a:noFill/>
            <a:ln>
              <a:noFill/>
            </a:ln>
          </p:spPr>
        </p:pic>
        <p:pic>
          <p:nvPicPr>
            <p:cNvPr id="2166" name="Google Shape;2166;p14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400000">
              <a:off x="10961969" y="3184211"/>
              <a:ext cx="1873982" cy="597592"/>
            </a:xfrm>
            <a:prstGeom prst="rect">
              <a:avLst/>
            </a:prstGeom>
            <a:noFill/>
            <a:ln>
              <a:noFill/>
            </a:ln>
          </p:spPr>
        </p:pic>
        <p:pic>
          <p:nvPicPr>
            <p:cNvPr id="2167" name="Google Shape;2167;p14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976763" y="195263"/>
              <a:ext cx="1249815" cy="1256759"/>
            </a:xfrm>
            <a:prstGeom prst="rect">
              <a:avLst/>
            </a:prstGeom>
            <a:noFill/>
            <a:ln>
              <a:noFill/>
            </a:ln>
          </p:spPr>
        </p:pic>
        <p:pic>
          <p:nvPicPr>
            <p:cNvPr id="2168" name="Google Shape;2168;p14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40000" y="5534152"/>
              <a:ext cx="1085473" cy="1085473"/>
            </a:xfrm>
            <a:prstGeom prst="rect">
              <a:avLst/>
            </a:prstGeom>
            <a:noFill/>
            <a:ln>
              <a:noFill/>
            </a:ln>
          </p:spPr>
        </p:pic>
        <p:pic>
          <p:nvPicPr>
            <p:cNvPr id="2169" name="Google Shape;2169;p14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2970063" y="595923"/>
              <a:ext cx="366136" cy="344168"/>
            </a:xfrm>
            <a:prstGeom prst="rect">
              <a:avLst/>
            </a:prstGeom>
            <a:noFill/>
            <a:ln>
              <a:noFill/>
            </a:ln>
          </p:spPr>
        </p:pic>
        <p:pic>
          <p:nvPicPr>
            <p:cNvPr id="2170" name="Google Shape;2170;p14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6659001">
              <a:off x="11401485" y="1968047"/>
              <a:ext cx="366136" cy="344168"/>
            </a:xfrm>
            <a:prstGeom prst="rect">
              <a:avLst/>
            </a:prstGeom>
            <a:noFill/>
            <a:ln>
              <a:noFill/>
            </a:ln>
          </p:spPr>
        </p:pic>
        <p:pic>
          <p:nvPicPr>
            <p:cNvPr id="2171" name="Google Shape;2171;p14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2722126">
              <a:off x="5177123" y="6281402"/>
              <a:ext cx="366136" cy="344168"/>
            </a:xfrm>
            <a:prstGeom prst="rect">
              <a:avLst/>
            </a:prstGeom>
            <a:noFill/>
            <a:ln>
              <a:noFill/>
            </a:ln>
          </p:spPr>
        </p:pic>
      </p:grpSp>
      <p:pic>
        <p:nvPicPr>
          <p:cNvPr id="2172" name="Google Shape;2172;p147"/>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173" name="Google Shape;2173;p147"/>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74" name="Google Shape;2174;p147"/>
          <p:cNvSpPr txBox="1">
            <a:spLocks noGrp="1"/>
          </p:cNvSpPr>
          <p:nvPr>
            <p:ph type="ftr" idx="11"/>
          </p:nvPr>
        </p:nvSpPr>
        <p:spPr>
          <a:xfrm>
            <a:off x="4030435" y="621529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75" name="Google Shape;2175;p14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176" name="Google Shape;2176;p147"/>
          <p:cNvSpPr txBox="1">
            <a:spLocks noGrp="1"/>
          </p:cNvSpPr>
          <p:nvPr>
            <p:ph type="body" idx="1"/>
          </p:nvPr>
        </p:nvSpPr>
        <p:spPr>
          <a:xfrm>
            <a:off x="5997026" y="2050448"/>
            <a:ext cx="4523357" cy="358805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300"/>
              </a:spcBef>
              <a:spcAft>
                <a:spcPts val="0"/>
              </a:spcAft>
              <a:buClr>
                <a:schemeClr val="dk1"/>
              </a:buClr>
              <a:buSzPts val="2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77" name="Google Shape;2177;p147"/>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5564391" y="5303630"/>
            <a:ext cx="4320958" cy="334874"/>
          </a:xfrm>
          <a:prstGeom prst="rect">
            <a:avLst/>
          </a:prstGeom>
          <a:noFill/>
          <a:ln>
            <a:noFill/>
          </a:ln>
        </p:spPr>
      </p:pic>
      <p:pic>
        <p:nvPicPr>
          <p:cNvPr id="2178" name="Google Shape;2178;p147"/>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575810" y="1331912"/>
            <a:ext cx="3055617" cy="4707143"/>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matchingName="Agenda-02">
  <p:cSld name="Agenda-02">
    <p:spTree>
      <p:nvGrpSpPr>
        <p:cNvPr id="1" name="Shape 2179"/>
        <p:cNvGrpSpPr/>
        <p:nvPr/>
      </p:nvGrpSpPr>
      <p:grpSpPr>
        <a:xfrm>
          <a:off x="0" y="0"/>
          <a:ext cx="0" cy="0"/>
          <a:chOff x="0" y="0"/>
          <a:chExt cx="0" cy="0"/>
        </a:xfrm>
      </p:grpSpPr>
      <p:pic>
        <p:nvPicPr>
          <p:cNvPr id="2180" name="Google Shape;2180;p14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 y="0"/>
            <a:ext cx="5372100" cy="4637913"/>
          </a:xfrm>
          <a:prstGeom prst="rect">
            <a:avLst/>
          </a:prstGeom>
          <a:noFill/>
          <a:ln>
            <a:noFill/>
          </a:ln>
        </p:spPr>
      </p:pic>
      <p:pic>
        <p:nvPicPr>
          <p:cNvPr id="2181" name="Google Shape;2181;p14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8906342" y="0"/>
            <a:ext cx="3285658" cy="6858000"/>
          </a:xfrm>
          <a:prstGeom prst="rect">
            <a:avLst/>
          </a:prstGeom>
          <a:noFill/>
          <a:ln>
            <a:noFill/>
          </a:ln>
        </p:spPr>
      </p:pic>
      <p:pic>
        <p:nvPicPr>
          <p:cNvPr id="2182" name="Google Shape;2182;p14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540093" y="380373"/>
            <a:ext cx="1651907" cy="2465471"/>
          </a:xfrm>
          <a:prstGeom prst="rect">
            <a:avLst/>
          </a:prstGeom>
          <a:noFill/>
          <a:ln>
            <a:noFill/>
          </a:ln>
        </p:spPr>
      </p:pic>
      <p:pic>
        <p:nvPicPr>
          <p:cNvPr id="2183" name="Google Shape;2183;p14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184" name="Google Shape;2184;p148"/>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85" name="Google Shape;2185;p148"/>
          <p:cNvSpPr txBox="1">
            <a:spLocks noGrp="1"/>
          </p:cNvSpPr>
          <p:nvPr>
            <p:ph type="ftr" idx="11"/>
          </p:nvPr>
        </p:nvSpPr>
        <p:spPr>
          <a:xfrm>
            <a:off x="4185557" y="619927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86" name="Google Shape;2186;p14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187" name="Google Shape;2187;p14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177153" y="4899807"/>
            <a:ext cx="1051707" cy="1149165"/>
          </a:xfrm>
          <a:prstGeom prst="rect">
            <a:avLst/>
          </a:prstGeom>
          <a:noFill/>
          <a:ln>
            <a:noFill/>
          </a:ln>
        </p:spPr>
      </p:pic>
      <p:pic>
        <p:nvPicPr>
          <p:cNvPr id="2188" name="Google Shape;2188;p14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702775">
            <a:off x="136669" y="4532181"/>
            <a:ext cx="1192905" cy="1149165"/>
          </a:xfrm>
          <a:prstGeom prst="rect">
            <a:avLst/>
          </a:prstGeom>
          <a:noFill/>
          <a:ln>
            <a:noFill/>
          </a:ln>
        </p:spPr>
      </p:pic>
      <p:sp>
        <p:nvSpPr>
          <p:cNvPr id="2189" name="Google Shape;2189;p148"/>
          <p:cNvSpPr/>
          <p:nvPr/>
        </p:nvSpPr>
        <p:spPr>
          <a:xfrm>
            <a:off x="3777395" y="1672625"/>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2190" name="Google Shape;2190;p148"/>
          <p:cNvSpPr txBox="1">
            <a:spLocks noGrp="1"/>
          </p:cNvSpPr>
          <p:nvPr>
            <p:ph type="body" idx="1"/>
          </p:nvPr>
        </p:nvSpPr>
        <p:spPr>
          <a:xfrm>
            <a:off x="3115581" y="1487785"/>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1" name="Google Shape;2191;p148"/>
          <p:cNvSpPr/>
          <p:nvPr/>
        </p:nvSpPr>
        <p:spPr>
          <a:xfrm>
            <a:off x="3777395" y="2853324"/>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2192" name="Google Shape;2192;p148"/>
          <p:cNvSpPr txBox="1">
            <a:spLocks noGrp="1"/>
          </p:cNvSpPr>
          <p:nvPr>
            <p:ph type="body" idx="2"/>
          </p:nvPr>
        </p:nvSpPr>
        <p:spPr>
          <a:xfrm>
            <a:off x="3115581" y="2668484"/>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3" name="Google Shape;2193;p148"/>
          <p:cNvSpPr/>
          <p:nvPr/>
        </p:nvSpPr>
        <p:spPr>
          <a:xfrm>
            <a:off x="3769200" y="3991581"/>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pic>
        <p:nvPicPr>
          <p:cNvPr id="2194" name="Google Shape;2194;p14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8728191" flipH="1">
            <a:off x="882163" y="922316"/>
            <a:ext cx="306371" cy="287989"/>
          </a:xfrm>
          <a:prstGeom prst="rect">
            <a:avLst/>
          </a:prstGeom>
          <a:noFill/>
          <a:ln>
            <a:noFill/>
          </a:ln>
        </p:spPr>
      </p:pic>
      <p:pic>
        <p:nvPicPr>
          <p:cNvPr id="2195" name="Google Shape;2195;p14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22414" flipH="1">
            <a:off x="11599571" y="3414717"/>
            <a:ext cx="306371" cy="287989"/>
          </a:xfrm>
          <a:prstGeom prst="rect">
            <a:avLst/>
          </a:prstGeom>
          <a:noFill/>
          <a:ln>
            <a:noFill/>
          </a:ln>
        </p:spPr>
      </p:pic>
      <p:pic>
        <p:nvPicPr>
          <p:cNvPr id="2196" name="Google Shape;2196;p14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3058411" flipH="1">
            <a:off x="241060" y="6265971"/>
            <a:ext cx="306371" cy="287989"/>
          </a:xfrm>
          <a:prstGeom prst="rect">
            <a:avLst/>
          </a:prstGeom>
          <a:noFill/>
          <a:ln>
            <a:noFill/>
          </a:ln>
        </p:spPr>
      </p:pic>
      <p:pic>
        <p:nvPicPr>
          <p:cNvPr id="2197" name="Google Shape;2197;p148"/>
          <p:cNvPicPr preferRelativeResize="0"/>
          <p:nvPr/>
        </p:nvPicPr>
        <p:blipFill rotWithShape="1">
          <a:blip r:embed="rId9">
            <a:alphaModFix/>
          </a:blip>
          <a:srcRect/>
          <a:stretch/>
        </p:blipFill>
        <p:spPr>
          <a:xfrm>
            <a:off x="2710770" y="5414580"/>
            <a:ext cx="6667500" cy="333375"/>
          </a:xfrm>
          <a:prstGeom prst="rect">
            <a:avLst/>
          </a:prstGeom>
          <a:noFill/>
          <a:ln>
            <a:noFill/>
          </a:ln>
        </p:spPr>
      </p:pic>
      <p:sp>
        <p:nvSpPr>
          <p:cNvPr id="2198" name="Google Shape;2198;p148"/>
          <p:cNvSpPr txBox="1">
            <a:spLocks noGrp="1"/>
          </p:cNvSpPr>
          <p:nvPr>
            <p:ph type="body" idx="3"/>
          </p:nvPr>
        </p:nvSpPr>
        <p:spPr>
          <a:xfrm>
            <a:off x="3115581" y="3806741"/>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matchingName="Agenda-03">
  <p:cSld name="Agenda-03">
    <p:spTree>
      <p:nvGrpSpPr>
        <p:cNvPr id="1" name="Shape 2199"/>
        <p:cNvGrpSpPr/>
        <p:nvPr/>
      </p:nvGrpSpPr>
      <p:grpSpPr>
        <a:xfrm>
          <a:off x="0" y="0"/>
          <a:ext cx="0" cy="0"/>
          <a:chOff x="0" y="0"/>
          <a:chExt cx="0" cy="0"/>
        </a:xfrm>
      </p:grpSpPr>
      <p:pic>
        <p:nvPicPr>
          <p:cNvPr id="2200" name="Google Shape;2200;p14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23237" cy="6858000"/>
          </a:xfrm>
          <a:prstGeom prst="rect">
            <a:avLst/>
          </a:prstGeom>
          <a:noFill/>
          <a:ln>
            <a:noFill/>
          </a:ln>
        </p:spPr>
      </p:pic>
      <p:pic>
        <p:nvPicPr>
          <p:cNvPr id="2201" name="Google Shape;2201;p14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706523" y="0"/>
            <a:ext cx="9485477" cy="6858000"/>
          </a:xfrm>
          <a:prstGeom prst="rect">
            <a:avLst/>
          </a:prstGeom>
          <a:noFill/>
          <a:ln>
            <a:noFill/>
          </a:ln>
        </p:spPr>
      </p:pic>
      <p:pic>
        <p:nvPicPr>
          <p:cNvPr id="2202" name="Google Shape;2202;p14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203" name="Google Shape;2203;p149"/>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4" name="Google Shape;2204;p149"/>
          <p:cNvSpPr txBox="1">
            <a:spLocks noGrp="1"/>
          </p:cNvSpPr>
          <p:nvPr>
            <p:ph type="ftr" idx="11"/>
          </p:nvPr>
        </p:nvSpPr>
        <p:spPr>
          <a:xfrm>
            <a:off x="4185557" y="619927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5" name="Google Shape;2205;p14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206" name="Google Shape;2206;p149"/>
          <p:cNvSpPr/>
          <p:nvPr/>
        </p:nvSpPr>
        <p:spPr>
          <a:xfrm>
            <a:off x="3777395" y="1672625"/>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2207" name="Google Shape;2207;p149"/>
          <p:cNvSpPr/>
          <p:nvPr/>
        </p:nvSpPr>
        <p:spPr>
          <a:xfrm>
            <a:off x="3777395" y="2853324"/>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2208" name="Google Shape;2208;p149"/>
          <p:cNvSpPr/>
          <p:nvPr/>
        </p:nvSpPr>
        <p:spPr>
          <a:xfrm>
            <a:off x="3769200" y="3991581"/>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pic>
        <p:nvPicPr>
          <p:cNvPr id="2209" name="Google Shape;2209;p14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9857101" y="465898"/>
            <a:ext cx="2334899" cy="6129110"/>
          </a:xfrm>
          <a:prstGeom prst="rect">
            <a:avLst/>
          </a:prstGeom>
          <a:noFill/>
          <a:ln>
            <a:noFill/>
          </a:ln>
        </p:spPr>
      </p:pic>
      <p:pic>
        <p:nvPicPr>
          <p:cNvPr id="2210" name="Google Shape;2210;p149"/>
          <p:cNvPicPr preferRelativeResize="0"/>
          <p:nvPr/>
        </p:nvPicPr>
        <p:blipFill rotWithShape="1">
          <a:blip r:embed="rId6">
            <a:alphaModFix/>
          </a:blip>
          <a:srcRect/>
          <a:stretch/>
        </p:blipFill>
        <p:spPr>
          <a:xfrm>
            <a:off x="3581443" y="5294767"/>
            <a:ext cx="4762500" cy="247650"/>
          </a:xfrm>
          <a:prstGeom prst="rect">
            <a:avLst/>
          </a:prstGeom>
          <a:noFill/>
          <a:ln>
            <a:noFill/>
          </a:ln>
        </p:spPr>
      </p:pic>
      <p:pic>
        <p:nvPicPr>
          <p:cNvPr id="2211" name="Google Shape;2211;p14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57874">
            <a:off x="279457" y="3966116"/>
            <a:ext cx="1349829" cy="1325082"/>
          </a:xfrm>
          <a:prstGeom prst="rect">
            <a:avLst/>
          </a:prstGeom>
          <a:noFill/>
          <a:ln>
            <a:noFill/>
          </a:ln>
        </p:spPr>
      </p:pic>
      <p:pic>
        <p:nvPicPr>
          <p:cNvPr id="2212" name="Google Shape;2212;p14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4207326"/>
            <a:ext cx="2712120" cy="274225"/>
          </a:xfrm>
          <a:prstGeom prst="rect">
            <a:avLst/>
          </a:prstGeom>
          <a:noFill/>
          <a:ln>
            <a:noFill/>
          </a:ln>
        </p:spPr>
      </p:pic>
      <p:pic>
        <p:nvPicPr>
          <p:cNvPr id="2213" name="Google Shape;2213;p14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3043135"/>
            <a:ext cx="2712120" cy="274225"/>
          </a:xfrm>
          <a:prstGeom prst="rect">
            <a:avLst/>
          </a:prstGeom>
          <a:noFill/>
          <a:ln>
            <a:noFill/>
          </a:ln>
        </p:spPr>
      </p:pic>
      <p:pic>
        <p:nvPicPr>
          <p:cNvPr id="2214" name="Google Shape;2214;p14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1910049"/>
            <a:ext cx="2712120" cy="274225"/>
          </a:xfrm>
          <a:prstGeom prst="rect">
            <a:avLst/>
          </a:prstGeom>
          <a:noFill/>
          <a:ln>
            <a:noFill/>
          </a:ln>
        </p:spPr>
      </p:pic>
      <p:pic>
        <p:nvPicPr>
          <p:cNvPr id="2215" name="Google Shape;2215;p14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462912" y="219650"/>
            <a:ext cx="1780699" cy="3504747"/>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7_Заголовок раздела">
  <p:cSld name="7_Заголовок раздела">
    <p:spTree>
      <p:nvGrpSpPr>
        <p:cNvPr id="1" name="Shape 279"/>
        <p:cNvGrpSpPr/>
        <p:nvPr/>
      </p:nvGrpSpPr>
      <p:grpSpPr>
        <a:xfrm>
          <a:off x="0" y="0"/>
          <a:ext cx="0" cy="0"/>
          <a:chOff x="0" y="0"/>
          <a:chExt cx="0" cy="0"/>
        </a:xfrm>
      </p:grpSpPr>
      <p:pic>
        <p:nvPicPr>
          <p:cNvPr id="280" name="Google Shape;280;p2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3546882" cy="6858000"/>
          </a:xfrm>
          <a:prstGeom prst="rect">
            <a:avLst/>
          </a:prstGeom>
          <a:noFill/>
          <a:ln>
            <a:noFill/>
          </a:ln>
        </p:spPr>
      </p:pic>
      <p:pic>
        <p:nvPicPr>
          <p:cNvPr id="281" name="Google Shape;281;p2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82" name="Google Shape;282;p26"/>
          <p:cNvSpPr txBox="1">
            <a:spLocks noGrp="1"/>
          </p:cNvSpPr>
          <p:nvPr>
            <p:ph type="body" idx="1"/>
          </p:nvPr>
        </p:nvSpPr>
        <p:spPr>
          <a:xfrm>
            <a:off x="2187348" y="1738132"/>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83" name="Google Shape;283;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4" name="Google Shape;284;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5" name="Google Shape;285;p2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86" name="Google Shape;286;p2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287" name="Google Shape;287;p2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69821" y="5648183"/>
            <a:ext cx="5252358" cy="262618"/>
          </a:xfrm>
          <a:prstGeom prst="rect">
            <a:avLst/>
          </a:prstGeom>
          <a:noFill/>
          <a:ln>
            <a:noFill/>
          </a:ln>
        </p:spPr>
      </p:pic>
      <p:pic>
        <p:nvPicPr>
          <p:cNvPr id="288" name="Google Shape;288;p2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325349">
            <a:off x="9456734" y="1616909"/>
            <a:ext cx="2058636" cy="4201298"/>
          </a:xfrm>
          <a:prstGeom prst="rect">
            <a:avLst/>
          </a:prstGeom>
          <a:noFill/>
          <a:ln>
            <a:noFill/>
          </a:ln>
        </p:spPr>
      </p:pic>
      <p:pic>
        <p:nvPicPr>
          <p:cNvPr id="289" name="Google Shape;289;p2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325727">
            <a:off x="9439892" y="1537917"/>
            <a:ext cx="2092319" cy="4270039"/>
          </a:xfrm>
          <a:prstGeom prst="rect">
            <a:avLst/>
          </a:prstGeom>
          <a:noFill/>
          <a:ln>
            <a:noFill/>
          </a:ln>
        </p:spPr>
      </p:pic>
      <p:pic>
        <p:nvPicPr>
          <p:cNvPr id="290" name="Google Shape;290;p2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flipH="1">
            <a:off x="105843" y="3279407"/>
            <a:ext cx="2872260" cy="2872260"/>
          </a:xfrm>
          <a:prstGeom prst="rect">
            <a:avLst/>
          </a:prstGeom>
          <a:noFill/>
          <a:ln>
            <a:noFill/>
          </a:ln>
        </p:spPr>
      </p:pic>
      <p:pic>
        <p:nvPicPr>
          <p:cNvPr id="291" name="Google Shape;291;p2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59534" y="3972227"/>
            <a:ext cx="1371600" cy="1371600"/>
          </a:xfrm>
          <a:prstGeom prst="rect">
            <a:avLst/>
          </a:prstGeom>
          <a:noFill/>
          <a:ln>
            <a:noFill/>
          </a:ln>
        </p:spPr>
      </p:pic>
      <p:pic>
        <p:nvPicPr>
          <p:cNvPr id="292" name="Google Shape;292;p26"/>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688757" y="286906"/>
            <a:ext cx="853216" cy="857956"/>
          </a:xfrm>
          <a:prstGeom prst="rect">
            <a:avLst/>
          </a:prstGeom>
          <a:noFill/>
          <a:ln>
            <a:noFill/>
          </a:ln>
        </p:spPr>
      </p:pic>
      <p:pic>
        <p:nvPicPr>
          <p:cNvPr id="293" name="Google Shape;293;p26"/>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9407556">
            <a:off x="1083050" y="1247203"/>
            <a:ext cx="399721" cy="375738"/>
          </a:xfrm>
          <a:prstGeom prst="rect">
            <a:avLst/>
          </a:prstGeom>
          <a:noFill/>
          <a:ln>
            <a:noFill/>
          </a:ln>
        </p:spPr>
      </p:pic>
      <p:pic>
        <p:nvPicPr>
          <p:cNvPr id="294" name="Google Shape;294;p26"/>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10800000">
            <a:off x="10259673" y="2281347"/>
            <a:ext cx="399721" cy="375738"/>
          </a:xfrm>
          <a:prstGeom prst="rect">
            <a:avLst/>
          </a:prstGeom>
          <a:noFill/>
          <a:ln>
            <a:noFill/>
          </a:ln>
        </p:spPr>
      </p:pic>
      <p:pic>
        <p:nvPicPr>
          <p:cNvPr id="295" name="Google Shape;295;p26"/>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8536621">
            <a:off x="317286" y="5563248"/>
            <a:ext cx="399721" cy="375738"/>
          </a:xfrm>
          <a:prstGeom prst="rect">
            <a:avLst/>
          </a:prstGeom>
          <a:noFill/>
          <a:ln>
            <a:noFill/>
          </a:ln>
        </p:spPr>
      </p:pic>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matchingName="Объект с подписью" type="objTx">
  <p:cSld name="OBJECT_WITH_CAPTION_TEXT">
    <p:spTree>
      <p:nvGrpSpPr>
        <p:cNvPr id="1" name="Shape 2216"/>
        <p:cNvGrpSpPr/>
        <p:nvPr/>
      </p:nvGrpSpPr>
      <p:grpSpPr>
        <a:xfrm>
          <a:off x="0" y="0"/>
          <a:ext cx="0" cy="0"/>
          <a:chOff x="0" y="0"/>
          <a:chExt cx="0" cy="0"/>
        </a:xfrm>
      </p:grpSpPr>
      <p:pic>
        <p:nvPicPr>
          <p:cNvPr id="2217" name="Google Shape;2217;p15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860134" y="0"/>
            <a:ext cx="4331866" cy="3403609"/>
          </a:xfrm>
          <a:prstGeom prst="rect">
            <a:avLst/>
          </a:prstGeom>
          <a:noFill/>
          <a:ln>
            <a:noFill/>
          </a:ln>
        </p:spPr>
      </p:pic>
      <p:pic>
        <p:nvPicPr>
          <p:cNvPr id="2218" name="Google Shape;2218;p15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2788370">
            <a:off x="348697" y="4677002"/>
            <a:ext cx="1319315" cy="2383971"/>
          </a:xfrm>
          <a:prstGeom prst="rect">
            <a:avLst/>
          </a:prstGeom>
          <a:noFill/>
          <a:ln>
            <a:noFill/>
          </a:ln>
        </p:spPr>
      </p:pic>
      <p:pic>
        <p:nvPicPr>
          <p:cNvPr id="2219" name="Google Shape;2219;p15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7374519" y="0"/>
            <a:ext cx="4823237" cy="6858000"/>
          </a:xfrm>
          <a:prstGeom prst="rect">
            <a:avLst/>
          </a:prstGeom>
          <a:noFill/>
          <a:ln>
            <a:noFill/>
          </a:ln>
        </p:spPr>
      </p:pic>
      <p:pic>
        <p:nvPicPr>
          <p:cNvPr id="2220" name="Google Shape;2220;p15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221" name="Google Shape;2221;p15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22" name="Google Shape;2222;p150"/>
          <p:cNvSpPr txBox="1">
            <a:spLocks noGrp="1"/>
          </p:cNvSpPr>
          <p:nvPr>
            <p:ph type="body" idx="1"/>
          </p:nvPr>
        </p:nvSpPr>
        <p:spPr>
          <a:xfrm>
            <a:off x="5603456" y="457201"/>
            <a:ext cx="4846830" cy="540385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223" name="Google Shape;2223;p150"/>
          <p:cNvSpPr txBox="1">
            <a:spLocks noGrp="1"/>
          </p:cNvSpPr>
          <p:nvPr>
            <p:ph type="body" idx="2"/>
          </p:nvPr>
        </p:nvSpPr>
        <p:spPr>
          <a:xfrm>
            <a:off x="839788" y="2465614"/>
            <a:ext cx="3932237" cy="340337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224" name="Google Shape;2224;p1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25" name="Google Shape;2225;p1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26" name="Google Shape;2226;p15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227" name="Google Shape;2227;p15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81717" y="4479876"/>
            <a:ext cx="635636" cy="635636"/>
          </a:xfrm>
          <a:prstGeom prst="rect">
            <a:avLst/>
          </a:prstGeom>
          <a:noFill/>
          <a:ln>
            <a:noFill/>
          </a:ln>
        </p:spPr>
      </p:pic>
      <p:pic>
        <p:nvPicPr>
          <p:cNvPr id="2228" name="Google Shape;2228;p15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02563" y="5764520"/>
            <a:ext cx="635636" cy="635636"/>
          </a:xfrm>
          <a:prstGeom prst="rect">
            <a:avLst/>
          </a:prstGeom>
          <a:noFill/>
          <a:ln>
            <a:noFill/>
          </a:ln>
        </p:spPr>
      </p:pic>
      <p:pic>
        <p:nvPicPr>
          <p:cNvPr id="2229" name="Google Shape;2229;p15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64318" y="-170806"/>
            <a:ext cx="1888671" cy="1854045"/>
          </a:xfrm>
          <a:prstGeom prst="rect">
            <a:avLst/>
          </a:prstGeom>
          <a:noFill/>
          <a:ln>
            <a:noFill/>
          </a:ln>
        </p:spPr>
      </p:pic>
      <p:pic>
        <p:nvPicPr>
          <p:cNvPr id="2230" name="Google Shape;2230;p15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822176" y="1194615"/>
            <a:ext cx="1223697" cy="2408464"/>
          </a:xfrm>
          <a:prstGeom prst="rect">
            <a:avLst/>
          </a:prstGeom>
          <a:noFill/>
          <a:ln>
            <a:noFill/>
          </a:ln>
        </p:spPr>
      </p:pic>
      <p:pic>
        <p:nvPicPr>
          <p:cNvPr id="2231" name="Google Shape;2231;p15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382105" y="59472"/>
            <a:ext cx="516691" cy="516691"/>
          </a:xfrm>
          <a:prstGeom prst="rect">
            <a:avLst/>
          </a:prstGeom>
          <a:noFill/>
          <a:ln>
            <a:noFill/>
          </a:ln>
        </p:spPr>
      </p:pic>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matchingName="Рисунок с подписью" type="picTx">
  <p:cSld name="PICTURE_WITH_CAPTION_TEXT">
    <p:spTree>
      <p:nvGrpSpPr>
        <p:cNvPr id="1" name="Shape 2232"/>
        <p:cNvGrpSpPr/>
        <p:nvPr/>
      </p:nvGrpSpPr>
      <p:grpSpPr>
        <a:xfrm>
          <a:off x="0" y="0"/>
          <a:ext cx="0" cy="0"/>
          <a:chOff x="0" y="0"/>
          <a:chExt cx="0" cy="0"/>
        </a:xfrm>
      </p:grpSpPr>
      <p:pic>
        <p:nvPicPr>
          <p:cNvPr id="2233" name="Google Shape;2233;p151"/>
          <p:cNvPicPr preferRelativeResize="0"/>
          <p:nvPr/>
        </p:nvPicPr>
        <p:blipFill rotWithShape="1">
          <a:blip r:embed="rId2" cstate="email">
            <a:alphaModFix/>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a:noFill/>
          <a:ln>
            <a:noFill/>
          </a:ln>
        </p:spPr>
      </p:pic>
      <p:pic>
        <p:nvPicPr>
          <p:cNvPr id="2234" name="Google Shape;2234;p151"/>
          <p:cNvPicPr preferRelativeResize="0"/>
          <p:nvPr/>
        </p:nvPicPr>
        <p:blipFill rotWithShape="1">
          <a:blip r:embed="rId3" cstate="email">
            <a:alphaModFix/>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a:noFill/>
          <a:ln>
            <a:noFill/>
          </a:ln>
        </p:spPr>
      </p:pic>
      <p:pic>
        <p:nvPicPr>
          <p:cNvPr id="2235" name="Google Shape;2235;p15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9337876" y="155276"/>
            <a:ext cx="3172531" cy="5437413"/>
          </a:xfrm>
          <a:prstGeom prst="rect">
            <a:avLst/>
          </a:prstGeom>
          <a:noFill/>
          <a:ln>
            <a:noFill/>
          </a:ln>
        </p:spPr>
      </p:pic>
      <p:pic>
        <p:nvPicPr>
          <p:cNvPr id="2236" name="Google Shape;2236;p15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237" name="Google Shape;2237;p151"/>
          <p:cNvSpPr txBox="1">
            <a:spLocks noGrp="1"/>
          </p:cNvSpPr>
          <p:nvPr>
            <p:ph type="title"/>
          </p:nvPr>
        </p:nvSpPr>
        <p:spPr>
          <a:xfrm>
            <a:off x="0" y="457200"/>
            <a:ext cx="12192000" cy="122197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38" name="Google Shape;2238;p151"/>
          <p:cNvSpPr>
            <a:spLocks noGrp="1"/>
          </p:cNvSpPr>
          <p:nvPr>
            <p:ph type="pic" idx="2"/>
          </p:nvPr>
        </p:nvSpPr>
        <p:spPr>
          <a:xfrm>
            <a:off x="5183188" y="2573951"/>
            <a:ext cx="4436750" cy="3287099"/>
          </a:xfrm>
          <a:prstGeom prst="rect">
            <a:avLst/>
          </a:prstGeom>
          <a:noFill/>
          <a:ln>
            <a:noFill/>
          </a:ln>
        </p:spPr>
      </p:sp>
      <p:sp>
        <p:nvSpPr>
          <p:cNvPr id="2239" name="Google Shape;2239;p151"/>
          <p:cNvSpPr txBox="1">
            <a:spLocks noGrp="1"/>
          </p:cNvSpPr>
          <p:nvPr>
            <p:ph type="body" idx="1"/>
          </p:nvPr>
        </p:nvSpPr>
        <p:spPr>
          <a:xfrm>
            <a:off x="839788" y="2573952"/>
            <a:ext cx="3932237" cy="329503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240" name="Google Shape;2240;p1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41" name="Google Shape;2241;p1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42" name="Google Shape;2242;p15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243" name="Google Shape;2243;p15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08666" y="4771471"/>
            <a:ext cx="4256116" cy="1642435"/>
          </a:xfrm>
          <a:prstGeom prst="rect">
            <a:avLst/>
          </a:prstGeom>
          <a:noFill/>
          <a:ln>
            <a:noFill/>
          </a:ln>
        </p:spPr>
      </p:pic>
      <p:pic>
        <p:nvPicPr>
          <p:cNvPr id="2244" name="Google Shape;2244;p15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661893" y="1772797"/>
            <a:ext cx="2770040" cy="214678"/>
          </a:xfrm>
          <a:prstGeom prst="rect">
            <a:avLst/>
          </a:prstGeom>
          <a:noFill/>
          <a:ln>
            <a:noFill/>
          </a:ln>
        </p:spPr>
      </p:pic>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matchingName="32_Заголовок раздела">
  <p:cSld name="32_Заголовок раздела">
    <p:spTree>
      <p:nvGrpSpPr>
        <p:cNvPr id="1" name="Shape 2245"/>
        <p:cNvGrpSpPr/>
        <p:nvPr/>
      </p:nvGrpSpPr>
      <p:grpSpPr>
        <a:xfrm>
          <a:off x="0" y="0"/>
          <a:ext cx="0" cy="0"/>
          <a:chOff x="0" y="0"/>
          <a:chExt cx="0" cy="0"/>
        </a:xfrm>
      </p:grpSpPr>
      <p:pic>
        <p:nvPicPr>
          <p:cNvPr id="2246" name="Google Shape;2246;p152"/>
          <p:cNvPicPr preferRelativeResize="0"/>
          <p:nvPr/>
        </p:nvPicPr>
        <p:blipFill rotWithShape="1">
          <a:blip r:embed="rId2" cstate="email">
            <a:alphaModFix/>
            <a:extLst>
              <a:ext uri="{28A0092B-C50C-407E-A947-70E740481C1C}">
                <a14:useLocalDpi xmlns:a14="http://schemas.microsoft.com/office/drawing/2010/main"/>
              </a:ext>
            </a:extLst>
          </a:blip>
          <a:srcRect t="1314" b="72870"/>
          <a:stretch/>
        </p:blipFill>
        <p:spPr>
          <a:xfrm rot="-5400000">
            <a:off x="9409138" y="3586196"/>
            <a:ext cx="3795290" cy="1770435"/>
          </a:xfrm>
          <a:prstGeom prst="rect">
            <a:avLst/>
          </a:prstGeom>
          <a:noFill/>
          <a:ln>
            <a:noFill/>
          </a:ln>
        </p:spPr>
      </p:pic>
      <p:pic>
        <p:nvPicPr>
          <p:cNvPr id="2247" name="Google Shape;2247;p15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137802" y="1766204"/>
            <a:ext cx="2054198" cy="2016538"/>
          </a:xfrm>
          <a:prstGeom prst="rect">
            <a:avLst/>
          </a:prstGeom>
          <a:noFill/>
          <a:ln>
            <a:noFill/>
          </a:ln>
        </p:spPr>
      </p:pic>
      <p:pic>
        <p:nvPicPr>
          <p:cNvPr id="2248" name="Google Shape;2248;p15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flipH="1">
            <a:off x="0" y="0"/>
            <a:ext cx="3285658" cy="6858000"/>
          </a:xfrm>
          <a:prstGeom prst="rect">
            <a:avLst/>
          </a:prstGeom>
          <a:noFill/>
          <a:ln>
            <a:noFill/>
          </a:ln>
        </p:spPr>
      </p:pic>
      <p:pic>
        <p:nvPicPr>
          <p:cNvPr id="2249" name="Google Shape;2249;p15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250" name="Google Shape;2250;p152"/>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51" name="Google Shape;2251;p152"/>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52" name="Google Shape;2252;p15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253" name="Google Shape;2253;p152"/>
          <p:cNvPicPr preferRelativeResize="0"/>
          <p:nvPr/>
        </p:nvPicPr>
        <p:blipFill rotWithShape="1">
          <a:blip r:embed="rId6" cstate="email">
            <a:alphaModFix/>
            <a:extLst>
              <a:ext uri="{28A0092B-C50C-407E-A947-70E740481C1C}">
                <a14:useLocalDpi xmlns:a14="http://schemas.microsoft.com/office/drawing/2010/main"/>
              </a:ext>
            </a:extLst>
          </a:blip>
          <a:srcRect r="27583"/>
          <a:stretch/>
        </p:blipFill>
        <p:spPr>
          <a:xfrm flipH="1">
            <a:off x="-5756" y="2912265"/>
            <a:ext cx="862469" cy="2344069"/>
          </a:xfrm>
          <a:prstGeom prst="rect">
            <a:avLst/>
          </a:prstGeom>
          <a:noFill/>
          <a:ln>
            <a:noFill/>
          </a:ln>
        </p:spPr>
      </p:pic>
      <p:pic>
        <p:nvPicPr>
          <p:cNvPr id="2254" name="Google Shape;2254;p15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45598">
            <a:off x="11136657" y="3421105"/>
            <a:ext cx="1205815" cy="1317554"/>
          </a:xfrm>
          <a:prstGeom prst="rect">
            <a:avLst/>
          </a:prstGeom>
          <a:noFill/>
          <a:ln>
            <a:noFill/>
          </a:ln>
        </p:spPr>
      </p:pic>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matchingName="Заголовок и вертикальный текст" type="vertTx">
  <p:cSld name="VERTICAL_TEXT">
    <p:spTree>
      <p:nvGrpSpPr>
        <p:cNvPr id="1" name="Shape 2255"/>
        <p:cNvGrpSpPr/>
        <p:nvPr/>
      </p:nvGrpSpPr>
      <p:grpSpPr>
        <a:xfrm>
          <a:off x="0" y="0"/>
          <a:ext cx="0" cy="0"/>
          <a:chOff x="0" y="0"/>
          <a:chExt cx="0" cy="0"/>
        </a:xfrm>
      </p:grpSpPr>
      <p:grpSp>
        <p:nvGrpSpPr>
          <p:cNvPr id="2256" name="Google Shape;2256;p153"/>
          <p:cNvGrpSpPr/>
          <p:nvPr/>
        </p:nvGrpSpPr>
        <p:grpSpPr>
          <a:xfrm>
            <a:off x="0" y="0"/>
            <a:ext cx="12190413" cy="6858000"/>
            <a:chOff x="0" y="0"/>
            <a:chExt cx="12190413" cy="6858000"/>
          </a:xfrm>
        </p:grpSpPr>
        <p:pic>
          <p:nvPicPr>
            <p:cNvPr id="2257" name="Google Shape;2257;p15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106230" cy="2773986"/>
            </a:xfrm>
            <a:prstGeom prst="rect">
              <a:avLst/>
            </a:prstGeom>
            <a:noFill/>
            <a:ln>
              <a:noFill/>
            </a:ln>
          </p:spPr>
        </p:pic>
        <p:pic>
          <p:nvPicPr>
            <p:cNvPr id="2258" name="Google Shape;2258;p15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443791" y="1283487"/>
              <a:ext cx="8746622" cy="5574513"/>
            </a:xfrm>
            <a:prstGeom prst="rect">
              <a:avLst/>
            </a:prstGeom>
            <a:noFill/>
            <a:ln>
              <a:noFill/>
            </a:ln>
          </p:spPr>
        </p:pic>
      </p:grpSp>
      <p:pic>
        <p:nvPicPr>
          <p:cNvPr id="2259" name="Google Shape;2259;p15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1517" y="6048972"/>
            <a:ext cx="968896" cy="809028"/>
          </a:xfrm>
          <a:prstGeom prst="rect">
            <a:avLst/>
          </a:prstGeom>
          <a:noFill/>
          <a:ln>
            <a:noFill/>
          </a:ln>
        </p:spPr>
      </p:pic>
      <p:sp>
        <p:nvSpPr>
          <p:cNvPr id="2260" name="Google Shape;2260;p153"/>
          <p:cNvSpPr txBox="1">
            <a:spLocks noGrp="1"/>
          </p:cNvSpPr>
          <p:nvPr>
            <p:ph type="title"/>
          </p:nvPr>
        </p:nvSpPr>
        <p:spPr>
          <a:xfrm>
            <a:off x="0" y="0"/>
            <a:ext cx="12192000" cy="2334986"/>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61" name="Google Shape;2261;p153"/>
          <p:cNvSpPr txBox="1">
            <a:spLocks noGrp="1"/>
          </p:cNvSpPr>
          <p:nvPr>
            <p:ph type="body" idx="1"/>
          </p:nvPr>
        </p:nvSpPr>
        <p:spPr>
          <a:xfrm rot="5400000">
            <a:off x="4651815" y="1007333"/>
            <a:ext cx="2578127" cy="633004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62" name="Google Shape;2262;p1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63" name="Google Shape;2263;p1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64" name="Google Shape;2264;p15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265" name="Google Shape;2265;p15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595257" y="1642738"/>
            <a:ext cx="345621" cy="345621"/>
          </a:xfrm>
          <a:prstGeom prst="rect">
            <a:avLst/>
          </a:prstGeom>
          <a:noFill/>
          <a:ln>
            <a:noFill/>
          </a:ln>
        </p:spPr>
      </p:pic>
      <p:pic>
        <p:nvPicPr>
          <p:cNvPr id="2266" name="Google Shape;2266;p15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917337">
            <a:off x="360934" y="1371794"/>
            <a:ext cx="768501" cy="1518557"/>
          </a:xfrm>
          <a:prstGeom prst="rect">
            <a:avLst/>
          </a:prstGeom>
          <a:noFill/>
          <a:ln>
            <a:noFill/>
          </a:ln>
        </p:spPr>
      </p:pic>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matchingName="Вертикальный заголовок и текст" type="vertTitleAndTx">
  <p:cSld name="VERTICAL_TITLE_AND_VERTICAL_TEXT">
    <p:spTree>
      <p:nvGrpSpPr>
        <p:cNvPr id="1" name="Shape 2267"/>
        <p:cNvGrpSpPr/>
        <p:nvPr/>
      </p:nvGrpSpPr>
      <p:grpSpPr>
        <a:xfrm>
          <a:off x="0" y="0"/>
          <a:ext cx="0" cy="0"/>
          <a:chOff x="0" y="0"/>
          <a:chExt cx="0" cy="0"/>
        </a:xfrm>
      </p:grpSpPr>
      <p:pic>
        <p:nvPicPr>
          <p:cNvPr id="2268" name="Google Shape;2268;p15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757" y="3175794"/>
            <a:ext cx="1760174" cy="3673929"/>
          </a:xfrm>
          <a:prstGeom prst="rect">
            <a:avLst/>
          </a:prstGeom>
          <a:noFill/>
          <a:ln>
            <a:noFill/>
          </a:ln>
        </p:spPr>
      </p:pic>
      <p:pic>
        <p:nvPicPr>
          <p:cNvPr id="2269" name="Google Shape;2269;p15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1777752" y="1771996"/>
            <a:ext cx="5649296" cy="2105304"/>
          </a:xfrm>
          <a:prstGeom prst="rect">
            <a:avLst/>
          </a:prstGeom>
          <a:noFill/>
          <a:ln>
            <a:noFill/>
          </a:ln>
        </p:spPr>
      </p:pic>
      <p:pic>
        <p:nvPicPr>
          <p:cNvPr id="2270" name="Google Shape;2270;p15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271" name="Google Shape;2271;p15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72" name="Google Shape;2272;p15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73" name="Google Shape;2273;p1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74" name="Google Shape;2274;p1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75" name="Google Shape;2275;p15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276" name="Google Shape;2276;p15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5400000">
            <a:off x="7476037" y="3136061"/>
            <a:ext cx="3483429" cy="269966"/>
          </a:xfrm>
          <a:prstGeom prst="rect">
            <a:avLst/>
          </a:prstGeom>
          <a:noFill/>
          <a:ln>
            <a:noFill/>
          </a:ln>
        </p:spPr>
      </p:pic>
      <p:pic>
        <p:nvPicPr>
          <p:cNvPr id="2277" name="Google Shape;2277;p15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3600000">
            <a:off x="1178613" y="4615007"/>
            <a:ext cx="1319104" cy="2596243"/>
          </a:xfrm>
          <a:prstGeom prst="rect">
            <a:avLst/>
          </a:prstGeom>
          <a:noFill/>
          <a:ln>
            <a:noFill/>
          </a:ln>
        </p:spPr>
      </p:pic>
      <p:pic>
        <p:nvPicPr>
          <p:cNvPr id="2278" name="Google Shape;2278;p15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0726" y="-1"/>
            <a:ext cx="2215243" cy="2174630"/>
          </a:xfrm>
          <a:prstGeom prst="rect">
            <a:avLst/>
          </a:prstGeom>
          <a:noFill/>
          <a:ln>
            <a:noFill/>
          </a:ln>
        </p:spPr>
      </p:pic>
      <p:pic>
        <p:nvPicPr>
          <p:cNvPr id="2279" name="Google Shape;2279;p15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03342" y="617713"/>
            <a:ext cx="1270934" cy="1273629"/>
          </a:xfrm>
          <a:prstGeom prst="rect">
            <a:avLst/>
          </a:prstGeom>
          <a:noFill/>
          <a:ln>
            <a:noFill/>
          </a:ln>
        </p:spPr>
      </p:pic>
      <p:pic>
        <p:nvPicPr>
          <p:cNvPr id="2280" name="Google Shape;2280;p15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5400000">
            <a:off x="9438160" y="2580013"/>
            <a:ext cx="3581400" cy="1382062"/>
          </a:xfrm>
          <a:prstGeom prst="rect">
            <a:avLst/>
          </a:prstGeom>
          <a:noFill/>
          <a:ln>
            <a:noFill/>
          </a:ln>
        </p:spPr>
      </p:pic>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176751863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59886239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2124720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147870818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3730090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More_text_yellow">
  <p:cSld name="More_text_yellow">
    <p:spTree>
      <p:nvGrpSpPr>
        <p:cNvPr id="1" name="Shape 296"/>
        <p:cNvGrpSpPr/>
        <p:nvPr/>
      </p:nvGrpSpPr>
      <p:grpSpPr>
        <a:xfrm>
          <a:off x="0" y="0"/>
          <a:ext cx="0" cy="0"/>
          <a:chOff x="0" y="0"/>
          <a:chExt cx="0" cy="0"/>
        </a:xfrm>
      </p:grpSpPr>
      <p:pic>
        <p:nvPicPr>
          <p:cNvPr id="297" name="Google Shape;297;p2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935842" y="2998366"/>
            <a:ext cx="1261914" cy="3869871"/>
          </a:xfrm>
          <a:prstGeom prst="rect">
            <a:avLst/>
          </a:prstGeom>
          <a:noFill/>
          <a:ln>
            <a:noFill/>
          </a:ln>
        </p:spPr>
      </p:pic>
      <p:pic>
        <p:nvPicPr>
          <p:cNvPr id="298" name="Google Shape;298;p2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99" name="Google Shape;299;p27"/>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300" name="Google Shape;300;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1" name="Google Shape;301;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2" name="Google Shape;302;p2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03" name="Google Shape;303;p2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304" name="Google Shape;304;p2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4038600" y="6059209"/>
            <a:ext cx="3529495" cy="176475"/>
          </a:xfrm>
          <a:prstGeom prst="rect">
            <a:avLst/>
          </a:prstGeom>
          <a:noFill/>
          <a:ln>
            <a:noFill/>
          </a:ln>
        </p:spPr>
      </p:pic>
      <p:pic>
        <p:nvPicPr>
          <p:cNvPr id="305" name="Google Shape;305;p2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0"/>
            <a:ext cx="877169" cy="5802284"/>
          </a:xfrm>
          <a:prstGeom prst="rect">
            <a:avLst/>
          </a:prstGeom>
          <a:noFill/>
          <a:ln>
            <a:noFill/>
          </a:ln>
        </p:spPr>
      </p:pic>
      <p:pic>
        <p:nvPicPr>
          <p:cNvPr id="306" name="Google Shape;306;p2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713308" y="4942988"/>
            <a:ext cx="302079" cy="283954"/>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6721263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94728816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113152922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1481312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23114568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8363540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142537278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87177642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97887524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18985421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5_Заголовок раздела">
  <p:cSld name="5_Заголовок раздела">
    <p:spTree>
      <p:nvGrpSpPr>
        <p:cNvPr id="1" name="Shape 307"/>
        <p:cNvGrpSpPr/>
        <p:nvPr/>
      </p:nvGrpSpPr>
      <p:grpSpPr>
        <a:xfrm>
          <a:off x="0" y="0"/>
          <a:ext cx="0" cy="0"/>
          <a:chOff x="0" y="0"/>
          <a:chExt cx="0" cy="0"/>
        </a:xfrm>
      </p:grpSpPr>
      <p:pic>
        <p:nvPicPr>
          <p:cNvPr id="308" name="Google Shape;308;p2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864131">
            <a:off x="5577950" y="5921853"/>
            <a:ext cx="1120784" cy="1224643"/>
          </a:xfrm>
          <a:prstGeom prst="rect">
            <a:avLst/>
          </a:prstGeom>
          <a:noFill/>
          <a:ln>
            <a:noFill/>
          </a:ln>
        </p:spPr>
      </p:pic>
      <p:pic>
        <p:nvPicPr>
          <p:cNvPr id="309" name="Google Shape;309;p2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5504013" cy="6858000"/>
          </a:xfrm>
          <a:prstGeom prst="rect">
            <a:avLst/>
          </a:prstGeom>
          <a:noFill/>
          <a:ln>
            <a:noFill/>
          </a:ln>
        </p:spPr>
      </p:pic>
      <p:pic>
        <p:nvPicPr>
          <p:cNvPr id="310" name="Google Shape;310;p2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0" y="4977310"/>
            <a:ext cx="1513408" cy="1880690"/>
          </a:xfrm>
          <a:prstGeom prst="rect">
            <a:avLst/>
          </a:prstGeom>
          <a:noFill/>
          <a:ln>
            <a:noFill/>
          </a:ln>
        </p:spPr>
      </p:pic>
      <p:pic>
        <p:nvPicPr>
          <p:cNvPr id="311" name="Google Shape;311;p2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12" name="Google Shape;312;p28"/>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3" name="Google Shape;313;p28"/>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314" name="Google Shape;314;p28"/>
          <p:cNvSpPr txBox="1">
            <a:spLocks noGrp="1"/>
          </p:cNvSpPr>
          <p:nvPr>
            <p:ph type="dt" idx="10"/>
          </p:nvPr>
        </p:nvSpPr>
        <p:spPr>
          <a:xfrm>
            <a:off x="2061026"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5" name="Google Shape;315;p28"/>
          <p:cNvSpPr txBox="1">
            <a:spLocks noGrp="1"/>
          </p:cNvSpPr>
          <p:nvPr>
            <p:ph type="ftr" idx="11"/>
          </p:nvPr>
        </p:nvSpPr>
        <p:spPr>
          <a:xfrm>
            <a:off x="6316436" y="635634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6" name="Google Shape;316;p2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17" name="Google Shape;317;p2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318" name="Google Shape;318;p28"/>
          <p:cNvSpPr>
            <a:spLocks noGrp="1"/>
          </p:cNvSpPr>
          <p:nvPr>
            <p:ph type="pic" idx="2"/>
          </p:nvPr>
        </p:nvSpPr>
        <p:spPr>
          <a:xfrm>
            <a:off x="7179597" y="2325182"/>
            <a:ext cx="4179887" cy="3462338"/>
          </a:xfrm>
          <a:prstGeom prst="rect">
            <a:avLst/>
          </a:prstGeom>
          <a:noFill/>
          <a:ln>
            <a:noFill/>
          </a:ln>
        </p:spPr>
      </p:sp>
      <p:pic>
        <p:nvPicPr>
          <p:cNvPr id="319" name="Google Shape;319;p2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41624">
            <a:off x="10450307" y="230235"/>
            <a:ext cx="1557105" cy="1500011"/>
          </a:xfrm>
          <a:prstGeom prst="rect">
            <a:avLst/>
          </a:prstGeom>
          <a:noFill/>
          <a:ln>
            <a:noFill/>
          </a:ln>
        </p:spPr>
      </p:pic>
      <p:pic>
        <p:nvPicPr>
          <p:cNvPr id="320" name="Google Shape;320;p28"/>
          <p:cNvPicPr preferRelativeResize="0"/>
          <p:nvPr/>
        </p:nvPicPr>
        <p:blipFill rotWithShape="1">
          <a:blip r:embed="rId8" cstate="email">
            <a:alphaModFix/>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a:noFill/>
          <a:ln>
            <a:noFill/>
          </a:ln>
        </p:spPr>
      </p:pic>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155488135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112963705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257846567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20502304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45758597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280842660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033541564"/>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219161979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22695685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20179294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6_Заголовок раздела">
  <p:cSld name="6_Заголовок раздела">
    <p:spTree>
      <p:nvGrpSpPr>
        <p:cNvPr id="1" name="Shape 321"/>
        <p:cNvGrpSpPr/>
        <p:nvPr/>
      </p:nvGrpSpPr>
      <p:grpSpPr>
        <a:xfrm>
          <a:off x="0" y="0"/>
          <a:ext cx="0" cy="0"/>
          <a:chOff x="0" y="0"/>
          <a:chExt cx="0" cy="0"/>
        </a:xfrm>
      </p:grpSpPr>
      <p:pic>
        <p:nvPicPr>
          <p:cNvPr id="322" name="Google Shape;322;p2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0"/>
            <a:ext cx="9046002" cy="6858000"/>
          </a:xfrm>
          <a:prstGeom prst="rect">
            <a:avLst/>
          </a:prstGeom>
          <a:noFill/>
          <a:ln>
            <a:noFill/>
          </a:ln>
        </p:spPr>
      </p:pic>
      <p:pic>
        <p:nvPicPr>
          <p:cNvPr id="323" name="Google Shape;323;p2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24" name="Google Shape;324;p29"/>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5" name="Google Shape;325;p29"/>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6" name="Google Shape;326;p2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27" name="Google Shape;327;p2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328" name="Google Shape;328;p29"/>
          <p:cNvSpPr>
            <a:spLocks noGrp="1"/>
          </p:cNvSpPr>
          <p:nvPr>
            <p:ph type="pic" idx="2"/>
          </p:nvPr>
        </p:nvSpPr>
        <p:spPr>
          <a:xfrm>
            <a:off x="1379764" y="739549"/>
            <a:ext cx="9432713" cy="5047971"/>
          </a:xfrm>
          <a:prstGeom prst="rect">
            <a:avLst/>
          </a:prstGeom>
          <a:noFill/>
          <a:ln>
            <a:noFill/>
          </a:ln>
        </p:spPr>
      </p:sp>
      <p:pic>
        <p:nvPicPr>
          <p:cNvPr id="329" name="Google Shape;329;p29"/>
          <p:cNvPicPr preferRelativeResize="0"/>
          <p:nvPr/>
        </p:nvPicPr>
        <p:blipFill rotWithShape="1">
          <a:blip r:embed="rId5">
            <a:alphaModFix/>
          </a:blip>
          <a:srcRect/>
          <a:stretch/>
        </p:blipFill>
        <p:spPr>
          <a:xfrm>
            <a:off x="2286120" y="6009338"/>
            <a:ext cx="7620000" cy="304800"/>
          </a:xfrm>
          <a:prstGeom prst="rect">
            <a:avLst/>
          </a:prstGeom>
          <a:noFill/>
          <a:ln>
            <a:noFill/>
          </a:ln>
        </p:spPr>
      </p:pic>
      <p:pic>
        <p:nvPicPr>
          <p:cNvPr id="330" name="Google Shape;330;p29"/>
          <p:cNvPicPr preferRelativeResize="0"/>
          <p:nvPr/>
        </p:nvPicPr>
        <p:blipFill rotWithShape="1">
          <a:blip r:embed="rId6" cstate="email">
            <a:alphaModFix/>
            <a:extLst>
              <a:ext uri="{28A0092B-C50C-407E-A947-70E740481C1C}">
                <a14:useLocalDpi xmlns:a14="http://schemas.microsoft.com/office/drawing/2010/main"/>
              </a:ext>
            </a:extLst>
          </a:blip>
          <a:srcRect r="40770"/>
          <a:stretch/>
        </p:blipFill>
        <p:spPr>
          <a:xfrm>
            <a:off x="9299121" y="739549"/>
            <a:ext cx="2892879" cy="4884117"/>
          </a:xfrm>
          <a:prstGeom prst="rect">
            <a:avLst/>
          </a:prstGeom>
          <a:noFill/>
          <a:ln>
            <a:noFill/>
          </a:ln>
        </p:spPr>
      </p:pic>
      <p:pic>
        <p:nvPicPr>
          <p:cNvPr id="331" name="Google Shape;331;p2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810544">
            <a:off x="293914" y="5875035"/>
            <a:ext cx="285750" cy="268605"/>
          </a:xfrm>
          <a:prstGeom prst="rect">
            <a:avLst/>
          </a:prstGeom>
          <a:noFill/>
          <a:ln>
            <a:noFill/>
          </a:ln>
        </p:spPr>
      </p:pic>
      <p:pic>
        <p:nvPicPr>
          <p:cNvPr id="332" name="Google Shape;332;p2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381940">
            <a:off x="10602684" y="194276"/>
            <a:ext cx="285750" cy="268605"/>
          </a:xfrm>
          <a:prstGeom prst="rect">
            <a:avLst/>
          </a:prstGeom>
          <a:noFill/>
          <a:ln>
            <a:noFill/>
          </a:ln>
        </p:spPr>
      </p:pic>
      <p:pic>
        <p:nvPicPr>
          <p:cNvPr id="333" name="Google Shape;333;p2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7637839">
            <a:off x="462494" y="5516354"/>
            <a:ext cx="285750" cy="268605"/>
          </a:xfrm>
          <a:prstGeom prst="rect">
            <a:avLst/>
          </a:prstGeom>
          <a:noFill/>
          <a:ln>
            <a:noFill/>
          </a:ln>
        </p:spPr>
      </p:pic>
      <p:pic>
        <p:nvPicPr>
          <p:cNvPr id="334" name="Google Shape;334;p29"/>
          <p:cNvPicPr preferRelativeResize="0"/>
          <p:nvPr/>
        </p:nvPicPr>
        <p:blipFill rotWithShape="1">
          <a:blip r:embed="rId8" cstate="email">
            <a:alphaModFix/>
            <a:extLst>
              <a:ext uri="{28A0092B-C50C-407E-A947-70E740481C1C}">
                <a14:useLocalDpi xmlns:a14="http://schemas.microsoft.com/office/drawing/2010/main"/>
              </a:ext>
            </a:extLst>
          </a:blip>
          <a:srcRect l="41348"/>
          <a:stretch/>
        </p:blipFill>
        <p:spPr>
          <a:xfrm>
            <a:off x="0" y="1367779"/>
            <a:ext cx="991303" cy="1699528"/>
          </a:xfrm>
          <a:prstGeom prst="rect">
            <a:avLst/>
          </a:prstGeom>
          <a:noFill/>
          <a:ln>
            <a:noFill/>
          </a:ln>
        </p:spPr>
      </p:pic>
      <p:pic>
        <p:nvPicPr>
          <p:cNvPr id="335" name="Google Shape;335;p29"/>
          <p:cNvPicPr preferRelativeResize="0"/>
          <p:nvPr/>
        </p:nvPicPr>
        <p:blipFill rotWithShape="1">
          <a:blip r:embed="rId9" cstate="email">
            <a:alphaModFix/>
            <a:extLst>
              <a:ext uri="{28A0092B-C50C-407E-A947-70E740481C1C}">
                <a14:useLocalDpi xmlns:a14="http://schemas.microsoft.com/office/drawing/2010/main"/>
              </a:ext>
            </a:extLst>
          </a:blip>
          <a:srcRect t="37724"/>
          <a:stretch/>
        </p:blipFill>
        <p:spPr>
          <a:xfrm>
            <a:off x="798783" y="0"/>
            <a:ext cx="505255" cy="314653"/>
          </a:xfrm>
          <a:prstGeom prst="rect">
            <a:avLst/>
          </a:prstGeom>
          <a:noFill/>
          <a:ln>
            <a:noFill/>
          </a:ln>
        </p:spPr>
      </p:pic>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400894031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20234770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55900143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1150275313"/>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620661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226061545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231085763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391267181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357709466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24590659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8_Заголовок раздела">
  <p:cSld name="8_Заголовок раздела">
    <p:spTree>
      <p:nvGrpSpPr>
        <p:cNvPr id="1" name="Shape 336"/>
        <p:cNvGrpSpPr/>
        <p:nvPr/>
      </p:nvGrpSpPr>
      <p:grpSpPr>
        <a:xfrm>
          <a:off x="0" y="0"/>
          <a:ext cx="0" cy="0"/>
          <a:chOff x="0" y="0"/>
          <a:chExt cx="0" cy="0"/>
        </a:xfrm>
      </p:grpSpPr>
      <p:pic>
        <p:nvPicPr>
          <p:cNvPr id="337" name="Google Shape;337;p30"/>
          <p:cNvPicPr preferRelativeResize="0"/>
          <p:nvPr/>
        </p:nvPicPr>
        <p:blipFill rotWithShape="1">
          <a:blip r:embed="rId2" cstate="email">
            <a:alphaModFix/>
            <a:extLst>
              <a:ext uri="{28A0092B-C50C-407E-A947-70E740481C1C}">
                <a14:useLocalDpi xmlns:a14="http://schemas.microsoft.com/office/drawing/2010/main"/>
              </a:ext>
            </a:extLst>
          </a:blip>
          <a:srcRect l="18897"/>
          <a:stretch/>
        </p:blipFill>
        <p:spPr>
          <a:xfrm rot="10800000" flipH="1">
            <a:off x="-8165" y="0"/>
            <a:ext cx="4463906" cy="6858000"/>
          </a:xfrm>
          <a:prstGeom prst="rect">
            <a:avLst/>
          </a:prstGeom>
          <a:noFill/>
          <a:ln>
            <a:noFill/>
          </a:ln>
        </p:spPr>
      </p:pic>
      <p:pic>
        <p:nvPicPr>
          <p:cNvPr id="338" name="Google Shape;338;p3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39" name="Google Shape;339;p30"/>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0" name="Google Shape;340;p30"/>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1" name="Google Shape;341;p3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42" name="Google Shape;342;p3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343" name="Google Shape;343;p30"/>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44" name="Google Shape;344;p30"/>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45" name="Google Shape;345;p3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6677266" y="5892984"/>
            <a:ext cx="4155621" cy="166225"/>
          </a:xfrm>
          <a:prstGeom prst="rect">
            <a:avLst/>
          </a:prstGeom>
          <a:noFill/>
          <a:ln>
            <a:noFill/>
          </a:ln>
        </p:spPr>
      </p:pic>
      <p:pic>
        <p:nvPicPr>
          <p:cNvPr id="346" name="Google Shape;346;p3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1012938" y="5892984"/>
            <a:ext cx="4155621" cy="166225"/>
          </a:xfrm>
          <a:prstGeom prst="rect">
            <a:avLst/>
          </a:prstGeom>
          <a:noFill/>
          <a:ln>
            <a:noFill/>
          </a:ln>
        </p:spPr>
      </p:pic>
      <p:pic>
        <p:nvPicPr>
          <p:cNvPr id="347" name="Google Shape;347;p3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3815681" y="158990"/>
            <a:ext cx="713336" cy="713336"/>
          </a:xfrm>
          <a:prstGeom prst="rect">
            <a:avLst/>
          </a:prstGeom>
          <a:noFill/>
          <a:ln>
            <a:noFill/>
          </a:ln>
        </p:spPr>
      </p:pic>
      <p:pic>
        <p:nvPicPr>
          <p:cNvPr id="348" name="Google Shape;348;p3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20363" y="5976096"/>
            <a:ext cx="653248" cy="656877"/>
          </a:xfrm>
          <a:prstGeom prst="rect">
            <a:avLst/>
          </a:prstGeom>
          <a:noFill/>
          <a:ln>
            <a:noFill/>
          </a:ln>
        </p:spPr>
      </p:pic>
      <p:pic>
        <p:nvPicPr>
          <p:cNvPr id="349" name="Google Shape;349;p3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45946" y="3255459"/>
            <a:ext cx="713336" cy="713336"/>
          </a:xfrm>
          <a:prstGeom prst="rect">
            <a:avLst/>
          </a:prstGeom>
          <a:noFill/>
          <a:ln>
            <a:noFill/>
          </a:ln>
        </p:spPr>
      </p:pic>
      <p:pic>
        <p:nvPicPr>
          <p:cNvPr id="350" name="Google Shape;350;p3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902236" y="2501524"/>
            <a:ext cx="653248" cy="656877"/>
          </a:xfrm>
          <a:prstGeom prst="rect">
            <a:avLst/>
          </a:prstGeom>
          <a:noFill/>
          <a:ln>
            <a:noFill/>
          </a:ln>
        </p:spPr>
      </p:pic>
      <p:pic>
        <p:nvPicPr>
          <p:cNvPr id="351" name="Google Shape;351;p3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306318" y="3161716"/>
            <a:ext cx="1885682" cy="2814380"/>
          </a:xfrm>
          <a:prstGeom prst="rect">
            <a:avLst/>
          </a:prstGeom>
          <a:noFill/>
          <a:ln>
            <a:noFill/>
          </a:ln>
        </p:spPr>
      </p:pic>
      <p:pic>
        <p:nvPicPr>
          <p:cNvPr id="352" name="Google Shape;352;p3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7854043" y="196568"/>
            <a:ext cx="2326821" cy="897920"/>
          </a:xfrm>
          <a:prstGeom prst="rect">
            <a:avLst/>
          </a:prstGeom>
          <a:noFill/>
          <a:ln>
            <a:noFill/>
          </a:ln>
        </p:spPr>
      </p:pic>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625788393"/>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75249253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1470346370"/>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3894324027"/>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805812635"/>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344166005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68311548"/>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97181310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42547088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1556577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9_Заголовок раздела">
  <p:cSld name="9_Заголовок раздела">
    <p:spTree>
      <p:nvGrpSpPr>
        <p:cNvPr id="1" name="Shape 353"/>
        <p:cNvGrpSpPr/>
        <p:nvPr/>
      </p:nvGrpSpPr>
      <p:grpSpPr>
        <a:xfrm>
          <a:off x="0" y="0"/>
          <a:ext cx="0" cy="0"/>
          <a:chOff x="0" y="0"/>
          <a:chExt cx="0" cy="0"/>
        </a:xfrm>
      </p:grpSpPr>
      <p:pic>
        <p:nvPicPr>
          <p:cNvPr id="354" name="Google Shape;354;p31"/>
          <p:cNvPicPr preferRelativeResize="0"/>
          <p:nvPr/>
        </p:nvPicPr>
        <p:blipFill rotWithShape="1">
          <a:blip r:embed="rId2">
            <a:alphaModFix/>
          </a:blip>
          <a:srcRect l="-38320" t="7971" r="38320" b="-7971"/>
          <a:stretch/>
        </p:blipFill>
        <p:spPr>
          <a:xfrm flipH="1">
            <a:off x="-1" y="846989"/>
            <a:ext cx="7223672" cy="7091238"/>
          </a:xfrm>
          <a:prstGeom prst="rect">
            <a:avLst/>
          </a:prstGeom>
          <a:noFill/>
          <a:ln>
            <a:noFill/>
          </a:ln>
        </p:spPr>
      </p:pic>
      <p:pic>
        <p:nvPicPr>
          <p:cNvPr id="355" name="Google Shape;355;p3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56" name="Google Shape;356;p31"/>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7" name="Google Shape;357;p31"/>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8" name="Google Shape;358;p3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59" name="Google Shape;359;p3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360" name="Google Shape;360;p31"/>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pic>
        <p:nvPicPr>
          <p:cNvPr id="361" name="Google Shape;361;p3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3854849" y="5976096"/>
            <a:ext cx="4155621" cy="166225"/>
          </a:xfrm>
          <a:prstGeom prst="rect">
            <a:avLst/>
          </a:prstGeom>
          <a:noFill/>
          <a:ln>
            <a:noFill/>
          </a:ln>
        </p:spPr>
      </p:pic>
      <p:pic>
        <p:nvPicPr>
          <p:cNvPr id="362" name="Google Shape;362;p3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91701" y="6142321"/>
            <a:ext cx="653248" cy="656877"/>
          </a:xfrm>
          <a:prstGeom prst="rect">
            <a:avLst/>
          </a:prstGeom>
          <a:noFill/>
          <a:ln>
            <a:noFill/>
          </a:ln>
        </p:spPr>
      </p:pic>
      <p:sp>
        <p:nvSpPr>
          <p:cNvPr id="363" name="Google Shape;363;p31"/>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64" name="Google Shape;364;p3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90700">
            <a:off x="10081963" y="4267376"/>
            <a:ext cx="1461027" cy="1596415"/>
          </a:xfrm>
          <a:prstGeom prst="rect">
            <a:avLst/>
          </a:prstGeom>
          <a:noFill/>
          <a:ln>
            <a:noFill/>
          </a:ln>
        </p:spPr>
      </p:pic>
      <p:pic>
        <p:nvPicPr>
          <p:cNvPr id="365" name="Google Shape;365;p3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84942" y="-55596"/>
            <a:ext cx="1687650" cy="1625770"/>
          </a:xfrm>
          <a:prstGeom prst="rect">
            <a:avLst/>
          </a:prstGeom>
          <a:noFill/>
          <a:ln>
            <a:noFill/>
          </a:ln>
        </p:spPr>
      </p:pic>
      <p:pic>
        <p:nvPicPr>
          <p:cNvPr id="366" name="Google Shape;366;p3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868806" y="757289"/>
            <a:ext cx="713336" cy="713336"/>
          </a:xfrm>
          <a:prstGeom prst="rect">
            <a:avLst/>
          </a:prstGeom>
          <a:noFill/>
          <a:ln>
            <a:noFill/>
          </a:ln>
        </p:spPr>
      </p:pic>
      <p:pic>
        <p:nvPicPr>
          <p:cNvPr id="367" name="Google Shape;367;p31"/>
          <p:cNvPicPr preferRelativeResize="0"/>
          <p:nvPr/>
        </p:nvPicPr>
        <p:blipFill rotWithShape="1">
          <a:blip r:embed="rId2" cstate="email">
            <a:alphaModFix/>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a:noFill/>
          <a:ln>
            <a:noFill/>
          </a:ln>
        </p:spPr>
      </p:pic>
      <p:pic>
        <p:nvPicPr>
          <p:cNvPr id="368" name="Google Shape;368;p3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485852" y="913297"/>
            <a:ext cx="653248" cy="656877"/>
          </a:xfrm>
          <a:prstGeom prst="rect">
            <a:avLst/>
          </a:prstGeom>
          <a:noFill/>
          <a:ln>
            <a:noFill/>
          </a:ln>
        </p:spPr>
      </p:pic>
      <p:pic>
        <p:nvPicPr>
          <p:cNvPr id="369" name="Google Shape;369;p3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8969324" y="4392608"/>
            <a:ext cx="713336" cy="713336"/>
          </a:xfrm>
          <a:prstGeom prst="rect">
            <a:avLst/>
          </a:prstGeom>
          <a:noFill/>
          <a:ln>
            <a:noFill/>
          </a:ln>
        </p:spPr>
      </p:pic>
      <p:pic>
        <p:nvPicPr>
          <p:cNvPr id="370" name="Google Shape;370;p3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682660" y="1971813"/>
            <a:ext cx="1345251" cy="1348104"/>
          </a:xfrm>
          <a:prstGeom prst="rect">
            <a:avLst/>
          </a:prstGeom>
          <a:noFill/>
          <a:ln>
            <a:noFill/>
          </a:ln>
        </p:spPr>
      </p:pic>
      <p:pic>
        <p:nvPicPr>
          <p:cNvPr id="371" name="Google Shape;371;p31"/>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905741" y="4444186"/>
            <a:ext cx="1729928" cy="1733597"/>
          </a:xfrm>
          <a:prstGeom prst="rect">
            <a:avLst/>
          </a:prstGeom>
          <a:noFill/>
          <a:ln>
            <a:noFill/>
          </a:ln>
        </p:spPr>
      </p:pic>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1224565860"/>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3612883884"/>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88937958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3037709826"/>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253550789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285725419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961304128"/>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111376683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2218852283"/>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3111836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More_text_green">
  <p:cSld name="More_text_green">
    <p:spTree>
      <p:nvGrpSpPr>
        <p:cNvPr id="1" name="Shape 52"/>
        <p:cNvGrpSpPr/>
        <p:nvPr/>
      </p:nvGrpSpPr>
      <p:grpSpPr>
        <a:xfrm>
          <a:off x="0" y="0"/>
          <a:ext cx="0" cy="0"/>
          <a:chOff x="0" y="0"/>
          <a:chExt cx="0" cy="0"/>
        </a:xfrm>
      </p:grpSpPr>
      <p:pic>
        <p:nvPicPr>
          <p:cNvPr id="53" name="Google Shape;53;p1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4" name="Google Shape;54;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57" name="Google Shape;57;p14"/>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58" name="Google Shape;58;p1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1255138" y="4566010"/>
            <a:ext cx="3228040" cy="717764"/>
          </a:xfrm>
          <a:prstGeom prst="rect">
            <a:avLst/>
          </a:prstGeom>
          <a:noFill/>
          <a:ln>
            <a:noFill/>
          </a:ln>
        </p:spPr>
      </p:pic>
      <p:pic>
        <p:nvPicPr>
          <p:cNvPr id="59" name="Google Shape;59;p1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11026374" y="0"/>
            <a:ext cx="1165626" cy="2432957"/>
          </a:xfrm>
          <a:prstGeom prst="rect">
            <a:avLst/>
          </a:prstGeom>
          <a:noFill/>
          <a:ln>
            <a:noFill/>
          </a:ln>
        </p:spPr>
      </p:pic>
      <p:pic>
        <p:nvPicPr>
          <p:cNvPr id="60" name="Google Shape;60;p1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3639" y="3061607"/>
            <a:ext cx="745042" cy="73138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Table_slide_yellow">
  <p:cSld name="Table_slide_yellow">
    <p:spTree>
      <p:nvGrpSpPr>
        <p:cNvPr id="1" name="Shape 372"/>
        <p:cNvGrpSpPr/>
        <p:nvPr/>
      </p:nvGrpSpPr>
      <p:grpSpPr>
        <a:xfrm>
          <a:off x="0" y="0"/>
          <a:ext cx="0" cy="0"/>
          <a:chOff x="0" y="0"/>
          <a:chExt cx="0" cy="0"/>
        </a:xfrm>
      </p:grpSpPr>
      <p:pic>
        <p:nvPicPr>
          <p:cNvPr id="373" name="Google Shape;373;p3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472950" y="2374058"/>
            <a:ext cx="3719050" cy="4494179"/>
          </a:xfrm>
          <a:prstGeom prst="rect">
            <a:avLst/>
          </a:prstGeom>
          <a:noFill/>
          <a:ln>
            <a:noFill/>
          </a:ln>
        </p:spPr>
      </p:pic>
      <p:pic>
        <p:nvPicPr>
          <p:cNvPr id="374" name="Google Shape;374;p32"/>
          <p:cNvPicPr preferRelativeResize="0"/>
          <p:nvPr/>
        </p:nvPicPr>
        <p:blipFill rotWithShape="1">
          <a:blip r:embed="rId3" cstate="email">
            <a:alphaModFix/>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a:noFill/>
          <a:ln>
            <a:noFill/>
          </a:ln>
        </p:spPr>
      </p:pic>
      <p:pic>
        <p:nvPicPr>
          <p:cNvPr id="375" name="Google Shape;375;p3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76" name="Google Shape;376;p32"/>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7" name="Google Shape;377;p32"/>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8" name="Google Shape;378;p3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79" name="Google Shape;379;p3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380" name="Google Shape;380;p3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626336" y="1225684"/>
            <a:ext cx="253004" cy="1896894"/>
          </a:xfrm>
          <a:prstGeom prst="rect">
            <a:avLst/>
          </a:prstGeom>
          <a:noFill/>
          <a:ln>
            <a:noFill/>
          </a:ln>
        </p:spPr>
      </p:pic>
      <p:pic>
        <p:nvPicPr>
          <p:cNvPr id="381" name="Google Shape;381;p3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2192018">
            <a:off x="272307" y="649803"/>
            <a:ext cx="383150" cy="360161"/>
          </a:xfrm>
          <a:prstGeom prst="rect">
            <a:avLst/>
          </a:prstGeom>
          <a:noFill/>
          <a:ln>
            <a:noFill/>
          </a:ln>
        </p:spPr>
      </p:pic>
      <p:pic>
        <p:nvPicPr>
          <p:cNvPr id="382" name="Google Shape;382;p3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587714">
            <a:off x="11521734" y="5555199"/>
            <a:ext cx="383150" cy="360161"/>
          </a:xfrm>
          <a:prstGeom prst="rect">
            <a:avLst/>
          </a:prstGeom>
          <a:noFill/>
          <a:ln>
            <a:noFill/>
          </a:ln>
        </p:spPr>
      </p:pic>
      <p:pic>
        <p:nvPicPr>
          <p:cNvPr id="383" name="Google Shape;383;p32"/>
          <p:cNvPicPr preferRelativeResize="0"/>
          <p:nvPr/>
        </p:nvPicPr>
        <p:blipFill rotWithShape="1">
          <a:blip r:embed="rId8">
            <a:alphaModFix/>
          </a:blip>
          <a:srcRect/>
          <a:stretch/>
        </p:blipFill>
        <p:spPr>
          <a:xfrm>
            <a:off x="2363821" y="6036429"/>
            <a:ext cx="7620000" cy="304800"/>
          </a:xfrm>
          <a:prstGeom prst="rect">
            <a:avLst/>
          </a:prstGeom>
          <a:noFill/>
          <a:ln>
            <a:noFill/>
          </a:ln>
        </p:spPr>
      </p:pic>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059357362"/>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693374366"/>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1766178504"/>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820334546"/>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2134728244"/>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3278267536"/>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4028465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1871943045"/>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37792660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15581892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ullet_points_yellow">
  <p:cSld name="bullet_points_yellow">
    <p:spTree>
      <p:nvGrpSpPr>
        <p:cNvPr id="1" name="Shape 384"/>
        <p:cNvGrpSpPr/>
        <p:nvPr/>
      </p:nvGrpSpPr>
      <p:grpSpPr>
        <a:xfrm>
          <a:off x="0" y="0"/>
          <a:ext cx="0" cy="0"/>
          <a:chOff x="0" y="0"/>
          <a:chExt cx="0" cy="0"/>
        </a:xfrm>
      </p:grpSpPr>
      <p:pic>
        <p:nvPicPr>
          <p:cNvPr id="385" name="Google Shape;385;p33"/>
          <p:cNvPicPr preferRelativeResize="0"/>
          <p:nvPr/>
        </p:nvPicPr>
        <p:blipFill rotWithShape="1">
          <a:blip r:embed="rId2" cstate="email">
            <a:alphaModFix/>
            <a:extLst>
              <a:ext uri="{28A0092B-C50C-407E-A947-70E740481C1C}">
                <a14:useLocalDpi xmlns:a14="http://schemas.microsoft.com/office/drawing/2010/main"/>
              </a:ext>
            </a:extLst>
          </a:blip>
          <a:srcRect l="29233"/>
          <a:stretch/>
        </p:blipFill>
        <p:spPr>
          <a:xfrm>
            <a:off x="0" y="0"/>
            <a:ext cx="3895006" cy="6858000"/>
          </a:xfrm>
          <a:prstGeom prst="rect">
            <a:avLst/>
          </a:prstGeom>
          <a:noFill/>
          <a:ln>
            <a:noFill/>
          </a:ln>
        </p:spPr>
      </p:pic>
      <p:pic>
        <p:nvPicPr>
          <p:cNvPr id="386" name="Google Shape;386;p33"/>
          <p:cNvPicPr preferRelativeResize="0"/>
          <p:nvPr/>
        </p:nvPicPr>
        <p:blipFill rotWithShape="1">
          <a:blip r:embed="rId3" cstate="email">
            <a:alphaModFix/>
            <a:extLst>
              <a:ext uri="{28A0092B-C50C-407E-A947-70E740481C1C}">
                <a14:useLocalDpi xmlns:a14="http://schemas.microsoft.com/office/drawing/2010/main"/>
              </a:ext>
            </a:extLst>
          </a:blip>
          <a:srcRect r="55750"/>
          <a:stretch/>
        </p:blipFill>
        <p:spPr>
          <a:xfrm>
            <a:off x="11176132" y="2061256"/>
            <a:ext cx="1021624" cy="4711735"/>
          </a:xfrm>
          <a:prstGeom prst="rect">
            <a:avLst/>
          </a:prstGeom>
          <a:noFill/>
          <a:ln>
            <a:noFill/>
          </a:ln>
        </p:spPr>
      </p:pic>
      <p:pic>
        <p:nvPicPr>
          <p:cNvPr id="387" name="Google Shape;387;p3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88" name="Google Shape;388;p33"/>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9" name="Google Shape;389;p33"/>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0" name="Google Shape;390;p3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91" name="Google Shape;391;p3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392" name="Google Shape;392;p3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76841" y="5708485"/>
            <a:ext cx="6841672" cy="273667"/>
          </a:xfrm>
          <a:prstGeom prst="rect">
            <a:avLst/>
          </a:prstGeom>
          <a:noFill/>
          <a:ln>
            <a:noFill/>
          </a:ln>
        </p:spPr>
      </p:pic>
      <p:pic>
        <p:nvPicPr>
          <p:cNvPr id="393" name="Google Shape;393;p3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22145" y="5510650"/>
            <a:ext cx="841026" cy="845698"/>
          </a:xfrm>
          <a:prstGeom prst="rect">
            <a:avLst/>
          </a:prstGeom>
          <a:noFill/>
          <a:ln>
            <a:noFill/>
          </a:ln>
        </p:spPr>
      </p:pic>
      <p:pic>
        <p:nvPicPr>
          <p:cNvPr id="394" name="Google Shape;394;p3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9835558" flipH="1">
            <a:off x="11592097" y="2836229"/>
            <a:ext cx="321481" cy="302192"/>
          </a:xfrm>
          <a:prstGeom prst="rect">
            <a:avLst/>
          </a:prstGeom>
          <a:noFill/>
          <a:ln>
            <a:noFill/>
          </a:ln>
        </p:spPr>
      </p:pic>
      <p:pic>
        <p:nvPicPr>
          <p:cNvPr id="395" name="Google Shape;395;p3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952199" flipH="1">
            <a:off x="492111" y="218678"/>
            <a:ext cx="321481" cy="302192"/>
          </a:xfrm>
          <a:prstGeom prst="rect">
            <a:avLst/>
          </a:prstGeom>
          <a:noFill/>
          <a:ln>
            <a:noFill/>
          </a:ln>
        </p:spPr>
      </p:pic>
      <p:sp>
        <p:nvSpPr>
          <p:cNvPr id="396" name="Google Shape;396;p33"/>
          <p:cNvSpPr txBox="1">
            <a:spLocks noGrp="1"/>
          </p:cNvSpPr>
          <p:nvPr>
            <p:ph type="body" idx="1"/>
          </p:nvPr>
        </p:nvSpPr>
        <p:spPr>
          <a:xfrm>
            <a:off x="1851559" y="1323726"/>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7" name="Google Shape;397;p33"/>
          <p:cNvSpPr txBox="1">
            <a:spLocks noGrp="1"/>
          </p:cNvSpPr>
          <p:nvPr>
            <p:ph type="body" idx="2"/>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8" name="Google Shape;398;p33"/>
          <p:cNvSpPr txBox="1">
            <a:spLocks noGrp="1"/>
          </p:cNvSpPr>
          <p:nvPr>
            <p:ph type="body" idx="3"/>
          </p:nvPr>
        </p:nvSpPr>
        <p:spPr>
          <a:xfrm>
            <a:off x="1851559" y="3205616"/>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9" name="Google Shape;399;p33"/>
          <p:cNvSpPr txBox="1">
            <a:spLocks noGrp="1"/>
          </p:cNvSpPr>
          <p:nvPr>
            <p:ph type="body" idx="4"/>
          </p:nvPr>
        </p:nvSpPr>
        <p:spPr>
          <a:xfrm>
            <a:off x="1851559" y="411270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875694251"/>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1612322963"/>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54152490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8319134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1_ЗBambooBike">
  <p:cSld name="1_ЗBambooBike">
    <p:spTree>
      <p:nvGrpSpPr>
        <p:cNvPr id="1" name="Shape 400"/>
        <p:cNvGrpSpPr/>
        <p:nvPr/>
      </p:nvGrpSpPr>
      <p:grpSpPr>
        <a:xfrm>
          <a:off x="0" y="0"/>
          <a:ext cx="0" cy="0"/>
          <a:chOff x="0" y="0"/>
          <a:chExt cx="0" cy="0"/>
        </a:xfrm>
      </p:grpSpPr>
      <p:pic>
        <p:nvPicPr>
          <p:cNvPr id="401" name="Google Shape;401;p3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3150"/>
            <a:ext cx="12186402" cy="6854850"/>
          </a:xfrm>
          <a:prstGeom prst="rect">
            <a:avLst/>
          </a:prstGeom>
          <a:noFill/>
          <a:ln>
            <a:noFill/>
          </a:ln>
        </p:spPr>
      </p:pic>
      <p:pic>
        <p:nvPicPr>
          <p:cNvPr id="402" name="Google Shape;402;p3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60490" y="721422"/>
            <a:ext cx="4068452" cy="4404099"/>
          </a:xfrm>
          <a:prstGeom prst="rect">
            <a:avLst/>
          </a:prstGeom>
          <a:noFill/>
          <a:ln>
            <a:noFill/>
          </a:ln>
        </p:spPr>
      </p:pic>
      <p:pic>
        <p:nvPicPr>
          <p:cNvPr id="403" name="Google Shape;403;p3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941474" y="-14121"/>
            <a:ext cx="4250215" cy="3339455"/>
          </a:xfrm>
          <a:prstGeom prst="rect">
            <a:avLst/>
          </a:prstGeom>
          <a:noFill/>
          <a:ln>
            <a:noFill/>
          </a:ln>
        </p:spPr>
      </p:pic>
      <p:pic>
        <p:nvPicPr>
          <p:cNvPr id="404" name="Google Shape;404;p3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50925" y="5607344"/>
            <a:ext cx="5724636" cy="381642"/>
          </a:xfrm>
          <a:prstGeom prst="rect">
            <a:avLst/>
          </a:prstGeom>
          <a:noFill/>
          <a:ln>
            <a:noFill/>
          </a:ln>
        </p:spPr>
      </p:pic>
      <p:pic>
        <p:nvPicPr>
          <p:cNvPr id="405" name="Google Shape;405;p3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06" name="Google Shape;406;p34"/>
          <p:cNvSpPr txBox="1">
            <a:spLocks noGrp="1"/>
          </p:cNvSpPr>
          <p:nvPr>
            <p:ph type="title"/>
          </p:nvPr>
        </p:nvSpPr>
        <p:spPr>
          <a:xfrm>
            <a:off x="5571197" y="1580074"/>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7" name="Google Shape;407;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8" name="Google Shape;408;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9" name="Google Shape;409;p3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10" name="Google Shape;410;p3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0136" y="354837"/>
            <a:ext cx="1363283" cy="653609"/>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2_ЗBambooBike_Pink">
  <p:cSld name="2_ЗBambooBike_Pink">
    <p:spTree>
      <p:nvGrpSpPr>
        <p:cNvPr id="1" name="Shape 411"/>
        <p:cNvGrpSpPr/>
        <p:nvPr/>
      </p:nvGrpSpPr>
      <p:grpSpPr>
        <a:xfrm>
          <a:off x="0" y="0"/>
          <a:ext cx="0" cy="0"/>
          <a:chOff x="0" y="0"/>
          <a:chExt cx="0" cy="0"/>
        </a:xfrm>
      </p:grpSpPr>
      <p:pic>
        <p:nvPicPr>
          <p:cNvPr id="412" name="Google Shape;412;p3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3150"/>
            <a:ext cx="12186402" cy="6854850"/>
          </a:xfrm>
          <a:prstGeom prst="rect">
            <a:avLst/>
          </a:prstGeom>
          <a:noFill/>
          <a:ln>
            <a:noFill/>
          </a:ln>
        </p:spPr>
      </p:pic>
      <p:pic>
        <p:nvPicPr>
          <p:cNvPr id="413" name="Google Shape;413;p3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60490" y="721422"/>
            <a:ext cx="4068452" cy="4404099"/>
          </a:xfrm>
          <a:prstGeom prst="rect">
            <a:avLst/>
          </a:prstGeom>
          <a:noFill/>
          <a:ln>
            <a:noFill/>
          </a:ln>
        </p:spPr>
      </p:pic>
      <p:pic>
        <p:nvPicPr>
          <p:cNvPr id="414" name="Google Shape;414;p3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941474" y="-14121"/>
            <a:ext cx="4250215" cy="3339455"/>
          </a:xfrm>
          <a:prstGeom prst="rect">
            <a:avLst/>
          </a:prstGeom>
          <a:noFill/>
          <a:ln>
            <a:noFill/>
          </a:ln>
        </p:spPr>
      </p:pic>
      <p:pic>
        <p:nvPicPr>
          <p:cNvPr id="415" name="Google Shape;415;p3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50925" y="5607344"/>
            <a:ext cx="5724636" cy="381642"/>
          </a:xfrm>
          <a:prstGeom prst="rect">
            <a:avLst/>
          </a:prstGeom>
          <a:noFill/>
          <a:ln>
            <a:noFill/>
          </a:ln>
        </p:spPr>
      </p:pic>
      <p:pic>
        <p:nvPicPr>
          <p:cNvPr id="416" name="Google Shape;416;p3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17" name="Google Shape;417;p35"/>
          <p:cNvSpPr txBox="1">
            <a:spLocks noGrp="1"/>
          </p:cNvSpPr>
          <p:nvPr>
            <p:ph type="title"/>
          </p:nvPr>
        </p:nvSpPr>
        <p:spPr>
          <a:xfrm>
            <a:off x="5571197" y="1580074"/>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8" name="Google Shape;418;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9" name="Google Shape;419;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0" name="Google Shape;420;p3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21" name="Google Shape;421;p3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0136" y="354837"/>
            <a:ext cx="1363283" cy="653609"/>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10_Заголовок раздела">
  <p:cSld name="10_Заголовок раздела">
    <p:spTree>
      <p:nvGrpSpPr>
        <p:cNvPr id="1" name="Shape 422"/>
        <p:cNvGrpSpPr/>
        <p:nvPr/>
      </p:nvGrpSpPr>
      <p:grpSpPr>
        <a:xfrm>
          <a:off x="0" y="0"/>
          <a:ext cx="0" cy="0"/>
          <a:chOff x="0" y="0"/>
          <a:chExt cx="0" cy="0"/>
        </a:xfrm>
      </p:grpSpPr>
      <p:pic>
        <p:nvPicPr>
          <p:cNvPr id="423" name="Google Shape;423;p36"/>
          <p:cNvPicPr preferRelativeResize="0"/>
          <p:nvPr/>
        </p:nvPicPr>
        <p:blipFill rotWithShape="1">
          <a:blip r:embed="rId2">
            <a:alphaModFix/>
          </a:blip>
          <a:srcRect/>
          <a:stretch/>
        </p:blipFill>
        <p:spPr>
          <a:xfrm rot="10800000">
            <a:off x="0" y="1619250"/>
            <a:ext cx="6667500" cy="5238750"/>
          </a:xfrm>
          <a:prstGeom prst="rect">
            <a:avLst/>
          </a:prstGeom>
          <a:noFill/>
          <a:ln>
            <a:noFill/>
          </a:ln>
        </p:spPr>
      </p:pic>
      <p:pic>
        <p:nvPicPr>
          <p:cNvPr id="424" name="Google Shape;424;p3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25" name="Google Shape;425;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6" name="Google Shape;426;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7" name="Google Shape;427;p3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428" name="Google Shape;428;p36"/>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9" name="Google Shape;429;p36"/>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430" name="Google Shape;430;p3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900736" y="1908878"/>
            <a:ext cx="383722" cy="383722"/>
          </a:xfrm>
          <a:prstGeom prst="rect">
            <a:avLst/>
          </a:prstGeom>
          <a:noFill/>
          <a:ln>
            <a:noFill/>
          </a:ln>
        </p:spPr>
      </p:pic>
      <p:pic>
        <p:nvPicPr>
          <p:cNvPr id="431" name="Google Shape;431;p3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325065" y="5436733"/>
            <a:ext cx="5535064" cy="369004"/>
          </a:xfrm>
          <a:prstGeom prst="rect">
            <a:avLst/>
          </a:prstGeom>
          <a:noFill/>
          <a:ln>
            <a:noFill/>
          </a:ln>
        </p:spPr>
      </p:pic>
      <p:pic>
        <p:nvPicPr>
          <p:cNvPr id="432" name="Google Shape;432;p3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01463" y="372001"/>
            <a:ext cx="1134836" cy="1134836"/>
          </a:xfrm>
          <a:prstGeom prst="rect">
            <a:avLst/>
          </a:prstGeom>
          <a:noFill/>
          <a:ln>
            <a:noFill/>
          </a:ln>
        </p:spPr>
      </p:pic>
      <p:pic>
        <p:nvPicPr>
          <p:cNvPr id="433" name="Google Shape;433;p3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221609" y="4963193"/>
            <a:ext cx="576943" cy="576943"/>
          </a:xfrm>
          <a:prstGeom prst="rect">
            <a:avLst/>
          </a:prstGeom>
          <a:noFill/>
          <a:ln>
            <a:noFill/>
          </a:ln>
        </p:spPr>
      </p:pic>
      <p:pic>
        <p:nvPicPr>
          <p:cNvPr id="434" name="Google Shape;434;p3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783697" y="2167500"/>
            <a:ext cx="2064526" cy="3132708"/>
          </a:xfrm>
          <a:prstGeom prst="rect">
            <a:avLst/>
          </a:prstGeom>
          <a:noFill/>
          <a:ln>
            <a:noFill/>
          </a:ln>
        </p:spPr>
      </p:pic>
      <p:pic>
        <p:nvPicPr>
          <p:cNvPr id="435" name="Google Shape;435;p3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761581">
            <a:off x="1149490" y="928885"/>
            <a:ext cx="1173619" cy="1780847"/>
          </a:xfrm>
          <a:prstGeom prst="rect">
            <a:avLst/>
          </a:prstGeom>
          <a:noFill/>
          <a:ln>
            <a:noFill/>
          </a:ln>
        </p:spPr>
      </p:pic>
      <p:pic>
        <p:nvPicPr>
          <p:cNvPr id="436" name="Google Shape;436;p36"/>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flipH="1">
            <a:off x="8770596" y="4788917"/>
            <a:ext cx="2069193" cy="2073581"/>
          </a:xfrm>
          <a:prstGeom prst="rect">
            <a:avLst/>
          </a:prstGeom>
          <a:noFill/>
          <a:ln>
            <a:noFill/>
          </a:ln>
        </p:spPr>
      </p:pic>
      <p:pic>
        <p:nvPicPr>
          <p:cNvPr id="437" name="Google Shape;437;p36"/>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11_Заголовок раздела">
  <p:cSld name="11_Заголовок раздела">
    <p:spTree>
      <p:nvGrpSpPr>
        <p:cNvPr id="1" name="Shape 438"/>
        <p:cNvGrpSpPr/>
        <p:nvPr/>
      </p:nvGrpSpPr>
      <p:grpSpPr>
        <a:xfrm>
          <a:off x="0" y="0"/>
          <a:ext cx="0" cy="0"/>
          <a:chOff x="0" y="0"/>
          <a:chExt cx="0" cy="0"/>
        </a:xfrm>
      </p:grpSpPr>
      <p:pic>
        <p:nvPicPr>
          <p:cNvPr id="439" name="Google Shape;439;p3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2493"/>
            <a:ext cx="5549221" cy="5549221"/>
          </a:xfrm>
          <a:prstGeom prst="rect">
            <a:avLst/>
          </a:prstGeom>
          <a:noFill/>
          <a:ln>
            <a:noFill/>
          </a:ln>
        </p:spPr>
      </p:pic>
      <p:pic>
        <p:nvPicPr>
          <p:cNvPr id="440" name="Google Shape;440;p3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41" name="Google Shape;441;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2" name="Google Shape;442;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3" name="Google Shape;443;p3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44" name="Google Shape;444;p3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328467" y="5982880"/>
            <a:ext cx="5535064" cy="369004"/>
          </a:xfrm>
          <a:prstGeom prst="rect">
            <a:avLst/>
          </a:prstGeom>
          <a:noFill/>
          <a:ln>
            <a:noFill/>
          </a:ln>
        </p:spPr>
      </p:pic>
      <p:pic>
        <p:nvPicPr>
          <p:cNvPr id="445" name="Google Shape;445;p3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100218" y="3431493"/>
            <a:ext cx="1991563" cy="3021993"/>
          </a:xfrm>
          <a:prstGeom prst="rect">
            <a:avLst/>
          </a:prstGeom>
          <a:noFill/>
          <a:ln>
            <a:noFill/>
          </a:ln>
        </p:spPr>
      </p:pic>
      <p:sp>
        <p:nvSpPr>
          <p:cNvPr id="446" name="Google Shape;446;p37"/>
          <p:cNvSpPr txBox="1">
            <a:spLocks noGrp="1"/>
          </p:cNvSpPr>
          <p:nvPr>
            <p:ph type="body" idx="1"/>
          </p:nvPr>
        </p:nvSpPr>
        <p:spPr>
          <a:xfrm>
            <a:off x="2187347" y="1689146"/>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447" name="Google Shape;447;p3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pic>
        <p:nvPicPr>
          <p:cNvPr id="448" name="Google Shape;448;p3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934074" y="813707"/>
            <a:ext cx="536121" cy="536121"/>
          </a:xfrm>
          <a:prstGeom prst="rect">
            <a:avLst/>
          </a:prstGeom>
          <a:noFill/>
          <a:ln>
            <a:noFill/>
          </a:ln>
        </p:spPr>
      </p:pic>
      <p:pic>
        <p:nvPicPr>
          <p:cNvPr id="449" name="Google Shape;449;p3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6863" y="2777103"/>
            <a:ext cx="4436079" cy="3927021"/>
          </a:xfrm>
          <a:prstGeom prst="rect">
            <a:avLst/>
          </a:prstGeom>
          <a:noFill/>
          <a:ln>
            <a:noFill/>
          </a:ln>
        </p:spPr>
      </p:pic>
      <p:pic>
        <p:nvPicPr>
          <p:cNvPr id="450" name="Google Shape;450;p3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645401">
            <a:off x="10492162" y="2590571"/>
            <a:ext cx="1252973" cy="1681843"/>
          </a:xfrm>
          <a:prstGeom prst="rect">
            <a:avLst/>
          </a:prstGeom>
          <a:noFill/>
          <a:ln>
            <a:noFill/>
          </a:ln>
        </p:spPr>
      </p:pic>
      <p:pic>
        <p:nvPicPr>
          <p:cNvPr id="451" name="Google Shape;451;p37"/>
          <p:cNvPicPr preferRelativeResize="0"/>
          <p:nvPr/>
        </p:nvPicPr>
        <p:blipFill rotWithShape="1">
          <a:blip r:embed="rId10" cstate="email">
            <a:alphaModFix/>
            <a:extLst>
              <a:ext uri="{28A0092B-C50C-407E-A947-70E740481C1C}">
                <a14:useLocalDpi xmlns:a14="http://schemas.microsoft.com/office/drawing/2010/main"/>
              </a:ext>
            </a:extLst>
          </a:blip>
          <a:srcRect l="1" t="5851" r="40936"/>
          <a:stretch/>
        </p:blipFill>
        <p:spPr>
          <a:xfrm>
            <a:off x="9769285" y="0"/>
            <a:ext cx="2422715" cy="2413605"/>
          </a:xfrm>
          <a:prstGeom prst="rect">
            <a:avLst/>
          </a:prstGeom>
          <a:noFill/>
          <a:ln>
            <a:noFill/>
          </a:ln>
        </p:spPr>
      </p:pic>
      <p:pic>
        <p:nvPicPr>
          <p:cNvPr id="452" name="Google Shape;452;p37"/>
          <p:cNvPicPr preferRelativeResize="0"/>
          <p:nvPr/>
        </p:nvPicPr>
        <p:blipFill rotWithShape="1">
          <a:blip r:embed="rId11">
            <a:alphaModFix/>
          </a:blip>
          <a:srcRect/>
          <a:stretch/>
        </p:blipFill>
        <p:spPr>
          <a:xfrm>
            <a:off x="10166653" y="1206802"/>
            <a:ext cx="952500" cy="9525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More-text-purple">
  <p:cSld name="More-text-purple">
    <p:spTree>
      <p:nvGrpSpPr>
        <p:cNvPr id="1" name="Shape 453"/>
        <p:cNvGrpSpPr/>
        <p:nvPr/>
      </p:nvGrpSpPr>
      <p:grpSpPr>
        <a:xfrm>
          <a:off x="0" y="0"/>
          <a:ext cx="0" cy="0"/>
          <a:chOff x="0" y="0"/>
          <a:chExt cx="0" cy="0"/>
        </a:xfrm>
      </p:grpSpPr>
      <p:pic>
        <p:nvPicPr>
          <p:cNvPr id="454" name="Google Shape;454;p3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396219" y="5673479"/>
            <a:ext cx="4801537" cy="1392445"/>
          </a:xfrm>
          <a:prstGeom prst="rect">
            <a:avLst/>
          </a:prstGeom>
          <a:noFill/>
          <a:ln>
            <a:noFill/>
          </a:ln>
        </p:spPr>
      </p:pic>
      <p:pic>
        <p:nvPicPr>
          <p:cNvPr id="455" name="Google Shape;455;p3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9358960" y="3564409"/>
            <a:ext cx="4937760" cy="728320"/>
          </a:xfrm>
          <a:prstGeom prst="rect">
            <a:avLst/>
          </a:prstGeom>
          <a:noFill/>
          <a:ln>
            <a:noFill/>
          </a:ln>
        </p:spPr>
      </p:pic>
      <p:pic>
        <p:nvPicPr>
          <p:cNvPr id="456" name="Google Shape;456;p3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57" name="Google Shape;457;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8" name="Google Shape;458;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9" name="Google Shape;459;p3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60" name="Google Shape;460;p3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328467" y="6155874"/>
            <a:ext cx="5535064" cy="130698"/>
          </a:xfrm>
          <a:prstGeom prst="rect">
            <a:avLst/>
          </a:prstGeom>
          <a:noFill/>
          <a:ln>
            <a:noFill/>
          </a:ln>
        </p:spPr>
      </p:pic>
      <p:pic>
        <p:nvPicPr>
          <p:cNvPr id="461" name="Google Shape;461;p3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462" name="Google Shape;462;p38"/>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463" name="Google Shape;463;p38"/>
          <p:cNvPicPr preferRelativeResize="0"/>
          <p:nvPr/>
        </p:nvPicPr>
        <p:blipFill rotWithShape="1">
          <a:blip r:embed="rId7" cstate="email">
            <a:alphaModFix/>
            <a:extLst>
              <a:ext uri="{28A0092B-C50C-407E-A947-70E740481C1C}">
                <a14:useLocalDpi xmlns:a14="http://schemas.microsoft.com/office/drawing/2010/main"/>
              </a:ext>
            </a:extLst>
          </a:blip>
          <a:srcRect t="10129"/>
          <a:stretch/>
        </p:blipFill>
        <p:spPr>
          <a:xfrm>
            <a:off x="-258515" y="0"/>
            <a:ext cx="1135684" cy="4646815"/>
          </a:xfrm>
          <a:prstGeom prst="rect">
            <a:avLst/>
          </a:prstGeom>
          <a:noFill/>
          <a:ln>
            <a:noFill/>
          </a:ln>
        </p:spPr>
      </p:pic>
      <p:pic>
        <p:nvPicPr>
          <p:cNvPr id="464" name="Google Shape;464;p3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89658" y="6419243"/>
            <a:ext cx="239337" cy="239337"/>
          </a:xfrm>
          <a:prstGeom prst="rect">
            <a:avLst/>
          </a:prstGeom>
          <a:noFill/>
          <a:ln>
            <a:noFill/>
          </a:ln>
        </p:spPr>
      </p:pic>
      <p:pic>
        <p:nvPicPr>
          <p:cNvPr id="465" name="Google Shape;465;p3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135961">
            <a:off x="11555838" y="4812463"/>
            <a:ext cx="426027" cy="400465"/>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12_Заголовок раздела">
  <p:cSld name="12_Заголовок раздела">
    <p:spTree>
      <p:nvGrpSpPr>
        <p:cNvPr id="1" name="Shape 466"/>
        <p:cNvGrpSpPr/>
        <p:nvPr/>
      </p:nvGrpSpPr>
      <p:grpSpPr>
        <a:xfrm>
          <a:off x="0" y="0"/>
          <a:ext cx="0" cy="0"/>
          <a:chOff x="0" y="0"/>
          <a:chExt cx="0" cy="0"/>
        </a:xfrm>
      </p:grpSpPr>
      <p:pic>
        <p:nvPicPr>
          <p:cNvPr id="467" name="Google Shape;467;p3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802934" y="2922352"/>
            <a:ext cx="1117547" cy="1176676"/>
          </a:xfrm>
          <a:prstGeom prst="rect">
            <a:avLst/>
          </a:prstGeom>
          <a:noFill/>
          <a:ln>
            <a:noFill/>
          </a:ln>
        </p:spPr>
      </p:pic>
      <p:pic>
        <p:nvPicPr>
          <p:cNvPr id="468" name="Google Shape;468;p39"/>
          <p:cNvPicPr preferRelativeResize="0"/>
          <p:nvPr/>
        </p:nvPicPr>
        <p:blipFill rotWithShape="1">
          <a:blip r:embed="rId3" cstate="email">
            <a:alphaModFix/>
            <a:extLst>
              <a:ext uri="{28A0092B-C50C-407E-A947-70E740481C1C}">
                <a14:useLocalDpi xmlns:a14="http://schemas.microsoft.com/office/drawing/2010/main"/>
              </a:ext>
            </a:extLst>
          </a:blip>
          <a:srcRect l="27270"/>
          <a:stretch/>
        </p:blipFill>
        <p:spPr>
          <a:xfrm flipH="1">
            <a:off x="9176797" y="0"/>
            <a:ext cx="3010756" cy="6858000"/>
          </a:xfrm>
          <a:prstGeom prst="rect">
            <a:avLst/>
          </a:prstGeom>
          <a:noFill/>
          <a:ln>
            <a:noFill/>
          </a:ln>
        </p:spPr>
      </p:pic>
      <p:pic>
        <p:nvPicPr>
          <p:cNvPr id="469" name="Google Shape;469;p3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7224" y="5359968"/>
            <a:ext cx="4697660" cy="1498032"/>
          </a:xfrm>
          <a:prstGeom prst="rect">
            <a:avLst/>
          </a:prstGeom>
          <a:noFill/>
          <a:ln>
            <a:noFill/>
          </a:ln>
        </p:spPr>
      </p:pic>
      <p:pic>
        <p:nvPicPr>
          <p:cNvPr id="470" name="Google Shape;470;p39"/>
          <p:cNvPicPr preferRelativeResize="0"/>
          <p:nvPr/>
        </p:nvPicPr>
        <p:blipFill rotWithShape="1">
          <a:blip r:embed="rId5">
            <a:alphaModFix/>
          </a:blip>
          <a:srcRect r="21520"/>
          <a:stretch/>
        </p:blipFill>
        <p:spPr>
          <a:xfrm rot="-5400000">
            <a:off x="3056" y="-3056"/>
            <a:ext cx="5232638" cy="5238750"/>
          </a:xfrm>
          <a:prstGeom prst="rect">
            <a:avLst/>
          </a:prstGeom>
          <a:noFill/>
          <a:ln>
            <a:noFill/>
          </a:ln>
        </p:spPr>
      </p:pic>
      <p:pic>
        <p:nvPicPr>
          <p:cNvPr id="471" name="Google Shape;471;p3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72" name="Google Shape;472;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3" name="Google Shape;473;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4" name="Google Shape;474;p3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75" name="Google Shape;475;p3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502008" y="5987346"/>
            <a:ext cx="5535064" cy="369004"/>
          </a:xfrm>
          <a:prstGeom prst="rect">
            <a:avLst/>
          </a:prstGeom>
          <a:noFill/>
          <a:ln>
            <a:noFill/>
          </a:ln>
        </p:spPr>
      </p:pic>
      <p:pic>
        <p:nvPicPr>
          <p:cNvPr id="476" name="Google Shape;476;p39"/>
          <p:cNvPicPr preferRelativeResize="0"/>
          <p:nvPr/>
        </p:nvPicPr>
        <p:blipFill rotWithShape="1">
          <a:blip r:embed="rId8" cstate="email">
            <a:alphaModFix/>
            <a:extLst>
              <a:ext uri="{28A0092B-C50C-407E-A947-70E740481C1C}">
                <a14:useLocalDpi xmlns:a14="http://schemas.microsoft.com/office/drawing/2010/main"/>
              </a:ext>
            </a:extLst>
          </a:blip>
          <a:srcRect b="32565"/>
          <a:stretch/>
        </p:blipFill>
        <p:spPr>
          <a:xfrm rot="10800000">
            <a:off x="-54782" y="0"/>
            <a:ext cx="1991563" cy="2037867"/>
          </a:xfrm>
          <a:prstGeom prst="rect">
            <a:avLst/>
          </a:prstGeom>
          <a:noFill/>
          <a:ln>
            <a:noFill/>
          </a:ln>
        </p:spPr>
      </p:pic>
      <p:pic>
        <p:nvPicPr>
          <p:cNvPr id="477" name="Google Shape;477;p3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478" name="Google Shape;478;p39"/>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9" name="Google Shape;479;p39"/>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480" name="Google Shape;480;p39"/>
          <p:cNvSpPr>
            <a:spLocks noGrp="1"/>
          </p:cNvSpPr>
          <p:nvPr>
            <p:ph type="pic" idx="2"/>
          </p:nvPr>
        </p:nvSpPr>
        <p:spPr>
          <a:xfrm>
            <a:off x="7179597" y="2325182"/>
            <a:ext cx="4179887" cy="3462338"/>
          </a:xfrm>
          <a:prstGeom prst="rect">
            <a:avLst/>
          </a:prstGeom>
          <a:noFill/>
          <a:ln>
            <a:noFill/>
          </a:ln>
        </p:spPr>
      </p:sp>
      <p:pic>
        <p:nvPicPr>
          <p:cNvPr id="481" name="Google Shape;481;p3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769225" y="489857"/>
            <a:ext cx="606829" cy="606829"/>
          </a:xfrm>
          <a:prstGeom prst="rect">
            <a:avLst/>
          </a:prstGeom>
          <a:noFill/>
          <a:ln>
            <a:noFill/>
          </a:ln>
        </p:spPr>
      </p:pic>
      <p:pic>
        <p:nvPicPr>
          <p:cNvPr id="482" name="Google Shape;482;p3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76520" y="5206142"/>
            <a:ext cx="606829" cy="606829"/>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13_Заголовок раздела">
  <p:cSld name="13_Заголовок раздела">
    <p:spTree>
      <p:nvGrpSpPr>
        <p:cNvPr id="1" name="Shape 483"/>
        <p:cNvGrpSpPr/>
        <p:nvPr/>
      </p:nvGrpSpPr>
      <p:grpSpPr>
        <a:xfrm>
          <a:off x="0" y="0"/>
          <a:ext cx="0" cy="0"/>
          <a:chOff x="0" y="0"/>
          <a:chExt cx="0" cy="0"/>
        </a:xfrm>
      </p:grpSpPr>
      <p:pic>
        <p:nvPicPr>
          <p:cNvPr id="484" name="Google Shape;484;p4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12750"/>
            <a:ext cx="5064952" cy="4524690"/>
          </a:xfrm>
          <a:prstGeom prst="rect">
            <a:avLst/>
          </a:prstGeom>
          <a:noFill/>
          <a:ln>
            <a:noFill/>
          </a:ln>
        </p:spPr>
      </p:pic>
      <p:pic>
        <p:nvPicPr>
          <p:cNvPr id="485" name="Google Shape;485;p40"/>
          <p:cNvPicPr preferRelativeResize="0"/>
          <p:nvPr/>
        </p:nvPicPr>
        <p:blipFill rotWithShape="1">
          <a:blip r:embed="rId3" cstate="email">
            <a:alphaModFix/>
            <a:extLst>
              <a:ext uri="{28A0092B-C50C-407E-A947-70E740481C1C}">
                <a14:useLocalDpi xmlns:a14="http://schemas.microsoft.com/office/drawing/2010/main"/>
              </a:ext>
            </a:extLst>
          </a:blip>
          <a:srcRect b="37149"/>
          <a:stretch/>
        </p:blipFill>
        <p:spPr>
          <a:xfrm rot="10800000" flipH="1">
            <a:off x="4239782" y="0"/>
            <a:ext cx="3712436" cy="2333310"/>
          </a:xfrm>
          <a:prstGeom prst="rect">
            <a:avLst/>
          </a:prstGeom>
          <a:noFill/>
          <a:ln>
            <a:noFill/>
          </a:ln>
        </p:spPr>
      </p:pic>
      <p:pic>
        <p:nvPicPr>
          <p:cNvPr id="486" name="Google Shape;486;p40"/>
          <p:cNvPicPr preferRelativeResize="0"/>
          <p:nvPr/>
        </p:nvPicPr>
        <p:blipFill rotWithShape="1">
          <a:blip r:embed="rId4" cstate="email">
            <a:alphaModFix/>
            <a:extLst>
              <a:ext uri="{28A0092B-C50C-407E-A947-70E740481C1C}">
                <a14:useLocalDpi xmlns:a14="http://schemas.microsoft.com/office/drawing/2010/main"/>
              </a:ext>
            </a:extLst>
          </a:blip>
          <a:srcRect b="37149"/>
          <a:stretch/>
        </p:blipFill>
        <p:spPr>
          <a:xfrm>
            <a:off x="5053327" y="5527270"/>
            <a:ext cx="2117271" cy="1330730"/>
          </a:xfrm>
          <a:prstGeom prst="rect">
            <a:avLst/>
          </a:prstGeom>
          <a:noFill/>
          <a:ln>
            <a:noFill/>
          </a:ln>
        </p:spPr>
      </p:pic>
      <p:pic>
        <p:nvPicPr>
          <p:cNvPr id="487" name="Google Shape;487;p4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110570">
            <a:off x="120478" y="4317215"/>
            <a:ext cx="2355886" cy="2384681"/>
          </a:xfrm>
          <a:prstGeom prst="rect">
            <a:avLst/>
          </a:prstGeom>
          <a:noFill/>
          <a:ln>
            <a:noFill/>
          </a:ln>
        </p:spPr>
      </p:pic>
      <p:pic>
        <p:nvPicPr>
          <p:cNvPr id="488" name="Google Shape;488;p4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89" name="Google Shape;489;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0" name="Google Shape;490;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1" name="Google Shape;491;p4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92" name="Google Shape;492;p4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493" name="Google Shape;493;p40"/>
          <p:cNvSpPr>
            <a:spLocks noGrp="1"/>
          </p:cNvSpPr>
          <p:nvPr>
            <p:ph type="pic" idx="2"/>
          </p:nvPr>
        </p:nvSpPr>
        <p:spPr>
          <a:xfrm>
            <a:off x="1379764" y="739549"/>
            <a:ext cx="9432713" cy="5047971"/>
          </a:xfrm>
          <a:prstGeom prst="rect">
            <a:avLst/>
          </a:prstGeom>
          <a:noFill/>
          <a:ln>
            <a:noFill/>
          </a:ln>
        </p:spPr>
      </p:sp>
      <p:pic>
        <p:nvPicPr>
          <p:cNvPr id="494" name="Google Shape;494;p4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0084" y="2943679"/>
            <a:ext cx="2215318" cy="3412671"/>
          </a:xfrm>
          <a:prstGeom prst="rect">
            <a:avLst/>
          </a:prstGeom>
          <a:noFill/>
          <a:ln>
            <a:noFill/>
          </a:ln>
        </p:spPr>
      </p:pic>
      <p:pic>
        <p:nvPicPr>
          <p:cNvPr id="495" name="Google Shape;495;p4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9900923" y="4810805"/>
            <a:ext cx="2291077" cy="343662"/>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14_Заголовок раздела">
  <p:cSld name="14_Заголовок раздела">
    <p:spTree>
      <p:nvGrpSpPr>
        <p:cNvPr id="1" name="Shape 496"/>
        <p:cNvGrpSpPr/>
        <p:nvPr/>
      </p:nvGrpSpPr>
      <p:grpSpPr>
        <a:xfrm>
          <a:off x="0" y="0"/>
          <a:ext cx="0" cy="0"/>
          <a:chOff x="0" y="0"/>
          <a:chExt cx="0" cy="0"/>
        </a:xfrm>
      </p:grpSpPr>
      <p:pic>
        <p:nvPicPr>
          <p:cNvPr id="497" name="Google Shape;497;p41"/>
          <p:cNvPicPr preferRelativeResize="0"/>
          <p:nvPr/>
        </p:nvPicPr>
        <p:blipFill rotWithShape="1">
          <a:blip r:embed="rId2" cstate="email">
            <a:alphaModFix/>
            <a:extLst>
              <a:ext uri="{28A0092B-C50C-407E-A947-70E740481C1C}">
                <a14:useLocalDpi xmlns:a14="http://schemas.microsoft.com/office/drawing/2010/main"/>
              </a:ext>
            </a:extLst>
          </a:blip>
          <a:srcRect b="27133"/>
          <a:stretch/>
        </p:blipFill>
        <p:spPr>
          <a:xfrm>
            <a:off x="-1514180" y="3841352"/>
            <a:ext cx="7530961" cy="2886473"/>
          </a:xfrm>
          <a:prstGeom prst="rect">
            <a:avLst/>
          </a:prstGeom>
          <a:noFill/>
          <a:ln>
            <a:noFill/>
          </a:ln>
        </p:spPr>
      </p:pic>
      <p:pic>
        <p:nvPicPr>
          <p:cNvPr id="498" name="Google Shape;498;p41"/>
          <p:cNvPicPr preferRelativeResize="0"/>
          <p:nvPr/>
        </p:nvPicPr>
        <p:blipFill rotWithShape="1">
          <a:blip r:embed="rId3">
            <a:alphaModFix/>
          </a:blip>
          <a:srcRect l="26208" b="27313"/>
          <a:stretch/>
        </p:blipFill>
        <p:spPr>
          <a:xfrm>
            <a:off x="0" y="1246771"/>
            <a:ext cx="5627738" cy="5611229"/>
          </a:xfrm>
          <a:prstGeom prst="rect">
            <a:avLst/>
          </a:prstGeom>
          <a:noFill/>
          <a:ln>
            <a:noFill/>
          </a:ln>
        </p:spPr>
      </p:pic>
      <p:pic>
        <p:nvPicPr>
          <p:cNvPr id="499" name="Google Shape;499;p4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00" name="Google Shape;500;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1" name="Google Shape;501;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2" name="Google Shape;502;p4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03" name="Google Shape;503;p4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504" name="Google Shape;504;p41"/>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05" name="Google Shape;505;p41"/>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06" name="Google Shape;506;p4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273423" y="4552117"/>
            <a:ext cx="882393" cy="1804233"/>
          </a:xfrm>
          <a:prstGeom prst="rect">
            <a:avLst/>
          </a:prstGeom>
          <a:noFill/>
          <a:ln>
            <a:noFill/>
          </a:ln>
        </p:spPr>
      </p:pic>
      <p:pic>
        <p:nvPicPr>
          <p:cNvPr id="507" name="Google Shape;507;p4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1239574">
            <a:off x="8953994" y="4777960"/>
            <a:ext cx="1261955" cy="2253491"/>
          </a:xfrm>
          <a:prstGeom prst="rect">
            <a:avLst/>
          </a:prstGeom>
          <a:noFill/>
          <a:ln>
            <a:noFill/>
          </a:ln>
        </p:spPr>
      </p:pic>
      <p:pic>
        <p:nvPicPr>
          <p:cNvPr id="508" name="Google Shape;508;p4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281249">
            <a:off x="65761" y="4480771"/>
            <a:ext cx="1544875" cy="2344190"/>
          </a:xfrm>
          <a:prstGeom prst="rect">
            <a:avLst/>
          </a:prstGeom>
          <a:noFill/>
          <a:ln>
            <a:noFill/>
          </a:ln>
        </p:spPr>
      </p:pic>
      <p:pic>
        <p:nvPicPr>
          <p:cNvPr id="509" name="Google Shape;509;p4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5841646" y="0"/>
            <a:ext cx="3743325" cy="119370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01">
  <p:cSld name="title-01">
    <p:spTree>
      <p:nvGrpSpPr>
        <p:cNvPr id="1" name="Shape 61"/>
        <p:cNvGrpSpPr/>
        <p:nvPr/>
      </p:nvGrpSpPr>
      <p:grpSpPr>
        <a:xfrm>
          <a:off x="0" y="0"/>
          <a:ext cx="0" cy="0"/>
          <a:chOff x="0" y="0"/>
          <a:chExt cx="0" cy="0"/>
        </a:xfrm>
      </p:grpSpPr>
      <p:sp>
        <p:nvSpPr>
          <p:cNvPr id="62" name="Google Shape;6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65" name="Google Shape;65;p15"/>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grpSp>
        <p:nvGrpSpPr>
          <p:cNvPr id="66" name="Google Shape;66;p15"/>
          <p:cNvGrpSpPr/>
          <p:nvPr/>
        </p:nvGrpSpPr>
        <p:grpSpPr>
          <a:xfrm>
            <a:off x="0" y="-865198"/>
            <a:ext cx="12190413" cy="7723198"/>
            <a:chOff x="0" y="-865198"/>
            <a:chExt cx="12190413" cy="7723198"/>
          </a:xfrm>
        </p:grpSpPr>
        <p:pic>
          <p:nvPicPr>
            <p:cNvPr id="67" name="Google Shape;67;p1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68" name="Google Shape;68;p1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69" name="Google Shape;69;p15"/>
            <p:cNvGrpSpPr/>
            <p:nvPr/>
          </p:nvGrpSpPr>
          <p:grpSpPr>
            <a:xfrm>
              <a:off x="0" y="1587"/>
              <a:ext cx="12176092" cy="5856700"/>
              <a:chOff x="0" y="1587"/>
              <a:chExt cx="12176092" cy="5856700"/>
            </a:xfrm>
          </p:grpSpPr>
          <p:pic>
            <p:nvPicPr>
              <p:cNvPr id="70" name="Google Shape;70;p1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71" name="Google Shape;71;p1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72" name="Google Shape;72;p1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73" name="Google Shape;73;p1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74" name="Google Shape;74;p1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75" name="Google Shape;75;p15"/>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76" name="Google Shape;76;p1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77" name="Google Shape;77;p1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78" name="Google Shape;78;p1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79" name="Google Shape;79;p1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80" name="Google Shape;80;p1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81" name="Google Shape;81;p15"/>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82" name="Google Shape;82;p15"/>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83" name="Google Shape;83;p15"/>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84" name="Google Shape;84;p15"/>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85" name="Google Shape;85;p15"/>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86" name="Google Shape;86;p15"/>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5"/>
          <p:cNvSpPr txBox="1">
            <a:spLocks noGrp="1"/>
          </p:cNvSpPr>
          <p:nvPr>
            <p:ph type="body" idx="1"/>
          </p:nvPr>
        </p:nvSpPr>
        <p:spPr>
          <a:xfrm>
            <a:off x="236765" y="2975647"/>
            <a:ext cx="3465676" cy="21469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15"/>
          <p:cNvSpPr txBox="1"/>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CH" sz="1200">
                <a:solidFill>
                  <a:schemeClr val="dk1"/>
                </a:solidFill>
                <a:latin typeface="Century Gothic"/>
                <a:ea typeface="Century Gothic"/>
                <a:cs typeface="Century Gothic"/>
                <a:sym typeface="Century Gothic"/>
              </a:rPr>
              <a:t>16.11.2025</a:t>
            </a:r>
            <a:endParaRPr sz="1200">
              <a:solidFill>
                <a:schemeClr val="dk1"/>
              </a:solidFill>
              <a:latin typeface="Century Gothic"/>
              <a:ea typeface="Century Gothic"/>
              <a:cs typeface="Century Gothic"/>
              <a:sym typeface="Century Gothic"/>
            </a:endParaRPr>
          </a:p>
        </p:txBody>
      </p:sp>
      <p:sp>
        <p:nvSpPr>
          <p:cNvPr id="89" name="Google Shape;89;p15"/>
          <p:cNvSpPr txBox="1"/>
          <p:nvPr/>
        </p:nvSpPr>
        <p:spPr>
          <a:xfrm>
            <a:off x="11381363" y="6356350"/>
            <a:ext cx="664728"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de-CH" sz="2400" b="0" cap="none">
                <a:solidFill>
                  <a:schemeClr val="dk1"/>
                </a:solidFill>
                <a:latin typeface="Century Gothic"/>
                <a:ea typeface="Century Gothic"/>
                <a:cs typeface="Century Gothic"/>
                <a:sym typeface="Century Gothic"/>
              </a:rPr>
              <a:t>‹Nr.›</a:t>
            </a:fld>
            <a:endParaRPr sz="2400" b="1">
              <a:solidFill>
                <a:schemeClr val="lt1"/>
              </a:solidFill>
              <a:latin typeface="Century Gothic"/>
              <a:ea typeface="Century Gothic"/>
              <a:cs typeface="Century Gothic"/>
              <a:sym typeface="Century Gothic"/>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15_Заголовок раздела">
  <p:cSld name="15_Заголовок раздела">
    <p:spTree>
      <p:nvGrpSpPr>
        <p:cNvPr id="1" name="Shape 510"/>
        <p:cNvGrpSpPr/>
        <p:nvPr/>
      </p:nvGrpSpPr>
      <p:grpSpPr>
        <a:xfrm>
          <a:off x="0" y="0"/>
          <a:ext cx="0" cy="0"/>
          <a:chOff x="0" y="0"/>
          <a:chExt cx="0" cy="0"/>
        </a:xfrm>
      </p:grpSpPr>
      <p:pic>
        <p:nvPicPr>
          <p:cNvPr id="511" name="Google Shape;511;p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96244" y="0"/>
            <a:ext cx="10058400" cy="6283853"/>
          </a:xfrm>
          <a:prstGeom prst="rect">
            <a:avLst/>
          </a:prstGeom>
          <a:noFill/>
          <a:ln>
            <a:noFill/>
          </a:ln>
        </p:spPr>
      </p:pic>
      <p:pic>
        <p:nvPicPr>
          <p:cNvPr id="512" name="Google Shape;512;p4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13" name="Google Shape;513;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4" name="Google Shape;514;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5" name="Google Shape;515;p4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16" name="Google Shape;516;p4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517" name="Google Shape;517;p42"/>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18" name="Google Shape;518;p42"/>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19" name="Google Shape;519;p42"/>
          <p:cNvPicPr preferRelativeResize="0"/>
          <p:nvPr/>
        </p:nvPicPr>
        <p:blipFill rotWithShape="1">
          <a:blip r:embed="rId5" cstate="email">
            <a:alphaModFix/>
            <a:extLst>
              <a:ext uri="{28A0092B-C50C-407E-A947-70E740481C1C}">
                <a14:useLocalDpi xmlns:a14="http://schemas.microsoft.com/office/drawing/2010/main"/>
              </a:ext>
            </a:extLst>
          </a:blip>
          <a:srcRect r="31496"/>
          <a:stretch/>
        </p:blipFill>
        <p:spPr>
          <a:xfrm>
            <a:off x="9705974" y="1619020"/>
            <a:ext cx="2486025" cy="3629025"/>
          </a:xfrm>
          <a:prstGeom prst="rect">
            <a:avLst/>
          </a:prstGeom>
          <a:noFill/>
          <a:ln>
            <a:noFill/>
          </a:ln>
        </p:spPr>
      </p:pic>
      <p:pic>
        <p:nvPicPr>
          <p:cNvPr id="520" name="Google Shape;520;p42"/>
          <p:cNvPicPr preferRelativeResize="0"/>
          <p:nvPr/>
        </p:nvPicPr>
        <p:blipFill rotWithShape="1">
          <a:blip r:embed="rId5" cstate="email">
            <a:alphaModFix/>
            <a:extLst>
              <a:ext uri="{28A0092B-C50C-407E-A947-70E740481C1C}">
                <a14:useLocalDpi xmlns:a14="http://schemas.microsoft.com/office/drawing/2010/main"/>
              </a:ext>
            </a:extLst>
          </a:blip>
          <a:srcRect r="31496"/>
          <a:stretch/>
        </p:blipFill>
        <p:spPr>
          <a:xfrm flipH="1">
            <a:off x="0" y="1619020"/>
            <a:ext cx="2486025" cy="3629025"/>
          </a:xfrm>
          <a:prstGeom prst="rect">
            <a:avLst/>
          </a:prstGeom>
          <a:noFill/>
          <a:ln>
            <a:noFill/>
          </a:ln>
        </p:spPr>
      </p:pic>
      <p:pic>
        <p:nvPicPr>
          <p:cNvPr id="521" name="Google Shape;521;p4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779344" y="1231842"/>
            <a:ext cx="621956" cy="621956"/>
          </a:xfrm>
          <a:prstGeom prst="rect">
            <a:avLst/>
          </a:prstGeom>
          <a:noFill/>
          <a:ln>
            <a:noFill/>
          </a:ln>
        </p:spPr>
      </p:pic>
      <p:pic>
        <p:nvPicPr>
          <p:cNvPr id="522" name="Google Shape;522;p4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890961" y="4991031"/>
            <a:ext cx="801650" cy="80165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Table_slide_purplr">
  <p:cSld name="Table_slide_purplr">
    <p:spTree>
      <p:nvGrpSpPr>
        <p:cNvPr id="1" name="Shape 523"/>
        <p:cNvGrpSpPr/>
        <p:nvPr/>
      </p:nvGrpSpPr>
      <p:grpSpPr>
        <a:xfrm>
          <a:off x="0" y="0"/>
          <a:ext cx="0" cy="0"/>
          <a:chOff x="0" y="0"/>
          <a:chExt cx="0" cy="0"/>
        </a:xfrm>
      </p:grpSpPr>
      <p:pic>
        <p:nvPicPr>
          <p:cNvPr id="524" name="Google Shape;524;p43"/>
          <p:cNvPicPr preferRelativeResize="0"/>
          <p:nvPr/>
        </p:nvPicPr>
        <p:blipFill rotWithShape="1">
          <a:blip r:embed="rId2" cstate="email">
            <a:alphaModFix/>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a:noFill/>
          <a:ln>
            <a:noFill/>
          </a:ln>
        </p:spPr>
      </p:pic>
      <p:pic>
        <p:nvPicPr>
          <p:cNvPr id="525" name="Google Shape;525;p4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7571362" y="2247599"/>
            <a:ext cx="4620638" cy="4620638"/>
          </a:xfrm>
          <a:prstGeom prst="rect">
            <a:avLst/>
          </a:prstGeom>
          <a:noFill/>
          <a:ln>
            <a:noFill/>
          </a:ln>
        </p:spPr>
      </p:pic>
      <p:pic>
        <p:nvPicPr>
          <p:cNvPr id="526" name="Google Shape;526;p43"/>
          <p:cNvPicPr preferRelativeResize="0"/>
          <p:nvPr/>
        </p:nvPicPr>
        <p:blipFill rotWithShape="1">
          <a:blip r:embed="rId4">
            <a:alphaModFix/>
          </a:blip>
          <a:srcRect r="20863"/>
          <a:stretch/>
        </p:blipFill>
        <p:spPr>
          <a:xfrm rot="-5400000">
            <a:off x="-18847" y="18848"/>
            <a:ext cx="5276445" cy="5238750"/>
          </a:xfrm>
          <a:prstGeom prst="rect">
            <a:avLst/>
          </a:prstGeom>
          <a:noFill/>
          <a:ln>
            <a:noFill/>
          </a:ln>
        </p:spPr>
      </p:pic>
      <p:pic>
        <p:nvPicPr>
          <p:cNvPr id="527" name="Google Shape;527;p4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528" name="Google Shape;528;p43"/>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9" name="Google Shape;529;p43"/>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0" name="Google Shape;530;p4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31" name="Google Shape;531;p4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pic>
        <p:nvPicPr>
          <p:cNvPr id="532" name="Google Shape;532;p4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164043" y="2130357"/>
            <a:ext cx="1166757" cy="1770434"/>
          </a:xfrm>
          <a:prstGeom prst="rect">
            <a:avLst/>
          </a:prstGeom>
          <a:noFill/>
          <a:ln>
            <a:noFill/>
          </a:ln>
        </p:spPr>
      </p:pic>
      <p:pic>
        <p:nvPicPr>
          <p:cNvPr id="533" name="Google Shape;533;p4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44813" y="5523049"/>
            <a:ext cx="798791" cy="798791"/>
          </a:xfrm>
          <a:prstGeom prst="rect">
            <a:avLst/>
          </a:prstGeom>
          <a:noFill/>
          <a:ln>
            <a:noFill/>
          </a:ln>
        </p:spPr>
      </p:pic>
      <p:pic>
        <p:nvPicPr>
          <p:cNvPr id="534" name="Google Shape;534;p43"/>
          <p:cNvPicPr preferRelativeResize="0"/>
          <p:nvPr/>
        </p:nvPicPr>
        <p:blipFill rotWithShape="1">
          <a:blip r:embed="rId9">
            <a:alphaModFix/>
          </a:blip>
          <a:srcRect/>
          <a:stretch/>
        </p:blipFill>
        <p:spPr>
          <a:xfrm>
            <a:off x="3714750" y="6071359"/>
            <a:ext cx="4762500" cy="24765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bullet_points_purple">
  <p:cSld name="bullet_points_purple">
    <p:spTree>
      <p:nvGrpSpPr>
        <p:cNvPr id="1" name="Shape 535"/>
        <p:cNvGrpSpPr/>
        <p:nvPr/>
      </p:nvGrpSpPr>
      <p:grpSpPr>
        <a:xfrm>
          <a:off x="0" y="0"/>
          <a:ext cx="0" cy="0"/>
          <a:chOff x="0" y="0"/>
          <a:chExt cx="0" cy="0"/>
        </a:xfrm>
      </p:grpSpPr>
      <p:pic>
        <p:nvPicPr>
          <p:cNvPr id="536" name="Google Shape;536;p4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362875" y="3653944"/>
            <a:ext cx="4930936" cy="727313"/>
          </a:xfrm>
          <a:prstGeom prst="rect">
            <a:avLst/>
          </a:prstGeom>
          <a:noFill/>
          <a:ln>
            <a:noFill/>
          </a:ln>
        </p:spPr>
      </p:pic>
      <p:pic>
        <p:nvPicPr>
          <p:cNvPr id="537" name="Google Shape;537;p44"/>
          <p:cNvPicPr preferRelativeResize="0"/>
          <p:nvPr/>
        </p:nvPicPr>
        <p:blipFill rotWithShape="1">
          <a:blip r:embed="rId3" cstate="email">
            <a:alphaModFix/>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a:noFill/>
          <a:ln>
            <a:noFill/>
          </a:ln>
        </p:spPr>
      </p:pic>
      <p:pic>
        <p:nvPicPr>
          <p:cNvPr id="538" name="Google Shape;538;p4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539" name="Google Shape;539;p44"/>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0" name="Google Shape;540;p44"/>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1" name="Google Shape;541;p4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542" name="Google Shape;542;p44"/>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43" name="Google Shape;543;p4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544" name="Google Shape;544;p44"/>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5" name="Google Shape;545;p44"/>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6" name="Google Shape;546;p44"/>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47" name="Google Shape;547;p4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556" y="4664734"/>
            <a:ext cx="1268847" cy="1925346"/>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2_Заголовок раздела">
  <p:cSld name="2_Заголовок раздела">
    <p:spTree>
      <p:nvGrpSpPr>
        <p:cNvPr id="1" name="Shape 548"/>
        <p:cNvGrpSpPr/>
        <p:nvPr/>
      </p:nvGrpSpPr>
      <p:grpSpPr>
        <a:xfrm>
          <a:off x="0" y="0"/>
          <a:ext cx="0" cy="0"/>
          <a:chOff x="0" y="0"/>
          <a:chExt cx="0" cy="0"/>
        </a:xfrm>
      </p:grpSpPr>
      <p:pic>
        <p:nvPicPr>
          <p:cNvPr id="549" name="Google Shape;549;p4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82448" y="736116"/>
            <a:ext cx="4466270" cy="342414"/>
          </a:xfrm>
          <a:prstGeom prst="rect">
            <a:avLst/>
          </a:prstGeom>
          <a:noFill/>
          <a:ln>
            <a:noFill/>
          </a:ln>
        </p:spPr>
      </p:pic>
      <p:pic>
        <p:nvPicPr>
          <p:cNvPr id="550" name="Google Shape;550;p4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3724" y="0"/>
            <a:ext cx="7458615" cy="6858000"/>
          </a:xfrm>
          <a:prstGeom prst="rect">
            <a:avLst/>
          </a:prstGeom>
          <a:noFill/>
          <a:ln>
            <a:noFill/>
          </a:ln>
        </p:spPr>
      </p:pic>
      <p:pic>
        <p:nvPicPr>
          <p:cNvPr id="551" name="Google Shape;551;p4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41728" y="1355354"/>
            <a:ext cx="3683260" cy="4686240"/>
          </a:xfrm>
          <a:prstGeom prst="rect">
            <a:avLst/>
          </a:prstGeom>
          <a:noFill/>
          <a:ln>
            <a:noFill/>
          </a:ln>
        </p:spPr>
      </p:pic>
      <p:pic>
        <p:nvPicPr>
          <p:cNvPr id="552" name="Google Shape;552;p4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304974" y="6139499"/>
            <a:ext cx="5976664" cy="216654"/>
          </a:xfrm>
          <a:prstGeom prst="rect">
            <a:avLst/>
          </a:prstGeom>
          <a:noFill/>
          <a:ln>
            <a:noFill/>
          </a:ln>
        </p:spPr>
      </p:pic>
      <p:pic>
        <p:nvPicPr>
          <p:cNvPr id="553" name="Google Shape;553;p4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669156" y="0"/>
            <a:ext cx="2712926" cy="907323"/>
          </a:xfrm>
          <a:prstGeom prst="rect">
            <a:avLst/>
          </a:prstGeom>
          <a:noFill/>
          <a:ln>
            <a:noFill/>
          </a:ln>
        </p:spPr>
      </p:pic>
      <p:pic>
        <p:nvPicPr>
          <p:cNvPr id="554" name="Google Shape;554;p4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55" name="Google Shape;555;p45"/>
          <p:cNvSpPr txBox="1">
            <a:spLocks noGrp="1"/>
          </p:cNvSpPr>
          <p:nvPr>
            <p:ph type="title"/>
          </p:nvPr>
        </p:nvSpPr>
        <p:spPr>
          <a:xfrm>
            <a:off x="6319533" y="1638729"/>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6" name="Google Shape;556;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7" name="Google Shape;557;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8" name="Google Shape;558;p45"/>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28_Заголовок раздела">
  <p:cSld name="28_Заголовок раздела">
    <p:spTree>
      <p:nvGrpSpPr>
        <p:cNvPr id="1" name="Shape 559"/>
        <p:cNvGrpSpPr/>
        <p:nvPr/>
      </p:nvGrpSpPr>
      <p:grpSpPr>
        <a:xfrm>
          <a:off x="0" y="0"/>
          <a:ext cx="0" cy="0"/>
          <a:chOff x="0" y="0"/>
          <a:chExt cx="0" cy="0"/>
        </a:xfrm>
      </p:grpSpPr>
      <p:pic>
        <p:nvPicPr>
          <p:cNvPr id="560" name="Google Shape;560;p4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3724" y="0"/>
            <a:ext cx="7458615" cy="6858000"/>
          </a:xfrm>
          <a:prstGeom prst="rect">
            <a:avLst/>
          </a:prstGeom>
          <a:noFill/>
          <a:ln>
            <a:noFill/>
          </a:ln>
        </p:spPr>
      </p:pic>
      <p:pic>
        <p:nvPicPr>
          <p:cNvPr id="561" name="Google Shape;561;p4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41728" y="1355354"/>
            <a:ext cx="3683260" cy="4686240"/>
          </a:xfrm>
          <a:prstGeom prst="rect">
            <a:avLst/>
          </a:prstGeom>
          <a:noFill/>
          <a:ln>
            <a:noFill/>
          </a:ln>
        </p:spPr>
      </p:pic>
      <p:pic>
        <p:nvPicPr>
          <p:cNvPr id="562" name="Google Shape;562;p4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flipH="1">
            <a:off x="-304974" y="6139499"/>
            <a:ext cx="5976664" cy="216654"/>
          </a:xfrm>
          <a:prstGeom prst="rect">
            <a:avLst/>
          </a:prstGeom>
          <a:noFill/>
          <a:ln>
            <a:noFill/>
          </a:ln>
        </p:spPr>
      </p:pic>
      <p:pic>
        <p:nvPicPr>
          <p:cNvPr id="563" name="Google Shape;563;p4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669156" y="0"/>
            <a:ext cx="2712926" cy="907323"/>
          </a:xfrm>
          <a:prstGeom prst="rect">
            <a:avLst/>
          </a:prstGeom>
          <a:noFill/>
          <a:ln>
            <a:noFill/>
          </a:ln>
        </p:spPr>
      </p:pic>
      <p:pic>
        <p:nvPicPr>
          <p:cNvPr id="564" name="Google Shape;564;p4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65" name="Google Shape;565;p46"/>
          <p:cNvSpPr txBox="1">
            <a:spLocks noGrp="1"/>
          </p:cNvSpPr>
          <p:nvPr>
            <p:ph type="title"/>
          </p:nvPr>
        </p:nvSpPr>
        <p:spPr>
          <a:xfrm>
            <a:off x="6319533" y="1638729"/>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6" name="Google Shape;566;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7" name="Google Shape;567;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568" name="Google Shape;568;p4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0136" y="354837"/>
            <a:ext cx="1363283" cy="653609"/>
          </a:xfrm>
          <a:prstGeom prst="rect">
            <a:avLst/>
          </a:prstGeom>
          <a:noFill/>
          <a:ln>
            <a:noFill/>
          </a:ln>
        </p:spPr>
      </p:pic>
      <p:sp>
        <p:nvSpPr>
          <p:cNvPr id="569" name="Google Shape;569;p46"/>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16_Заголовок раздела">
  <p:cSld name="16_Заголовок раздела">
    <p:spTree>
      <p:nvGrpSpPr>
        <p:cNvPr id="1" name="Shape 570"/>
        <p:cNvGrpSpPr/>
        <p:nvPr/>
      </p:nvGrpSpPr>
      <p:grpSpPr>
        <a:xfrm>
          <a:off x="0" y="0"/>
          <a:ext cx="0" cy="0"/>
          <a:chOff x="0" y="0"/>
          <a:chExt cx="0" cy="0"/>
        </a:xfrm>
      </p:grpSpPr>
      <p:pic>
        <p:nvPicPr>
          <p:cNvPr id="571" name="Google Shape;571;p47"/>
          <p:cNvPicPr preferRelativeResize="0"/>
          <p:nvPr/>
        </p:nvPicPr>
        <p:blipFill rotWithShape="1">
          <a:blip r:embed="rId2" cstate="email">
            <a:alphaModFix/>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a:noFill/>
          <a:ln>
            <a:noFill/>
          </a:ln>
        </p:spPr>
      </p:pic>
      <p:pic>
        <p:nvPicPr>
          <p:cNvPr id="572" name="Google Shape;572;p4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2647950" cy="6705199"/>
          </a:xfrm>
          <a:prstGeom prst="rect">
            <a:avLst/>
          </a:prstGeom>
          <a:noFill/>
          <a:ln>
            <a:noFill/>
          </a:ln>
        </p:spPr>
      </p:pic>
      <p:pic>
        <p:nvPicPr>
          <p:cNvPr id="573" name="Google Shape;573;p4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74" name="Google Shape;574;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5" name="Google Shape;575;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6" name="Google Shape;576;p47"/>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7" name="Google Shape;577;p47"/>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578" name="Google Shape;578;p4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579" name="Google Shape;579;p4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2865910" y="5774611"/>
            <a:ext cx="6125690" cy="222056"/>
          </a:xfrm>
          <a:prstGeom prst="rect">
            <a:avLst/>
          </a:prstGeom>
          <a:noFill/>
          <a:ln>
            <a:noFill/>
          </a:ln>
        </p:spPr>
      </p:pic>
      <p:pic>
        <p:nvPicPr>
          <p:cNvPr id="580" name="Google Shape;580;p4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8964" y="1632968"/>
            <a:ext cx="436111" cy="436111"/>
          </a:xfrm>
          <a:prstGeom prst="rect">
            <a:avLst/>
          </a:prstGeom>
          <a:noFill/>
          <a:ln>
            <a:noFill/>
          </a:ln>
        </p:spPr>
      </p:pic>
      <p:pic>
        <p:nvPicPr>
          <p:cNvPr id="581" name="Google Shape;581;p4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728746" y="196623"/>
            <a:ext cx="504825" cy="504825"/>
          </a:xfrm>
          <a:prstGeom prst="rect">
            <a:avLst/>
          </a:prstGeom>
          <a:noFill/>
          <a:ln>
            <a:noFill/>
          </a:ln>
        </p:spPr>
      </p:pic>
      <p:pic>
        <p:nvPicPr>
          <p:cNvPr id="582" name="Google Shape;582;p4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869460" y="6048972"/>
            <a:ext cx="504825" cy="504825"/>
          </a:xfrm>
          <a:prstGeom prst="rect">
            <a:avLst/>
          </a:prstGeom>
          <a:noFill/>
          <a:ln>
            <a:noFill/>
          </a:ln>
        </p:spPr>
      </p:pic>
      <p:pic>
        <p:nvPicPr>
          <p:cNvPr id="583" name="Google Shape;583;p4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320171" y="3754337"/>
            <a:ext cx="2743200" cy="2743200"/>
          </a:xfrm>
          <a:prstGeom prst="rect">
            <a:avLst/>
          </a:prstGeom>
          <a:noFill/>
          <a:ln>
            <a:noFill/>
          </a:ln>
        </p:spPr>
      </p:pic>
      <p:pic>
        <p:nvPicPr>
          <p:cNvPr id="584" name="Google Shape;584;p4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flipH="1">
            <a:off x="0" y="937878"/>
            <a:ext cx="3267075" cy="330338"/>
          </a:xfrm>
          <a:prstGeom prst="rect">
            <a:avLst/>
          </a:prstGeom>
          <a:noFill/>
          <a:ln>
            <a:noFill/>
          </a:ln>
        </p:spPr>
      </p:pic>
      <p:pic>
        <p:nvPicPr>
          <p:cNvPr id="585" name="Google Shape;585;p4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a:off x="8924925" y="937878"/>
            <a:ext cx="3267075" cy="330338"/>
          </a:xfrm>
          <a:prstGeom prst="rect">
            <a:avLst/>
          </a:prstGeom>
          <a:noFill/>
          <a:ln>
            <a:noFill/>
          </a:ln>
        </p:spPr>
      </p:pic>
      <p:sp>
        <p:nvSpPr>
          <p:cNvPr id="586" name="Google Shape;586;p47"/>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29_Заголовок раздела">
  <p:cSld name="29_Заголовок раздела">
    <p:spTree>
      <p:nvGrpSpPr>
        <p:cNvPr id="1" name="Shape 587"/>
        <p:cNvGrpSpPr/>
        <p:nvPr/>
      </p:nvGrpSpPr>
      <p:grpSpPr>
        <a:xfrm>
          <a:off x="0" y="0"/>
          <a:ext cx="0" cy="0"/>
          <a:chOff x="0" y="0"/>
          <a:chExt cx="0" cy="0"/>
        </a:xfrm>
      </p:grpSpPr>
      <p:pic>
        <p:nvPicPr>
          <p:cNvPr id="588" name="Google Shape;588;p48"/>
          <p:cNvPicPr preferRelativeResize="0"/>
          <p:nvPr/>
        </p:nvPicPr>
        <p:blipFill rotWithShape="1">
          <a:blip r:embed="rId2" cstate="email">
            <a:alphaModFix/>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a:noFill/>
          <a:ln>
            <a:noFill/>
          </a:ln>
        </p:spPr>
      </p:pic>
      <p:pic>
        <p:nvPicPr>
          <p:cNvPr id="589" name="Google Shape;589;p4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2647950" cy="6705199"/>
          </a:xfrm>
          <a:prstGeom prst="rect">
            <a:avLst/>
          </a:prstGeom>
          <a:noFill/>
          <a:ln>
            <a:noFill/>
          </a:ln>
        </p:spPr>
      </p:pic>
      <p:pic>
        <p:nvPicPr>
          <p:cNvPr id="590" name="Google Shape;590;p4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91" name="Google Shape;591;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2" name="Google Shape;592;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3" name="Google Shape;593;p48"/>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4" name="Google Shape;594;p48"/>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595" name="Google Shape;595;p4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596" name="Google Shape;596;p4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728746" y="196623"/>
            <a:ext cx="504825" cy="504825"/>
          </a:xfrm>
          <a:prstGeom prst="rect">
            <a:avLst/>
          </a:prstGeom>
          <a:noFill/>
          <a:ln>
            <a:noFill/>
          </a:ln>
        </p:spPr>
      </p:pic>
      <p:pic>
        <p:nvPicPr>
          <p:cNvPr id="597" name="Google Shape;597;p4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320171" y="3754337"/>
            <a:ext cx="2743200" cy="2743200"/>
          </a:xfrm>
          <a:prstGeom prst="rect">
            <a:avLst/>
          </a:prstGeom>
          <a:noFill/>
          <a:ln>
            <a:noFill/>
          </a:ln>
        </p:spPr>
      </p:pic>
      <p:sp>
        <p:nvSpPr>
          <p:cNvPr id="598" name="Google Shape;598;p48"/>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More-text_blue">
  <p:cSld name="More-text_blue">
    <p:spTree>
      <p:nvGrpSpPr>
        <p:cNvPr id="1" name="Shape 599"/>
        <p:cNvGrpSpPr/>
        <p:nvPr/>
      </p:nvGrpSpPr>
      <p:grpSpPr>
        <a:xfrm>
          <a:off x="0" y="0"/>
          <a:ext cx="0" cy="0"/>
          <a:chOff x="0" y="0"/>
          <a:chExt cx="0" cy="0"/>
        </a:xfrm>
      </p:grpSpPr>
      <p:pic>
        <p:nvPicPr>
          <p:cNvPr id="600" name="Google Shape;600;p49"/>
          <p:cNvPicPr preferRelativeResize="0"/>
          <p:nvPr/>
        </p:nvPicPr>
        <p:blipFill rotWithShape="1">
          <a:blip r:embed="rId2" cstate="email">
            <a:alphaModFix/>
            <a:extLst>
              <a:ext uri="{28A0092B-C50C-407E-A947-70E740481C1C}">
                <a14:useLocalDpi xmlns:a14="http://schemas.microsoft.com/office/drawing/2010/main"/>
              </a:ext>
            </a:extLst>
          </a:blip>
          <a:srcRect r="7402"/>
          <a:stretch/>
        </p:blipFill>
        <p:spPr>
          <a:xfrm>
            <a:off x="0" y="0"/>
            <a:ext cx="963140" cy="6858000"/>
          </a:xfrm>
          <a:prstGeom prst="rect">
            <a:avLst/>
          </a:prstGeom>
          <a:noFill/>
          <a:ln>
            <a:noFill/>
          </a:ln>
        </p:spPr>
      </p:pic>
      <p:pic>
        <p:nvPicPr>
          <p:cNvPr id="601" name="Google Shape;601;p4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3"/>
            <a:ext cx="968896" cy="809028"/>
          </a:xfrm>
          <a:prstGeom prst="rect">
            <a:avLst/>
          </a:prstGeom>
          <a:noFill/>
          <a:ln>
            <a:noFill/>
          </a:ln>
        </p:spPr>
      </p:pic>
      <p:sp>
        <p:nvSpPr>
          <p:cNvPr id="602" name="Google Shape;602;p49"/>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3" name="Google Shape;603;p49"/>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604" name="Google Shape;604;p4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11228860" y="0"/>
            <a:ext cx="963140" cy="801332"/>
          </a:xfrm>
          <a:prstGeom prst="rect">
            <a:avLst/>
          </a:prstGeom>
          <a:noFill/>
          <a:ln>
            <a:noFill/>
          </a:ln>
        </p:spPr>
      </p:pic>
      <p:sp>
        <p:nvSpPr>
          <p:cNvPr id="605" name="Google Shape;605;p49"/>
          <p:cNvSpPr txBox="1">
            <a:spLocks noGrp="1"/>
          </p:cNvSpPr>
          <p:nvPr>
            <p:ph type="body" idx="1"/>
          </p:nvPr>
        </p:nvSpPr>
        <p:spPr>
          <a:xfrm>
            <a:off x="877169" y="375557"/>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606" name="Google Shape;606;p4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599842" y="1690007"/>
            <a:ext cx="592158" cy="3224893"/>
          </a:xfrm>
          <a:prstGeom prst="rect">
            <a:avLst/>
          </a:prstGeom>
          <a:noFill/>
          <a:ln>
            <a:noFill/>
          </a:ln>
        </p:spPr>
      </p:pic>
      <p:pic>
        <p:nvPicPr>
          <p:cNvPr id="607" name="Google Shape;607;p4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48955" y="4212773"/>
            <a:ext cx="450396" cy="450396"/>
          </a:xfrm>
          <a:prstGeom prst="rect">
            <a:avLst/>
          </a:prstGeom>
          <a:noFill/>
          <a:ln>
            <a:noFill/>
          </a:ln>
        </p:spPr>
      </p:pic>
      <p:sp>
        <p:nvSpPr>
          <p:cNvPr id="608" name="Google Shape;608;p49"/>
          <p:cNvSpPr txBox="1">
            <a:spLocks noGrp="1"/>
          </p:cNvSpPr>
          <p:nvPr>
            <p:ph type="sldNum" idx="12"/>
          </p:nvPr>
        </p:nvSpPr>
        <p:spPr>
          <a:xfrm>
            <a:off x="10897386" y="6330754"/>
            <a:ext cx="126849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17_Заголовок раздела">
  <p:cSld name="17_Заголовок раздела">
    <p:spTree>
      <p:nvGrpSpPr>
        <p:cNvPr id="1" name="Shape 609"/>
        <p:cNvGrpSpPr/>
        <p:nvPr/>
      </p:nvGrpSpPr>
      <p:grpSpPr>
        <a:xfrm>
          <a:off x="0" y="0"/>
          <a:ext cx="0" cy="0"/>
          <a:chOff x="0" y="0"/>
          <a:chExt cx="0" cy="0"/>
        </a:xfrm>
      </p:grpSpPr>
      <p:pic>
        <p:nvPicPr>
          <p:cNvPr id="610" name="Google Shape;610;p50"/>
          <p:cNvPicPr preferRelativeResize="0"/>
          <p:nvPr/>
        </p:nvPicPr>
        <p:blipFill rotWithShape="1">
          <a:blip r:embed="rId2" cstate="email">
            <a:alphaModFix/>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a:noFill/>
          <a:ln>
            <a:noFill/>
          </a:ln>
        </p:spPr>
      </p:pic>
      <p:pic>
        <p:nvPicPr>
          <p:cNvPr id="611" name="Google Shape;611;p50"/>
          <p:cNvPicPr preferRelativeResize="0"/>
          <p:nvPr/>
        </p:nvPicPr>
        <p:blipFill rotWithShape="1">
          <a:blip r:embed="rId2" cstate="email">
            <a:alphaModFix/>
            <a:extLst>
              <a:ext uri="{28A0092B-C50C-407E-A947-70E740481C1C}">
                <a14:useLocalDpi xmlns:a14="http://schemas.microsoft.com/office/drawing/2010/main"/>
              </a:ext>
            </a:extLst>
          </a:blip>
          <a:srcRect l="34376" b="49048"/>
          <a:stretch/>
        </p:blipFill>
        <p:spPr>
          <a:xfrm>
            <a:off x="-4736" y="3369264"/>
            <a:ext cx="3106621" cy="3494315"/>
          </a:xfrm>
          <a:prstGeom prst="rect">
            <a:avLst/>
          </a:prstGeom>
          <a:noFill/>
          <a:ln>
            <a:noFill/>
          </a:ln>
        </p:spPr>
      </p:pic>
      <p:grpSp>
        <p:nvGrpSpPr>
          <p:cNvPr id="612" name="Google Shape;612;p50"/>
          <p:cNvGrpSpPr/>
          <p:nvPr/>
        </p:nvGrpSpPr>
        <p:grpSpPr>
          <a:xfrm>
            <a:off x="114206" y="-3847"/>
            <a:ext cx="11889642" cy="6861847"/>
            <a:chOff x="114206" y="-3848"/>
            <a:chExt cx="11889642" cy="6861847"/>
          </a:xfrm>
        </p:grpSpPr>
        <p:pic>
          <p:nvPicPr>
            <p:cNvPr id="613" name="Google Shape;613;p5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4206" y="-1"/>
              <a:ext cx="4139638" cy="6858000"/>
            </a:xfrm>
            <a:prstGeom prst="rect">
              <a:avLst/>
            </a:prstGeom>
            <a:noFill/>
            <a:ln>
              <a:noFill/>
            </a:ln>
          </p:spPr>
        </p:pic>
        <p:pic>
          <p:nvPicPr>
            <p:cNvPr id="614" name="Google Shape;614;p5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7864210" y="-3848"/>
              <a:ext cx="4139638" cy="6858000"/>
            </a:xfrm>
            <a:prstGeom prst="rect">
              <a:avLst/>
            </a:prstGeom>
            <a:noFill/>
            <a:ln>
              <a:noFill/>
            </a:ln>
          </p:spPr>
        </p:pic>
      </p:grpSp>
      <p:pic>
        <p:nvPicPr>
          <p:cNvPr id="615" name="Google Shape;615;p5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16" name="Google Shape;616;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7" name="Google Shape;617;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618" name="Google Shape;618;p5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19" name="Google Shape;619;p5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2996182" y="5373849"/>
            <a:ext cx="6125690" cy="222056"/>
          </a:xfrm>
          <a:prstGeom prst="rect">
            <a:avLst/>
          </a:prstGeom>
          <a:noFill/>
          <a:ln>
            <a:noFill/>
          </a:ln>
        </p:spPr>
      </p:pic>
      <p:pic>
        <p:nvPicPr>
          <p:cNvPr id="620" name="Google Shape;620;p5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687427" y="3051953"/>
            <a:ext cx="2743200" cy="2743200"/>
          </a:xfrm>
          <a:prstGeom prst="rect">
            <a:avLst/>
          </a:prstGeom>
          <a:noFill/>
          <a:ln>
            <a:noFill/>
          </a:ln>
        </p:spPr>
      </p:pic>
      <p:sp>
        <p:nvSpPr>
          <p:cNvPr id="621" name="Google Shape;621;p50"/>
          <p:cNvSpPr txBox="1">
            <a:spLocks noGrp="1"/>
          </p:cNvSpPr>
          <p:nvPr>
            <p:ph type="body" idx="1"/>
          </p:nvPr>
        </p:nvSpPr>
        <p:spPr>
          <a:xfrm>
            <a:off x="2187347" y="1689146"/>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622" name="Google Shape;622;p50"/>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18_Заголовок раздела">
  <p:cSld name="18_Заголовок раздела">
    <p:spTree>
      <p:nvGrpSpPr>
        <p:cNvPr id="1" name="Shape 623"/>
        <p:cNvGrpSpPr/>
        <p:nvPr/>
      </p:nvGrpSpPr>
      <p:grpSpPr>
        <a:xfrm>
          <a:off x="0" y="0"/>
          <a:ext cx="0" cy="0"/>
          <a:chOff x="0" y="0"/>
          <a:chExt cx="0" cy="0"/>
        </a:xfrm>
      </p:grpSpPr>
      <p:pic>
        <p:nvPicPr>
          <p:cNvPr id="624" name="Google Shape;624;p5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892464" y="3067960"/>
            <a:ext cx="4299535" cy="3790040"/>
          </a:xfrm>
          <a:prstGeom prst="rect">
            <a:avLst/>
          </a:prstGeom>
          <a:noFill/>
          <a:ln>
            <a:noFill/>
          </a:ln>
        </p:spPr>
      </p:pic>
      <p:pic>
        <p:nvPicPr>
          <p:cNvPr id="625" name="Google Shape;625;p5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857578" y="-10948"/>
            <a:ext cx="3314700" cy="1108583"/>
          </a:xfrm>
          <a:prstGeom prst="rect">
            <a:avLst/>
          </a:prstGeom>
          <a:noFill/>
          <a:ln>
            <a:noFill/>
          </a:ln>
        </p:spPr>
      </p:pic>
      <p:pic>
        <p:nvPicPr>
          <p:cNvPr id="626" name="Google Shape;626;p5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27" name="Google Shape;627;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8" name="Google Shape;628;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629" name="Google Shape;629;p5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sp>
        <p:nvSpPr>
          <p:cNvPr id="630" name="Google Shape;630;p51"/>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1" name="Google Shape;631;p51"/>
          <p:cNvSpPr txBox="1">
            <a:spLocks noGrp="1"/>
          </p:cNvSpPr>
          <p:nvPr>
            <p:ph type="body" idx="1"/>
          </p:nvPr>
        </p:nvSpPr>
        <p:spPr>
          <a:xfrm>
            <a:off x="726616" y="2269039"/>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632" name="Google Shape;632;p51"/>
          <p:cNvPicPr preferRelativeResize="0"/>
          <p:nvPr/>
        </p:nvPicPr>
        <p:blipFill rotWithShape="1">
          <a:blip r:embed="rId6" cstate="email">
            <a:alphaModFix/>
            <a:extLst>
              <a:ext uri="{28A0092B-C50C-407E-A947-70E740481C1C}">
                <a14:useLocalDpi xmlns:a14="http://schemas.microsoft.com/office/drawing/2010/main"/>
              </a:ext>
            </a:extLst>
          </a:blip>
          <a:srcRect r="39972"/>
          <a:stretch/>
        </p:blipFill>
        <p:spPr>
          <a:xfrm>
            <a:off x="10545660" y="3710286"/>
            <a:ext cx="1646698" cy="2743200"/>
          </a:xfrm>
          <a:prstGeom prst="rect">
            <a:avLst/>
          </a:prstGeom>
          <a:noFill/>
          <a:ln>
            <a:noFill/>
          </a:ln>
        </p:spPr>
      </p:pic>
      <p:pic>
        <p:nvPicPr>
          <p:cNvPr id="633" name="Google Shape;633;p5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38687" y="489858"/>
            <a:ext cx="1634833" cy="1638300"/>
          </a:xfrm>
          <a:prstGeom prst="rect">
            <a:avLst/>
          </a:prstGeom>
          <a:noFill/>
          <a:ln>
            <a:noFill/>
          </a:ln>
        </p:spPr>
      </p:pic>
      <p:pic>
        <p:nvPicPr>
          <p:cNvPr id="634" name="Google Shape;634;p51"/>
          <p:cNvPicPr preferRelativeResize="0"/>
          <p:nvPr/>
        </p:nvPicPr>
        <p:blipFill rotWithShape="1">
          <a:blip r:embed="rId8" cstate="email">
            <a:alphaModFix/>
            <a:extLst>
              <a:ext uri="{28A0092B-C50C-407E-A947-70E740481C1C}">
                <a14:useLocalDpi xmlns:a14="http://schemas.microsoft.com/office/drawing/2010/main"/>
              </a:ext>
            </a:extLst>
          </a:blip>
          <a:srcRect t="24697"/>
          <a:stretch/>
        </p:blipFill>
        <p:spPr>
          <a:xfrm>
            <a:off x="510350" y="-10948"/>
            <a:ext cx="862052" cy="652756"/>
          </a:xfrm>
          <a:prstGeom prst="rect">
            <a:avLst/>
          </a:prstGeom>
          <a:noFill/>
          <a:ln>
            <a:noFill/>
          </a:ln>
        </p:spPr>
      </p:pic>
      <p:pic>
        <p:nvPicPr>
          <p:cNvPr id="635" name="Google Shape;635;p5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678210" y="5627361"/>
            <a:ext cx="862052" cy="866841"/>
          </a:xfrm>
          <a:prstGeom prst="rect">
            <a:avLst/>
          </a:prstGeom>
          <a:noFill/>
          <a:ln>
            <a:noFill/>
          </a:ln>
        </p:spPr>
      </p:pic>
      <p:sp>
        <p:nvSpPr>
          <p:cNvPr id="636" name="Google Shape;636;p51"/>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02">
  <p:cSld name="title-02">
    <p:spTree>
      <p:nvGrpSpPr>
        <p:cNvPr id="1" name="Shape 90"/>
        <p:cNvGrpSpPr/>
        <p:nvPr/>
      </p:nvGrpSpPr>
      <p:grpSpPr>
        <a:xfrm>
          <a:off x="0" y="0"/>
          <a:ext cx="0" cy="0"/>
          <a:chOff x="0" y="0"/>
          <a:chExt cx="0" cy="0"/>
        </a:xfrm>
      </p:grpSpPr>
      <p:pic>
        <p:nvPicPr>
          <p:cNvPr id="91" name="Google Shape;91;p1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92" name="Google Shape;92;p1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93" name="Google Shape;93;p1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94" name="Google Shape;94;p16"/>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5" name="Google Shape;9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1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98" name="Google Shape;98;p1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99" name="Google Shape;99;p16"/>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sp>
        <p:nvSpPr>
          <p:cNvPr id="100" name="Google Shape;100;p16"/>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1" name="Google Shape;101;p1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102" name="Google Shape;102;p1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103" name="Google Shape;103;p1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104" name="Google Shape;104;p1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105" name="Google Shape;105;p1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106" name="Google Shape;106;p16"/>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pic>
        <p:nvPicPr>
          <p:cNvPr id="107" name="Google Shape;107;p16"/>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250136" y="1440687"/>
            <a:ext cx="1363283" cy="653609"/>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19_Заголовок раздела">
  <p:cSld name="19_Заголовок раздела">
    <p:spTree>
      <p:nvGrpSpPr>
        <p:cNvPr id="1" name="Shape 637"/>
        <p:cNvGrpSpPr/>
        <p:nvPr/>
      </p:nvGrpSpPr>
      <p:grpSpPr>
        <a:xfrm>
          <a:off x="0" y="0"/>
          <a:ext cx="0" cy="0"/>
          <a:chOff x="0" y="0"/>
          <a:chExt cx="0" cy="0"/>
        </a:xfrm>
      </p:grpSpPr>
      <p:pic>
        <p:nvPicPr>
          <p:cNvPr id="638" name="Google Shape;638;p5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10539144" y="5271809"/>
            <a:ext cx="1652856" cy="247928"/>
          </a:xfrm>
          <a:prstGeom prst="rect">
            <a:avLst/>
          </a:prstGeom>
          <a:noFill/>
          <a:ln>
            <a:noFill/>
          </a:ln>
        </p:spPr>
      </p:pic>
      <p:pic>
        <p:nvPicPr>
          <p:cNvPr id="639" name="Google Shape;639;p5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3027" y="0"/>
            <a:ext cx="7779921" cy="6858000"/>
          </a:xfrm>
          <a:prstGeom prst="rect">
            <a:avLst/>
          </a:prstGeom>
          <a:noFill/>
          <a:ln>
            <a:noFill/>
          </a:ln>
        </p:spPr>
      </p:pic>
      <p:pic>
        <p:nvPicPr>
          <p:cNvPr id="640" name="Google Shape;640;p5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41" name="Google Shape;641;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2" name="Google Shape;642;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643" name="Google Shape;643;p5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44" name="Google Shape;644;p5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70094" y="2828925"/>
            <a:ext cx="2266950" cy="2266950"/>
          </a:xfrm>
          <a:prstGeom prst="rect">
            <a:avLst/>
          </a:prstGeom>
          <a:noFill/>
          <a:ln>
            <a:noFill/>
          </a:ln>
        </p:spPr>
      </p:pic>
      <p:pic>
        <p:nvPicPr>
          <p:cNvPr id="645" name="Google Shape;645;p5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10391091" y="1820349"/>
            <a:ext cx="1675538" cy="3297771"/>
          </a:xfrm>
          <a:prstGeom prst="rect">
            <a:avLst/>
          </a:prstGeom>
          <a:noFill/>
          <a:ln>
            <a:noFill/>
          </a:ln>
        </p:spPr>
      </p:pic>
      <p:pic>
        <p:nvPicPr>
          <p:cNvPr id="646" name="Google Shape;646;p52"/>
          <p:cNvPicPr preferRelativeResize="0"/>
          <p:nvPr/>
        </p:nvPicPr>
        <p:blipFill rotWithShape="1">
          <a:blip r:embed="rId8" cstate="email">
            <a:alphaModFix/>
            <a:extLst>
              <a:ext uri="{28A0092B-C50C-407E-A947-70E740481C1C}">
                <a14:useLocalDpi xmlns:a14="http://schemas.microsoft.com/office/drawing/2010/main"/>
              </a:ext>
            </a:extLst>
          </a:blip>
          <a:srcRect r="18280"/>
          <a:stretch/>
        </p:blipFill>
        <p:spPr>
          <a:xfrm>
            <a:off x="11131392" y="4716518"/>
            <a:ext cx="1066364" cy="490868"/>
          </a:xfrm>
          <a:prstGeom prst="rect">
            <a:avLst/>
          </a:prstGeom>
          <a:noFill/>
          <a:ln>
            <a:noFill/>
          </a:ln>
        </p:spPr>
      </p:pic>
      <p:sp>
        <p:nvSpPr>
          <p:cNvPr id="647" name="Google Shape;647;p52"/>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20_Заголовок раздела">
  <p:cSld name="20_Заголовок раздела">
    <p:spTree>
      <p:nvGrpSpPr>
        <p:cNvPr id="1" name="Shape 648"/>
        <p:cNvGrpSpPr/>
        <p:nvPr/>
      </p:nvGrpSpPr>
      <p:grpSpPr>
        <a:xfrm>
          <a:off x="0" y="0"/>
          <a:ext cx="0" cy="0"/>
          <a:chOff x="0" y="0"/>
          <a:chExt cx="0" cy="0"/>
        </a:xfrm>
      </p:grpSpPr>
      <p:pic>
        <p:nvPicPr>
          <p:cNvPr id="649" name="Google Shape;649;p53"/>
          <p:cNvPicPr preferRelativeResize="0"/>
          <p:nvPr/>
        </p:nvPicPr>
        <p:blipFill rotWithShape="1">
          <a:blip r:embed="rId2" cstate="email">
            <a:alphaModFix/>
            <a:extLst>
              <a:ext uri="{28A0092B-C50C-407E-A947-70E740481C1C}">
                <a14:useLocalDpi xmlns:a14="http://schemas.microsoft.com/office/drawing/2010/main"/>
              </a:ext>
            </a:extLst>
          </a:blip>
          <a:srcRect r="57066"/>
          <a:stretch/>
        </p:blipFill>
        <p:spPr>
          <a:xfrm flipH="1">
            <a:off x="0" y="0"/>
            <a:ext cx="2657475" cy="3866889"/>
          </a:xfrm>
          <a:prstGeom prst="rect">
            <a:avLst/>
          </a:prstGeom>
          <a:noFill/>
          <a:ln>
            <a:noFill/>
          </a:ln>
        </p:spPr>
      </p:pic>
      <p:pic>
        <p:nvPicPr>
          <p:cNvPr id="650" name="Google Shape;650;p53"/>
          <p:cNvPicPr preferRelativeResize="0"/>
          <p:nvPr/>
        </p:nvPicPr>
        <p:blipFill rotWithShape="1">
          <a:blip r:embed="rId3" cstate="email">
            <a:alphaModFix/>
            <a:extLst>
              <a:ext uri="{28A0092B-C50C-407E-A947-70E740481C1C}">
                <a14:useLocalDpi xmlns:a14="http://schemas.microsoft.com/office/drawing/2010/main"/>
              </a:ext>
            </a:extLst>
          </a:blip>
          <a:srcRect l="35314"/>
          <a:stretch/>
        </p:blipFill>
        <p:spPr>
          <a:xfrm>
            <a:off x="0" y="0"/>
            <a:ext cx="4824682" cy="6858000"/>
          </a:xfrm>
          <a:prstGeom prst="rect">
            <a:avLst/>
          </a:prstGeom>
          <a:noFill/>
          <a:ln>
            <a:noFill/>
          </a:ln>
        </p:spPr>
      </p:pic>
      <p:pic>
        <p:nvPicPr>
          <p:cNvPr id="651" name="Google Shape;651;p5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52" name="Google Shape;652;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3" name="Google Shape;653;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4" name="Google Shape;654;p53"/>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655" name="Google Shape;655;p53"/>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56" name="Google Shape;656;p5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57" name="Google Shape;657;p5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7940689" y="4638674"/>
            <a:ext cx="1628775" cy="1628775"/>
          </a:xfrm>
          <a:prstGeom prst="rect">
            <a:avLst/>
          </a:prstGeom>
          <a:noFill/>
          <a:ln>
            <a:noFill/>
          </a:ln>
        </p:spPr>
      </p:pic>
      <p:pic>
        <p:nvPicPr>
          <p:cNvPr id="658" name="Google Shape;658;p5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605844" y="652099"/>
            <a:ext cx="298464" cy="298464"/>
          </a:xfrm>
          <a:prstGeom prst="rect">
            <a:avLst/>
          </a:prstGeom>
          <a:noFill/>
          <a:ln>
            <a:noFill/>
          </a:ln>
        </p:spPr>
      </p:pic>
      <p:pic>
        <p:nvPicPr>
          <p:cNvPr id="659" name="Google Shape;659;p53"/>
          <p:cNvPicPr preferRelativeResize="0"/>
          <p:nvPr/>
        </p:nvPicPr>
        <p:blipFill rotWithShape="1">
          <a:blip r:embed="rId8" cstate="email">
            <a:alphaModFix/>
            <a:extLst>
              <a:ext uri="{28A0092B-C50C-407E-A947-70E740481C1C}">
                <a14:useLocalDpi xmlns:a14="http://schemas.microsoft.com/office/drawing/2010/main"/>
              </a:ext>
            </a:extLst>
          </a:blip>
          <a:srcRect r="40696"/>
          <a:stretch/>
        </p:blipFill>
        <p:spPr>
          <a:xfrm>
            <a:off x="10623550" y="2397444"/>
            <a:ext cx="1568450" cy="1972622"/>
          </a:xfrm>
          <a:prstGeom prst="rect">
            <a:avLst/>
          </a:prstGeom>
          <a:noFill/>
          <a:ln>
            <a:noFill/>
          </a:ln>
        </p:spPr>
      </p:pic>
      <p:sp>
        <p:nvSpPr>
          <p:cNvPr id="660" name="Google Shape;660;p53"/>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21_Заголовок раздела">
  <p:cSld name="21_Заголовок раздела">
    <p:spTree>
      <p:nvGrpSpPr>
        <p:cNvPr id="1" name="Shape 661"/>
        <p:cNvGrpSpPr/>
        <p:nvPr/>
      </p:nvGrpSpPr>
      <p:grpSpPr>
        <a:xfrm>
          <a:off x="0" y="0"/>
          <a:ext cx="0" cy="0"/>
          <a:chOff x="0" y="0"/>
          <a:chExt cx="0" cy="0"/>
        </a:xfrm>
      </p:grpSpPr>
      <p:pic>
        <p:nvPicPr>
          <p:cNvPr id="662" name="Google Shape;662;p54"/>
          <p:cNvPicPr preferRelativeResize="0"/>
          <p:nvPr/>
        </p:nvPicPr>
        <p:blipFill rotWithShape="1">
          <a:blip r:embed="rId2" cstate="email">
            <a:alphaModFix/>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a:noFill/>
          <a:ln>
            <a:noFill/>
          </a:ln>
        </p:spPr>
      </p:pic>
      <p:pic>
        <p:nvPicPr>
          <p:cNvPr id="663" name="Google Shape;663;p54"/>
          <p:cNvPicPr preferRelativeResize="0"/>
          <p:nvPr/>
        </p:nvPicPr>
        <p:blipFill rotWithShape="1">
          <a:blip r:embed="rId3" cstate="email">
            <a:alphaModFix/>
            <a:extLst>
              <a:ext uri="{28A0092B-C50C-407E-A947-70E740481C1C}">
                <a14:useLocalDpi xmlns:a14="http://schemas.microsoft.com/office/drawing/2010/main"/>
              </a:ext>
            </a:extLst>
          </a:blip>
          <a:srcRect l="31603" t="16879"/>
          <a:stretch/>
        </p:blipFill>
        <p:spPr>
          <a:xfrm>
            <a:off x="-11695" y="0"/>
            <a:ext cx="3237901" cy="5700483"/>
          </a:xfrm>
          <a:prstGeom prst="rect">
            <a:avLst/>
          </a:prstGeom>
          <a:noFill/>
          <a:ln>
            <a:noFill/>
          </a:ln>
        </p:spPr>
      </p:pic>
      <p:pic>
        <p:nvPicPr>
          <p:cNvPr id="664" name="Google Shape;664;p5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65" name="Google Shape;665;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6" name="Google Shape;666;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7" name="Google Shape;667;p54"/>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668" name="Google Shape;668;p54"/>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669" name="Google Shape;669;p5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70" name="Google Shape;670;p5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66410" y="2101927"/>
            <a:ext cx="4963941" cy="4963941"/>
          </a:xfrm>
          <a:prstGeom prst="rect">
            <a:avLst/>
          </a:prstGeom>
          <a:noFill/>
          <a:ln>
            <a:noFill/>
          </a:ln>
        </p:spPr>
      </p:pic>
      <p:pic>
        <p:nvPicPr>
          <p:cNvPr id="671" name="Google Shape;671;p5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607590" y="4239222"/>
            <a:ext cx="1809750" cy="1809750"/>
          </a:xfrm>
          <a:prstGeom prst="rect">
            <a:avLst/>
          </a:prstGeom>
          <a:noFill/>
          <a:ln>
            <a:noFill/>
          </a:ln>
        </p:spPr>
      </p:pic>
      <p:pic>
        <p:nvPicPr>
          <p:cNvPr id="672" name="Google Shape;672;p5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580530" y="1156300"/>
            <a:ext cx="628650" cy="628650"/>
          </a:xfrm>
          <a:prstGeom prst="rect">
            <a:avLst/>
          </a:prstGeom>
          <a:noFill/>
          <a:ln>
            <a:noFill/>
          </a:ln>
        </p:spPr>
      </p:pic>
      <p:pic>
        <p:nvPicPr>
          <p:cNvPr id="673" name="Google Shape;673;p5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42875" y="5727700"/>
            <a:ext cx="628650" cy="628650"/>
          </a:xfrm>
          <a:prstGeom prst="rect">
            <a:avLst/>
          </a:prstGeom>
          <a:noFill/>
          <a:ln>
            <a:noFill/>
          </a:ln>
        </p:spPr>
      </p:pic>
      <p:pic>
        <p:nvPicPr>
          <p:cNvPr id="674" name="Google Shape;674;p5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098251" y="1877543"/>
            <a:ext cx="319089" cy="319089"/>
          </a:xfrm>
          <a:prstGeom prst="rect">
            <a:avLst/>
          </a:prstGeom>
          <a:noFill/>
          <a:ln>
            <a:noFill/>
          </a:ln>
        </p:spPr>
      </p:pic>
      <p:pic>
        <p:nvPicPr>
          <p:cNvPr id="675" name="Google Shape;675;p5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2747573" y="736542"/>
            <a:ext cx="319089" cy="319089"/>
          </a:xfrm>
          <a:prstGeom prst="rect">
            <a:avLst/>
          </a:prstGeom>
          <a:noFill/>
          <a:ln>
            <a:noFill/>
          </a:ln>
        </p:spPr>
      </p:pic>
      <p:sp>
        <p:nvSpPr>
          <p:cNvPr id="676" name="Google Shape;676;p54"/>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Table_slide_blue">
  <p:cSld name="Table_slide_blue">
    <p:spTree>
      <p:nvGrpSpPr>
        <p:cNvPr id="1" name="Shape 677"/>
        <p:cNvGrpSpPr/>
        <p:nvPr/>
      </p:nvGrpSpPr>
      <p:grpSpPr>
        <a:xfrm>
          <a:off x="0" y="0"/>
          <a:ext cx="0" cy="0"/>
          <a:chOff x="0" y="0"/>
          <a:chExt cx="0" cy="0"/>
        </a:xfrm>
      </p:grpSpPr>
      <p:pic>
        <p:nvPicPr>
          <p:cNvPr id="678" name="Google Shape;678;p5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61500" y="4304006"/>
            <a:ext cx="2725731" cy="2402732"/>
          </a:xfrm>
          <a:prstGeom prst="rect">
            <a:avLst/>
          </a:prstGeom>
          <a:noFill/>
          <a:ln>
            <a:noFill/>
          </a:ln>
        </p:spPr>
      </p:pic>
      <p:pic>
        <p:nvPicPr>
          <p:cNvPr id="679" name="Google Shape;679;p5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680" name="Google Shape;680;p55"/>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1" name="Google Shape;681;p55"/>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682" name="Google Shape;682;p55"/>
          <p:cNvPicPr preferRelativeResize="0"/>
          <p:nvPr/>
        </p:nvPicPr>
        <p:blipFill rotWithShape="1">
          <a:blip r:embed="rId4" cstate="email">
            <a:alphaModFix/>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a:noFill/>
          <a:ln>
            <a:noFill/>
          </a:ln>
        </p:spPr>
      </p:pic>
      <p:pic>
        <p:nvPicPr>
          <p:cNvPr id="683" name="Google Shape;683;p5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84" name="Google Shape;684;p55"/>
          <p:cNvPicPr preferRelativeResize="0"/>
          <p:nvPr/>
        </p:nvPicPr>
        <p:blipFill rotWithShape="1">
          <a:blip r:embed="rId6" cstate="email">
            <a:alphaModFix/>
            <a:extLst>
              <a:ext uri="{28A0092B-C50C-407E-A947-70E740481C1C}">
                <a14:useLocalDpi xmlns:a14="http://schemas.microsoft.com/office/drawing/2010/main"/>
              </a:ext>
            </a:extLst>
          </a:blip>
          <a:srcRect l="32736"/>
          <a:stretch/>
        </p:blipFill>
        <p:spPr>
          <a:xfrm>
            <a:off x="0" y="4333878"/>
            <a:ext cx="1419874" cy="2110896"/>
          </a:xfrm>
          <a:prstGeom prst="rect">
            <a:avLst/>
          </a:prstGeom>
          <a:noFill/>
          <a:ln>
            <a:noFill/>
          </a:ln>
        </p:spPr>
      </p:pic>
      <p:sp>
        <p:nvSpPr>
          <p:cNvPr id="685" name="Google Shape;685;p55"/>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1_Table_slide_blue">
  <p:cSld name="1_Table_slide_blue">
    <p:spTree>
      <p:nvGrpSpPr>
        <p:cNvPr id="1" name="Shape 686"/>
        <p:cNvGrpSpPr/>
        <p:nvPr/>
      </p:nvGrpSpPr>
      <p:grpSpPr>
        <a:xfrm>
          <a:off x="0" y="0"/>
          <a:ext cx="0" cy="0"/>
          <a:chOff x="0" y="0"/>
          <a:chExt cx="0" cy="0"/>
        </a:xfrm>
      </p:grpSpPr>
      <p:pic>
        <p:nvPicPr>
          <p:cNvPr id="687" name="Google Shape;687;p5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688" name="Google Shape;688;p56"/>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689" name="Google Shape;689;p5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bullet_points_blue">
  <p:cSld name="bullet_points_blue">
    <p:spTree>
      <p:nvGrpSpPr>
        <p:cNvPr id="1" name="Shape 690"/>
        <p:cNvGrpSpPr/>
        <p:nvPr/>
      </p:nvGrpSpPr>
      <p:grpSpPr>
        <a:xfrm>
          <a:off x="0" y="0"/>
          <a:ext cx="0" cy="0"/>
          <a:chOff x="0" y="0"/>
          <a:chExt cx="0" cy="0"/>
        </a:xfrm>
      </p:grpSpPr>
      <p:pic>
        <p:nvPicPr>
          <p:cNvPr id="691" name="Google Shape;691;p57"/>
          <p:cNvPicPr preferRelativeResize="0"/>
          <p:nvPr/>
        </p:nvPicPr>
        <p:blipFill rotWithShape="1">
          <a:blip r:embed="rId2" cstate="email">
            <a:alphaModFix/>
            <a:extLst>
              <a:ext uri="{28A0092B-C50C-407E-A947-70E740481C1C}">
                <a14:useLocalDpi xmlns:a14="http://schemas.microsoft.com/office/drawing/2010/main"/>
              </a:ext>
            </a:extLst>
          </a:blip>
          <a:srcRect r="66671"/>
          <a:stretch/>
        </p:blipFill>
        <p:spPr>
          <a:xfrm>
            <a:off x="11202039" y="2130441"/>
            <a:ext cx="989961" cy="4302951"/>
          </a:xfrm>
          <a:prstGeom prst="rect">
            <a:avLst/>
          </a:prstGeom>
          <a:noFill/>
          <a:ln>
            <a:noFill/>
          </a:ln>
        </p:spPr>
      </p:pic>
      <p:pic>
        <p:nvPicPr>
          <p:cNvPr id="692" name="Google Shape;692;p57"/>
          <p:cNvPicPr preferRelativeResize="0"/>
          <p:nvPr/>
        </p:nvPicPr>
        <p:blipFill rotWithShape="1">
          <a:blip r:embed="rId3" cstate="email">
            <a:alphaModFix/>
            <a:extLst>
              <a:ext uri="{28A0092B-C50C-407E-A947-70E740481C1C}">
                <a14:useLocalDpi xmlns:a14="http://schemas.microsoft.com/office/drawing/2010/main"/>
              </a:ext>
            </a:extLst>
          </a:blip>
          <a:srcRect l="22969"/>
          <a:stretch/>
        </p:blipFill>
        <p:spPr>
          <a:xfrm>
            <a:off x="0" y="-136527"/>
            <a:ext cx="2086210" cy="6858000"/>
          </a:xfrm>
          <a:prstGeom prst="rect">
            <a:avLst/>
          </a:prstGeom>
          <a:noFill/>
          <a:ln>
            <a:noFill/>
          </a:ln>
        </p:spPr>
      </p:pic>
      <p:pic>
        <p:nvPicPr>
          <p:cNvPr id="693" name="Google Shape;693;p5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694" name="Google Shape;694;p57"/>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5" name="Google Shape;695;p57"/>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6" name="Google Shape;696;p57"/>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7" name="Google Shape;697;p57"/>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8" name="Google Shape;698;p57"/>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9" name="Google Shape;699;p57"/>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00" name="Google Shape;700;p5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701" name="Google Shape;701;p5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33535" y="4104551"/>
            <a:ext cx="1384489" cy="1761496"/>
          </a:xfrm>
          <a:prstGeom prst="rect">
            <a:avLst/>
          </a:prstGeom>
          <a:noFill/>
          <a:ln>
            <a:noFill/>
          </a:ln>
        </p:spPr>
      </p:pic>
      <p:pic>
        <p:nvPicPr>
          <p:cNvPr id="702" name="Google Shape;702;p5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23675" y="3116035"/>
            <a:ext cx="502104" cy="502104"/>
          </a:xfrm>
          <a:prstGeom prst="rect">
            <a:avLst/>
          </a:prstGeom>
          <a:noFill/>
          <a:ln>
            <a:noFill/>
          </a:ln>
        </p:spPr>
      </p:pic>
      <p:pic>
        <p:nvPicPr>
          <p:cNvPr id="703" name="Google Shape;703;p5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737945" y="5742792"/>
            <a:ext cx="502104" cy="502104"/>
          </a:xfrm>
          <a:prstGeom prst="rect">
            <a:avLst/>
          </a:prstGeom>
          <a:noFill/>
          <a:ln>
            <a:noFill/>
          </a:ln>
        </p:spPr>
      </p:pic>
      <p:pic>
        <p:nvPicPr>
          <p:cNvPr id="704" name="Google Shape;704;p5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710430" y="2220927"/>
            <a:ext cx="409575" cy="409575"/>
          </a:xfrm>
          <a:prstGeom prst="rect">
            <a:avLst/>
          </a:prstGeom>
          <a:noFill/>
          <a:ln>
            <a:noFill/>
          </a:ln>
        </p:spPr>
      </p:pic>
      <p:sp>
        <p:nvSpPr>
          <p:cNvPr id="705" name="Google Shape;705;p57"/>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3_Заголовок раздела">
  <p:cSld name="3_Заголовок раздела">
    <p:spTree>
      <p:nvGrpSpPr>
        <p:cNvPr id="1" name="Shape 706"/>
        <p:cNvGrpSpPr/>
        <p:nvPr/>
      </p:nvGrpSpPr>
      <p:grpSpPr>
        <a:xfrm>
          <a:off x="0" y="0"/>
          <a:ext cx="0" cy="0"/>
          <a:chOff x="0" y="0"/>
          <a:chExt cx="0" cy="0"/>
        </a:xfrm>
      </p:grpSpPr>
      <p:pic>
        <p:nvPicPr>
          <p:cNvPr id="707" name="Google Shape;707;p5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grpSp>
        <p:nvGrpSpPr>
          <p:cNvPr id="708" name="Google Shape;708;p58"/>
          <p:cNvGrpSpPr/>
          <p:nvPr/>
        </p:nvGrpSpPr>
        <p:grpSpPr>
          <a:xfrm>
            <a:off x="0" y="1152497"/>
            <a:ext cx="4988476" cy="5568978"/>
            <a:chOff x="7185" y="1103455"/>
            <a:chExt cx="4988476" cy="5568978"/>
          </a:xfrm>
        </p:grpSpPr>
        <p:pic>
          <p:nvPicPr>
            <p:cNvPr id="709" name="Google Shape;709;p5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94606" y="1103455"/>
              <a:ext cx="4021096" cy="4057956"/>
            </a:xfrm>
            <a:prstGeom prst="rect">
              <a:avLst/>
            </a:prstGeom>
            <a:noFill/>
            <a:ln>
              <a:noFill/>
            </a:ln>
          </p:spPr>
        </p:pic>
        <p:pic>
          <p:nvPicPr>
            <p:cNvPr id="710" name="Google Shape;710;p5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flipH="1">
              <a:off x="694606" y="5661248"/>
              <a:ext cx="4301055" cy="511348"/>
            </a:xfrm>
            <a:prstGeom prst="rect">
              <a:avLst/>
            </a:prstGeom>
            <a:noFill/>
            <a:ln>
              <a:noFill/>
            </a:ln>
          </p:spPr>
        </p:pic>
        <p:pic>
          <p:nvPicPr>
            <p:cNvPr id="711" name="Google Shape;711;p5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185" y="6226376"/>
              <a:ext cx="2973710" cy="446057"/>
            </a:xfrm>
            <a:prstGeom prst="rect">
              <a:avLst/>
            </a:prstGeom>
            <a:noFill/>
            <a:ln>
              <a:noFill/>
            </a:ln>
          </p:spPr>
        </p:pic>
      </p:grpSp>
      <p:pic>
        <p:nvPicPr>
          <p:cNvPr id="712" name="Google Shape;712;p5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13" name="Google Shape;713;p58"/>
          <p:cNvSpPr txBox="1">
            <a:spLocks noGrp="1"/>
          </p:cNvSpPr>
          <p:nvPr>
            <p:ph type="body" idx="1"/>
          </p:nvPr>
        </p:nvSpPr>
        <p:spPr>
          <a:xfrm>
            <a:off x="7246149" y="2154404"/>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714" name="Google Shape;714;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5" name="Google Shape;715;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6" name="Google Shape;716;p5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717" name="Google Shape;717;p5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0136" y="354837"/>
            <a:ext cx="1363283" cy="653609"/>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22_Заголовок раздела">
  <p:cSld name="22_Заголовок раздела">
    <p:spTree>
      <p:nvGrpSpPr>
        <p:cNvPr id="1" name="Shape 718"/>
        <p:cNvGrpSpPr/>
        <p:nvPr/>
      </p:nvGrpSpPr>
      <p:grpSpPr>
        <a:xfrm>
          <a:off x="0" y="0"/>
          <a:ext cx="0" cy="0"/>
          <a:chOff x="0" y="0"/>
          <a:chExt cx="0" cy="0"/>
        </a:xfrm>
      </p:grpSpPr>
      <p:pic>
        <p:nvPicPr>
          <p:cNvPr id="719" name="Google Shape;719;p5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2085395"/>
            <a:ext cx="2743200" cy="411480"/>
          </a:xfrm>
          <a:prstGeom prst="rect">
            <a:avLst/>
          </a:prstGeom>
          <a:noFill/>
          <a:ln>
            <a:noFill/>
          </a:ln>
        </p:spPr>
      </p:pic>
      <p:pic>
        <p:nvPicPr>
          <p:cNvPr id="720" name="Google Shape;720;p5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7656" y="0"/>
            <a:ext cx="3679723" cy="1901190"/>
          </a:xfrm>
          <a:prstGeom prst="rect">
            <a:avLst/>
          </a:prstGeom>
          <a:noFill/>
          <a:ln>
            <a:noFill/>
          </a:ln>
        </p:spPr>
      </p:pic>
      <p:pic>
        <p:nvPicPr>
          <p:cNvPr id="721" name="Google Shape;721;p5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133600" y="2291487"/>
            <a:ext cx="10058400" cy="4566513"/>
          </a:xfrm>
          <a:prstGeom prst="rect">
            <a:avLst/>
          </a:prstGeom>
          <a:noFill/>
          <a:ln>
            <a:noFill/>
          </a:ln>
        </p:spPr>
      </p:pic>
      <p:pic>
        <p:nvPicPr>
          <p:cNvPr id="722" name="Google Shape;722;p5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23" name="Google Shape;723;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4" name="Google Shape;724;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5" name="Google Shape;725;p5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26" name="Google Shape;726;p59"/>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7" name="Google Shape;727;p59"/>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728" name="Google Shape;728;p5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47770" y="5538980"/>
            <a:ext cx="4289653" cy="509992"/>
          </a:xfrm>
          <a:prstGeom prst="rect">
            <a:avLst/>
          </a:prstGeom>
          <a:noFill/>
          <a:ln>
            <a:noFill/>
          </a:ln>
        </p:spPr>
      </p:pic>
      <p:pic>
        <p:nvPicPr>
          <p:cNvPr id="729" name="Google Shape;729;p5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656" y="2727265"/>
            <a:ext cx="1941591" cy="4130735"/>
          </a:xfrm>
          <a:prstGeom prst="rect">
            <a:avLst/>
          </a:prstGeom>
          <a:noFill/>
          <a:ln>
            <a:noFill/>
          </a:ln>
        </p:spPr>
      </p:pic>
      <p:pic>
        <p:nvPicPr>
          <p:cNvPr id="730" name="Google Shape;730;p5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31" name="Google Shape;731;p5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066243" y="765590"/>
            <a:ext cx="993253" cy="1961675"/>
          </a:xfrm>
          <a:prstGeom prst="rect">
            <a:avLst/>
          </a:prstGeom>
          <a:noFill/>
          <a:ln>
            <a:noFill/>
          </a:ln>
        </p:spPr>
      </p:pic>
      <p:pic>
        <p:nvPicPr>
          <p:cNvPr id="732" name="Google Shape;732;p5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a:off x="10601325" y="2699913"/>
            <a:ext cx="1593553" cy="239033"/>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23_Заголовок раздела">
  <p:cSld name="23_Заголовок раздела">
    <p:spTree>
      <p:nvGrpSpPr>
        <p:cNvPr id="1" name="Shape 733"/>
        <p:cNvGrpSpPr/>
        <p:nvPr/>
      </p:nvGrpSpPr>
      <p:grpSpPr>
        <a:xfrm>
          <a:off x="0" y="0"/>
          <a:ext cx="0" cy="0"/>
          <a:chOff x="0" y="0"/>
          <a:chExt cx="0" cy="0"/>
        </a:xfrm>
      </p:grpSpPr>
      <p:pic>
        <p:nvPicPr>
          <p:cNvPr id="734" name="Google Shape;734;p60"/>
          <p:cNvPicPr preferRelativeResize="0"/>
          <p:nvPr/>
        </p:nvPicPr>
        <p:blipFill rotWithShape="1">
          <a:blip r:embed="rId2" cstate="email">
            <a:alphaModFix/>
            <a:extLst>
              <a:ext uri="{28A0092B-C50C-407E-A947-70E740481C1C}">
                <a14:useLocalDpi xmlns:a14="http://schemas.microsoft.com/office/drawing/2010/main"/>
              </a:ext>
            </a:extLst>
          </a:blip>
          <a:srcRect l="51701"/>
          <a:stretch/>
        </p:blipFill>
        <p:spPr>
          <a:xfrm>
            <a:off x="11713" y="3192938"/>
            <a:ext cx="2142819" cy="3665062"/>
          </a:xfrm>
          <a:prstGeom prst="rect">
            <a:avLst/>
          </a:prstGeom>
          <a:noFill/>
          <a:ln>
            <a:noFill/>
          </a:ln>
        </p:spPr>
      </p:pic>
      <p:pic>
        <p:nvPicPr>
          <p:cNvPr id="735" name="Google Shape;735;p6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9831281" y="4045974"/>
            <a:ext cx="3616419" cy="1105017"/>
          </a:xfrm>
          <a:prstGeom prst="rect">
            <a:avLst/>
          </a:prstGeom>
          <a:noFill/>
          <a:ln>
            <a:noFill/>
          </a:ln>
        </p:spPr>
      </p:pic>
      <p:pic>
        <p:nvPicPr>
          <p:cNvPr id="736" name="Google Shape;736;p6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flipH="1">
            <a:off x="2112431" y="-2110977"/>
            <a:ext cx="2633137" cy="6858000"/>
          </a:xfrm>
          <a:prstGeom prst="rect">
            <a:avLst/>
          </a:prstGeom>
          <a:noFill/>
          <a:ln>
            <a:noFill/>
          </a:ln>
        </p:spPr>
      </p:pic>
      <p:pic>
        <p:nvPicPr>
          <p:cNvPr id="737" name="Google Shape;737;p6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38" name="Google Shape;738;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9" name="Google Shape;739;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0" name="Google Shape;740;p6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41" name="Google Shape;741;p60"/>
          <p:cNvSpPr txBox="1">
            <a:spLocks noGrp="1"/>
          </p:cNvSpPr>
          <p:nvPr>
            <p:ph type="body" idx="1"/>
          </p:nvPr>
        </p:nvSpPr>
        <p:spPr>
          <a:xfrm>
            <a:off x="2209800" y="226772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742" name="Google Shape;742;p6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81312" y="1615416"/>
            <a:ext cx="504825" cy="504825"/>
          </a:xfrm>
          <a:prstGeom prst="rect">
            <a:avLst/>
          </a:prstGeom>
          <a:noFill/>
          <a:ln>
            <a:noFill/>
          </a:ln>
        </p:spPr>
      </p:pic>
      <p:pic>
        <p:nvPicPr>
          <p:cNvPr id="743" name="Google Shape;743;p6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44" name="Google Shape;744;p6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77235" y="1062615"/>
            <a:ext cx="1078099" cy="2130323"/>
          </a:xfrm>
          <a:prstGeom prst="rect">
            <a:avLst/>
          </a:prstGeom>
          <a:noFill/>
          <a:ln>
            <a:noFill/>
          </a:ln>
        </p:spPr>
      </p:pic>
      <p:pic>
        <p:nvPicPr>
          <p:cNvPr id="745" name="Google Shape;745;p60"/>
          <p:cNvPicPr preferRelativeResize="0"/>
          <p:nvPr/>
        </p:nvPicPr>
        <p:blipFill rotWithShape="1">
          <a:blip r:embed="rId9" cstate="email">
            <a:alphaModFix/>
            <a:extLst>
              <a:ext uri="{28A0092B-C50C-407E-A947-70E740481C1C}">
                <a14:useLocalDpi xmlns:a14="http://schemas.microsoft.com/office/drawing/2010/main"/>
              </a:ext>
            </a:extLst>
          </a:blip>
          <a:srcRect l="47333"/>
          <a:stretch/>
        </p:blipFill>
        <p:spPr>
          <a:xfrm>
            <a:off x="0" y="4579288"/>
            <a:ext cx="2204044" cy="497537"/>
          </a:xfrm>
          <a:prstGeom prst="rect">
            <a:avLst/>
          </a:prstGeom>
          <a:noFill/>
          <a:ln>
            <a:noFill/>
          </a:ln>
        </p:spPr>
      </p:pic>
      <p:pic>
        <p:nvPicPr>
          <p:cNvPr id="746" name="Google Shape;746;p6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flipH="1">
            <a:off x="3495675" y="5187380"/>
            <a:ext cx="5200650" cy="398717"/>
          </a:xfrm>
          <a:prstGeom prst="rect">
            <a:avLst/>
          </a:prstGeom>
          <a:noFill/>
          <a:ln>
            <a:noFill/>
          </a:ln>
        </p:spPr>
      </p:pic>
      <p:pic>
        <p:nvPicPr>
          <p:cNvPr id="747" name="Google Shape;747;p6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976447" y="5048659"/>
            <a:ext cx="504825" cy="504825"/>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More_text_orange">
  <p:cSld name="More_text_orange">
    <p:spTree>
      <p:nvGrpSpPr>
        <p:cNvPr id="1" name="Shape 748"/>
        <p:cNvGrpSpPr/>
        <p:nvPr/>
      </p:nvGrpSpPr>
      <p:grpSpPr>
        <a:xfrm>
          <a:off x="0" y="0"/>
          <a:ext cx="0" cy="0"/>
          <a:chOff x="0" y="0"/>
          <a:chExt cx="0" cy="0"/>
        </a:xfrm>
      </p:grpSpPr>
      <p:pic>
        <p:nvPicPr>
          <p:cNvPr id="749" name="Google Shape;749;p61"/>
          <p:cNvPicPr preferRelativeResize="0"/>
          <p:nvPr/>
        </p:nvPicPr>
        <p:blipFill rotWithShape="1">
          <a:blip r:embed="rId2" cstate="email">
            <a:alphaModFix/>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a:noFill/>
          <a:ln>
            <a:noFill/>
          </a:ln>
        </p:spPr>
      </p:pic>
      <p:pic>
        <p:nvPicPr>
          <p:cNvPr id="750" name="Google Shape;750;p61"/>
          <p:cNvPicPr preferRelativeResize="0"/>
          <p:nvPr/>
        </p:nvPicPr>
        <p:blipFill rotWithShape="1">
          <a:blip r:embed="rId3" cstate="email">
            <a:alphaModFix/>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a:noFill/>
          <a:ln>
            <a:noFill/>
          </a:ln>
        </p:spPr>
      </p:pic>
      <p:pic>
        <p:nvPicPr>
          <p:cNvPr id="751" name="Google Shape;751;p6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52" name="Google Shape;752;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3" name="Google Shape;753;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4" name="Google Shape;754;p6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755" name="Google Shape;755;p6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sp>
        <p:nvSpPr>
          <p:cNvPr id="756" name="Google Shape;756;p61"/>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1_title-02">
  <p:cSld name="1_title-02">
    <p:spTree>
      <p:nvGrpSpPr>
        <p:cNvPr id="1" name="Shape 108"/>
        <p:cNvGrpSpPr/>
        <p:nvPr/>
      </p:nvGrpSpPr>
      <p:grpSpPr>
        <a:xfrm>
          <a:off x="0" y="0"/>
          <a:ext cx="0" cy="0"/>
          <a:chOff x="0" y="0"/>
          <a:chExt cx="0" cy="0"/>
        </a:xfrm>
      </p:grpSpPr>
      <p:pic>
        <p:nvPicPr>
          <p:cNvPr id="109" name="Google Shape;109;p1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110" name="Google Shape;110;p1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111" name="Google Shape;111;p1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112" name="Google Shape;112;p17"/>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 name="Google Shape;113;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1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6" name="Google Shape;116;p1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117" name="Google Shape;117;p17"/>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sp>
        <p:nvSpPr>
          <p:cNvPr id="118" name="Google Shape;118;p17"/>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9" name="Google Shape;119;p1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120" name="Google Shape;120;p1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121" name="Google Shape;121;p1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122" name="Google Shape;122;p1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123" name="Google Shape;123;p1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124" name="Google Shape;124;p1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24_Заголовок раздела">
  <p:cSld name="24_Заголовок раздела">
    <p:spTree>
      <p:nvGrpSpPr>
        <p:cNvPr id="1" name="Shape 757"/>
        <p:cNvGrpSpPr/>
        <p:nvPr/>
      </p:nvGrpSpPr>
      <p:grpSpPr>
        <a:xfrm>
          <a:off x="0" y="0"/>
          <a:ext cx="0" cy="0"/>
          <a:chOff x="0" y="0"/>
          <a:chExt cx="0" cy="0"/>
        </a:xfrm>
      </p:grpSpPr>
      <p:pic>
        <p:nvPicPr>
          <p:cNvPr id="758" name="Google Shape;758;p6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89312" y="889311"/>
            <a:ext cx="3257553" cy="1478929"/>
          </a:xfrm>
          <a:prstGeom prst="rect">
            <a:avLst/>
          </a:prstGeom>
          <a:noFill/>
          <a:ln>
            <a:noFill/>
          </a:ln>
        </p:spPr>
      </p:pic>
      <p:pic>
        <p:nvPicPr>
          <p:cNvPr id="759" name="Google Shape;759;p6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6854152" y="-2483291"/>
            <a:ext cx="1891417" cy="6858000"/>
          </a:xfrm>
          <a:prstGeom prst="rect">
            <a:avLst/>
          </a:prstGeom>
          <a:noFill/>
          <a:ln>
            <a:noFill/>
          </a:ln>
        </p:spPr>
      </p:pic>
      <p:pic>
        <p:nvPicPr>
          <p:cNvPr id="760" name="Google Shape;760;p6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414013" y="5081886"/>
            <a:ext cx="4427985" cy="1776114"/>
          </a:xfrm>
          <a:prstGeom prst="rect">
            <a:avLst/>
          </a:prstGeom>
          <a:noFill/>
          <a:ln>
            <a:noFill/>
          </a:ln>
        </p:spPr>
      </p:pic>
      <p:pic>
        <p:nvPicPr>
          <p:cNvPr id="761" name="Google Shape;761;p6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62" name="Google Shape;762;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3" name="Google Shape;763;p62"/>
          <p:cNvSpPr txBox="1">
            <a:spLocks noGrp="1"/>
          </p:cNvSpPr>
          <p:nvPr>
            <p:ph type="ftr" idx="11"/>
          </p:nvPr>
        </p:nvSpPr>
        <p:spPr>
          <a:xfrm>
            <a:off x="4570605" y="635000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4" name="Google Shape;764;p6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765" name="Google Shape;765;p62"/>
          <p:cNvPicPr preferRelativeResize="0"/>
          <p:nvPr/>
        </p:nvPicPr>
        <p:blipFill rotWithShape="1">
          <a:blip r:embed="rId6" cstate="email">
            <a:alphaModFix/>
            <a:extLst>
              <a:ext uri="{28A0092B-C50C-407E-A947-70E740481C1C}">
                <a14:useLocalDpi xmlns:a14="http://schemas.microsoft.com/office/drawing/2010/main"/>
              </a:ext>
            </a:extLst>
          </a:blip>
          <a:srcRect l="40300"/>
          <a:stretch/>
        </p:blipFill>
        <p:spPr>
          <a:xfrm>
            <a:off x="0" y="5344149"/>
            <a:ext cx="529385" cy="886742"/>
          </a:xfrm>
          <a:prstGeom prst="rect">
            <a:avLst/>
          </a:prstGeom>
          <a:noFill/>
          <a:ln>
            <a:noFill/>
          </a:ln>
        </p:spPr>
      </p:pic>
      <p:sp>
        <p:nvSpPr>
          <p:cNvPr id="766" name="Google Shape;766;p62"/>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7" name="Google Shape;767;p62"/>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768" name="Google Shape;768;p62"/>
          <p:cNvSpPr>
            <a:spLocks noGrp="1"/>
          </p:cNvSpPr>
          <p:nvPr>
            <p:ph type="pic" idx="2"/>
          </p:nvPr>
        </p:nvSpPr>
        <p:spPr>
          <a:xfrm>
            <a:off x="7179597" y="2325182"/>
            <a:ext cx="4179887" cy="3462338"/>
          </a:xfrm>
          <a:prstGeom prst="rect">
            <a:avLst/>
          </a:prstGeom>
          <a:noFill/>
          <a:ln>
            <a:noFill/>
          </a:ln>
        </p:spPr>
      </p:sp>
      <p:pic>
        <p:nvPicPr>
          <p:cNvPr id="769" name="Google Shape;769;p6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612335" y="587363"/>
            <a:ext cx="504825" cy="504825"/>
          </a:xfrm>
          <a:prstGeom prst="rect">
            <a:avLst/>
          </a:prstGeom>
          <a:noFill/>
          <a:ln>
            <a:noFill/>
          </a:ln>
        </p:spPr>
      </p:pic>
      <p:pic>
        <p:nvPicPr>
          <p:cNvPr id="770" name="Google Shape;770;p6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520241" y="1092188"/>
            <a:ext cx="862052" cy="866841"/>
          </a:xfrm>
          <a:prstGeom prst="rect">
            <a:avLst/>
          </a:prstGeom>
          <a:noFill/>
          <a:ln>
            <a:noFill/>
          </a:ln>
        </p:spPr>
      </p:pic>
      <p:pic>
        <p:nvPicPr>
          <p:cNvPr id="771" name="Google Shape;771;p6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25_Заголовок раздела">
  <p:cSld name="25_Заголовок раздела">
    <p:spTree>
      <p:nvGrpSpPr>
        <p:cNvPr id="1" name="Shape 772"/>
        <p:cNvGrpSpPr/>
        <p:nvPr/>
      </p:nvGrpSpPr>
      <p:grpSpPr>
        <a:xfrm>
          <a:off x="0" y="0"/>
          <a:ext cx="0" cy="0"/>
          <a:chOff x="0" y="0"/>
          <a:chExt cx="0" cy="0"/>
        </a:xfrm>
      </p:grpSpPr>
      <p:pic>
        <p:nvPicPr>
          <p:cNvPr id="773" name="Google Shape;773;p6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943475" y="0"/>
            <a:ext cx="7248525" cy="3745071"/>
          </a:xfrm>
          <a:prstGeom prst="rect">
            <a:avLst/>
          </a:prstGeom>
          <a:noFill/>
          <a:ln>
            <a:noFill/>
          </a:ln>
        </p:spPr>
      </p:pic>
      <p:pic>
        <p:nvPicPr>
          <p:cNvPr id="774" name="Google Shape;774;p63"/>
          <p:cNvPicPr preferRelativeResize="0"/>
          <p:nvPr/>
        </p:nvPicPr>
        <p:blipFill rotWithShape="1">
          <a:blip r:embed="rId3" cstate="email">
            <a:alphaModFix/>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a:noFill/>
          <a:ln>
            <a:noFill/>
          </a:ln>
        </p:spPr>
      </p:pic>
      <p:pic>
        <p:nvPicPr>
          <p:cNvPr id="775" name="Google Shape;775;p6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76" name="Google Shape;776;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7" name="Google Shape;777;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8" name="Google Shape;778;p6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79" name="Google Shape;779;p63"/>
          <p:cNvSpPr>
            <a:spLocks noGrp="1"/>
          </p:cNvSpPr>
          <p:nvPr>
            <p:ph type="pic" idx="2"/>
          </p:nvPr>
        </p:nvSpPr>
        <p:spPr>
          <a:xfrm>
            <a:off x="1379764" y="739549"/>
            <a:ext cx="9432713" cy="5047971"/>
          </a:xfrm>
          <a:prstGeom prst="rect">
            <a:avLst/>
          </a:prstGeom>
          <a:noFill/>
          <a:ln>
            <a:noFill/>
          </a:ln>
        </p:spPr>
      </p:sp>
      <p:pic>
        <p:nvPicPr>
          <p:cNvPr id="780" name="Google Shape;780;p6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81" name="Google Shape;781;p6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811081" y="3876675"/>
            <a:ext cx="2954244" cy="2981325"/>
          </a:xfrm>
          <a:prstGeom prst="rect">
            <a:avLst/>
          </a:prstGeom>
          <a:noFill/>
          <a:ln>
            <a:noFill/>
          </a:ln>
        </p:spPr>
      </p:pic>
      <p:pic>
        <p:nvPicPr>
          <p:cNvPr id="782" name="Google Shape;782;p6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929062" y="5824364"/>
            <a:ext cx="4333875" cy="332264"/>
          </a:xfrm>
          <a:prstGeom prst="rect">
            <a:avLst/>
          </a:prstGeom>
          <a:noFill/>
          <a:ln>
            <a:noFill/>
          </a:ln>
        </p:spPr>
      </p:pic>
      <p:pic>
        <p:nvPicPr>
          <p:cNvPr id="783" name="Google Shape;783;p6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96164" y="311035"/>
            <a:ext cx="10058400" cy="138303"/>
          </a:xfrm>
          <a:prstGeom prst="rect">
            <a:avLst/>
          </a:prstGeom>
          <a:noFill/>
          <a:ln>
            <a:noFill/>
          </a:ln>
        </p:spPr>
      </p:pic>
      <p:pic>
        <p:nvPicPr>
          <p:cNvPr id="784" name="Google Shape;784;p6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74503" y="4272891"/>
            <a:ext cx="504825" cy="504825"/>
          </a:xfrm>
          <a:prstGeom prst="rect">
            <a:avLst/>
          </a:prstGeom>
          <a:noFill/>
          <a:ln>
            <a:noFill/>
          </a:ln>
        </p:spPr>
      </p:pic>
      <p:pic>
        <p:nvPicPr>
          <p:cNvPr id="785" name="Google Shape;785;p6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460895" y="3011121"/>
            <a:ext cx="504825" cy="504825"/>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26_Заголовок раздела">
  <p:cSld name="26_Заголовок раздела">
    <p:spTree>
      <p:nvGrpSpPr>
        <p:cNvPr id="1" name="Shape 786"/>
        <p:cNvGrpSpPr/>
        <p:nvPr/>
      </p:nvGrpSpPr>
      <p:grpSpPr>
        <a:xfrm>
          <a:off x="0" y="0"/>
          <a:ext cx="0" cy="0"/>
          <a:chOff x="0" y="0"/>
          <a:chExt cx="0" cy="0"/>
        </a:xfrm>
      </p:grpSpPr>
      <p:pic>
        <p:nvPicPr>
          <p:cNvPr id="787" name="Google Shape;787;p6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7069465" y="3401933"/>
            <a:ext cx="5122535" cy="3460557"/>
          </a:xfrm>
          <a:prstGeom prst="rect">
            <a:avLst/>
          </a:prstGeom>
          <a:noFill/>
          <a:ln>
            <a:noFill/>
          </a:ln>
        </p:spPr>
      </p:pic>
      <p:pic>
        <p:nvPicPr>
          <p:cNvPr id="788" name="Google Shape;788;p64"/>
          <p:cNvPicPr preferRelativeResize="0"/>
          <p:nvPr/>
        </p:nvPicPr>
        <p:blipFill rotWithShape="1">
          <a:blip r:embed="rId3" cstate="email">
            <a:alphaModFix/>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a:noFill/>
          <a:ln>
            <a:noFill/>
          </a:ln>
        </p:spPr>
      </p:pic>
      <p:pic>
        <p:nvPicPr>
          <p:cNvPr id="789" name="Google Shape;789;p6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90" name="Google Shape;790;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1" name="Google Shape;791;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2" name="Google Shape;792;p6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93" name="Google Shape;793;p64"/>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94" name="Google Shape;794;p64"/>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95" name="Google Shape;795;p6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96" name="Google Shape;796;p6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76986" y="4281249"/>
            <a:ext cx="2167339" cy="2023753"/>
          </a:xfrm>
          <a:prstGeom prst="rect">
            <a:avLst/>
          </a:prstGeom>
          <a:noFill/>
          <a:ln>
            <a:noFill/>
          </a:ln>
        </p:spPr>
      </p:pic>
      <p:pic>
        <p:nvPicPr>
          <p:cNvPr id="797" name="Google Shape;797;p6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515166" y="589583"/>
            <a:ext cx="479821" cy="479821"/>
          </a:xfrm>
          <a:prstGeom prst="rect">
            <a:avLst/>
          </a:prstGeom>
          <a:noFill/>
          <a:ln>
            <a:noFill/>
          </a:ln>
        </p:spPr>
      </p:pic>
      <p:pic>
        <p:nvPicPr>
          <p:cNvPr id="798" name="Google Shape;798;p6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45921" y="5538980"/>
            <a:ext cx="4289653" cy="509992"/>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27_Заголовок раздела">
  <p:cSld name="27_Заголовок раздела">
    <p:spTree>
      <p:nvGrpSpPr>
        <p:cNvPr id="1" name="Shape 799"/>
        <p:cNvGrpSpPr/>
        <p:nvPr/>
      </p:nvGrpSpPr>
      <p:grpSpPr>
        <a:xfrm>
          <a:off x="0" y="0"/>
          <a:ext cx="0" cy="0"/>
          <a:chOff x="0" y="0"/>
          <a:chExt cx="0" cy="0"/>
        </a:xfrm>
      </p:grpSpPr>
      <p:pic>
        <p:nvPicPr>
          <p:cNvPr id="800" name="Google Shape;800;p65"/>
          <p:cNvPicPr preferRelativeResize="0"/>
          <p:nvPr/>
        </p:nvPicPr>
        <p:blipFill rotWithShape="1">
          <a:blip r:embed="rId2" cstate="email">
            <a:alphaModFix/>
            <a:extLst>
              <a:ext uri="{28A0092B-C50C-407E-A947-70E740481C1C}">
                <a14:useLocalDpi xmlns:a14="http://schemas.microsoft.com/office/drawing/2010/main"/>
              </a:ext>
            </a:extLst>
          </a:blip>
          <a:srcRect l="26858"/>
          <a:stretch/>
        </p:blipFill>
        <p:spPr>
          <a:xfrm>
            <a:off x="0" y="0"/>
            <a:ext cx="7810336" cy="6856546"/>
          </a:xfrm>
          <a:prstGeom prst="rect">
            <a:avLst/>
          </a:prstGeom>
          <a:noFill/>
          <a:ln>
            <a:noFill/>
          </a:ln>
        </p:spPr>
      </p:pic>
      <p:pic>
        <p:nvPicPr>
          <p:cNvPr id="801" name="Google Shape;801;p6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02" name="Google Shape;802;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3" name="Google Shape;803;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4" name="Google Shape;804;p6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805" name="Google Shape;805;p65"/>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806" name="Google Shape;806;p65"/>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807" name="Google Shape;807;p6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808" name="Google Shape;808;p6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27308" y="489858"/>
            <a:ext cx="953552" cy="1884218"/>
          </a:xfrm>
          <a:prstGeom prst="rect">
            <a:avLst/>
          </a:prstGeom>
          <a:noFill/>
          <a:ln>
            <a:noFill/>
          </a:ln>
        </p:spPr>
      </p:pic>
      <p:pic>
        <p:nvPicPr>
          <p:cNvPr id="809" name="Google Shape;809;p6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18259" y="2508757"/>
            <a:ext cx="1771650" cy="210630"/>
          </a:xfrm>
          <a:prstGeom prst="rect">
            <a:avLst/>
          </a:prstGeom>
          <a:noFill/>
          <a:ln>
            <a:noFill/>
          </a:ln>
        </p:spPr>
      </p:pic>
      <p:pic>
        <p:nvPicPr>
          <p:cNvPr id="810" name="Google Shape;810;p6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400000">
            <a:off x="10179243" y="3035913"/>
            <a:ext cx="2873086" cy="1152427"/>
          </a:xfrm>
          <a:prstGeom prst="rect">
            <a:avLst/>
          </a:prstGeom>
          <a:noFill/>
          <a:ln>
            <a:noFill/>
          </a:ln>
        </p:spPr>
      </p:pic>
      <p:pic>
        <p:nvPicPr>
          <p:cNvPr id="811" name="Google Shape;811;p6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452570" y="2174169"/>
            <a:ext cx="2905845" cy="4683832"/>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Table_slide_orange">
  <p:cSld name="Table_slide_orange">
    <p:spTree>
      <p:nvGrpSpPr>
        <p:cNvPr id="1" name="Shape 812"/>
        <p:cNvGrpSpPr/>
        <p:nvPr/>
      </p:nvGrpSpPr>
      <p:grpSpPr>
        <a:xfrm>
          <a:off x="0" y="0"/>
          <a:ext cx="0" cy="0"/>
          <a:chOff x="0" y="0"/>
          <a:chExt cx="0" cy="0"/>
        </a:xfrm>
      </p:grpSpPr>
      <p:pic>
        <p:nvPicPr>
          <p:cNvPr id="813" name="Google Shape;813;p6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0" y="0"/>
            <a:ext cx="5437762" cy="2468744"/>
          </a:xfrm>
          <a:prstGeom prst="rect">
            <a:avLst/>
          </a:prstGeom>
          <a:noFill/>
          <a:ln>
            <a:noFill/>
          </a:ln>
        </p:spPr>
      </p:pic>
      <p:pic>
        <p:nvPicPr>
          <p:cNvPr id="814" name="Google Shape;814;p6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815" name="Google Shape;815;p66"/>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6" name="Google Shape;816;p66"/>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7" name="Google Shape;817;p6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818" name="Google Shape;818;p6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819" name="Google Shape;819;p6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3891573"/>
            <a:ext cx="1399137" cy="2976664"/>
          </a:xfrm>
          <a:prstGeom prst="rect">
            <a:avLst/>
          </a:prstGeom>
          <a:noFill/>
          <a:ln>
            <a:noFill/>
          </a:ln>
        </p:spPr>
      </p:pic>
      <p:pic>
        <p:nvPicPr>
          <p:cNvPr id="820" name="Google Shape;820;p6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379270" y="6093118"/>
            <a:ext cx="3433459" cy="263232"/>
          </a:xfrm>
          <a:prstGeom prst="rect">
            <a:avLst/>
          </a:prstGeom>
          <a:noFill/>
          <a:ln>
            <a:noFill/>
          </a:ln>
        </p:spPr>
      </p:pic>
      <p:pic>
        <p:nvPicPr>
          <p:cNvPr id="821" name="Google Shape;821;p6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370632" y="1730702"/>
            <a:ext cx="747385" cy="1476086"/>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bullet_points_orange">
  <p:cSld name="bullet_points_orange">
    <p:spTree>
      <p:nvGrpSpPr>
        <p:cNvPr id="1" name="Shape 822"/>
        <p:cNvGrpSpPr/>
        <p:nvPr/>
      </p:nvGrpSpPr>
      <p:grpSpPr>
        <a:xfrm>
          <a:off x="0" y="0"/>
          <a:ext cx="0" cy="0"/>
          <a:chOff x="0" y="0"/>
          <a:chExt cx="0" cy="0"/>
        </a:xfrm>
      </p:grpSpPr>
      <p:pic>
        <p:nvPicPr>
          <p:cNvPr id="823" name="Google Shape;823;p6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824" name="Google Shape;824;p67"/>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5" name="Google Shape;825;p67"/>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6" name="Google Shape;826;p6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827" name="Google Shape;827;p67"/>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8" name="Google Shape;828;p67"/>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9" name="Google Shape;829;p67"/>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0" name="Google Shape;830;p67"/>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31" name="Google Shape;831;p6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2_bullet_points_orange">
  <p:cSld name="2_bullet_points_orange">
    <p:spTree>
      <p:nvGrpSpPr>
        <p:cNvPr id="1" name="Shape 832"/>
        <p:cNvGrpSpPr/>
        <p:nvPr/>
      </p:nvGrpSpPr>
      <p:grpSpPr>
        <a:xfrm>
          <a:off x="0" y="0"/>
          <a:ext cx="0" cy="0"/>
          <a:chOff x="0" y="0"/>
          <a:chExt cx="0" cy="0"/>
        </a:xfrm>
      </p:grpSpPr>
      <p:pic>
        <p:nvPicPr>
          <p:cNvPr id="833" name="Google Shape;833;p6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917382" y="-917381"/>
            <a:ext cx="2289621" cy="4124382"/>
          </a:xfrm>
          <a:prstGeom prst="rect">
            <a:avLst/>
          </a:prstGeom>
          <a:noFill/>
          <a:ln>
            <a:noFill/>
          </a:ln>
        </p:spPr>
      </p:pic>
      <p:pic>
        <p:nvPicPr>
          <p:cNvPr id="834" name="Google Shape;834;p6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429813" y="4703591"/>
            <a:ext cx="4767943" cy="2164646"/>
          </a:xfrm>
          <a:prstGeom prst="rect">
            <a:avLst/>
          </a:prstGeom>
          <a:noFill/>
          <a:ln>
            <a:noFill/>
          </a:ln>
        </p:spPr>
      </p:pic>
      <p:pic>
        <p:nvPicPr>
          <p:cNvPr id="835" name="Google Shape;835;p6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836" name="Google Shape;836;p68"/>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7" name="Google Shape;837;p68"/>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8" name="Google Shape;838;p6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839" name="Google Shape;839;p68"/>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0" name="Google Shape;840;p68"/>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1" name="Google Shape;841;p68"/>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2" name="Google Shape;842;p68"/>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43" name="Google Shape;843;p6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844" name="Google Shape;844;p6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64972" y="854730"/>
            <a:ext cx="921617" cy="1821115"/>
          </a:xfrm>
          <a:prstGeom prst="rect">
            <a:avLst/>
          </a:prstGeom>
          <a:noFill/>
          <a:ln>
            <a:noFill/>
          </a:ln>
        </p:spPr>
      </p:pic>
      <p:pic>
        <p:nvPicPr>
          <p:cNvPr id="845" name="Google Shape;845;p6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903490" y="4929562"/>
            <a:ext cx="1486403" cy="1387929"/>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Два объекта" type="twoObj">
  <p:cSld name="TWO_OBJECTS">
    <p:spTree>
      <p:nvGrpSpPr>
        <p:cNvPr id="1" name="Shape 846"/>
        <p:cNvGrpSpPr/>
        <p:nvPr/>
      </p:nvGrpSpPr>
      <p:grpSpPr>
        <a:xfrm>
          <a:off x="0" y="0"/>
          <a:ext cx="0" cy="0"/>
          <a:chOff x="0" y="0"/>
          <a:chExt cx="0" cy="0"/>
        </a:xfrm>
      </p:grpSpPr>
      <p:pic>
        <p:nvPicPr>
          <p:cNvPr id="847" name="Google Shape;847;p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958672" y="0"/>
            <a:ext cx="2767693" cy="615404"/>
          </a:xfrm>
          <a:prstGeom prst="rect">
            <a:avLst/>
          </a:prstGeom>
          <a:noFill/>
          <a:ln>
            <a:noFill/>
          </a:ln>
        </p:spPr>
      </p:pic>
      <p:pic>
        <p:nvPicPr>
          <p:cNvPr id="848" name="Google Shape;848;p6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1975756"/>
            <a:ext cx="4344992" cy="4882243"/>
          </a:xfrm>
          <a:prstGeom prst="rect">
            <a:avLst/>
          </a:prstGeom>
          <a:noFill/>
          <a:ln>
            <a:noFill/>
          </a:ln>
        </p:spPr>
      </p:pic>
      <p:pic>
        <p:nvPicPr>
          <p:cNvPr id="849" name="Google Shape;849;p6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50" name="Google Shape;850;p69"/>
          <p:cNvSpPr txBox="1">
            <a:spLocks noGrp="1"/>
          </p:cNvSpPr>
          <p:nvPr>
            <p:ph type="title"/>
          </p:nvPr>
        </p:nvSpPr>
        <p:spPr>
          <a:xfrm>
            <a:off x="0" y="365125"/>
            <a:ext cx="12192000" cy="7794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1" name="Google Shape;851;p6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2" name="Google Shape;852;p6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3" name="Google Shape;853;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4" name="Google Shape;854;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5" name="Google Shape;855;p6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856" name="Google Shape;856;p6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841792" y="1240320"/>
            <a:ext cx="330408" cy="330408"/>
          </a:xfrm>
          <a:prstGeom prst="rect">
            <a:avLst/>
          </a:prstGeom>
          <a:noFill/>
          <a:ln>
            <a:noFill/>
          </a:ln>
        </p:spPr>
      </p:pic>
      <p:pic>
        <p:nvPicPr>
          <p:cNvPr id="857" name="Google Shape;857;p6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224889" y="1330334"/>
            <a:ext cx="10058400" cy="138302"/>
          </a:xfrm>
          <a:prstGeom prst="rect">
            <a:avLst/>
          </a:prstGeom>
          <a:noFill/>
          <a:ln>
            <a:noFill/>
          </a:ln>
        </p:spPr>
      </p:pic>
      <p:pic>
        <p:nvPicPr>
          <p:cNvPr id="858" name="Google Shape;858;p6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3747975"/>
            <a:ext cx="2233743" cy="2192791"/>
          </a:xfrm>
          <a:prstGeom prst="rect">
            <a:avLst/>
          </a:prstGeom>
          <a:noFill/>
          <a:ln>
            <a:noFill/>
          </a:ln>
        </p:spPr>
      </p:pic>
      <p:pic>
        <p:nvPicPr>
          <p:cNvPr id="859" name="Google Shape;859;p6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767126" flipH="1">
            <a:off x="938553" y="4866917"/>
            <a:ext cx="1556017" cy="1616529"/>
          </a:xfrm>
          <a:prstGeom prst="rect">
            <a:avLst/>
          </a:prstGeom>
          <a:noFill/>
          <a:ln>
            <a:noFill/>
          </a:ln>
        </p:spPr>
      </p:pic>
      <p:pic>
        <p:nvPicPr>
          <p:cNvPr id="860" name="Google Shape;860;p6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794034" y="3469729"/>
            <a:ext cx="1265178" cy="2490107"/>
          </a:xfrm>
          <a:prstGeom prst="rect">
            <a:avLst/>
          </a:prstGeom>
          <a:noFill/>
          <a:ln>
            <a:noFill/>
          </a:ln>
        </p:spPr>
      </p:pic>
      <p:pic>
        <p:nvPicPr>
          <p:cNvPr id="861" name="Google Shape;861;p6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680122" y="76215"/>
            <a:ext cx="751114" cy="751114"/>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Сравнение" type="twoTxTwoObj">
  <p:cSld name="TWO_OBJECTS_WITH_TEXT">
    <p:spTree>
      <p:nvGrpSpPr>
        <p:cNvPr id="1" name="Shape 862"/>
        <p:cNvGrpSpPr/>
        <p:nvPr/>
      </p:nvGrpSpPr>
      <p:grpSpPr>
        <a:xfrm>
          <a:off x="0" y="0"/>
          <a:ext cx="0" cy="0"/>
          <a:chOff x="0" y="0"/>
          <a:chExt cx="0" cy="0"/>
        </a:xfrm>
      </p:grpSpPr>
      <p:pic>
        <p:nvPicPr>
          <p:cNvPr id="863" name="Google Shape;863;p7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76" y="1690688"/>
            <a:ext cx="2475652" cy="5167312"/>
          </a:xfrm>
          <a:prstGeom prst="rect">
            <a:avLst/>
          </a:prstGeom>
          <a:noFill/>
          <a:ln>
            <a:noFill/>
          </a:ln>
        </p:spPr>
      </p:pic>
      <p:pic>
        <p:nvPicPr>
          <p:cNvPr id="864" name="Google Shape;864;p7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899924" y="0"/>
            <a:ext cx="2392152" cy="1044765"/>
          </a:xfrm>
          <a:prstGeom prst="rect">
            <a:avLst/>
          </a:prstGeom>
          <a:noFill/>
          <a:ln>
            <a:noFill/>
          </a:ln>
        </p:spPr>
      </p:pic>
      <p:pic>
        <p:nvPicPr>
          <p:cNvPr id="865" name="Google Shape;865;p7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66" name="Google Shape;866;p70"/>
          <p:cNvSpPr txBox="1">
            <a:spLocks noGrp="1"/>
          </p:cNvSpPr>
          <p:nvPr>
            <p:ph type="title"/>
          </p:nvPr>
        </p:nvSpPr>
        <p:spPr>
          <a:xfrm>
            <a:off x="839788" y="800100"/>
            <a:ext cx="10515600" cy="89058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7" name="Google Shape;867;p70"/>
          <p:cNvSpPr txBox="1">
            <a:spLocks noGrp="1"/>
          </p:cNvSpPr>
          <p:nvPr>
            <p:ph type="body" idx="1"/>
          </p:nvPr>
        </p:nvSpPr>
        <p:spPr>
          <a:xfrm>
            <a:off x="839788" y="1844865"/>
            <a:ext cx="5157787" cy="504825"/>
          </a:xfrm>
          <a:prstGeom prst="rect">
            <a:avLst/>
          </a:prstGeom>
          <a:noFill/>
          <a:ln>
            <a:noFill/>
          </a:ln>
        </p:spPr>
        <p:txBody>
          <a:bodyPr spcFirstLastPara="1" wrap="square" lIns="91425" tIns="45700" rIns="91425" bIns="45700" anchor="b" anchorCtr="0">
            <a:normAutofit/>
          </a:bodyPr>
          <a:lstStyle>
            <a:lvl1pPr marL="457200" lvl="0" indent="-228600" algn="ctr">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8" name="Google Shape;868;p70"/>
          <p:cNvSpPr txBox="1">
            <a:spLocks noGrp="1"/>
          </p:cNvSpPr>
          <p:nvPr>
            <p:ph type="body" idx="2"/>
          </p:nvPr>
        </p:nvSpPr>
        <p:spPr>
          <a:xfrm>
            <a:off x="839788" y="2645229"/>
            <a:ext cx="5157787" cy="354443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9" name="Google Shape;869;p70"/>
          <p:cNvSpPr txBox="1">
            <a:spLocks noGrp="1"/>
          </p:cNvSpPr>
          <p:nvPr>
            <p:ph type="body" idx="3"/>
          </p:nvPr>
        </p:nvSpPr>
        <p:spPr>
          <a:xfrm>
            <a:off x="6172200" y="1836738"/>
            <a:ext cx="5183188" cy="512952"/>
          </a:xfrm>
          <a:prstGeom prst="rect">
            <a:avLst/>
          </a:prstGeom>
          <a:noFill/>
          <a:ln>
            <a:noFill/>
          </a:ln>
        </p:spPr>
        <p:txBody>
          <a:bodyPr spcFirstLastPara="1" wrap="square" lIns="91425" tIns="45700" rIns="91425" bIns="45700" anchor="b" anchorCtr="0">
            <a:normAutofit/>
          </a:bodyPr>
          <a:lstStyle>
            <a:lvl1pPr marL="457200" lvl="0" indent="-228600" algn="ctr">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70" name="Google Shape;870;p70"/>
          <p:cNvSpPr txBox="1">
            <a:spLocks noGrp="1"/>
          </p:cNvSpPr>
          <p:nvPr>
            <p:ph type="body" idx="4"/>
          </p:nvPr>
        </p:nvSpPr>
        <p:spPr>
          <a:xfrm>
            <a:off x="6172200" y="2645229"/>
            <a:ext cx="5183188" cy="354443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1" name="Google Shape;871;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2" name="Google Shape;872;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3" name="Google Shape;873;p7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874" name="Google Shape;874;p7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1151164" y="5286489"/>
            <a:ext cx="4301613" cy="333375"/>
          </a:xfrm>
          <a:prstGeom prst="rect">
            <a:avLst/>
          </a:prstGeom>
          <a:noFill/>
          <a:ln>
            <a:noFill/>
          </a:ln>
        </p:spPr>
      </p:pic>
      <p:pic>
        <p:nvPicPr>
          <p:cNvPr id="875" name="Google Shape;875;p7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6733222" y="5286489"/>
            <a:ext cx="4301613" cy="333375"/>
          </a:xfrm>
          <a:prstGeom prst="rect">
            <a:avLst/>
          </a:prstGeom>
          <a:noFill/>
          <a:ln>
            <a:noFill/>
          </a:ln>
        </p:spPr>
      </p:pic>
      <p:pic>
        <p:nvPicPr>
          <p:cNvPr id="876" name="Google Shape;876;p7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0" y="1135877"/>
            <a:ext cx="2166257" cy="219033"/>
          </a:xfrm>
          <a:prstGeom prst="rect">
            <a:avLst/>
          </a:prstGeom>
          <a:noFill/>
          <a:ln>
            <a:noFill/>
          </a:ln>
        </p:spPr>
      </p:pic>
      <p:pic>
        <p:nvPicPr>
          <p:cNvPr id="877" name="Google Shape;877;p7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a:off x="10025743" y="1135877"/>
            <a:ext cx="2166257" cy="219033"/>
          </a:xfrm>
          <a:prstGeom prst="rect">
            <a:avLst/>
          </a:prstGeom>
          <a:noFill/>
          <a:ln>
            <a:noFill/>
          </a:ln>
        </p:spPr>
      </p:pic>
      <p:pic>
        <p:nvPicPr>
          <p:cNvPr id="878" name="Google Shape;878;p7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783590" y="4558958"/>
            <a:ext cx="2844800" cy="2121812"/>
          </a:xfrm>
          <a:prstGeom prst="rect">
            <a:avLst/>
          </a:prstGeom>
          <a:noFill/>
          <a:ln>
            <a:noFill/>
          </a:ln>
        </p:spPr>
      </p:pic>
      <p:pic>
        <p:nvPicPr>
          <p:cNvPr id="879" name="Google Shape;879;p7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419063" y="-94776"/>
            <a:ext cx="1761092" cy="1764827"/>
          </a:xfrm>
          <a:prstGeom prst="rect">
            <a:avLst/>
          </a:prstGeom>
          <a:noFill/>
          <a:ln>
            <a:noFill/>
          </a:ln>
        </p:spPr>
      </p:pic>
      <p:pic>
        <p:nvPicPr>
          <p:cNvPr id="880" name="Google Shape;880;p7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369" y="4833257"/>
            <a:ext cx="2020458" cy="2024743"/>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Только заголовок" type="titleOnly">
  <p:cSld name="TITLE_ONLY">
    <p:spTree>
      <p:nvGrpSpPr>
        <p:cNvPr id="1" name="Shape 881"/>
        <p:cNvGrpSpPr/>
        <p:nvPr/>
      </p:nvGrpSpPr>
      <p:grpSpPr>
        <a:xfrm>
          <a:off x="0" y="0"/>
          <a:ext cx="0" cy="0"/>
          <a:chOff x="0" y="0"/>
          <a:chExt cx="0" cy="0"/>
        </a:xfrm>
      </p:grpSpPr>
      <p:grpSp>
        <p:nvGrpSpPr>
          <p:cNvPr id="882" name="Google Shape;882;p71"/>
          <p:cNvGrpSpPr/>
          <p:nvPr/>
        </p:nvGrpSpPr>
        <p:grpSpPr>
          <a:xfrm>
            <a:off x="1662" y="0"/>
            <a:ext cx="12203414" cy="7137412"/>
            <a:chOff x="1662" y="0"/>
            <a:chExt cx="12203414" cy="7137412"/>
          </a:xfrm>
        </p:grpSpPr>
        <p:pic>
          <p:nvPicPr>
            <p:cNvPr id="883" name="Google Shape;883;p7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8542" y="5514125"/>
              <a:ext cx="4214242" cy="1343875"/>
            </a:xfrm>
            <a:prstGeom prst="rect">
              <a:avLst/>
            </a:prstGeom>
            <a:noFill/>
            <a:ln>
              <a:noFill/>
            </a:ln>
          </p:spPr>
        </p:pic>
        <p:pic>
          <p:nvPicPr>
            <p:cNvPr id="884" name="Google Shape;884;p7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715130" y="0"/>
              <a:ext cx="9485477" cy="6858000"/>
            </a:xfrm>
            <a:prstGeom prst="rect">
              <a:avLst/>
            </a:prstGeom>
            <a:noFill/>
            <a:ln>
              <a:noFill/>
            </a:ln>
          </p:spPr>
        </p:pic>
        <p:sp>
          <p:nvSpPr>
            <p:cNvPr id="885" name="Google Shape;885;p71"/>
            <p:cNvSpPr txBox="1"/>
            <p:nvPr/>
          </p:nvSpPr>
          <p:spPr>
            <a:xfrm>
              <a:off x="11632479" y="6374324"/>
              <a:ext cx="557934" cy="76308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de-CH" sz="2400" b="1">
                  <a:solidFill>
                    <a:schemeClr val="lt1"/>
                  </a:solidFill>
                  <a:latin typeface="Century Gothic"/>
                  <a:ea typeface="Century Gothic"/>
                  <a:cs typeface="Century Gothic"/>
                  <a:sym typeface="Century Gothic"/>
                </a:rPr>
                <a:t>14</a:t>
              </a:r>
              <a:endParaRPr sz="2400" b="1">
                <a:solidFill>
                  <a:schemeClr val="lt1"/>
                </a:solidFill>
                <a:latin typeface="Century Gothic"/>
                <a:ea typeface="Century Gothic"/>
                <a:cs typeface="Century Gothic"/>
                <a:sym typeface="Century Gothic"/>
              </a:endParaRPr>
            </a:p>
          </p:txBody>
        </p:sp>
        <p:pic>
          <p:nvPicPr>
            <p:cNvPr id="886" name="Google Shape;886;p7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662" y="1344991"/>
              <a:ext cx="4716524" cy="5513009"/>
            </a:xfrm>
            <a:prstGeom prst="rect">
              <a:avLst/>
            </a:prstGeom>
            <a:noFill/>
            <a:ln>
              <a:noFill/>
            </a:ln>
          </p:spPr>
        </p:pic>
        <p:pic>
          <p:nvPicPr>
            <p:cNvPr id="887" name="Google Shape;887;p7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280880" y="0"/>
              <a:ext cx="8301547" cy="6858000"/>
            </a:xfrm>
            <a:prstGeom prst="rect">
              <a:avLst/>
            </a:prstGeom>
            <a:noFill/>
            <a:ln>
              <a:noFill/>
            </a:ln>
          </p:spPr>
        </p:pic>
        <p:pic>
          <p:nvPicPr>
            <p:cNvPr id="888" name="Google Shape;888;p7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02859" y="4014069"/>
              <a:ext cx="2046230" cy="2008716"/>
            </a:xfrm>
            <a:prstGeom prst="rect">
              <a:avLst/>
            </a:prstGeom>
            <a:noFill/>
            <a:ln>
              <a:noFill/>
            </a:ln>
          </p:spPr>
        </p:pic>
        <p:pic>
          <p:nvPicPr>
            <p:cNvPr id="889" name="Google Shape;889;p71"/>
            <p:cNvPicPr preferRelativeResize="0"/>
            <p:nvPr/>
          </p:nvPicPr>
          <p:blipFill rotWithShape="1">
            <a:blip r:embed="rId7">
              <a:alphaModFix/>
            </a:blip>
            <a:srcRect/>
            <a:stretch/>
          </p:blipFill>
          <p:spPr>
            <a:xfrm>
              <a:off x="4281558" y="4593980"/>
              <a:ext cx="4762500" cy="247650"/>
            </a:xfrm>
            <a:prstGeom prst="rect">
              <a:avLst/>
            </a:prstGeom>
            <a:noFill/>
            <a:ln>
              <a:noFill/>
            </a:ln>
          </p:spPr>
        </p:pic>
        <p:pic>
          <p:nvPicPr>
            <p:cNvPr id="890" name="Google Shape;890;p7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662" y="620688"/>
              <a:ext cx="3280880" cy="853029"/>
            </a:xfrm>
            <a:prstGeom prst="rect">
              <a:avLst/>
            </a:prstGeom>
            <a:noFill/>
            <a:ln>
              <a:noFill/>
            </a:ln>
          </p:spPr>
        </p:pic>
        <p:pic>
          <p:nvPicPr>
            <p:cNvPr id="891" name="Google Shape;891;p7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349030" y="1344991"/>
              <a:ext cx="2856046" cy="4262649"/>
            </a:xfrm>
            <a:prstGeom prst="rect">
              <a:avLst/>
            </a:prstGeom>
            <a:noFill/>
            <a:ln>
              <a:noFill/>
            </a:ln>
          </p:spPr>
        </p:pic>
      </p:grpSp>
      <p:pic>
        <p:nvPicPr>
          <p:cNvPr id="892" name="Google Shape;892;p7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93" name="Google Shape;893;p71"/>
          <p:cNvSpPr txBox="1">
            <a:spLocks noGrp="1"/>
          </p:cNvSpPr>
          <p:nvPr>
            <p:ph type="title"/>
          </p:nvPr>
        </p:nvSpPr>
        <p:spPr>
          <a:xfrm>
            <a:off x="930729" y="2680792"/>
            <a:ext cx="11259684"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4" name="Google Shape;894;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5" name="Google Shape;895;p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6" name="Google Shape;896;p7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03">
  <p:cSld name="title-03">
    <p:spTree>
      <p:nvGrpSpPr>
        <p:cNvPr id="1" name="Shape 125"/>
        <p:cNvGrpSpPr/>
        <p:nvPr/>
      </p:nvGrpSpPr>
      <p:grpSpPr>
        <a:xfrm>
          <a:off x="0" y="0"/>
          <a:ext cx="0" cy="0"/>
          <a:chOff x="0" y="0"/>
          <a:chExt cx="0" cy="0"/>
        </a:xfrm>
      </p:grpSpPr>
      <p:pic>
        <p:nvPicPr>
          <p:cNvPr id="126" name="Google Shape;126;p1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306" y="0"/>
            <a:ext cx="6239483" cy="2407816"/>
          </a:xfrm>
          <a:prstGeom prst="rect">
            <a:avLst/>
          </a:prstGeom>
          <a:noFill/>
          <a:ln>
            <a:noFill/>
          </a:ln>
        </p:spPr>
      </p:pic>
      <p:pic>
        <p:nvPicPr>
          <p:cNvPr id="127" name="Google Shape;127;p1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5261969" y="3493788"/>
            <a:ext cx="3169481" cy="164813"/>
          </a:xfrm>
          <a:prstGeom prst="rect">
            <a:avLst/>
          </a:prstGeom>
          <a:noFill/>
          <a:ln>
            <a:noFill/>
          </a:ln>
        </p:spPr>
      </p:pic>
      <p:pic>
        <p:nvPicPr>
          <p:cNvPr id="128" name="Google Shape;128;p1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23059" y="0"/>
            <a:ext cx="1936759" cy="3208564"/>
          </a:xfrm>
          <a:prstGeom prst="rect">
            <a:avLst/>
          </a:prstGeom>
          <a:noFill/>
          <a:ln>
            <a:noFill/>
          </a:ln>
        </p:spPr>
      </p:pic>
      <p:pic>
        <p:nvPicPr>
          <p:cNvPr id="129" name="Google Shape;129;p1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133600" y="0"/>
            <a:ext cx="10058400" cy="5957925"/>
          </a:xfrm>
          <a:prstGeom prst="rect">
            <a:avLst/>
          </a:prstGeom>
          <a:noFill/>
          <a:ln>
            <a:noFill/>
          </a:ln>
        </p:spPr>
      </p:pic>
      <p:pic>
        <p:nvPicPr>
          <p:cNvPr id="130" name="Google Shape;130;p1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 y="-203086"/>
            <a:ext cx="4713111" cy="6701416"/>
          </a:xfrm>
          <a:prstGeom prst="rect">
            <a:avLst/>
          </a:prstGeom>
          <a:noFill/>
          <a:ln>
            <a:noFill/>
          </a:ln>
        </p:spPr>
      </p:pic>
      <p:sp>
        <p:nvSpPr>
          <p:cNvPr id="131" name="Google Shape;131;p18"/>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1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35" name="Google Shape;135;p18"/>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36" name="Google Shape;136;p1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6213" y="0"/>
            <a:ext cx="6381890" cy="5355771"/>
          </a:xfrm>
          <a:prstGeom prst="rect">
            <a:avLst/>
          </a:prstGeom>
          <a:noFill/>
          <a:ln>
            <a:noFill/>
          </a:ln>
        </p:spPr>
      </p:pic>
      <p:sp>
        <p:nvSpPr>
          <p:cNvPr id="137" name="Google Shape;137;p18"/>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38" name="Google Shape;138;p1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708809" y="27720"/>
            <a:ext cx="2852057" cy="2799769"/>
          </a:xfrm>
          <a:prstGeom prst="rect">
            <a:avLst/>
          </a:prstGeom>
          <a:noFill/>
          <a:ln>
            <a:noFill/>
          </a:ln>
        </p:spPr>
      </p:pic>
      <p:pic>
        <p:nvPicPr>
          <p:cNvPr id="139" name="Google Shape;139;p1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244789" y="1333867"/>
            <a:ext cx="2013559" cy="2180685"/>
          </a:xfrm>
          <a:prstGeom prst="rect">
            <a:avLst/>
          </a:prstGeom>
          <a:noFill/>
          <a:ln>
            <a:noFill/>
          </a:ln>
        </p:spPr>
      </p:pic>
      <p:pic>
        <p:nvPicPr>
          <p:cNvPr id="140" name="Google Shape;140;p1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20296" y="60695"/>
            <a:ext cx="1165197" cy="1273172"/>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matchingName="1_More_text_green">
  <p:cSld name="1_More_text_green">
    <p:spTree>
      <p:nvGrpSpPr>
        <p:cNvPr id="1" name="Shape 897"/>
        <p:cNvGrpSpPr/>
        <p:nvPr/>
      </p:nvGrpSpPr>
      <p:grpSpPr>
        <a:xfrm>
          <a:off x="0" y="0"/>
          <a:ext cx="0" cy="0"/>
          <a:chOff x="0" y="0"/>
          <a:chExt cx="0" cy="0"/>
        </a:xfrm>
      </p:grpSpPr>
      <p:pic>
        <p:nvPicPr>
          <p:cNvPr id="898" name="Google Shape;898;p7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99" name="Google Shape;899;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0" name="Google Shape;900;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1" name="Google Shape;901;p7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902" name="Google Shape;902;p72"/>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903" name="Google Shape;903;p7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11026374" y="0"/>
            <a:ext cx="1165626" cy="2432957"/>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matchingName="1_bullet_points_orange">
  <p:cSld name="1_bullet_points_orange">
    <p:spTree>
      <p:nvGrpSpPr>
        <p:cNvPr id="1" name="Shape 904"/>
        <p:cNvGrpSpPr/>
        <p:nvPr/>
      </p:nvGrpSpPr>
      <p:grpSpPr>
        <a:xfrm>
          <a:off x="0" y="0"/>
          <a:ext cx="0" cy="0"/>
          <a:chOff x="0" y="0"/>
          <a:chExt cx="0" cy="0"/>
        </a:xfrm>
      </p:grpSpPr>
      <p:pic>
        <p:nvPicPr>
          <p:cNvPr id="905" name="Google Shape;905;p7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8542137" y="1683882"/>
            <a:ext cx="3646161" cy="5184355"/>
          </a:xfrm>
          <a:prstGeom prst="rect">
            <a:avLst/>
          </a:prstGeom>
          <a:noFill/>
          <a:ln>
            <a:noFill/>
          </a:ln>
        </p:spPr>
      </p:pic>
      <p:pic>
        <p:nvPicPr>
          <p:cNvPr id="906" name="Google Shape;906;p73"/>
          <p:cNvPicPr preferRelativeResize="0"/>
          <p:nvPr/>
        </p:nvPicPr>
        <p:blipFill rotWithShape="1">
          <a:blip r:embed="rId3" cstate="email">
            <a:alphaModFix/>
            <a:extLst>
              <a:ext uri="{28A0092B-C50C-407E-A947-70E740481C1C}">
                <a14:useLocalDpi xmlns:a14="http://schemas.microsoft.com/office/drawing/2010/main"/>
              </a:ext>
            </a:extLst>
          </a:blip>
          <a:srcRect l="40196"/>
          <a:stretch/>
        </p:blipFill>
        <p:spPr>
          <a:xfrm>
            <a:off x="0" y="0"/>
            <a:ext cx="2676825" cy="6868237"/>
          </a:xfrm>
          <a:prstGeom prst="rect">
            <a:avLst/>
          </a:prstGeom>
          <a:noFill/>
          <a:ln>
            <a:noFill/>
          </a:ln>
        </p:spPr>
      </p:pic>
      <p:pic>
        <p:nvPicPr>
          <p:cNvPr id="907" name="Google Shape;907;p7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908" name="Google Shape;908;p73"/>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9" name="Google Shape;909;p73"/>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0" name="Google Shape;910;p7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911" name="Google Shape;911;p73"/>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2" name="Google Shape;912;p73"/>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3" name="Google Shape;913;p73"/>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4" name="Google Shape;914;p73"/>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15" name="Google Shape;915;p7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91223" y="3580588"/>
            <a:ext cx="1469114" cy="1442181"/>
          </a:xfrm>
          <a:prstGeom prst="rect">
            <a:avLst/>
          </a:prstGeom>
          <a:noFill/>
          <a:ln>
            <a:noFill/>
          </a:ln>
        </p:spPr>
      </p:pic>
      <p:pic>
        <p:nvPicPr>
          <p:cNvPr id="916" name="Google Shape;916;p7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412672" y="5480877"/>
            <a:ext cx="5502728" cy="426461"/>
          </a:xfrm>
          <a:prstGeom prst="rect">
            <a:avLst/>
          </a:prstGeom>
          <a:noFill/>
          <a:ln>
            <a:noFill/>
          </a:ln>
        </p:spPr>
      </p:pic>
      <p:pic>
        <p:nvPicPr>
          <p:cNvPr id="917" name="Google Shape;917;p73"/>
          <p:cNvPicPr preferRelativeResize="0"/>
          <p:nvPr/>
        </p:nvPicPr>
        <p:blipFill rotWithShape="1">
          <a:blip r:embed="rId7" cstate="email">
            <a:alphaModFix/>
            <a:extLst>
              <a:ext uri="{28A0092B-C50C-407E-A947-70E740481C1C}">
                <a14:useLocalDpi xmlns:a14="http://schemas.microsoft.com/office/drawing/2010/main"/>
              </a:ext>
            </a:extLst>
          </a:blip>
          <a:srcRect t="52060"/>
          <a:stretch/>
        </p:blipFill>
        <p:spPr>
          <a:xfrm>
            <a:off x="9312208" y="-7790"/>
            <a:ext cx="2419661" cy="1162436"/>
          </a:xfrm>
          <a:prstGeom prst="rect">
            <a:avLst/>
          </a:prstGeom>
          <a:noFill/>
          <a:ln>
            <a:noFill/>
          </a:ln>
        </p:spPr>
      </p:pic>
      <p:pic>
        <p:nvPicPr>
          <p:cNvPr id="918" name="Google Shape;918;p7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732146">
            <a:off x="1071856" y="4648048"/>
            <a:ext cx="883356" cy="965214"/>
          </a:xfrm>
          <a:prstGeom prst="rect">
            <a:avLst/>
          </a:prstGeom>
          <a:noFill/>
          <a:ln>
            <a:noFill/>
          </a:ln>
        </p:spPr>
      </p:pic>
      <p:pic>
        <p:nvPicPr>
          <p:cNvPr id="919" name="Google Shape;919;p7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10796628" y="432393"/>
            <a:ext cx="1267035" cy="1384447"/>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matchingName="3_Только заголовок">
  <p:cSld name="3_Только заголовок">
    <p:spTree>
      <p:nvGrpSpPr>
        <p:cNvPr id="1" name="Shape 920"/>
        <p:cNvGrpSpPr/>
        <p:nvPr/>
      </p:nvGrpSpPr>
      <p:grpSpPr>
        <a:xfrm>
          <a:off x="0" y="0"/>
          <a:ext cx="0" cy="0"/>
          <a:chOff x="0" y="0"/>
          <a:chExt cx="0" cy="0"/>
        </a:xfrm>
      </p:grpSpPr>
      <p:pic>
        <p:nvPicPr>
          <p:cNvPr id="921" name="Google Shape;921;p7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5963211" y="0"/>
            <a:ext cx="6234545" cy="6858000"/>
          </a:xfrm>
          <a:prstGeom prst="rect">
            <a:avLst/>
          </a:prstGeom>
          <a:noFill/>
          <a:ln>
            <a:noFill/>
          </a:ln>
        </p:spPr>
      </p:pic>
      <p:pic>
        <p:nvPicPr>
          <p:cNvPr id="922" name="Google Shape;922;p7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923" name="Google Shape;923;p7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24" name="Google Shape;924;p74"/>
          <p:cNvSpPr txBox="1">
            <a:spLocks noGrp="1"/>
          </p:cNvSpPr>
          <p:nvPr>
            <p:ph type="title"/>
          </p:nvPr>
        </p:nvSpPr>
        <p:spPr>
          <a:xfrm>
            <a:off x="7343" y="2346490"/>
            <a:ext cx="12190413"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5" name="Google Shape;925;p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6" name="Google Shape;926;p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7" name="Google Shape;927;p7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928" name="Google Shape;928;p74"/>
          <p:cNvPicPr preferRelativeResize="0"/>
          <p:nvPr/>
        </p:nvPicPr>
        <p:blipFill rotWithShape="1">
          <a:blip r:embed="rId4">
            <a:alphaModFix/>
          </a:blip>
          <a:srcRect/>
          <a:stretch/>
        </p:blipFill>
        <p:spPr>
          <a:xfrm>
            <a:off x="3714750" y="4638614"/>
            <a:ext cx="4762500" cy="247650"/>
          </a:xfrm>
          <a:prstGeom prst="rect">
            <a:avLst/>
          </a:prstGeom>
          <a:noFill/>
          <a:ln>
            <a:noFill/>
          </a:ln>
        </p:spPr>
      </p:pic>
      <p:pic>
        <p:nvPicPr>
          <p:cNvPr id="929" name="Google Shape;929;p7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728173" y="781667"/>
            <a:ext cx="2049912" cy="1528940"/>
          </a:xfrm>
          <a:prstGeom prst="rect">
            <a:avLst/>
          </a:prstGeom>
          <a:noFill/>
          <a:ln>
            <a:noFill/>
          </a:ln>
        </p:spPr>
      </p:pic>
      <p:pic>
        <p:nvPicPr>
          <p:cNvPr id="930" name="Google Shape;930;p7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753768">
            <a:off x="2613168" y="2819398"/>
            <a:ext cx="1217239" cy="1330036"/>
          </a:xfrm>
          <a:prstGeom prst="rect">
            <a:avLst/>
          </a:prstGeom>
          <a:noFill/>
          <a:ln>
            <a:noFill/>
          </a:ln>
        </p:spPr>
      </p:pic>
      <p:pic>
        <p:nvPicPr>
          <p:cNvPr id="931" name="Google Shape;931;p7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6774727" y="3365255"/>
            <a:ext cx="3485354" cy="3492745"/>
          </a:xfrm>
          <a:prstGeom prst="rect">
            <a:avLst/>
          </a:prstGeom>
          <a:noFill/>
          <a:ln>
            <a:noFill/>
          </a:ln>
        </p:spPr>
      </p:pic>
      <p:pic>
        <p:nvPicPr>
          <p:cNvPr id="932" name="Google Shape;932;p7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284770" y="2089915"/>
            <a:ext cx="1526459" cy="1498474"/>
          </a:xfrm>
          <a:prstGeom prst="rect">
            <a:avLst/>
          </a:prstGeom>
          <a:noFill/>
          <a:ln>
            <a:noFill/>
          </a:ln>
        </p:spPr>
      </p:pic>
      <p:pic>
        <p:nvPicPr>
          <p:cNvPr id="933" name="Google Shape;933;p7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432630">
            <a:off x="60942" y="3700067"/>
            <a:ext cx="2393137" cy="2519758"/>
          </a:xfrm>
          <a:prstGeom prst="rect">
            <a:avLst/>
          </a:prstGeom>
          <a:noFill/>
          <a:ln>
            <a:noFill/>
          </a:ln>
        </p:spPr>
      </p:pic>
      <p:pic>
        <p:nvPicPr>
          <p:cNvPr id="934" name="Google Shape;934;p7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91171" y="219861"/>
            <a:ext cx="3171808" cy="5436172"/>
          </a:xfrm>
          <a:prstGeom prst="rect">
            <a:avLst/>
          </a:prstGeom>
          <a:noFill/>
          <a:ln>
            <a:noFill/>
          </a:ln>
        </p:spPr>
      </p:pic>
      <p:pic>
        <p:nvPicPr>
          <p:cNvPr id="935" name="Google Shape;935;p74"/>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5400000" flipH="1">
            <a:off x="5259153" y="796258"/>
            <a:ext cx="1771650" cy="179134"/>
          </a:xfrm>
          <a:prstGeom prst="rect">
            <a:avLst/>
          </a:prstGeom>
          <a:noFill/>
          <a:ln>
            <a:noFill/>
          </a:ln>
        </p:spPr>
      </p:pic>
      <p:pic>
        <p:nvPicPr>
          <p:cNvPr id="936" name="Google Shape;936;p74"/>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9728173" y="244303"/>
            <a:ext cx="293061" cy="293061"/>
          </a:xfrm>
          <a:prstGeom prst="rect">
            <a:avLst/>
          </a:prstGeom>
          <a:noFill/>
          <a:ln>
            <a:noFill/>
          </a:ln>
        </p:spPr>
      </p:pic>
      <p:pic>
        <p:nvPicPr>
          <p:cNvPr id="937" name="Google Shape;937;p74"/>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3109313" y="5902441"/>
            <a:ext cx="293061" cy="293061"/>
          </a:xfrm>
          <a:prstGeom prst="rect">
            <a:avLst/>
          </a:prstGeom>
          <a:noFill/>
          <a:ln>
            <a:noFill/>
          </a:ln>
        </p:spPr>
      </p:pic>
      <p:pic>
        <p:nvPicPr>
          <p:cNvPr id="938" name="Google Shape;938;p74"/>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412377" y="302507"/>
            <a:ext cx="293061" cy="293061"/>
          </a:xfrm>
          <a:prstGeom prst="rect">
            <a:avLst/>
          </a:prstGeom>
          <a:noFill/>
          <a:ln>
            <a:noFill/>
          </a:ln>
        </p:spPr>
      </p:pic>
      <p:pic>
        <p:nvPicPr>
          <p:cNvPr id="939" name="Google Shape;939;p74"/>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97353" y="3365255"/>
            <a:ext cx="425845" cy="425845"/>
          </a:xfrm>
          <a:prstGeom prst="rect">
            <a:avLst/>
          </a:prstGeom>
          <a:noFill/>
          <a:ln>
            <a:noFill/>
          </a:ln>
        </p:spPr>
      </p:pic>
      <p:pic>
        <p:nvPicPr>
          <p:cNvPr id="940" name="Google Shape;940;p74"/>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11497371" y="281212"/>
            <a:ext cx="425845" cy="425845"/>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5_Только заголовок">
  <p:cSld name="5_Только заголовок">
    <p:spTree>
      <p:nvGrpSpPr>
        <p:cNvPr id="1" name="Shape 941"/>
        <p:cNvGrpSpPr/>
        <p:nvPr/>
      </p:nvGrpSpPr>
      <p:grpSpPr>
        <a:xfrm>
          <a:off x="0" y="0"/>
          <a:ext cx="0" cy="0"/>
          <a:chOff x="0" y="0"/>
          <a:chExt cx="0" cy="0"/>
        </a:xfrm>
      </p:grpSpPr>
      <p:pic>
        <p:nvPicPr>
          <p:cNvPr id="942" name="Google Shape;942;p7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5963211" y="0"/>
            <a:ext cx="6234545" cy="6858000"/>
          </a:xfrm>
          <a:prstGeom prst="rect">
            <a:avLst/>
          </a:prstGeom>
          <a:noFill/>
          <a:ln>
            <a:noFill/>
          </a:ln>
        </p:spPr>
      </p:pic>
      <p:pic>
        <p:nvPicPr>
          <p:cNvPr id="943" name="Google Shape;943;p7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944" name="Google Shape;944;p7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45" name="Google Shape;945;p75"/>
          <p:cNvSpPr txBox="1">
            <a:spLocks noGrp="1"/>
          </p:cNvSpPr>
          <p:nvPr>
            <p:ph type="title"/>
          </p:nvPr>
        </p:nvSpPr>
        <p:spPr>
          <a:xfrm>
            <a:off x="7343" y="2346490"/>
            <a:ext cx="12190413"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6" name="Google Shape;946;p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7" name="Google Shape;947;p7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8" name="Google Shape;948;p7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949" name="Google Shape;949;p7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728173" y="781667"/>
            <a:ext cx="2049912" cy="1528940"/>
          </a:xfrm>
          <a:prstGeom prst="rect">
            <a:avLst/>
          </a:prstGeom>
          <a:noFill/>
          <a:ln>
            <a:noFill/>
          </a:ln>
        </p:spPr>
      </p:pic>
      <p:pic>
        <p:nvPicPr>
          <p:cNvPr id="950" name="Google Shape;950;p7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2753768">
            <a:off x="2613168" y="2819398"/>
            <a:ext cx="1217239" cy="1330036"/>
          </a:xfrm>
          <a:prstGeom prst="rect">
            <a:avLst/>
          </a:prstGeom>
          <a:noFill/>
          <a:ln>
            <a:noFill/>
          </a:ln>
        </p:spPr>
      </p:pic>
      <p:pic>
        <p:nvPicPr>
          <p:cNvPr id="951" name="Google Shape;951;p7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6774727" y="3365255"/>
            <a:ext cx="3485354" cy="3492745"/>
          </a:xfrm>
          <a:prstGeom prst="rect">
            <a:avLst/>
          </a:prstGeom>
          <a:noFill/>
          <a:ln>
            <a:noFill/>
          </a:ln>
        </p:spPr>
      </p:pic>
      <p:pic>
        <p:nvPicPr>
          <p:cNvPr id="952" name="Google Shape;952;p7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284770" y="2089915"/>
            <a:ext cx="1526459" cy="1498474"/>
          </a:xfrm>
          <a:prstGeom prst="rect">
            <a:avLst/>
          </a:prstGeom>
          <a:noFill/>
          <a:ln>
            <a:noFill/>
          </a:ln>
        </p:spPr>
      </p:pic>
      <p:pic>
        <p:nvPicPr>
          <p:cNvPr id="953" name="Google Shape;953;p7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432630">
            <a:off x="60942" y="3700067"/>
            <a:ext cx="2393137" cy="2519758"/>
          </a:xfrm>
          <a:prstGeom prst="rect">
            <a:avLst/>
          </a:prstGeom>
          <a:noFill/>
          <a:ln>
            <a:noFill/>
          </a:ln>
        </p:spPr>
      </p:pic>
      <p:pic>
        <p:nvPicPr>
          <p:cNvPr id="954" name="Google Shape;954;p7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91171" y="219861"/>
            <a:ext cx="3171808" cy="5436172"/>
          </a:xfrm>
          <a:prstGeom prst="rect">
            <a:avLst/>
          </a:prstGeom>
          <a:noFill/>
          <a:ln>
            <a:noFill/>
          </a:ln>
        </p:spPr>
      </p:pic>
      <p:pic>
        <p:nvPicPr>
          <p:cNvPr id="955" name="Google Shape;955;p7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728173" y="244303"/>
            <a:ext cx="293061" cy="293061"/>
          </a:xfrm>
          <a:prstGeom prst="rect">
            <a:avLst/>
          </a:prstGeom>
          <a:noFill/>
          <a:ln>
            <a:noFill/>
          </a:ln>
        </p:spPr>
      </p:pic>
      <p:pic>
        <p:nvPicPr>
          <p:cNvPr id="956" name="Google Shape;956;p7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3109313" y="5902441"/>
            <a:ext cx="293061" cy="293061"/>
          </a:xfrm>
          <a:prstGeom prst="rect">
            <a:avLst/>
          </a:prstGeom>
          <a:noFill/>
          <a:ln>
            <a:noFill/>
          </a:ln>
        </p:spPr>
      </p:pic>
      <p:pic>
        <p:nvPicPr>
          <p:cNvPr id="957" name="Google Shape;957;p7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412377" y="302507"/>
            <a:ext cx="293061" cy="293061"/>
          </a:xfrm>
          <a:prstGeom prst="rect">
            <a:avLst/>
          </a:prstGeom>
          <a:noFill/>
          <a:ln>
            <a:noFill/>
          </a:ln>
        </p:spPr>
      </p:pic>
      <p:pic>
        <p:nvPicPr>
          <p:cNvPr id="958" name="Google Shape;958;p7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97353" y="3365255"/>
            <a:ext cx="425845" cy="425845"/>
          </a:xfrm>
          <a:prstGeom prst="rect">
            <a:avLst/>
          </a:prstGeom>
          <a:noFill/>
          <a:ln>
            <a:noFill/>
          </a:ln>
        </p:spPr>
      </p:pic>
      <p:pic>
        <p:nvPicPr>
          <p:cNvPr id="959" name="Google Shape;959;p7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497371" y="281212"/>
            <a:ext cx="425845" cy="425845"/>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4_Только заголовок">
  <p:cSld name="4_Только заголовок">
    <p:spTree>
      <p:nvGrpSpPr>
        <p:cNvPr id="1" name="Shape 960"/>
        <p:cNvGrpSpPr/>
        <p:nvPr/>
      </p:nvGrpSpPr>
      <p:grpSpPr>
        <a:xfrm>
          <a:off x="0" y="0"/>
          <a:ext cx="0" cy="0"/>
          <a:chOff x="0" y="0"/>
          <a:chExt cx="0" cy="0"/>
        </a:xfrm>
      </p:grpSpPr>
      <p:pic>
        <p:nvPicPr>
          <p:cNvPr id="961" name="Google Shape;961;p7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721" y="-4824"/>
            <a:ext cx="4208232" cy="3633107"/>
          </a:xfrm>
          <a:prstGeom prst="rect">
            <a:avLst/>
          </a:prstGeom>
          <a:noFill/>
          <a:ln>
            <a:noFill/>
          </a:ln>
        </p:spPr>
      </p:pic>
      <p:pic>
        <p:nvPicPr>
          <p:cNvPr id="962" name="Google Shape;962;p7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70976" y="4919648"/>
            <a:ext cx="4463143" cy="223157"/>
          </a:xfrm>
          <a:prstGeom prst="rect">
            <a:avLst/>
          </a:prstGeom>
          <a:noFill/>
          <a:ln>
            <a:noFill/>
          </a:ln>
        </p:spPr>
      </p:pic>
      <p:pic>
        <p:nvPicPr>
          <p:cNvPr id="963" name="Google Shape;963;p7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876170" y="1589976"/>
            <a:ext cx="8452757" cy="2625637"/>
          </a:xfrm>
          <a:prstGeom prst="rect">
            <a:avLst/>
          </a:prstGeom>
          <a:noFill/>
          <a:ln>
            <a:noFill/>
          </a:ln>
        </p:spPr>
      </p:pic>
      <p:pic>
        <p:nvPicPr>
          <p:cNvPr id="964" name="Google Shape;964;p7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516826" y="-4824"/>
            <a:ext cx="5675174" cy="6858000"/>
          </a:xfrm>
          <a:prstGeom prst="rect">
            <a:avLst/>
          </a:prstGeom>
          <a:noFill/>
          <a:ln>
            <a:noFill/>
          </a:ln>
        </p:spPr>
      </p:pic>
      <p:pic>
        <p:nvPicPr>
          <p:cNvPr id="965" name="Google Shape;965;p7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66" name="Google Shape;966;p76"/>
          <p:cNvSpPr txBox="1">
            <a:spLocks noGrp="1"/>
          </p:cNvSpPr>
          <p:nvPr>
            <p:ph type="title"/>
          </p:nvPr>
        </p:nvSpPr>
        <p:spPr>
          <a:xfrm>
            <a:off x="7343" y="2346490"/>
            <a:ext cx="12190413"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7" name="Google Shape;967;p7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8" name="Google Shape;968;p7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9" name="Google Shape;969;p7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970" name="Google Shape;970;p7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2721" y="2442748"/>
            <a:ext cx="4035879" cy="4415252"/>
          </a:xfrm>
          <a:prstGeom prst="rect">
            <a:avLst/>
          </a:prstGeom>
          <a:noFill/>
          <a:ln>
            <a:noFill/>
          </a:ln>
        </p:spPr>
      </p:pic>
      <p:pic>
        <p:nvPicPr>
          <p:cNvPr id="971" name="Google Shape;971;p7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80311" y="819166"/>
            <a:ext cx="476250" cy="447675"/>
          </a:xfrm>
          <a:prstGeom prst="rect">
            <a:avLst/>
          </a:prstGeom>
          <a:noFill/>
          <a:ln>
            <a:noFill/>
          </a:ln>
        </p:spPr>
      </p:pic>
      <p:pic>
        <p:nvPicPr>
          <p:cNvPr id="972" name="Google Shape;972;p7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540334">
            <a:off x="10752610" y="493330"/>
            <a:ext cx="476250" cy="447675"/>
          </a:xfrm>
          <a:prstGeom prst="rect">
            <a:avLst/>
          </a:prstGeom>
          <a:noFill/>
          <a:ln>
            <a:noFill/>
          </a:ln>
        </p:spPr>
      </p:pic>
      <p:pic>
        <p:nvPicPr>
          <p:cNvPr id="973" name="Google Shape;973;p7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579591">
            <a:off x="3595910" y="5758549"/>
            <a:ext cx="476250" cy="447675"/>
          </a:xfrm>
          <a:prstGeom prst="rect">
            <a:avLst/>
          </a:prstGeom>
          <a:noFill/>
          <a:ln>
            <a:noFill/>
          </a:ln>
        </p:spPr>
      </p:pic>
      <p:pic>
        <p:nvPicPr>
          <p:cNvPr id="974" name="Google Shape;974;p7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3030128" y="1069610"/>
            <a:ext cx="982421" cy="987879"/>
          </a:xfrm>
          <a:prstGeom prst="rect">
            <a:avLst/>
          </a:prstGeom>
          <a:noFill/>
          <a:ln>
            <a:noFill/>
          </a:ln>
        </p:spPr>
      </p:pic>
      <p:pic>
        <p:nvPicPr>
          <p:cNvPr id="975" name="Google Shape;975;p7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3739829">
            <a:off x="9421231" y="5794673"/>
            <a:ext cx="982421" cy="987879"/>
          </a:xfrm>
          <a:prstGeom prst="rect">
            <a:avLst/>
          </a:prstGeom>
          <a:noFill/>
          <a:ln>
            <a:noFill/>
          </a:ln>
        </p:spPr>
      </p:pic>
      <p:pic>
        <p:nvPicPr>
          <p:cNvPr id="976" name="Google Shape;976;p76"/>
          <p:cNvPicPr preferRelativeResize="0"/>
          <p:nvPr/>
        </p:nvPicPr>
        <p:blipFill rotWithShape="1">
          <a:blip r:embed="rId10">
            <a:alphaModFix/>
          </a:blip>
          <a:srcRect/>
          <a:stretch/>
        </p:blipFill>
        <p:spPr>
          <a:xfrm>
            <a:off x="5815499" y="5665000"/>
            <a:ext cx="4762500" cy="247650"/>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1_Только заголовок">
  <p:cSld name="1_Только заголовок">
    <p:spTree>
      <p:nvGrpSpPr>
        <p:cNvPr id="1" name="Shape 977"/>
        <p:cNvGrpSpPr/>
        <p:nvPr/>
      </p:nvGrpSpPr>
      <p:grpSpPr>
        <a:xfrm>
          <a:off x="0" y="0"/>
          <a:ext cx="0" cy="0"/>
          <a:chOff x="0" y="0"/>
          <a:chExt cx="0" cy="0"/>
        </a:xfrm>
      </p:grpSpPr>
      <p:grpSp>
        <p:nvGrpSpPr>
          <p:cNvPr id="978" name="Google Shape;978;p77"/>
          <p:cNvGrpSpPr/>
          <p:nvPr/>
        </p:nvGrpSpPr>
        <p:grpSpPr>
          <a:xfrm>
            <a:off x="-3645" y="0"/>
            <a:ext cx="12194058" cy="6857999"/>
            <a:chOff x="-3645" y="0"/>
            <a:chExt cx="12194058" cy="6857999"/>
          </a:xfrm>
        </p:grpSpPr>
        <p:pic>
          <p:nvPicPr>
            <p:cNvPr id="979" name="Google Shape;979;p7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79997" y="0"/>
              <a:ext cx="10058400" cy="6613398"/>
            </a:xfrm>
            <a:prstGeom prst="rect">
              <a:avLst/>
            </a:prstGeom>
            <a:noFill/>
            <a:ln>
              <a:noFill/>
            </a:ln>
          </p:spPr>
        </p:pic>
        <p:cxnSp>
          <p:nvCxnSpPr>
            <p:cNvPr id="980" name="Google Shape;980;p77"/>
            <p:cNvCxnSpPr/>
            <p:nvPr/>
          </p:nvCxnSpPr>
          <p:spPr>
            <a:xfrm>
              <a:off x="3755206" y="1682932"/>
              <a:ext cx="1620000" cy="0"/>
            </a:xfrm>
            <a:prstGeom prst="straightConnector1">
              <a:avLst/>
            </a:prstGeom>
            <a:noFill/>
            <a:ln w="25400" cap="flat" cmpd="sng">
              <a:solidFill>
                <a:srgbClr val="083551"/>
              </a:solidFill>
              <a:prstDash val="solid"/>
              <a:miter lim="800000"/>
              <a:headEnd type="none" w="sm" len="sm"/>
              <a:tailEnd type="none" w="sm" len="sm"/>
            </a:ln>
          </p:spPr>
        </p:cxnSp>
        <p:cxnSp>
          <p:nvCxnSpPr>
            <p:cNvPr id="981" name="Google Shape;981;p77"/>
            <p:cNvCxnSpPr/>
            <p:nvPr/>
          </p:nvCxnSpPr>
          <p:spPr>
            <a:xfrm>
              <a:off x="6815206" y="1682932"/>
              <a:ext cx="1620000" cy="0"/>
            </a:xfrm>
            <a:prstGeom prst="straightConnector1">
              <a:avLst/>
            </a:prstGeom>
            <a:noFill/>
            <a:ln w="25400" cap="flat" cmpd="sng">
              <a:solidFill>
                <a:srgbClr val="083551"/>
              </a:solidFill>
              <a:prstDash val="solid"/>
              <a:miter lim="800000"/>
              <a:headEnd type="none" w="sm" len="sm"/>
              <a:tailEnd type="none" w="sm" len="sm"/>
            </a:ln>
          </p:spPr>
        </p:cxnSp>
        <p:grpSp>
          <p:nvGrpSpPr>
            <p:cNvPr id="982" name="Google Shape;982;p77"/>
            <p:cNvGrpSpPr/>
            <p:nvPr/>
          </p:nvGrpSpPr>
          <p:grpSpPr>
            <a:xfrm>
              <a:off x="5771170" y="1357295"/>
              <a:ext cx="648072" cy="543406"/>
              <a:chOff x="537029" y="1572196"/>
              <a:chExt cx="1010860" cy="847602"/>
            </a:xfrm>
          </p:grpSpPr>
          <p:sp>
            <p:nvSpPr>
              <p:cNvPr id="983" name="Google Shape;983;p77"/>
              <p:cNvSpPr/>
              <p:nvPr/>
            </p:nvSpPr>
            <p:spPr>
              <a:xfrm>
                <a:off x="537029" y="1572196"/>
                <a:ext cx="466798" cy="847602"/>
              </a:xfrm>
              <a:custGeom>
                <a:avLst/>
                <a:gdLst/>
                <a:ahLst/>
                <a:cxnLst/>
                <a:rect l="l" t="t" r="r" b="b"/>
                <a:pathLst>
                  <a:path w="309539" h="580653" extrusionOk="0">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solidFill>
                <a:srgbClr val="08355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984" name="Google Shape;984;p77"/>
              <p:cNvSpPr/>
              <p:nvPr/>
            </p:nvSpPr>
            <p:spPr>
              <a:xfrm>
                <a:off x="1081091" y="1572196"/>
                <a:ext cx="466798" cy="847602"/>
              </a:xfrm>
              <a:custGeom>
                <a:avLst/>
                <a:gdLst/>
                <a:ahLst/>
                <a:cxnLst/>
                <a:rect l="l" t="t" r="r" b="b"/>
                <a:pathLst>
                  <a:path w="309539" h="580653" extrusionOk="0">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solidFill>
                <a:srgbClr val="08355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985" name="Google Shape;985;p7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189938" y="0"/>
              <a:ext cx="1000475" cy="842400"/>
            </a:xfrm>
            <a:prstGeom prst="rect">
              <a:avLst/>
            </a:prstGeom>
            <a:noFill/>
            <a:ln>
              <a:noFill/>
            </a:ln>
          </p:spPr>
        </p:pic>
        <p:pic>
          <p:nvPicPr>
            <p:cNvPr id="986" name="Google Shape;986;p7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5" y="2828916"/>
              <a:ext cx="3290539" cy="4029083"/>
            </a:xfrm>
            <a:prstGeom prst="rect">
              <a:avLst/>
            </a:prstGeom>
            <a:noFill/>
            <a:ln>
              <a:noFill/>
            </a:ln>
          </p:spPr>
        </p:pic>
        <p:pic>
          <p:nvPicPr>
            <p:cNvPr id="987" name="Google Shape;987;p7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123835" y="922847"/>
              <a:ext cx="864096" cy="868896"/>
            </a:xfrm>
            <a:prstGeom prst="rect">
              <a:avLst/>
            </a:prstGeom>
            <a:noFill/>
            <a:ln>
              <a:noFill/>
            </a:ln>
          </p:spPr>
        </p:pic>
        <p:pic>
          <p:nvPicPr>
            <p:cNvPr id="988" name="Google Shape;988;p7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938131" flipH="1">
              <a:off x="1384363" y="73698"/>
              <a:ext cx="685654" cy="2316366"/>
            </a:xfrm>
            <a:prstGeom prst="rect">
              <a:avLst/>
            </a:prstGeom>
            <a:noFill/>
            <a:ln>
              <a:noFill/>
            </a:ln>
          </p:spPr>
        </p:pic>
        <p:pic>
          <p:nvPicPr>
            <p:cNvPr id="989" name="Google Shape;989;p7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99655" y="1892377"/>
              <a:ext cx="454572" cy="427298"/>
            </a:xfrm>
            <a:prstGeom prst="rect">
              <a:avLst/>
            </a:prstGeom>
            <a:noFill/>
            <a:ln>
              <a:noFill/>
            </a:ln>
          </p:spPr>
        </p:pic>
        <p:pic>
          <p:nvPicPr>
            <p:cNvPr id="990" name="Google Shape;990;p7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030417">
              <a:off x="10143269" y="5805264"/>
              <a:ext cx="454572" cy="427298"/>
            </a:xfrm>
            <a:prstGeom prst="rect">
              <a:avLst/>
            </a:prstGeom>
            <a:noFill/>
            <a:ln>
              <a:noFill/>
            </a:ln>
          </p:spPr>
        </p:pic>
        <p:pic>
          <p:nvPicPr>
            <p:cNvPr id="991" name="Google Shape;991;p7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558642">
              <a:off x="7319342" y="168829"/>
              <a:ext cx="454572" cy="427298"/>
            </a:xfrm>
            <a:prstGeom prst="rect">
              <a:avLst/>
            </a:prstGeom>
            <a:noFill/>
            <a:ln>
              <a:noFill/>
            </a:ln>
          </p:spPr>
        </p:pic>
        <p:pic>
          <p:nvPicPr>
            <p:cNvPr id="992" name="Google Shape;992;p7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505348" y="2828916"/>
              <a:ext cx="1586211" cy="1586211"/>
            </a:xfrm>
            <a:prstGeom prst="rect">
              <a:avLst/>
            </a:prstGeom>
            <a:noFill/>
            <a:ln>
              <a:noFill/>
            </a:ln>
          </p:spPr>
        </p:pic>
      </p:grpSp>
      <p:pic>
        <p:nvPicPr>
          <p:cNvPr id="993" name="Google Shape;993;p7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94" name="Google Shape;994;p77"/>
          <p:cNvSpPr txBox="1">
            <a:spLocks noGrp="1"/>
          </p:cNvSpPr>
          <p:nvPr>
            <p:ph type="title"/>
          </p:nvPr>
        </p:nvSpPr>
        <p:spPr>
          <a:xfrm>
            <a:off x="2176337" y="2122106"/>
            <a:ext cx="7947498" cy="227177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400"/>
              <a:buFont typeface="Century Gothic"/>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5" name="Google Shape;995;p7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6" name="Google Shape;996;p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7" name="Google Shape;997;p7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2_Только заголовок">
  <p:cSld name="2_Только заголовок">
    <p:spTree>
      <p:nvGrpSpPr>
        <p:cNvPr id="1" name="Shape 998"/>
        <p:cNvGrpSpPr/>
        <p:nvPr/>
      </p:nvGrpSpPr>
      <p:grpSpPr>
        <a:xfrm>
          <a:off x="0" y="0"/>
          <a:ext cx="0" cy="0"/>
          <a:chOff x="0" y="0"/>
          <a:chExt cx="0" cy="0"/>
        </a:xfrm>
      </p:grpSpPr>
      <p:grpSp>
        <p:nvGrpSpPr>
          <p:cNvPr id="999" name="Google Shape;999;p78"/>
          <p:cNvGrpSpPr/>
          <p:nvPr/>
        </p:nvGrpSpPr>
        <p:grpSpPr>
          <a:xfrm>
            <a:off x="1773909" y="1035687"/>
            <a:ext cx="9793906" cy="5054351"/>
            <a:chOff x="1773909" y="1035687"/>
            <a:chExt cx="9793906" cy="5054351"/>
          </a:xfrm>
        </p:grpSpPr>
        <p:pic>
          <p:nvPicPr>
            <p:cNvPr id="1000" name="Google Shape;1000;p7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570619" y="3056386"/>
              <a:ext cx="1010782" cy="4981192"/>
            </a:xfrm>
            <a:prstGeom prst="rect">
              <a:avLst/>
            </a:prstGeom>
            <a:noFill/>
            <a:ln>
              <a:noFill/>
            </a:ln>
          </p:spPr>
        </p:pic>
        <p:pic>
          <p:nvPicPr>
            <p:cNvPr id="1001" name="Google Shape;1001;p78"/>
            <p:cNvPicPr preferRelativeResize="0"/>
            <p:nvPr/>
          </p:nvPicPr>
          <p:blipFill rotWithShape="1">
            <a:blip r:embed="rId3">
              <a:alphaModFix/>
            </a:blip>
            <a:srcRect/>
            <a:stretch/>
          </p:blipFill>
          <p:spPr>
            <a:xfrm rot="-5400000">
              <a:off x="8571567" y="1731302"/>
              <a:ext cx="1010095" cy="4982400"/>
            </a:xfrm>
            <a:prstGeom prst="rect">
              <a:avLst/>
            </a:prstGeom>
            <a:noFill/>
            <a:ln>
              <a:noFill/>
            </a:ln>
          </p:spPr>
        </p:pic>
        <p:pic>
          <p:nvPicPr>
            <p:cNvPr id="1002" name="Google Shape;1002;p78"/>
            <p:cNvPicPr preferRelativeResize="0"/>
            <p:nvPr/>
          </p:nvPicPr>
          <p:blipFill rotWithShape="1">
            <a:blip r:embed="rId4">
              <a:alphaModFix/>
            </a:blip>
            <a:srcRect/>
            <a:stretch/>
          </p:blipFill>
          <p:spPr>
            <a:xfrm rot="5400000">
              <a:off x="8563375" y="399375"/>
              <a:ext cx="1025673" cy="4982400"/>
            </a:xfrm>
            <a:prstGeom prst="rect">
              <a:avLst/>
            </a:prstGeom>
            <a:noFill/>
            <a:ln>
              <a:noFill/>
            </a:ln>
          </p:spPr>
        </p:pic>
        <p:pic>
          <p:nvPicPr>
            <p:cNvPr id="1003" name="Google Shape;1003;p78"/>
            <p:cNvPicPr preferRelativeResize="0"/>
            <p:nvPr/>
          </p:nvPicPr>
          <p:blipFill rotWithShape="1">
            <a:blip r:embed="rId5">
              <a:alphaModFix/>
            </a:blip>
            <a:srcRect/>
            <a:stretch/>
          </p:blipFill>
          <p:spPr>
            <a:xfrm rot="5400000">
              <a:off x="8561805" y="-941509"/>
              <a:ext cx="1028008" cy="4982400"/>
            </a:xfrm>
            <a:prstGeom prst="rect">
              <a:avLst/>
            </a:prstGeom>
            <a:noFill/>
            <a:ln>
              <a:noFill/>
            </a:ln>
          </p:spPr>
        </p:pic>
        <p:pic>
          <p:nvPicPr>
            <p:cNvPr id="1004" name="Google Shape;1004;p7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293817" y="5036673"/>
              <a:ext cx="1007721" cy="1020619"/>
            </a:xfrm>
            <a:prstGeom prst="rect">
              <a:avLst/>
            </a:prstGeom>
            <a:noFill/>
            <a:ln>
              <a:noFill/>
            </a:ln>
          </p:spPr>
        </p:pic>
        <p:pic>
          <p:nvPicPr>
            <p:cNvPr id="1005" name="Google Shape;1005;p7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3854030" y="5064725"/>
              <a:ext cx="80797" cy="1025313"/>
            </a:xfrm>
            <a:prstGeom prst="rect">
              <a:avLst/>
            </a:prstGeom>
            <a:noFill/>
            <a:ln>
              <a:noFill/>
            </a:ln>
          </p:spPr>
        </p:pic>
        <p:pic>
          <p:nvPicPr>
            <p:cNvPr id="1006" name="Google Shape;1006;p7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306194" y="1039204"/>
              <a:ext cx="982966" cy="982966"/>
            </a:xfrm>
            <a:prstGeom prst="rect">
              <a:avLst/>
            </a:prstGeom>
            <a:noFill/>
            <a:ln>
              <a:noFill/>
            </a:ln>
          </p:spPr>
        </p:pic>
        <p:pic>
          <p:nvPicPr>
            <p:cNvPr id="1007" name="Google Shape;1007;p7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2304234" y="2365680"/>
              <a:ext cx="986886" cy="986886"/>
            </a:xfrm>
            <a:prstGeom prst="rect">
              <a:avLst/>
            </a:prstGeom>
            <a:noFill/>
            <a:ln>
              <a:noFill/>
            </a:ln>
          </p:spPr>
        </p:pic>
        <p:pic>
          <p:nvPicPr>
            <p:cNvPr id="1008" name="Google Shape;1008;p7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2292932" y="3701015"/>
              <a:ext cx="1009490" cy="1009490"/>
            </a:xfrm>
            <a:prstGeom prst="rect">
              <a:avLst/>
            </a:prstGeom>
            <a:noFill/>
            <a:ln>
              <a:noFill/>
            </a:ln>
          </p:spPr>
        </p:pic>
        <p:pic>
          <p:nvPicPr>
            <p:cNvPr id="1009" name="Google Shape;1009;p7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853388" y="3692760"/>
              <a:ext cx="82080" cy="1026000"/>
            </a:xfrm>
            <a:prstGeom prst="rect">
              <a:avLst/>
            </a:prstGeom>
            <a:noFill/>
            <a:ln>
              <a:noFill/>
            </a:ln>
          </p:spPr>
        </p:pic>
        <p:pic>
          <p:nvPicPr>
            <p:cNvPr id="1010" name="Google Shape;1010;p78"/>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3854828" y="1035687"/>
              <a:ext cx="79200" cy="990000"/>
            </a:xfrm>
            <a:prstGeom prst="rect">
              <a:avLst/>
            </a:prstGeom>
            <a:noFill/>
            <a:ln>
              <a:noFill/>
            </a:ln>
          </p:spPr>
        </p:pic>
        <p:pic>
          <p:nvPicPr>
            <p:cNvPr id="1011" name="Google Shape;1011;p78"/>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1773909" y="1431007"/>
              <a:ext cx="310376" cy="2827527"/>
            </a:xfrm>
            <a:prstGeom prst="rect">
              <a:avLst/>
            </a:prstGeom>
            <a:noFill/>
            <a:ln>
              <a:noFill/>
            </a:ln>
          </p:spPr>
        </p:pic>
        <p:pic>
          <p:nvPicPr>
            <p:cNvPr id="1012" name="Google Shape;1012;p78"/>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3854828" y="2364123"/>
              <a:ext cx="79200" cy="990000"/>
            </a:xfrm>
            <a:prstGeom prst="rect">
              <a:avLst/>
            </a:prstGeom>
            <a:noFill/>
            <a:ln>
              <a:noFill/>
            </a:ln>
          </p:spPr>
        </p:pic>
      </p:grpSp>
      <p:grpSp>
        <p:nvGrpSpPr>
          <p:cNvPr id="1013" name="Google Shape;1013;p78"/>
          <p:cNvGrpSpPr/>
          <p:nvPr/>
        </p:nvGrpSpPr>
        <p:grpSpPr>
          <a:xfrm>
            <a:off x="0" y="345746"/>
            <a:ext cx="12197756" cy="269562"/>
            <a:chOff x="0" y="345746"/>
            <a:chExt cx="12197756" cy="269562"/>
          </a:xfrm>
        </p:grpSpPr>
        <p:pic>
          <p:nvPicPr>
            <p:cNvPr id="1014" name="Google Shape;1014;p78"/>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0" y="345746"/>
              <a:ext cx="2666000" cy="269562"/>
            </a:xfrm>
            <a:prstGeom prst="rect">
              <a:avLst/>
            </a:prstGeom>
            <a:noFill/>
            <a:ln>
              <a:noFill/>
            </a:ln>
          </p:spPr>
        </p:pic>
        <p:pic>
          <p:nvPicPr>
            <p:cNvPr id="1015" name="Google Shape;1015;p78"/>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flipH="1">
              <a:off x="9531756" y="345746"/>
              <a:ext cx="2666000" cy="269562"/>
            </a:xfrm>
            <a:prstGeom prst="rect">
              <a:avLst/>
            </a:prstGeom>
            <a:noFill/>
            <a:ln>
              <a:noFill/>
            </a:ln>
          </p:spPr>
        </p:pic>
      </p:grpSp>
      <p:pic>
        <p:nvPicPr>
          <p:cNvPr id="1016" name="Google Shape;1016;p78"/>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rot="10800000">
            <a:off x="5177281" y="6130057"/>
            <a:ext cx="1689259" cy="737779"/>
          </a:xfrm>
          <a:prstGeom prst="rect">
            <a:avLst/>
          </a:prstGeom>
          <a:noFill/>
          <a:ln>
            <a:noFill/>
          </a:ln>
        </p:spPr>
      </p:pic>
      <p:pic>
        <p:nvPicPr>
          <p:cNvPr id="1017" name="Google Shape;1017;p78"/>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18" name="Google Shape;1018;p78"/>
          <p:cNvSpPr txBox="1">
            <a:spLocks noGrp="1"/>
          </p:cNvSpPr>
          <p:nvPr>
            <p:ph type="title"/>
          </p:nvPr>
        </p:nvSpPr>
        <p:spPr>
          <a:xfrm>
            <a:off x="0" y="187780"/>
            <a:ext cx="12190413" cy="62865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9" name="Google Shape;1019;p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0" name="Google Shape;1020;p7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1" name="Google Shape;1021;p7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022" name="Google Shape;1022;p78"/>
          <p:cNvSpPr txBox="1">
            <a:spLocks noGrp="1"/>
          </p:cNvSpPr>
          <p:nvPr>
            <p:ph type="body" idx="1"/>
          </p:nvPr>
        </p:nvSpPr>
        <p:spPr>
          <a:xfrm>
            <a:off x="6767513" y="1150938"/>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3" name="Google Shape;1023;p78"/>
          <p:cNvSpPr txBox="1">
            <a:spLocks noGrp="1"/>
          </p:cNvSpPr>
          <p:nvPr>
            <p:ph type="body" idx="2"/>
          </p:nvPr>
        </p:nvSpPr>
        <p:spPr>
          <a:xfrm>
            <a:off x="6767512" y="2538408"/>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4" name="Google Shape;1024;p78"/>
          <p:cNvSpPr txBox="1">
            <a:spLocks noGrp="1"/>
          </p:cNvSpPr>
          <p:nvPr>
            <p:ph type="body" idx="3"/>
          </p:nvPr>
        </p:nvSpPr>
        <p:spPr>
          <a:xfrm>
            <a:off x="6767512" y="3838319"/>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5" name="Google Shape;1025;p78"/>
          <p:cNvSpPr txBox="1">
            <a:spLocks noGrp="1"/>
          </p:cNvSpPr>
          <p:nvPr>
            <p:ph type="body" idx="4"/>
          </p:nvPr>
        </p:nvSpPr>
        <p:spPr>
          <a:xfrm>
            <a:off x="6767511" y="5145150"/>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6" name="Google Shape;1026;p78"/>
          <p:cNvSpPr txBox="1">
            <a:spLocks noGrp="1"/>
          </p:cNvSpPr>
          <p:nvPr>
            <p:ph type="body" idx="5"/>
          </p:nvPr>
        </p:nvSpPr>
        <p:spPr>
          <a:xfrm>
            <a:off x="143356" y="2480271"/>
            <a:ext cx="1480518" cy="729000"/>
          </a:xfrm>
          <a:prstGeom prst="rect">
            <a:avLst/>
          </a:prstGeom>
          <a:noFill/>
          <a:ln>
            <a:noFill/>
          </a:ln>
        </p:spPr>
        <p:txBody>
          <a:bodyPr spcFirstLastPara="1" wrap="square" lIns="91425" tIns="45700" rIns="91425" bIns="45700" anchor="t" anchorCtr="0">
            <a:no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7" name="Google Shape;1027;p78"/>
          <p:cNvSpPr txBox="1">
            <a:spLocks noGrp="1"/>
          </p:cNvSpPr>
          <p:nvPr>
            <p:ph type="body" idx="6"/>
          </p:nvPr>
        </p:nvSpPr>
        <p:spPr>
          <a:xfrm>
            <a:off x="143356" y="5189146"/>
            <a:ext cx="1480518" cy="795276"/>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8" name="Google Shape;1028;p78"/>
          <p:cNvSpPr txBox="1">
            <a:spLocks noGrp="1"/>
          </p:cNvSpPr>
          <p:nvPr>
            <p:ph type="body" idx="7"/>
          </p:nvPr>
        </p:nvSpPr>
        <p:spPr>
          <a:xfrm>
            <a:off x="4455284" y="1198225"/>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9" name="Google Shape;1029;p78"/>
          <p:cNvSpPr txBox="1">
            <a:spLocks noGrp="1"/>
          </p:cNvSpPr>
          <p:nvPr>
            <p:ph type="body" idx="8"/>
          </p:nvPr>
        </p:nvSpPr>
        <p:spPr>
          <a:xfrm>
            <a:off x="4457804" y="2480270"/>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0" name="Google Shape;1030;p78"/>
          <p:cNvSpPr txBox="1">
            <a:spLocks noGrp="1"/>
          </p:cNvSpPr>
          <p:nvPr>
            <p:ph type="body" idx="9"/>
          </p:nvPr>
        </p:nvSpPr>
        <p:spPr>
          <a:xfrm>
            <a:off x="4455284" y="3791491"/>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1" name="Google Shape;1031;p78"/>
          <p:cNvSpPr txBox="1">
            <a:spLocks noGrp="1"/>
          </p:cNvSpPr>
          <p:nvPr>
            <p:ph type="body" idx="13"/>
          </p:nvPr>
        </p:nvSpPr>
        <p:spPr>
          <a:xfrm>
            <a:off x="4455284" y="5192437"/>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Пустой слайд" type="blank">
  <p:cSld name="BLANK">
    <p:spTree>
      <p:nvGrpSpPr>
        <p:cNvPr id="1" name="Shape 1032"/>
        <p:cNvGrpSpPr/>
        <p:nvPr/>
      </p:nvGrpSpPr>
      <p:grpSpPr>
        <a:xfrm>
          <a:off x="0" y="0"/>
          <a:ext cx="0" cy="0"/>
          <a:chOff x="0" y="0"/>
          <a:chExt cx="0" cy="0"/>
        </a:xfrm>
      </p:grpSpPr>
      <p:grpSp>
        <p:nvGrpSpPr>
          <p:cNvPr id="1033" name="Google Shape;1033;p79"/>
          <p:cNvGrpSpPr/>
          <p:nvPr/>
        </p:nvGrpSpPr>
        <p:grpSpPr>
          <a:xfrm>
            <a:off x="0" y="-17325"/>
            <a:ext cx="10997251" cy="6867251"/>
            <a:chOff x="0" y="-17325"/>
            <a:chExt cx="10997251" cy="6867251"/>
          </a:xfrm>
        </p:grpSpPr>
        <p:pic>
          <p:nvPicPr>
            <p:cNvPr id="1034" name="Google Shape;1034;p7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688570" y="5044014"/>
              <a:ext cx="4502274" cy="1805912"/>
            </a:xfrm>
            <a:prstGeom prst="rect">
              <a:avLst/>
            </a:prstGeom>
            <a:noFill/>
            <a:ln>
              <a:noFill/>
            </a:ln>
          </p:spPr>
        </p:pic>
        <p:pic>
          <p:nvPicPr>
            <p:cNvPr id="1035" name="Google Shape;1035;p7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54678" y="4221088"/>
              <a:ext cx="970057" cy="1916832"/>
            </a:xfrm>
            <a:prstGeom prst="rect">
              <a:avLst/>
            </a:prstGeom>
            <a:noFill/>
            <a:ln>
              <a:noFill/>
            </a:ln>
          </p:spPr>
        </p:pic>
        <p:pic>
          <p:nvPicPr>
            <p:cNvPr id="1036" name="Google Shape;1036;p7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843178" y="2996952"/>
              <a:ext cx="249746" cy="249746"/>
            </a:xfrm>
            <a:prstGeom prst="rect">
              <a:avLst/>
            </a:prstGeom>
            <a:noFill/>
            <a:ln>
              <a:noFill/>
            </a:ln>
          </p:spPr>
        </p:pic>
        <p:pic>
          <p:nvPicPr>
            <p:cNvPr id="1037" name="Google Shape;1037;p7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38851" y="6505690"/>
              <a:ext cx="10058400" cy="138302"/>
            </a:xfrm>
            <a:prstGeom prst="rect">
              <a:avLst/>
            </a:prstGeom>
            <a:noFill/>
            <a:ln>
              <a:noFill/>
            </a:ln>
          </p:spPr>
        </p:pic>
        <p:pic>
          <p:nvPicPr>
            <p:cNvPr id="1038" name="Google Shape;1038;p7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3636950"/>
              <a:ext cx="1510212" cy="3212976"/>
            </a:xfrm>
            <a:prstGeom prst="rect">
              <a:avLst/>
            </a:prstGeom>
            <a:noFill/>
            <a:ln>
              <a:noFill/>
            </a:ln>
          </p:spPr>
        </p:pic>
        <p:pic>
          <p:nvPicPr>
            <p:cNvPr id="1039" name="Google Shape;1039;p7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563008" y="-17325"/>
              <a:ext cx="2810086" cy="858637"/>
            </a:xfrm>
            <a:prstGeom prst="rect">
              <a:avLst/>
            </a:prstGeom>
            <a:noFill/>
            <a:ln>
              <a:noFill/>
            </a:ln>
          </p:spPr>
        </p:pic>
      </p:grpSp>
      <p:pic>
        <p:nvPicPr>
          <p:cNvPr id="1040" name="Google Shape;1040;p7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41" name="Google Shape;1041;p79"/>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2" name="Google Shape;1042;p7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3" name="Google Shape;1043;p7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Agenda-01">
  <p:cSld name="Agenda-01">
    <p:spTree>
      <p:nvGrpSpPr>
        <p:cNvPr id="1" name="Shape 1044"/>
        <p:cNvGrpSpPr/>
        <p:nvPr/>
      </p:nvGrpSpPr>
      <p:grpSpPr>
        <a:xfrm>
          <a:off x="0" y="0"/>
          <a:ext cx="0" cy="0"/>
          <a:chOff x="0" y="0"/>
          <a:chExt cx="0" cy="0"/>
        </a:xfrm>
      </p:grpSpPr>
      <p:grpSp>
        <p:nvGrpSpPr>
          <p:cNvPr id="1045" name="Google Shape;1045;p80"/>
          <p:cNvGrpSpPr/>
          <p:nvPr/>
        </p:nvGrpSpPr>
        <p:grpSpPr>
          <a:xfrm>
            <a:off x="1885163" y="2085384"/>
            <a:ext cx="3635268" cy="3103246"/>
            <a:chOff x="1704655" y="2118352"/>
            <a:chExt cx="3635268" cy="3103246"/>
          </a:xfrm>
        </p:grpSpPr>
        <p:pic>
          <p:nvPicPr>
            <p:cNvPr id="1046" name="Google Shape;1046;p8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4306896"/>
              <a:ext cx="3635268" cy="367566"/>
            </a:xfrm>
            <a:prstGeom prst="rect">
              <a:avLst/>
            </a:prstGeom>
            <a:noFill/>
            <a:ln>
              <a:noFill/>
            </a:ln>
          </p:spPr>
        </p:pic>
        <p:pic>
          <p:nvPicPr>
            <p:cNvPr id="1047" name="Google Shape;1047;p8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3759760"/>
              <a:ext cx="3635268" cy="367566"/>
            </a:xfrm>
            <a:prstGeom prst="rect">
              <a:avLst/>
            </a:prstGeom>
            <a:noFill/>
            <a:ln>
              <a:noFill/>
            </a:ln>
          </p:spPr>
        </p:pic>
        <p:pic>
          <p:nvPicPr>
            <p:cNvPr id="1048" name="Google Shape;1048;p8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2665488"/>
              <a:ext cx="3635268" cy="367566"/>
            </a:xfrm>
            <a:prstGeom prst="rect">
              <a:avLst/>
            </a:prstGeom>
            <a:noFill/>
            <a:ln>
              <a:noFill/>
            </a:ln>
          </p:spPr>
        </p:pic>
        <p:pic>
          <p:nvPicPr>
            <p:cNvPr id="1049" name="Google Shape;1049;p8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2118352"/>
              <a:ext cx="3635268" cy="367566"/>
            </a:xfrm>
            <a:prstGeom prst="rect">
              <a:avLst/>
            </a:prstGeom>
            <a:noFill/>
            <a:ln>
              <a:noFill/>
            </a:ln>
          </p:spPr>
        </p:pic>
        <p:pic>
          <p:nvPicPr>
            <p:cNvPr id="1050" name="Google Shape;1050;p8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3212624"/>
              <a:ext cx="3635268" cy="367566"/>
            </a:xfrm>
            <a:prstGeom prst="rect">
              <a:avLst/>
            </a:prstGeom>
            <a:noFill/>
            <a:ln>
              <a:noFill/>
            </a:ln>
          </p:spPr>
        </p:pic>
        <p:pic>
          <p:nvPicPr>
            <p:cNvPr id="1051" name="Google Shape;1051;p8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4854032"/>
              <a:ext cx="3635268" cy="367566"/>
            </a:xfrm>
            <a:prstGeom prst="rect">
              <a:avLst/>
            </a:prstGeom>
            <a:noFill/>
            <a:ln>
              <a:noFill/>
            </a:ln>
          </p:spPr>
        </p:pic>
      </p:grpSp>
      <p:grpSp>
        <p:nvGrpSpPr>
          <p:cNvPr id="1052" name="Google Shape;1052;p80"/>
          <p:cNvGrpSpPr/>
          <p:nvPr/>
        </p:nvGrpSpPr>
        <p:grpSpPr>
          <a:xfrm>
            <a:off x="-1" y="0"/>
            <a:ext cx="12197757" cy="6895555"/>
            <a:chOff x="-1" y="0"/>
            <a:chExt cx="12197757" cy="6895555"/>
          </a:xfrm>
        </p:grpSpPr>
        <p:pic>
          <p:nvPicPr>
            <p:cNvPr id="1053" name="Google Shape;1053;p8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4469369" cy="6857999"/>
            </a:xfrm>
            <a:prstGeom prst="rect">
              <a:avLst/>
            </a:prstGeom>
            <a:noFill/>
            <a:ln>
              <a:noFill/>
            </a:ln>
          </p:spPr>
        </p:pic>
        <p:pic>
          <p:nvPicPr>
            <p:cNvPr id="1054" name="Google Shape;1054;p8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75810" y="3368926"/>
              <a:ext cx="2910669" cy="2461227"/>
            </a:xfrm>
            <a:prstGeom prst="rect">
              <a:avLst/>
            </a:prstGeom>
            <a:noFill/>
            <a:ln>
              <a:noFill/>
            </a:ln>
          </p:spPr>
        </p:pic>
        <p:pic>
          <p:nvPicPr>
            <p:cNvPr id="1055" name="Google Shape;1055;p8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617149" y="0"/>
              <a:ext cx="5375126" cy="1195175"/>
            </a:xfrm>
            <a:prstGeom prst="rect">
              <a:avLst/>
            </a:prstGeom>
            <a:noFill/>
            <a:ln>
              <a:noFill/>
            </a:ln>
          </p:spPr>
        </p:pic>
        <p:pic>
          <p:nvPicPr>
            <p:cNvPr id="1056" name="Google Shape;1056;p8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440420" y="4810523"/>
              <a:ext cx="2123971" cy="2085032"/>
            </a:xfrm>
            <a:prstGeom prst="rect">
              <a:avLst/>
            </a:prstGeom>
            <a:noFill/>
            <a:ln>
              <a:noFill/>
            </a:ln>
          </p:spPr>
        </p:pic>
        <p:pic>
          <p:nvPicPr>
            <p:cNvPr id="1057" name="Google Shape;1057;p8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400000">
              <a:off x="10961969" y="3184211"/>
              <a:ext cx="1873982" cy="597592"/>
            </a:xfrm>
            <a:prstGeom prst="rect">
              <a:avLst/>
            </a:prstGeom>
            <a:noFill/>
            <a:ln>
              <a:noFill/>
            </a:ln>
          </p:spPr>
        </p:pic>
        <p:pic>
          <p:nvPicPr>
            <p:cNvPr id="1058" name="Google Shape;1058;p8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976763" y="195263"/>
              <a:ext cx="1249815" cy="1256759"/>
            </a:xfrm>
            <a:prstGeom prst="rect">
              <a:avLst/>
            </a:prstGeom>
            <a:noFill/>
            <a:ln>
              <a:noFill/>
            </a:ln>
          </p:spPr>
        </p:pic>
        <p:pic>
          <p:nvPicPr>
            <p:cNvPr id="1059" name="Google Shape;1059;p8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40000" y="5534152"/>
              <a:ext cx="1085473" cy="1085473"/>
            </a:xfrm>
            <a:prstGeom prst="rect">
              <a:avLst/>
            </a:prstGeom>
            <a:noFill/>
            <a:ln>
              <a:noFill/>
            </a:ln>
          </p:spPr>
        </p:pic>
        <p:pic>
          <p:nvPicPr>
            <p:cNvPr id="1060" name="Google Shape;1060;p8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2970063" y="595923"/>
              <a:ext cx="366136" cy="344168"/>
            </a:xfrm>
            <a:prstGeom prst="rect">
              <a:avLst/>
            </a:prstGeom>
            <a:noFill/>
            <a:ln>
              <a:noFill/>
            </a:ln>
          </p:spPr>
        </p:pic>
        <p:pic>
          <p:nvPicPr>
            <p:cNvPr id="1061" name="Google Shape;1061;p8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6659001">
              <a:off x="11401485" y="1968047"/>
              <a:ext cx="366136" cy="344168"/>
            </a:xfrm>
            <a:prstGeom prst="rect">
              <a:avLst/>
            </a:prstGeom>
            <a:noFill/>
            <a:ln>
              <a:noFill/>
            </a:ln>
          </p:spPr>
        </p:pic>
        <p:pic>
          <p:nvPicPr>
            <p:cNvPr id="1062" name="Google Shape;1062;p8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2722126">
              <a:off x="5177123" y="6281402"/>
              <a:ext cx="366136" cy="344168"/>
            </a:xfrm>
            <a:prstGeom prst="rect">
              <a:avLst/>
            </a:prstGeom>
            <a:noFill/>
            <a:ln>
              <a:noFill/>
            </a:ln>
          </p:spPr>
        </p:pic>
      </p:grpSp>
      <p:pic>
        <p:nvPicPr>
          <p:cNvPr id="1063" name="Google Shape;1063;p8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64" name="Google Shape;1064;p80"/>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5" name="Google Shape;1065;p80"/>
          <p:cNvSpPr txBox="1">
            <a:spLocks noGrp="1"/>
          </p:cNvSpPr>
          <p:nvPr>
            <p:ph type="ftr" idx="11"/>
          </p:nvPr>
        </p:nvSpPr>
        <p:spPr>
          <a:xfrm>
            <a:off x="4030435" y="621529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6" name="Google Shape;1066;p8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067" name="Google Shape;1067;p80"/>
          <p:cNvSpPr txBox="1">
            <a:spLocks noGrp="1"/>
          </p:cNvSpPr>
          <p:nvPr>
            <p:ph type="body" idx="1"/>
          </p:nvPr>
        </p:nvSpPr>
        <p:spPr>
          <a:xfrm>
            <a:off x="5997026" y="2050448"/>
            <a:ext cx="4523357" cy="358805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300"/>
              </a:spcBef>
              <a:spcAft>
                <a:spcPts val="0"/>
              </a:spcAft>
              <a:buClr>
                <a:schemeClr val="dk1"/>
              </a:buClr>
              <a:buSzPts val="2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68" name="Google Shape;1068;p80"/>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5564391" y="5303630"/>
            <a:ext cx="4320958" cy="334874"/>
          </a:xfrm>
          <a:prstGeom prst="rect">
            <a:avLst/>
          </a:prstGeom>
          <a:noFill/>
          <a:ln>
            <a:noFill/>
          </a:ln>
        </p:spPr>
      </p:pic>
      <p:pic>
        <p:nvPicPr>
          <p:cNvPr id="1069" name="Google Shape;1069;p80"/>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575810" y="1331912"/>
            <a:ext cx="3055617" cy="4707143"/>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Agenda-02">
  <p:cSld name="Agenda-02">
    <p:spTree>
      <p:nvGrpSpPr>
        <p:cNvPr id="1" name="Shape 1070"/>
        <p:cNvGrpSpPr/>
        <p:nvPr/>
      </p:nvGrpSpPr>
      <p:grpSpPr>
        <a:xfrm>
          <a:off x="0" y="0"/>
          <a:ext cx="0" cy="0"/>
          <a:chOff x="0" y="0"/>
          <a:chExt cx="0" cy="0"/>
        </a:xfrm>
      </p:grpSpPr>
      <p:pic>
        <p:nvPicPr>
          <p:cNvPr id="1071" name="Google Shape;1071;p8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 y="0"/>
            <a:ext cx="5372100" cy="4637913"/>
          </a:xfrm>
          <a:prstGeom prst="rect">
            <a:avLst/>
          </a:prstGeom>
          <a:noFill/>
          <a:ln>
            <a:noFill/>
          </a:ln>
        </p:spPr>
      </p:pic>
      <p:pic>
        <p:nvPicPr>
          <p:cNvPr id="1072" name="Google Shape;1072;p8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8906342" y="0"/>
            <a:ext cx="3285658" cy="6858000"/>
          </a:xfrm>
          <a:prstGeom prst="rect">
            <a:avLst/>
          </a:prstGeom>
          <a:noFill/>
          <a:ln>
            <a:noFill/>
          </a:ln>
        </p:spPr>
      </p:pic>
      <p:pic>
        <p:nvPicPr>
          <p:cNvPr id="1073" name="Google Shape;1073;p8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540093" y="380373"/>
            <a:ext cx="1651907" cy="2465471"/>
          </a:xfrm>
          <a:prstGeom prst="rect">
            <a:avLst/>
          </a:prstGeom>
          <a:noFill/>
          <a:ln>
            <a:noFill/>
          </a:ln>
        </p:spPr>
      </p:pic>
      <p:pic>
        <p:nvPicPr>
          <p:cNvPr id="1074" name="Google Shape;1074;p8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75" name="Google Shape;1075;p81"/>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6" name="Google Shape;1076;p81"/>
          <p:cNvSpPr txBox="1">
            <a:spLocks noGrp="1"/>
          </p:cNvSpPr>
          <p:nvPr>
            <p:ph type="ftr" idx="11"/>
          </p:nvPr>
        </p:nvSpPr>
        <p:spPr>
          <a:xfrm>
            <a:off x="4185557" y="619927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7" name="Google Shape;1077;p8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078" name="Google Shape;1078;p8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177153" y="4899807"/>
            <a:ext cx="1051707" cy="1149165"/>
          </a:xfrm>
          <a:prstGeom prst="rect">
            <a:avLst/>
          </a:prstGeom>
          <a:noFill/>
          <a:ln>
            <a:noFill/>
          </a:ln>
        </p:spPr>
      </p:pic>
      <p:pic>
        <p:nvPicPr>
          <p:cNvPr id="1079" name="Google Shape;1079;p8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702775">
            <a:off x="136669" y="4532181"/>
            <a:ext cx="1192905" cy="1149165"/>
          </a:xfrm>
          <a:prstGeom prst="rect">
            <a:avLst/>
          </a:prstGeom>
          <a:noFill/>
          <a:ln>
            <a:noFill/>
          </a:ln>
        </p:spPr>
      </p:pic>
      <p:sp>
        <p:nvSpPr>
          <p:cNvPr id="1080" name="Google Shape;1080;p81"/>
          <p:cNvSpPr/>
          <p:nvPr/>
        </p:nvSpPr>
        <p:spPr>
          <a:xfrm>
            <a:off x="3777395" y="1672625"/>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1081" name="Google Shape;1081;p81"/>
          <p:cNvSpPr txBox="1">
            <a:spLocks noGrp="1"/>
          </p:cNvSpPr>
          <p:nvPr>
            <p:ph type="body" idx="1"/>
          </p:nvPr>
        </p:nvSpPr>
        <p:spPr>
          <a:xfrm>
            <a:off x="3115581" y="1487785"/>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2" name="Google Shape;1082;p81"/>
          <p:cNvSpPr/>
          <p:nvPr/>
        </p:nvSpPr>
        <p:spPr>
          <a:xfrm>
            <a:off x="3777395" y="2853324"/>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1083" name="Google Shape;1083;p81"/>
          <p:cNvSpPr txBox="1">
            <a:spLocks noGrp="1"/>
          </p:cNvSpPr>
          <p:nvPr>
            <p:ph type="body" idx="2"/>
          </p:nvPr>
        </p:nvSpPr>
        <p:spPr>
          <a:xfrm>
            <a:off x="3115581" y="2668484"/>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4" name="Google Shape;1084;p81"/>
          <p:cNvSpPr/>
          <p:nvPr/>
        </p:nvSpPr>
        <p:spPr>
          <a:xfrm>
            <a:off x="3769200" y="3991581"/>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pic>
        <p:nvPicPr>
          <p:cNvPr id="1085" name="Google Shape;1085;p8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8728191" flipH="1">
            <a:off x="882163" y="922316"/>
            <a:ext cx="306371" cy="287989"/>
          </a:xfrm>
          <a:prstGeom prst="rect">
            <a:avLst/>
          </a:prstGeom>
          <a:noFill/>
          <a:ln>
            <a:noFill/>
          </a:ln>
        </p:spPr>
      </p:pic>
      <p:pic>
        <p:nvPicPr>
          <p:cNvPr id="1086" name="Google Shape;1086;p8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22414" flipH="1">
            <a:off x="11599571" y="3414717"/>
            <a:ext cx="306371" cy="287989"/>
          </a:xfrm>
          <a:prstGeom prst="rect">
            <a:avLst/>
          </a:prstGeom>
          <a:noFill/>
          <a:ln>
            <a:noFill/>
          </a:ln>
        </p:spPr>
      </p:pic>
      <p:pic>
        <p:nvPicPr>
          <p:cNvPr id="1087" name="Google Shape;1087;p8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3058411" flipH="1">
            <a:off x="241060" y="6265971"/>
            <a:ext cx="306371" cy="287989"/>
          </a:xfrm>
          <a:prstGeom prst="rect">
            <a:avLst/>
          </a:prstGeom>
          <a:noFill/>
          <a:ln>
            <a:noFill/>
          </a:ln>
        </p:spPr>
      </p:pic>
      <p:pic>
        <p:nvPicPr>
          <p:cNvPr id="1088" name="Google Shape;1088;p81"/>
          <p:cNvPicPr preferRelativeResize="0"/>
          <p:nvPr/>
        </p:nvPicPr>
        <p:blipFill rotWithShape="1">
          <a:blip r:embed="rId9">
            <a:alphaModFix/>
          </a:blip>
          <a:srcRect/>
          <a:stretch/>
        </p:blipFill>
        <p:spPr>
          <a:xfrm>
            <a:off x="2710770" y="5414580"/>
            <a:ext cx="6667500" cy="333375"/>
          </a:xfrm>
          <a:prstGeom prst="rect">
            <a:avLst/>
          </a:prstGeom>
          <a:noFill/>
          <a:ln>
            <a:noFill/>
          </a:ln>
        </p:spPr>
      </p:pic>
      <p:sp>
        <p:nvSpPr>
          <p:cNvPr id="1089" name="Google Shape;1089;p81"/>
          <p:cNvSpPr txBox="1">
            <a:spLocks noGrp="1"/>
          </p:cNvSpPr>
          <p:nvPr>
            <p:ph type="body" idx="3"/>
          </p:nvPr>
        </p:nvSpPr>
        <p:spPr>
          <a:xfrm>
            <a:off x="3115581" y="3806741"/>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sub-topic-01" type="title">
  <p:cSld name="TITLE">
    <p:spTree>
      <p:nvGrpSpPr>
        <p:cNvPr id="1" name="Shape 141"/>
        <p:cNvGrpSpPr/>
        <p:nvPr/>
      </p:nvGrpSpPr>
      <p:grpSpPr>
        <a:xfrm>
          <a:off x="0" y="0"/>
          <a:ext cx="0" cy="0"/>
          <a:chOff x="0" y="0"/>
          <a:chExt cx="0" cy="0"/>
        </a:xfrm>
      </p:grpSpPr>
      <p:grpSp>
        <p:nvGrpSpPr>
          <p:cNvPr id="142" name="Google Shape;142;p19"/>
          <p:cNvGrpSpPr/>
          <p:nvPr/>
        </p:nvGrpSpPr>
        <p:grpSpPr>
          <a:xfrm>
            <a:off x="0" y="0"/>
            <a:ext cx="12190413" cy="6871807"/>
            <a:chOff x="0" y="0"/>
            <a:chExt cx="12190413" cy="6871807"/>
          </a:xfrm>
        </p:grpSpPr>
        <p:pic>
          <p:nvPicPr>
            <p:cNvPr id="143" name="Google Shape;143;p1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7707874" y="0"/>
              <a:ext cx="4147972" cy="6871807"/>
            </a:xfrm>
            <a:prstGeom prst="rect">
              <a:avLst/>
            </a:prstGeom>
            <a:noFill/>
            <a:ln>
              <a:noFill/>
            </a:ln>
          </p:spPr>
        </p:pic>
        <p:pic>
          <p:nvPicPr>
            <p:cNvPr id="144" name="Google Shape;144;p1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27376" y="0"/>
              <a:ext cx="4139638" cy="6858000"/>
            </a:xfrm>
            <a:prstGeom prst="rect">
              <a:avLst/>
            </a:prstGeom>
            <a:noFill/>
            <a:ln>
              <a:noFill/>
            </a:ln>
          </p:spPr>
        </p:pic>
        <p:pic>
          <p:nvPicPr>
            <p:cNvPr id="145" name="Google Shape;145;p1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146" name="Google Shape;146;p1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019762" y="2929662"/>
              <a:ext cx="3693546" cy="3812642"/>
            </a:xfrm>
            <a:prstGeom prst="rect">
              <a:avLst/>
            </a:prstGeom>
            <a:noFill/>
            <a:ln>
              <a:noFill/>
            </a:ln>
          </p:spPr>
        </p:pic>
        <p:pic>
          <p:nvPicPr>
            <p:cNvPr id="147" name="Google Shape;147;p1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55493" y="2708920"/>
              <a:ext cx="3538656" cy="3779194"/>
            </a:xfrm>
            <a:prstGeom prst="rect">
              <a:avLst/>
            </a:prstGeom>
            <a:noFill/>
            <a:ln>
              <a:noFill/>
            </a:ln>
          </p:spPr>
        </p:pic>
        <p:pic>
          <p:nvPicPr>
            <p:cNvPr id="148" name="Google Shape;148;p1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905918" y="0"/>
              <a:ext cx="2314457" cy="1010832"/>
            </a:xfrm>
            <a:prstGeom prst="rect">
              <a:avLst/>
            </a:prstGeom>
            <a:noFill/>
            <a:ln>
              <a:noFill/>
            </a:ln>
          </p:spPr>
        </p:pic>
        <p:pic>
          <p:nvPicPr>
            <p:cNvPr id="149" name="Google Shape;149;p1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4216885" y="5243007"/>
              <a:ext cx="3729391" cy="1628800"/>
            </a:xfrm>
            <a:prstGeom prst="rect">
              <a:avLst/>
            </a:prstGeom>
            <a:noFill/>
            <a:ln>
              <a:noFill/>
            </a:ln>
          </p:spPr>
        </p:pic>
        <p:pic>
          <p:nvPicPr>
            <p:cNvPr id="150" name="Google Shape;150;p1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0" y="1365969"/>
              <a:ext cx="2598973" cy="262785"/>
            </a:xfrm>
            <a:prstGeom prst="rect">
              <a:avLst/>
            </a:prstGeom>
            <a:noFill/>
            <a:ln>
              <a:noFill/>
            </a:ln>
          </p:spPr>
        </p:pic>
        <p:pic>
          <p:nvPicPr>
            <p:cNvPr id="151" name="Google Shape;151;p1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9591440" y="1365969"/>
              <a:ext cx="2598973" cy="262785"/>
            </a:xfrm>
            <a:prstGeom prst="rect">
              <a:avLst/>
            </a:prstGeom>
            <a:noFill/>
            <a:ln>
              <a:noFill/>
            </a:ln>
          </p:spPr>
        </p:pic>
      </p:grpSp>
      <p:pic>
        <p:nvPicPr>
          <p:cNvPr id="152" name="Google Shape;152;p1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53" name="Google Shape;153;p19"/>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4" name="Google Shape;154;p19"/>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5" name="Google Shape;155;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 name="Google Shape;156;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1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Agenda-03">
  <p:cSld name="Agenda-03">
    <p:spTree>
      <p:nvGrpSpPr>
        <p:cNvPr id="1" name="Shape 1090"/>
        <p:cNvGrpSpPr/>
        <p:nvPr/>
      </p:nvGrpSpPr>
      <p:grpSpPr>
        <a:xfrm>
          <a:off x="0" y="0"/>
          <a:ext cx="0" cy="0"/>
          <a:chOff x="0" y="0"/>
          <a:chExt cx="0" cy="0"/>
        </a:xfrm>
      </p:grpSpPr>
      <p:pic>
        <p:nvPicPr>
          <p:cNvPr id="1091" name="Google Shape;1091;p8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23237" cy="6858000"/>
          </a:xfrm>
          <a:prstGeom prst="rect">
            <a:avLst/>
          </a:prstGeom>
          <a:noFill/>
          <a:ln>
            <a:noFill/>
          </a:ln>
        </p:spPr>
      </p:pic>
      <p:pic>
        <p:nvPicPr>
          <p:cNvPr id="1092" name="Google Shape;1092;p8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706523" y="0"/>
            <a:ext cx="9485477" cy="6858000"/>
          </a:xfrm>
          <a:prstGeom prst="rect">
            <a:avLst/>
          </a:prstGeom>
          <a:noFill/>
          <a:ln>
            <a:noFill/>
          </a:ln>
        </p:spPr>
      </p:pic>
      <p:pic>
        <p:nvPicPr>
          <p:cNvPr id="1093" name="Google Shape;1093;p8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94" name="Google Shape;1094;p82"/>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5" name="Google Shape;1095;p82"/>
          <p:cNvSpPr txBox="1">
            <a:spLocks noGrp="1"/>
          </p:cNvSpPr>
          <p:nvPr>
            <p:ph type="ftr" idx="11"/>
          </p:nvPr>
        </p:nvSpPr>
        <p:spPr>
          <a:xfrm>
            <a:off x="4185557" y="619927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6" name="Google Shape;1096;p8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097" name="Google Shape;1097;p82"/>
          <p:cNvSpPr/>
          <p:nvPr/>
        </p:nvSpPr>
        <p:spPr>
          <a:xfrm>
            <a:off x="3777395" y="1672625"/>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1098" name="Google Shape;1098;p82"/>
          <p:cNvSpPr/>
          <p:nvPr/>
        </p:nvSpPr>
        <p:spPr>
          <a:xfrm>
            <a:off x="3777395" y="2853324"/>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1099" name="Google Shape;1099;p82"/>
          <p:cNvSpPr/>
          <p:nvPr/>
        </p:nvSpPr>
        <p:spPr>
          <a:xfrm>
            <a:off x="3769200" y="3991581"/>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pic>
        <p:nvPicPr>
          <p:cNvPr id="1100" name="Google Shape;1100;p8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9857101" y="465898"/>
            <a:ext cx="2334899" cy="6129110"/>
          </a:xfrm>
          <a:prstGeom prst="rect">
            <a:avLst/>
          </a:prstGeom>
          <a:noFill/>
          <a:ln>
            <a:noFill/>
          </a:ln>
        </p:spPr>
      </p:pic>
      <p:pic>
        <p:nvPicPr>
          <p:cNvPr id="1101" name="Google Shape;1101;p82"/>
          <p:cNvPicPr preferRelativeResize="0"/>
          <p:nvPr/>
        </p:nvPicPr>
        <p:blipFill rotWithShape="1">
          <a:blip r:embed="rId6">
            <a:alphaModFix/>
          </a:blip>
          <a:srcRect/>
          <a:stretch/>
        </p:blipFill>
        <p:spPr>
          <a:xfrm>
            <a:off x="3581443" y="5294767"/>
            <a:ext cx="4762500" cy="247650"/>
          </a:xfrm>
          <a:prstGeom prst="rect">
            <a:avLst/>
          </a:prstGeom>
          <a:noFill/>
          <a:ln>
            <a:noFill/>
          </a:ln>
        </p:spPr>
      </p:pic>
      <p:pic>
        <p:nvPicPr>
          <p:cNvPr id="1102" name="Google Shape;1102;p8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57874">
            <a:off x="279457" y="3966116"/>
            <a:ext cx="1349829" cy="1325082"/>
          </a:xfrm>
          <a:prstGeom prst="rect">
            <a:avLst/>
          </a:prstGeom>
          <a:noFill/>
          <a:ln>
            <a:noFill/>
          </a:ln>
        </p:spPr>
      </p:pic>
      <p:pic>
        <p:nvPicPr>
          <p:cNvPr id="1103" name="Google Shape;1103;p8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4207326"/>
            <a:ext cx="2712120" cy="274225"/>
          </a:xfrm>
          <a:prstGeom prst="rect">
            <a:avLst/>
          </a:prstGeom>
          <a:noFill/>
          <a:ln>
            <a:noFill/>
          </a:ln>
        </p:spPr>
      </p:pic>
      <p:pic>
        <p:nvPicPr>
          <p:cNvPr id="1104" name="Google Shape;1104;p8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3043135"/>
            <a:ext cx="2712120" cy="274225"/>
          </a:xfrm>
          <a:prstGeom prst="rect">
            <a:avLst/>
          </a:prstGeom>
          <a:noFill/>
          <a:ln>
            <a:noFill/>
          </a:ln>
        </p:spPr>
      </p:pic>
      <p:pic>
        <p:nvPicPr>
          <p:cNvPr id="1105" name="Google Shape;1105;p8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1910049"/>
            <a:ext cx="2712120" cy="274225"/>
          </a:xfrm>
          <a:prstGeom prst="rect">
            <a:avLst/>
          </a:prstGeom>
          <a:noFill/>
          <a:ln>
            <a:noFill/>
          </a:ln>
        </p:spPr>
      </p:pic>
      <p:pic>
        <p:nvPicPr>
          <p:cNvPr id="1106" name="Google Shape;1106;p8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462912" y="219650"/>
            <a:ext cx="1780699" cy="3504747"/>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Объект с подписью" type="objTx">
  <p:cSld name="OBJECT_WITH_CAPTION_TEXT">
    <p:spTree>
      <p:nvGrpSpPr>
        <p:cNvPr id="1" name="Shape 1107"/>
        <p:cNvGrpSpPr/>
        <p:nvPr/>
      </p:nvGrpSpPr>
      <p:grpSpPr>
        <a:xfrm>
          <a:off x="0" y="0"/>
          <a:ext cx="0" cy="0"/>
          <a:chOff x="0" y="0"/>
          <a:chExt cx="0" cy="0"/>
        </a:xfrm>
      </p:grpSpPr>
      <p:pic>
        <p:nvPicPr>
          <p:cNvPr id="1108" name="Google Shape;1108;p8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860134" y="0"/>
            <a:ext cx="4331866" cy="3403609"/>
          </a:xfrm>
          <a:prstGeom prst="rect">
            <a:avLst/>
          </a:prstGeom>
          <a:noFill/>
          <a:ln>
            <a:noFill/>
          </a:ln>
        </p:spPr>
      </p:pic>
      <p:pic>
        <p:nvPicPr>
          <p:cNvPr id="1109" name="Google Shape;1109;p8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2788370">
            <a:off x="348697" y="4677002"/>
            <a:ext cx="1319315" cy="2383971"/>
          </a:xfrm>
          <a:prstGeom prst="rect">
            <a:avLst/>
          </a:prstGeom>
          <a:noFill/>
          <a:ln>
            <a:noFill/>
          </a:ln>
        </p:spPr>
      </p:pic>
      <p:pic>
        <p:nvPicPr>
          <p:cNvPr id="1110" name="Google Shape;1110;p8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7374519" y="0"/>
            <a:ext cx="4823237" cy="6858000"/>
          </a:xfrm>
          <a:prstGeom prst="rect">
            <a:avLst/>
          </a:prstGeom>
          <a:noFill/>
          <a:ln>
            <a:noFill/>
          </a:ln>
        </p:spPr>
      </p:pic>
      <p:pic>
        <p:nvPicPr>
          <p:cNvPr id="1111" name="Google Shape;1111;p8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112" name="Google Shape;1112;p8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3" name="Google Shape;1113;p83"/>
          <p:cNvSpPr txBox="1">
            <a:spLocks noGrp="1"/>
          </p:cNvSpPr>
          <p:nvPr>
            <p:ph type="body" idx="1"/>
          </p:nvPr>
        </p:nvSpPr>
        <p:spPr>
          <a:xfrm>
            <a:off x="5603456" y="457201"/>
            <a:ext cx="4846830" cy="540385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114" name="Google Shape;1114;p83"/>
          <p:cNvSpPr txBox="1">
            <a:spLocks noGrp="1"/>
          </p:cNvSpPr>
          <p:nvPr>
            <p:ph type="body" idx="2"/>
          </p:nvPr>
        </p:nvSpPr>
        <p:spPr>
          <a:xfrm>
            <a:off x="839788" y="2465614"/>
            <a:ext cx="3932237" cy="340337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15" name="Google Shape;1115;p8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6" name="Google Shape;1116;p8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7" name="Google Shape;1117;p8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18" name="Google Shape;1118;p8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81717" y="4479876"/>
            <a:ext cx="635636" cy="635636"/>
          </a:xfrm>
          <a:prstGeom prst="rect">
            <a:avLst/>
          </a:prstGeom>
          <a:noFill/>
          <a:ln>
            <a:noFill/>
          </a:ln>
        </p:spPr>
      </p:pic>
      <p:pic>
        <p:nvPicPr>
          <p:cNvPr id="1119" name="Google Shape;1119;p8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02563" y="5764520"/>
            <a:ext cx="635636" cy="635636"/>
          </a:xfrm>
          <a:prstGeom prst="rect">
            <a:avLst/>
          </a:prstGeom>
          <a:noFill/>
          <a:ln>
            <a:noFill/>
          </a:ln>
        </p:spPr>
      </p:pic>
      <p:pic>
        <p:nvPicPr>
          <p:cNvPr id="1120" name="Google Shape;1120;p8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64318" y="-170806"/>
            <a:ext cx="1888671" cy="1854045"/>
          </a:xfrm>
          <a:prstGeom prst="rect">
            <a:avLst/>
          </a:prstGeom>
          <a:noFill/>
          <a:ln>
            <a:noFill/>
          </a:ln>
        </p:spPr>
      </p:pic>
      <p:pic>
        <p:nvPicPr>
          <p:cNvPr id="1121" name="Google Shape;1121;p8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822176" y="1194615"/>
            <a:ext cx="1223697" cy="2408464"/>
          </a:xfrm>
          <a:prstGeom prst="rect">
            <a:avLst/>
          </a:prstGeom>
          <a:noFill/>
          <a:ln>
            <a:noFill/>
          </a:ln>
        </p:spPr>
      </p:pic>
      <p:pic>
        <p:nvPicPr>
          <p:cNvPr id="1122" name="Google Shape;1122;p8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382105" y="59472"/>
            <a:ext cx="516691" cy="516691"/>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Рисунок с подписью" type="picTx">
  <p:cSld name="PICTURE_WITH_CAPTION_TEXT">
    <p:spTree>
      <p:nvGrpSpPr>
        <p:cNvPr id="1" name="Shape 1123"/>
        <p:cNvGrpSpPr/>
        <p:nvPr/>
      </p:nvGrpSpPr>
      <p:grpSpPr>
        <a:xfrm>
          <a:off x="0" y="0"/>
          <a:ext cx="0" cy="0"/>
          <a:chOff x="0" y="0"/>
          <a:chExt cx="0" cy="0"/>
        </a:xfrm>
      </p:grpSpPr>
      <p:pic>
        <p:nvPicPr>
          <p:cNvPr id="1124" name="Google Shape;1124;p84"/>
          <p:cNvPicPr preferRelativeResize="0"/>
          <p:nvPr/>
        </p:nvPicPr>
        <p:blipFill rotWithShape="1">
          <a:blip r:embed="rId2" cstate="email">
            <a:alphaModFix/>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a:noFill/>
          <a:ln>
            <a:noFill/>
          </a:ln>
        </p:spPr>
      </p:pic>
      <p:pic>
        <p:nvPicPr>
          <p:cNvPr id="1125" name="Google Shape;1125;p84"/>
          <p:cNvPicPr preferRelativeResize="0"/>
          <p:nvPr/>
        </p:nvPicPr>
        <p:blipFill rotWithShape="1">
          <a:blip r:embed="rId3" cstate="email">
            <a:alphaModFix/>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a:noFill/>
          <a:ln>
            <a:noFill/>
          </a:ln>
        </p:spPr>
      </p:pic>
      <p:pic>
        <p:nvPicPr>
          <p:cNvPr id="1126" name="Google Shape;1126;p8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9337876" y="155276"/>
            <a:ext cx="3172531" cy="5437413"/>
          </a:xfrm>
          <a:prstGeom prst="rect">
            <a:avLst/>
          </a:prstGeom>
          <a:noFill/>
          <a:ln>
            <a:noFill/>
          </a:ln>
        </p:spPr>
      </p:pic>
      <p:pic>
        <p:nvPicPr>
          <p:cNvPr id="1127" name="Google Shape;1127;p8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128" name="Google Shape;1128;p84"/>
          <p:cNvSpPr txBox="1">
            <a:spLocks noGrp="1"/>
          </p:cNvSpPr>
          <p:nvPr>
            <p:ph type="title"/>
          </p:nvPr>
        </p:nvSpPr>
        <p:spPr>
          <a:xfrm>
            <a:off x="0" y="457200"/>
            <a:ext cx="12192000" cy="122197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9" name="Google Shape;1129;p84"/>
          <p:cNvSpPr>
            <a:spLocks noGrp="1"/>
          </p:cNvSpPr>
          <p:nvPr>
            <p:ph type="pic" idx="2"/>
          </p:nvPr>
        </p:nvSpPr>
        <p:spPr>
          <a:xfrm>
            <a:off x="5183188" y="2573951"/>
            <a:ext cx="4436750" cy="3287099"/>
          </a:xfrm>
          <a:prstGeom prst="rect">
            <a:avLst/>
          </a:prstGeom>
          <a:noFill/>
          <a:ln>
            <a:noFill/>
          </a:ln>
        </p:spPr>
      </p:sp>
      <p:sp>
        <p:nvSpPr>
          <p:cNvPr id="1130" name="Google Shape;1130;p84"/>
          <p:cNvSpPr txBox="1">
            <a:spLocks noGrp="1"/>
          </p:cNvSpPr>
          <p:nvPr>
            <p:ph type="body" idx="1"/>
          </p:nvPr>
        </p:nvSpPr>
        <p:spPr>
          <a:xfrm>
            <a:off x="839788" y="2573952"/>
            <a:ext cx="3932237" cy="329503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31" name="Google Shape;1131;p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2" name="Google Shape;1132;p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3" name="Google Shape;1133;p8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34" name="Google Shape;1134;p8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08666" y="4771471"/>
            <a:ext cx="4256116" cy="1642435"/>
          </a:xfrm>
          <a:prstGeom prst="rect">
            <a:avLst/>
          </a:prstGeom>
          <a:noFill/>
          <a:ln>
            <a:noFill/>
          </a:ln>
        </p:spPr>
      </p:pic>
      <p:pic>
        <p:nvPicPr>
          <p:cNvPr id="1135" name="Google Shape;1135;p8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661893" y="1772797"/>
            <a:ext cx="2770040" cy="214678"/>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32_Заголовок раздела">
  <p:cSld name="32_Заголовок раздела">
    <p:spTree>
      <p:nvGrpSpPr>
        <p:cNvPr id="1" name="Shape 1136"/>
        <p:cNvGrpSpPr/>
        <p:nvPr/>
      </p:nvGrpSpPr>
      <p:grpSpPr>
        <a:xfrm>
          <a:off x="0" y="0"/>
          <a:ext cx="0" cy="0"/>
          <a:chOff x="0" y="0"/>
          <a:chExt cx="0" cy="0"/>
        </a:xfrm>
      </p:grpSpPr>
      <p:pic>
        <p:nvPicPr>
          <p:cNvPr id="1137" name="Google Shape;1137;p85"/>
          <p:cNvPicPr preferRelativeResize="0"/>
          <p:nvPr/>
        </p:nvPicPr>
        <p:blipFill rotWithShape="1">
          <a:blip r:embed="rId2" cstate="email">
            <a:alphaModFix/>
            <a:extLst>
              <a:ext uri="{28A0092B-C50C-407E-A947-70E740481C1C}">
                <a14:useLocalDpi xmlns:a14="http://schemas.microsoft.com/office/drawing/2010/main"/>
              </a:ext>
            </a:extLst>
          </a:blip>
          <a:srcRect t="1314" b="72870"/>
          <a:stretch/>
        </p:blipFill>
        <p:spPr>
          <a:xfrm rot="-5400000">
            <a:off x="9409138" y="3586196"/>
            <a:ext cx="3795290" cy="1770435"/>
          </a:xfrm>
          <a:prstGeom prst="rect">
            <a:avLst/>
          </a:prstGeom>
          <a:noFill/>
          <a:ln>
            <a:noFill/>
          </a:ln>
        </p:spPr>
      </p:pic>
      <p:pic>
        <p:nvPicPr>
          <p:cNvPr id="1138" name="Google Shape;1138;p8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137802" y="1766204"/>
            <a:ext cx="2054198" cy="2016538"/>
          </a:xfrm>
          <a:prstGeom prst="rect">
            <a:avLst/>
          </a:prstGeom>
          <a:noFill/>
          <a:ln>
            <a:noFill/>
          </a:ln>
        </p:spPr>
      </p:pic>
      <p:pic>
        <p:nvPicPr>
          <p:cNvPr id="1139" name="Google Shape;1139;p8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flipH="1">
            <a:off x="0" y="0"/>
            <a:ext cx="3285658" cy="6858000"/>
          </a:xfrm>
          <a:prstGeom prst="rect">
            <a:avLst/>
          </a:prstGeom>
          <a:noFill/>
          <a:ln>
            <a:noFill/>
          </a:ln>
        </p:spPr>
      </p:pic>
      <p:pic>
        <p:nvPicPr>
          <p:cNvPr id="1140" name="Google Shape;1140;p8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141" name="Google Shape;1141;p85"/>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2" name="Google Shape;1142;p85"/>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3" name="Google Shape;1143;p8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44" name="Google Shape;1144;p85"/>
          <p:cNvPicPr preferRelativeResize="0"/>
          <p:nvPr/>
        </p:nvPicPr>
        <p:blipFill rotWithShape="1">
          <a:blip r:embed="rId6" cstate="email">
            <a:alphaModFix/>
            <a:extLst>
              <a:ext uri="{28A0092B-C50C-407E-A947-70E740481C1C}">
                <a14:useLocalDpi xmlns:a14="http://schemas.microsoft.com/office/drawing/2010/main"/>
              </a:ext>
            </a:extLst>
          </a:blip>
          <a:srcRect r="27583"/>
          <a:stretch/>
        </p:blipFill>
        <p:spPr>
          <a:xfrm flipH="1">
            <a:off x="-5756" y="2912265"/>
            <a:ext cx="862469" cy="2344069"/>
          </a:xfrm>
          <a:prstGeom prst="rect">
            <a:avLst/>
          </a:prstGeom>
          <a:noFill/>
          <a:ln>
            <a:noFill/>
          </a:ln>
        </p:spPr>
      </p:pic>
      <p:pic>
        <p:nvPicPr>
          <p:cNvPr id="1145" name="Google Shape;1145;p8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45598">
            <a:off x="11136657" y="3421105"/>
            <a:ext cx="1205815" cy="1317554"/>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33_Заголовок раздела">
  <p:cSld name="33_Заголовок раздела">
    <p:spTree>
      <p:nvGrpSpPr>
        <p:cNvPr id="1" name="Shape 1146"/>
        <p:cNvGrpSpPr/>
        <p:nvPr/>
      </p:nvGrpSpPr>
      <p:grpSpPr>
        <a:xfrm>
          <a:off x="0" y="0"/>
          <a:ext cx="0" cy="0"/>
          <a:chOff x="0" y="0"/>
          <a:chExt cx="0" cy="0"/>
        </a:xfrm>
      </p:grpSpPr>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Заголовок и вертикальный текст" type="vertTx">
  <p:cSld name="VERTICAL_TEXT">
    <p:spTree>
      <p:nvGrpSpPr>
        <p:cNvPr id="1" name="Shape 1147"/>
        <p:cNvGrpSpPr/>
        <p:nvPr/>
      </p:nvGrpSpPr>
      <p:grpSpPr>
        <a:xfrm>
          <a:off x="0" y="0"/>
          <a:ext cx="0" cy="0"/>
          <a:chOff x="0" y="0"/>
          <a:chExt cx="0" cy="0"/>
        </a:xfrm>
      </p:grpSpPr>
      <p:grpSp>
        <p:nvGrpSpPr>
          <p:cNvPr id="1148" name="Google Shape;1148;p87"/>
          <p:cNvGrpSpPr/>
          <p:nvPr/>
        </p:nvGrpSpPr>
        <p:grpSpPr>
          <a:xfrm>
            <a:off x="0" y="0"/>
            <a:ext cx="12190413" cy="6858000"/>
            <a:chOff x="0" y="0"/>
            <a:chExt cx="12190413" cy="6858000"/>
          </a:xfrm>
        </p:grpSpPr>
        <p:pic>
          <p:nvPicPr>
            <p:cNvPr id="1149" name="Google Shape;1149;p8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106230" cy="2773986"/>
            </a:xfrm>
            <a:prstGeom prst="rect">
              <a:avLst/>
            </a:prstGeom>
            <a:noFill/>
            <a:ln>
              <a:noFill/>
            </a:ln>
          </p:spPr>
        </p:pic>
        <p:pic>
          <p:nvPicPr>
            <p:cNvPr id="1150" name="Google Shape;1150;p8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443791" y="1283487"/>
              <a:ext cx="8746622" cy="5574513"/>
            </a:xfrm>
            <a:prstGeom prst="rect">
              <a:avLst/>
            </a:prstGeom>
            <a:noFill/>
            <a:ln>
              <a:noFill/>
            </a:ln>
          </p:spPr>
        </p:pic>
      </p:grpSp>
      <p:pic>
        <p:nvPicPr>
          <p:cNvPr id="1151" name="Google Shape;1151;p8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1517" y="6048972"/>
            <a:ext cx="968896" cy="809028"/>
          </a:xfrm>
          <a:prstGeom prst="rect">
            <a:avLst/>
          </a:prstGeom>
          <a:noFill/>
          <a:ln>
            <a:noFill/>
          </a:ln>
        </p:spPr>
      </p:pic>
      <p:sp>
        <p:nvSpPr>
          <p:cNvPr id="1152" name="Google Shape;1152;p87"/>
          <p:cNvSpPr txBox="1">
            <a:spLocks noGrp="1"/>
          </p:cNvSpPr>
          <p:nvPr>
            <p:ph type="title"/>
          </p:nvPr>
        </p:nvSpPr>
        <p:spPr>
          <a:xfrm>
            <a:off x="0" y="0"/>
            <a:ext cx="12192000" cy="2334986"/>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3" name="Google Shape;1153;p87"/>
          <p:cNvSpPr txBox="1">
            <a:spLocks noGrp="1"/>
          </p:cNvSpPr>
          <p:nvPr>
            <p:ph type="body" idx="1"/>
          </p:nvPr>
        </p:nvSpPr>
        <p:spPr>
          <a:xfrm rot="5400000">
            <a:off x="4651815" y="1007333"/>
            <a:ext cx="2578127" cy="633004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4" name="Google Shape;1154;p8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5" name="Google Shape;1155;p8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6" name="Google Shape;1156;p8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57" name="Google Shape;1157;p8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595257" y="1642738"/>
            <a:ext cx="345621" cy="345621"/>
          </a:xfrm>
          <a:prstGeom prst="rect">
            <a:avLst/>
          </a:prstGeom>
          <a:noFill/>
          <a:ln>
            <a:noFill/>
          </a:ln>
        </p:spPr>
      </p:pic>
      <p:pic>
        <p:nvPicPr>
          <p:cNvPr id="1158" name="Google Shape;1158;p8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917337">
            <a:off x="360934" y="1371794"/>
            <a:ext cx="768501" cy="1518557"/>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Вертикальный заголовок и текст" type="vertTitleAndTx">
  <p:cSld name="VERTICAL_TITLE_AND_VERTICAL_TEXT">
    <p:spTree>
      <p:nvGrpSpPr>
        <p:cNvPr id="1" name="Shape 1159"/>
        <p:cNvGrpSpPr/>
        <p:nvPr/>
      </p:nvGrpSpPr>
      <p:grpSpPr>
        <a:xfrm>
          <a:off x="0" y="0"/>
          <a:ext cx="0" cy="0"/>
          <a:chOff x="0" y="0"/>
          <a:chExt cx="0" cy="0"/>
        </a:xfrm>
      </p:grpSpPr>
      <p:pic>
        <p:nvPicPr>
          <p:cNvPr id="1160" name="Google Shape;1160;p8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757" y="3175794"/>
            <a:ext cx="1760174" cy="3673929"/>
          </a:xfrm>
          <a:prstGeom prst="rect">
            <a:avLst/>
          </a:prstGeom>
          <a:noFill/>
          <a:ln>
            <a:noFill/>
          </a:ln>
        </p:spPr>
      </p:pic>
      <p:pic>
        <p:nvPicPr>
          <p:cNvPr id="1161" name="Google Shape;1161;p8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1777752" y="1771996"/>
            <a:ext cx="5649296" cy="2105304"/>
          </a:xfrm>
          <a:prstGeom prst="rect">
            <a:avLst/>
          </a:prstGeom>
          <a:noFill/>
          <a:ln>
            <a:noFill/>
          </a:ln>
        </p:spPr>
      </p:pic>
      <p:pic>
        <p:nvPicPr>
          <p:cNvPr id="1162" name="Google Shape;1162;p8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163" name="Google Shape;1163;p8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4" name="Google Shape;1164;p8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5" name="Google Shape;1165;p8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6" name="Google Shape;1166;p8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7" name="Google Shape;1167;p8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68" name="Google Shape;1168;p8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5400000">
            <a:off x="7476037" y="3136061"/>
            <a:ext cx="3483429" cy="269966"/>
          </a:xfrm>
          <a:prstGeom prst="rect">
            <a:avLst/>
          </a:prstGeom>
          <a:noFill/>
          <a:ln>
            <a:noFill/>
          </a:ln>
        </p:spPr>
      </p:pic>
      <p:pic>
        <p:nvPicPr>
          <p:cNvPr id="1169" name="Google Shape;1169;p8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3600000">
            <a:off x="1178613" y="4615007"/>
            <a:ext cx="1319104" cy="2596243"/>
          </a:xfrm>
          <a:prstGeom prst="rect">
            <a:avLst/>
          </a:prstGeom>
          <a:noFill/>
          <a:ln>
            <a:noFill/>
          </a:ln>
        </p:spPr>
      </p:pic>
      <p:pic>
        <p:nvPicPr>
          <p:cNvPr id="1170" name="Google Shape;1170;p8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0726" y="-1"/>
            <a:ext cx="2215243" cy="2174630"/>
          </a:xfrm>
          <a:prstGeom prst="rect">
            <a:avLst/>
          </a:prstGeom>
          <a:noFill/>
          <a:ln>
            <a:noFill/>
          </a:ln>
        </p:spPr>
      </p:pic>
      <p:pic>
        <p:nvPicPr>
          <p:cNvPr id="1171" name="Google Shape;1171;p8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03342" y="617713"/>
            <a:ext cx="1270934" cy="1273629"/>
          </a:xfrm>
          <a:prstGeom prst="rect">
            <a:avLst/>
          </a:prstGeom>
          <a:noFill/>
          <a:ln>
            <a:noFill/>
          </a:ln>
        </p:spPr>
      </p:pic>
      <p:pic>
        <p:nvPicPr>
          <p:cNvPr id="1172" name="Google Shape;1172;p8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5400000">
            <a:off x="9438160" y="2580013"/>
            <a:ext cx="3581400" cy="1382062"/>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2_LEER">
  <p:cSld name="2_LEER">
    <p:spTree>
      <p:nvGrpSpPr>
        <p:cNvPr id="1" name="Shape 1173"/>
        <p:cNvGrpSpPr/>
        <p:nvPr/>
      </p:nvGrpSpPr>
      <p:grpSpPr>
        <a:xfrm>
          <a:off x="0" y="0"/>
          <a:ext cx="0" cy="0"/>
          <a:chOff x="0" y="0"/>
          <a:chExt cx="0" cy="0"/>
        </a:xfrm>
      </p:grpSpPr>
      <p:sp>
        <p:nvSpPr>
          <p:cNvPr id="1174" name="Google Shape;1174;p89"/>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5" name="Google Shape;1175;p89"/>
          <p:cNvSpPr txBox="1">
            <a:spLocks noGrp="1"/>
          </p:cNvSpPr>
          <p:nvPr>
            <p:ph type="body" idx="1"/>
          </p:nvPr>
        </p:nvSpPr>
        <p:spPr>
          <a:xfrm>
            <a:off x="540070" y="972000"/>
            <a:ext cx="11111046" cy="540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2800"/>
              <a:buNone/>
              <a:defRPr>
                <a:solidFill>
                  <a:srgbClr val="7F7F7F"/>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Заголовок и объект" type="obj">
  <p:cSld name="OBJECT">
    <p:spTree>
      <p:nvGrpSpPr>
        <p:cNvPr id="1" name="Shape 1202"/>
        <p:cNvGrpSpPr/>
        <p:nvPr/>
      </p:nvGrpSpPr>
      <p:grpSpPr>
        <a:xfrm>
          <a:off x="0" y="0"/>
          <a:ext cx="0" cy="0"/>
          <a:chOff x="0" y="0"/>
          <a:chExt cx="0" cy="0"/>
        </a:xfrm>
      </p:grpSpPr>
      <p:pic>
        <p:nvPicPr>
          <p:cNvPr id="1203" name="Google Shape;1203;p12"/>
          <p:cNvPicPr preferRelativeResize="0"/>
          <p:nvPr/>
        </p:nvPicPr>
        <p:blipFill rotWithShape="1">
          <a:blip r:embed="rId2" cstate="email">
            <a:alphaModFix/>
            <a:extLst>
              <a:ext uri="{28A0092B-C50C-407E-A947-70E740481C1C}">
                <a14:useLocalDpi xmlns:a14="http://schemas.microsoft.com/office/drawing/2010/main"/>
              </a:ext>
            </a:extLst>
          </a:blip>
          <a:srcRect r="20409"/>
          <a:stretch/>
        </p:blipFill>
        <p:spPr>
          <a:xfrm>
            <a:off x="6807999" y="0"/>
            <a:ext cx="5384001" cy="1504120"/>
          </a:xfrm>
          <a:prstGeom prst="rect">
            <a:avLst/>
          </a:prstGeom>
          <a:noFill/>
          <a:ln>
            <a:noFill/>
          </a:ln>
        </p:spPr>
      </p:pic>
      <p:grpSp>
        <p:nvGrpSpPr>
          <p:cNvPr id="1204" name="Google Shape;1204;p12"/>
          <p:cNvGrpSpPr/>
          <p:nvPr/>
        </p:nvGrpSpPr>
        <p:grpSpPr>
          <a:xfrm>
            <a:off x="0" y="0"/>
            <a:ext cx="6234545" cy="6858000"/>
            <a:chOff x="0" y="0"/>
            <a:chExt cx="6234545" cy="6858000"/>
          </a:xfrm>
        </p:grpSpPr>
        <p:pic>
          <p:nvPicPr>
            <p:cNvPr id="1205" name="Google Shape;1205;p1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1206" name="Google Shape;1206;p1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451512" y="0"/>
              <a:ext cx="4139638" cy="6858000"/>
            </a:xfrm>
            <a:prstGeom prst="rect">
              <a:avLst/>
            </a:prstGeom>
            <a:noFill/>
            <a:ln>
              <a:noFill/>
            </a:ln>
          </p:spPr>
        </p:pic>
      </p:grpSp>
      <p:pic>
        <p:nvPicPr>
          <p:cNvPr id="1207" name="Google Shape;1207;p1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208" name="Google Shape;1208;p12"/>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9" name="Google Shape;1209;p12"/>
          <p:cNvSpPr txBox="1">
            <a:spLocks noGrp="1"/>
          </p:cNvSpPr>
          <p:nvPr>
            <p:ph type="body" idx="1"/>
          </p:nvPr>
        </p:nvSpPr>
        <p:spPr>
          <a:xfrm>
            <a:off x="5591150" y="2114236"/>
            <a:ext cx="6010299" cy="3602929"/>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dk1"/>
              </a:buClr>
              <a:buSzPts val="2800"/>
              <a:buChar char="•"/>
              <a:defRPr/>
            </a:lvl1pPr>
            <a:lvl2pPr marL="914400" lvl="1" indent="-381000" algn="r">
              <a:lnSpc>
                <a:spcPct val="90000"/>
              </a:lnSpc>
              <a:spcBef>
                <a:spcPts val="500"/>
              </a:spcBef>
              <a:spcAft>
                <a:spcPts val="0"/>
              </a:spcAft>
              <a:buClr>
                <a:schemeClr val="dk1"/>
              </a:buClr>
              <a:buSzPts val="2400"/>
              <a:buChar char="•"/>
              <a:defRPr/>
            </a:lvl2pPr>
            <a:lvl3pPr marL="1371600" lvl="2" indent="-355600" algn="r">
              <a:lnSpc>
                <a:spcPct val="90000"/>
              </a:lnSpc>
              <a:spcBef>
                <a:spcPts val="500"/>
              </a:spcBef>
              <a:spcAft>
                <a:spcPts val="0"/>
              </a:spcAft>
              <a:buClr>
                <a:schemeClr val="dk1"/>
              </a:buClr>
              <a:buSzPts val="2000"/>
              <a:buChar char="•"/>
              <a:defRPr/>
            </a:lvl3pPr>
            <a:lvl4pPr marL="1828800" lvl="3" indent="-342900" algn="r">
              <a:lnSpc>
                <a:spcPct val="90000"/>
              </a:lnSpc>
              <a:spcBef>
                <a:spcPts val="500"/>
              </a:spcBef>
              <a:spcAft>
                <a:spcPts val="0"/>
              </a:spcAft>
              <a:buClr>
                <a:schemeClr val="dk1"/>
              </a:buClr>
              <a:buSzPts val="1800"/>
              <a:buChar char="•"/>
              <a:defRPr/>
            </a:lvl4pPr>
            <a:lvl5pPr marL="2286000" lvl="4" indent="-342900" algn="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0" name="Google Shape;1210;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1" name="Google Shape;1211;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2" name="Google Shape;1212;p1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213" name="Google Shape;1213;p1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70947" y="549765"/>
            <a:ext cx="3444606" cy="5903721"/>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More_text_green">
  <p:cSld name="More_text_green">
    <p:spTree>
      <p:nvGrpSpPr>
        <p:cNvPr id="1" name="Shape 1214"/>
        <p:cNvGrpSpPr/>
        <p:nvPr/>
      </p:nvGrpSpPr>
      <p:grpSpPr>
        <a:xfrm>
          <a:off x="0" y="0"/>
          <a:ext cx="0" cy="0"/>
          <a:chOff x="0" y="0"/>
          <a:chExt cx="0" cy="0"/>
        </a:xfrm>
      </p:grpSpPr>
      <p:pic>
        <p:nvPicPr>
          <p:cNvPr id="1215" name="Google Shape;1215;p1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216" name="Google Shape;121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7" name="Google Shape;121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8" name="Google Shape;1218;p1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219" name="Google Shape;1219;p13"/>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220" name="Google Shape;1220;p1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1255138" y="4566010"/>
            <a:ext cx="3228040" cy="717764"/>
          </a:xfrm>
          <a:prstGeom prst="rect">
            <a:avLst/>
          </a:prstGeom>
          <a:noFill/>
          <a:ln>
            <a:noFill/>
          </a:ln>
        </p:spPr>
      </p:pic>
      <p:pic>
        <p:nvPicPr>
          <p:cNvPr id="1221" name="Google Shape;1221;p1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11026374" y="0"/>
            <a:ext cx="1165626" cy="2432957"/>
          </a:xfrm>
          <a:prstGeom prst="rect">
            <a:avLst/>
          </a:prstGeom>
          <a:noFill/>
          <a:ln>
            <a:noFill/>
          </a:ln>
        </p:spPr>
      </p:pic>
      <p:pic>
        <p:nvPicPr>
          <p:cNvPr id="1222" name="Google Shape;1222;p1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3639" y="3061607"/>
            <a:ext cx="745042" cy="731383"/>
          </a:xfrm>
          <a:prstGeom prst="rect">
            <a:avLst/>
          </a:prstGeom>
          <a:noFill/>
          <a:ln>
            <a:noFill/>
          </a:ln>
        </p:spPr>
      </p:pic>
      <p:pic>
        <p:nvPicPr>
          <p:cNvPr id="1223" name="Google Shape;1223;p1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8090987">
            <a:off x="11647456" y="1216478"/>
            <a:ext cx="261257" cy="245582"/>
          </a:xfrm>
          <a:prstGeom prst="rect">
            <a:avLst/>
          </a:prstGeom>
          <a:noFill/>
          <a:ln>
            <a:noFill/>
          </a:ln>
        </p:spPr>
      </p:pic>
      <p:pic>
        <p:nvPicPr>
          <p:cNvPr id="1224" name="Google Shape;1224;p1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44112" y="6101888"/>
            <a:ext cx="10058400" cy="13830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sub-topic-02">
  <p:cSld name="sub-topic-02">
    <p:spTree>
      <p:nvGrpSpPr>
        <p:cNvPr id="1" name="Shape 158"/>
        <p:cNvGrpSpPr/>
        <p:nvPr/>
      </p:nvGrpSpPr>
      <p:grpSpPr>
        <a:xfrm>
          <a:off x="0" y="0"/>
          <a:ext cx="0" cy="0"/>
          <a:chOff x="0" y="0"/>
          <a:chExt cx="0" cy="0"/>
        </a:xfrm>
      </p:grpSpPr>
      <p:grpSp>
        <p:nvGrpSpPr>
          <p:cNvPr id="159" name="Google Shape;159;p20"/>
          <p:cNvGrpSpPr/>
          <p:nvPr/>
        </p:nvGrpSpPr>
        <p:grpSpPr>
          <a:xfrm>
            <a:off x="-7686" y="0"/>
            <a:ext cx="12215900" cy="5401644"/>
            <a:chOff x="-7685" y="0"/>
            <a:chExt cx="12215900" cy="5401644"/>
          </a:xfrm>
        </p:grpSpPr>
        <p:pic>
          <p:nvPicPr>
            <p:cNvPr id="160" name="Google Shape;160;p2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702001" y="1694315"/>
              <a:ext cx="5401643" cy="2013012"/>
            </a:xfrm>
            <a:prstGeom prst="rect">
              <a:avLst/>
            </a:prstGeom>
            <a:noFill/>
            <a:ln>
              <a:noFill/>
            </a:ln>
          </p:spPr>
        </p:pic>
        <p:pic>
          <p:nvPicPr>
            <p:cNvPr id="161" name="Google Shape;161;p2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500887" y="1694316"/>
              <a:ext cx="5401643" cy="2013012"/>
            </a:xfrm>
            <a:prstGeom prst="rect">
              <a:avLst/>
            </a:prstGeom>
            <a:noFill/>
            <a:ln>
              <a:noFill/>
            </a:ln>
          </p:spPr>
        </p:pic>
      </p:grpSp>
      <p:grpSp>
        <p:nvGrpSpPr>
          <p:cNvPr id="162" name="Google Shape;162;p20"/>
          <p:cNvGrpSpPr/>
          <p:nvPr/>
        </p:nvGrpSpPr>
        <p:grpSpPr>
          <a:xfrm>
            <a:off x="-37819" y="0"/>
            <a:ext cx="12200175" cy="6858000"/>
            <a:chOff x="-37819" y="0"/>
            <a:chExt cx="12200175" cy="6858000"/>
          </a:xfrm>
        </p:grpSpPr>
        <p:pic>
          <p:nvPicPr>
            <p:cNvPr id="163" name="Google Shape;163;p2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37819" y="0"/>
              <a:ext cx="4139638" cy="6858000"/>
            </a:xfrm>
            <a:prstGeom prst="rect">
              <a:avLst/>
            </a:prstGeom>
            <a:noFill/>
            <a:ln>
              <a:noFill/>
            </a:ln>
          </p:spPr>
        </p:pic>
        <p:pic>
          <p:nvPicPr>
            <p:cNvPr id="164" name="Google Shape;164;p2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8022718" y="0"/>
              <a:ext cx="4139638" cy="6858000"/>
            </a:xfrm>
            <a:prstGeom prst="rect">
              <a:avLst/>
            </a:prstGeom>
            <a:noFill/>
            <a:ln>
              <a:noFill/>
            </a:ln>
          </p:spPr>
        </p:pic>
      </p:grpSp>
      <p:grpSp>
        <p:nvGrpSpPr>
          <p:cNvPr id="165" name="Google Shape;165;p20"/>
          <p:cNvGrpSpPr/>
          <p:nvPr/>
        </p:nvGrpSpPr>
        <p:grpSpPr>
          <a:xfrm>
            <a:off x="387424" y="0"/>
            <a:ext cx="11042132" cy="6859390"/>
            <a:chOff x="387424" y="0"/>
            <a:chExt cx="11042132" cy="6859390"/>
          </a:xfrm>
        </p:grpSpPr>
        <p:pic>
          <p:nvPicPr>
            <p:cNvPr id="166" name="Google Shape;166;p2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167" name="Google Shape;167;p2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166348" y="2703637"/>
              <a:ext cx="2263208" cy="3883587"/>
            </a:xfrm>
            <a:prstGeom prst="rect">
              <a:avLst/>
            </a:prstGeom>
            <a:noFill/>
            <a:ln>
              <a:noFill/>
            </a:ln>
          </p:spPr>
        </p:pic>
        <p:pic>
          <p:nvPicPr>
            <p:cNvPr id="168" name="Google Shape;168;p2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7424" y="2996952"/>
              <a:ext cx="2194636" cy="3765920"/>
            </a:xfrm>
            <a:prstGeom prst="rect">
              <a:avLst/>
            </a:prstGeom>
            <a:noFill/>
            <a:ln>
              <a:noFill/>
            </a:ln>
          </p:spPr>
        </p:pic>
        <p:pic>
          <p:nvPicPr>
            <p:cNvPr id="169" name="Google Shape;169;p2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4357" y="334062"/>
              <a:ext cx="377577" cy="377577"/>
            </a:xfrm>
            <a:prstGeom prst="rect">
              <a:avLst/>
            </a:prstGeom>
            <a:noFill/>
            <a:ln>
              <a:noFill/>
            </a:ln>
          </p:spPr>
        </p:pic>
        <p:pic>
          <p:nvPicPr>
            <p:cNvPr id="170" name="Google Shape;170;p2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806259" y="2602805"/>
              <a:ext cx="8579482" cy="117967"/>
            </a:xfrm>
            <a:prstGeom prst="rect">
              <a:avLst/>
            </a:prstGeom>
            <a:noFill/>
            <a:ln>
              <a:noFill/>
            </a:ln>
          </p:spPr>
        </p:pic>
        <p:pic>
          <p:nvPicPr>
            <p:cNvPr id="171" name="Google Shape;171;p2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5324145" y="6048972"/>
              <a:ext cx="1855578" cy="810418"/>
            </a:xfrm>
            <a:prstGeom prst="rect">
              <a:avLst/>
            </a:prstGeom>
            <a:noFill/>
            <a:ln>
              <a:noFill/>
            </a:ln>
          </p:spPr>
        </p:pic>
        <p:pic>
          <p:nvPicPr>
            <p:cNvPr id="172" name="Google Shape;172;p2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66614" y="0"/>
              <a:ext cx="1272583" cy="555797"/>
            </a:xfrm>
            <a:prstGeom prst="rect">
              <a:avLst/>
            </a:prstGeom>
            <a:noFill/>
            <a:ln>
              <a:noFill/>
            </a:ln>
          </p:spPr>
        </p:pic>
        <p:pic>
          <p:nvPicPr>
            <p:cNvPr id="173" name="Google Shape;173;p2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956277" y="0"/>
              <a:ext cx="1272583" cy="555797"/>
            </a:xfrm>
            <a:prstGeom prst="rect">
              <a:avLst/>
            </a:prstGeom>
            <a:noFill/>
            <a:ln>
              <a:noFill/>
            </a:ln>
          </p:spPr>
        </p:pic>
      </p:grpSp>
      <p:pic>
        <p:nvPicPr>
          <p:cNvPr id="174" name="Google Shape;174;p2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75" name="Google Shape;175;p20"/>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5400"/>
              <a:buFont typeface="Century Gothic"/>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20"/>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77" name="Google Shape;177;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 name="Google Shape;178;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 name="Google Shape;179;p2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title-01">
  <p:cSld name="title-01">
    <p:spTree>
      <p:nvGrpSpPr>
        <p:cNvPr id="1" name="Shape 1225"/>
        <p:cNvGrpSpPr/>
        <p:nvPr/>
      </p:nvGrpSpPr>
      <p:grpSpPr>
        <a:xfrm>
          <a:off x="0" y="0"/>
          <a:ext cx="0" cy="0"/>
          <a:chOff x="0" y="0"/>
          <a:chExt cx="0" cy="0"/>
        </a:xfrm>
      </p:grpSpPr>
      <p:sp>
        <p:nvSpPr>
          <p:cNvPr id="1226" name="Google Shape;1226;p9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7" name="Google Shape;1227;p9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8" name="Google Shape;1228;p9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229" name="Google Shape;1229;p90"/>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grpSp>
        <p:nvGrpSpPr>
          <p:cNvPr id="1230" name="Google Shape;1230;p90"/>
          <p:cNvGrpSpPr/>
          <p:nvPr/>
        </p:nvGrpSpPr>
        <p:grpSpPr>
          <a:xfrm>
            <a:off x="0" y="-865198"/>
            <a:ext cx="12190413" cy="7723198"/>
            <a:chOff x="0" y="-865198"/>
            <a:chExt cx="12190413" cy="7723198"/>
          </a:xfrm>
        </p:grpSpPr>
        <p:pic>
          <p:nvPicPr>
            <p:cNvPr id="1231" name="Google Shape;1231;p9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1232" name="Google Shape;1232;p9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1233" name="Google Shape;1233;p90"/>
            <p:cNvGrpSpPr/>
            <p:nvPr/>
          </p:nvGrpSpPr>
          <p:grpSpPr>
            <a:xfrm>
              <a:off x="0" y="1587"/>
              <a:ext cx="12176092" cy="5856700"/>
              <a:chOff x="0" y="1587"/>
              <a:chExt cx="12176092" cy="5856700"/>
            </a:xfrm>
          </p:grpSpPr>
          <p:pic>
            <p:nvPicPr>
              <p:cNvPr id="1234" name="Google Shape;1234;p9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1235" name="Google Shape;1235;p9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1236" name="Google Shape;1236;p9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1237" name="Google Shape;1237;p9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1238" name="Google Shape;1238;p9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1239" name="Google Shape;1239;p90"/>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240" name="Google Shape;1240;p9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1241" name="Google Shape;1241;p9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1242" name="Google Shape;1242;p9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1243" name="Google Shape;1243;p9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1244" name="Google Shape;1244;p9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1245" name="Google Shape;1245;p90"/>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1246" name="Google Shape;1246;p90"/>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1247" name="Google Shape;1247;p90"/>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1248" name="Google Shape;1248;p90"/>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1249" name="Google Shape;1249;p90"/>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1250" name="Google Shape;1250;p90"/>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1" name="Google Shape;1251;p90"/>
          <p:cNvSpPr txBox="1">
            <a:spLocks noGrp="1"/>
          </p:cNvSpPr>
          <p:nvPr>
            <p:ph type="body" idx="1"/>
          </p:nvPr>
        </p:nvSpPr>
        <p:spPr>
          <a:xfrm>
            <a:off x="236765" y="2975647"/>
            <a:ext cx="3465676" cy="21469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2" name="Google Shape;1252;p90"/>
          <p:cNvSpPr txBox="1"/>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CH" sz="1200">
                <a:solidFill>
                  <a:schemeClr val="dk1"/>
                </a:solidFill>
                <a:latin typeface="Century Gothic"/>
                <a:ea typeface="Century Gothic"/>
                <a:cs typeface="Century Gothic"/>
                <a:sym typeface="Century Gothic"/>
              </a:rPr>
              <a:t>16.11.2025</a:t>
            </a:r>
            <a:endParaRPr sz="1200">
              <a:solidFill>
                <a:schemeClr val="dk1"/>
              </a:solidFill>
              <a:latin typeface="Century Gothic"/>
              <a:ea typeface="Century Gothic"/>
              <a:cs typeface="Century Gothic"/>
              <a:sym typeface="Century Gothic"/>
            </a:endParaRPr>
          </a:p>
        </p:txBody>
      </p:sp>
      <p:sp>
        <p:nvSpPr>
          <p:cNvPr id="1253" name="Google Shape;1253;p90"/>
          <p:cNvSpPr txBox="1"/>
          <p:nvPr/>
        </p:nvSpPr>
        <p:spPr>
          <a:xfrm>
            <a:off x="11381363" y="6356350"/>
            <a:ext cx="664728"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de-CH" sz="2400" b="0" cap="none">
                <a:solidFill>
                  <a:schemeClr val="dk1"/>
                </a:solidFill>
                <a:latin typeface="Century Gothic"/>
                <a:ea typeface="Century Gothic"/>
                <a:cs typeface="Century Gothic"/>
                <a:sym typeface="Century Gothic"/>
              </a:rPr>
              <a:t>‹Nr.›</a:t>
            </a:fld>
            <a:endParaRPr sz="2400" b="1">
              <a:solidFill>
                <a:schemeClr val="lt1"/>
              </a:solidFill>
              <a:latin typeface="Century Gothic"/>
              <a:ea typeface="Century Gothic"/>
              <a:cs typeface="Century Gothic"/>
              <a:sym typeface="Century Gothic"/>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title-02">
  <p:cSld name="title-02">
    <p:spTree>
      <p:nvGrpSpPr>
        <p:cNvPr id="1" name="Shape 1254"/>
        <p:cNvGrpSpPr/>
        <p:nvPr/>
      </p:nvGrpSpPr>
      <p:grpSpPr>
        <a:xfrm>
          <a:off x="0" y="0"/>
          <a:ext cx="0" cy="0"/>
          <a:chOff x="0" y="0"/>
          <a:chExt cx="0" cy="0"/>
        </a:xfrm>
      </p:grpSpPr>
      <p:pic>
        <p:nvPicPr>
          <p:cNvPr id="1255" name="Google Shape;1255;p9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1256" name="Google Shape;1256;p9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1257" name="Google Shape;1257;p9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1258" name="Google Shape;1258;p91"/>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9" name="Google Shape;1259;p9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0" name="Google Shape;1260;p9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1" name="Google Shape;1261;p9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262" name="Google Shape;1262;p9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1263" name="Google Shape;1263;p91"/>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sp>
        <p:nvSpPr>
          <p:cNvPr id="1264" name="Google Shape;1264;p91"/>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65" name="Google Shape;1265;p9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1266" name="Google Shape;1266;p9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1267" name="Google Shape;1267;p9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1268" name="Google Shape;1268;p9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1269" name="Google Shape;1269;p9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1270" name="Google Shape;1270;p9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title-03">
  <p:cSld name="title-03">
    <p:spTree>
      <p:nvGrpSpPr>
        <p:cNvPr id="1" name="Shape 1271"/>
        <p:cNvGrpSpPr/>
        <p:nvPr/>
      </p:nvGrpSpPr>
      <p:grpSpPr>
        <a:xfrm>
          <a:off x="0" y="0"/>
          <a:ext cx="0" cy="0"/>
          <a:chOff x="0" y="0"/>
          <a:chExt cx="0" cy="0"/>
        </a:xfrm>
      </p:grpSpPr>
      <p:pic>
        <p:nvPicPr>
          <p:cNvPr id="1272" name="Google Shape;1272;p9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306" y="0"/>
            <a:ext cx="6239483" cy="2407816"/>
          </a:xfrm>
          <a:prstGeom prst="rect">
            <a:avLst/>
          </a:prstGeom>
          <a:noFill/>
          <a:ln>
            <a:noFill/>
          </a:ln>
        </p:spPr>
      </p:pic>
      <p:pic>
        <p:nvPicPr>
          <p:cNvPr id="1273" name="Google Shape;1273;p9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5261969" y="3493788"/>
            <a:ext cx="3169481" cy="164813"/>
          </a:xfrm>
          <a:prstGeom prst="rect">
            <a:avLst/>
          </a:prstGeom>
          <a:noFill/>
          <a:ln>
            <a:noFill/>
          </a:ln>
        </p:spPr>
      </p:pic>
      <p:pic>
        <p:nvPicPr>
          <p:cNvPr id="1274" name="Google Shape;1274;p9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23059" y="0"/>
            <a:ext cx="1936759" cy="3208564"/>
          </a:xfrm>
          <a:prstGeom prst="rect">
            <a:avLst/>
          </a:prstGeom>
          <a:noFill/>
          <a:ln>
            <a:noFill/>
          </a:ln>
        </p:spPr>
      </p:pic>
      <p:pic>
        <p:nvPicPr>
          <p:cNvPr id="1275" name="Google Shape;1275;p9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133600" y="0"/>
            <a:ext cx="10058400" cy="5957925"/>
          </a:xfrm>
          <a:prstGeom prst="rect">
            <a:avLst/>
          </a:prstGeom>
          <a:noFill/>
          <a:ln>
            <a:noFill/>
          </a:ln>
        </p:spPr>
      </p:pic>
      <p:pic>
        <p:nvPicPr>
          <p:cNvPr id="1276" name="Google Shape;1276;p9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 y="-203086"/>
            <a:ext cx="4713111" cy="6701416"/>
          </a:xfrm>
          <a:prstGeom prst="rect">
            <a:avLst/>
          </a:prstGeom>
          <a:noFill/>
          <a:ln>
            <a:noFill/>
          </a:ln>
        </p:spPr>
      </p:pic>
      <p:sp>
        <p:nvSpPr>
          <p:cNvPr id="1277" name="Google Shape;1277;p92"/>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8" name="Google Shape;1278;p9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9" name="Google Shape;1279;p9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0" name="Google Shape;1280;p9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281" name="Google Shape;1281;p92"/>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82" name="Google Shape;1282;p9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6213" y="0"/>
            <a:ext cx="6381890" cy="5355771"/>
          </a:xfrm>
          <a:prstGeom prst="rect">
            <a:avLst/>
          </a:prstGeom>
          <a:noFill/>
          <a:ln>
            <a:noFill/>
          </a:ln>
        </p:spPr>
      </p:pic>
      <p:sp>
        <p:nvSpPr>
          <p:cNvPr id="1283" name="Google Shape;1283;p92"/>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284" name="Google Shape;1284;p9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708809" y="27720"/>
            <a:ext cx="2852057" cy="2799769"/>
          </a:xfrm>
          <a:prstGeom prst="rect">
            <a:avLst/>
          </a:prstGeom>
          <a:noFill/>
          <a:ln>
            <a:noFill/>
          </a:ln>
        </p:spPr>
      </p:pic>
      <p:pic>
        <p:nvPicPr>
          <p:cNvPr id="1285" name="Google Shape;1285;p9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244789" y="1333867"/>
            <a:ext cx="2013559" cy="2180685"/>
          </a:xfrm>
          <a:prstGeom prst="rect">
            <a:avLst/>
          </a:prstGeom>
          <a:noFill/>
          <a:ln>
            <a:noFill/>
          </a:ln>
        </p:spPr>
      </p:pic>
      <p:pic>
        <p:nvPicPr>
          <p:cNvPr id="1286" name="Google Shape;1286;p9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20296" y="60695"/>
            <a:ext cx="1165197" cy="1273172"/>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1_title-03">
  <p:cSld name="1_title-03">
    <p:spTree>
      <p:nvGrpSpPr>
        <p:cNvPr id="1" name="Shape 1287"/>
        <p:cNvGrpSpPr/>
        <p:nvPr/>
      </p:nvGrpSpPr>
      <p:grpSpPr>
        <a:xfrm>
          <a:off x="0" y="0"/>
          <a:ext cx="0" cy="0"/>
          <a:chOff x="0" y="0"/>
          <a:chExt cx="0" cy="0"/>
        </a:xfrm>
      </p:grpSpPr>
      <p:pic>
        <p:nvPicPr>
          <p:cNvPr id="1288" name="Google Shape;1288;p9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376307" cy="3518221"/>
          </a:xfrm>
          <a:prstGeom prst="rect">
            <a:avLst/>
          </a:prstGeom>
          <a:noFill/>
          <a:ln>
            <a:noFill/>
          </a:ln>
        </p:spPr>
      </p:pic>
      <p:pic>
        <p:nvPicPr>
          <p:cNvPr id="1289" name="Google Shape;1289;p9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736529" flipH="1">
            <a:off x="382567" y="1475867"/>
            <a:ext cx="4872218" cy="4024993"/>
          </a:xfrm>
          <a:prstGeom prst="rect">
            <a:avLst/>
          </a:prstGeom>
          <a:noFill/>
          <a:ln>
            <a:noFill/>
          </a:ln>
        </p:spPr>
      </p:pic>
      <p:pic>
        <p:nvPicPr>
          <p:cNvPr id="1290" name="Google Shape;1290;p9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40325" y="4458656"/>
            <a:ext cx="4305300" cy="1372912"/>
          </a:xfrm>
          <a:prstGeom prst="rect">
            <a:avLst/>
          </a:prstGeom>
          <a:noFill/>
          <a:ln>
            <a:noFill/>
          </a:ln>
        </p:spPr>
      </p:pic>
      <p:pic>
        <p:nvPicPr>
          <p:cNvPr id="1291" name="Google Shape;1291;p9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47765" y="0"/>
            <a:ext cx="8742647" cy="5306786"/>
          </a:xfrm>
          <a:prstGeom prst="rect">
            <a:avLst/>
          </a:prstGeom>
          <a:noFill/>
          <a:ln>
            <a:noFill/>
          </a:ln>
        </p:spPr>
      </p:pic>
      <p:sp>
        <p:nvSpPr>
          <p:cNvPr id="1292" name="Google Shape;1292;p93"/>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93" name="Google Shape;1293;p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4" name="Google Shape;1294;p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5" name="Google Shape;1295;p9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296" name="Google Shape;1296;p93"/>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97" name="Google Shape;1297;p9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7013" y="902667"/>
            <a:ext cx="6773645" cy="4630915"/>
          </a:xfrm>
          <a:prstGeom prst="rect">
            <a:avLst/>
          </a:prstGeom>
          <a:noFill/>
          <a:ln>
            <a:noFill/>
          </a:ln>
        </p:spPr>
      </p:pic>
      <p:sp>
        <p:nvSpPr>
          <p:cNvPr id="1298" name="Google Shape;1298;p93"/>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299" name="Google Shape;1299;p9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493320" y="0"/>
            <a:ext cx="1736561" cy="2506436"/>
          </a:xfrm>
          <a:prstGeom prst="rect">
            <a:avLst/>
          </a:prstGeom>
          <a:noFill/>
          <a:ln>
            <a:noFill/>
          </a:ln>
        </p:spPr>
      </p:pic>
      <p:pic>
        <p:nvPicPr>
          <p:cNvPr id="1300" name="Google Shape;1300;p9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6064845" y="2774391"/>
            <a:ext cx="2990850" cy="155524"/>
          </a:xfrm>
          <a:prstGeom prst="rect">
            <a:avLst/>
          </a:prstGeom>
          <a:noFill/>
          <a:ln>
            <a:noFill/>
          </a:ln>
        </p:spPr>
      </p:pic>
      <p:pic>
        <p:nvPicPr>
          <p:cNvPr id="1301" name="Google Shape;1301;p9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932337">
            <a:off x="335257" y="62979"/>
            <a:ext cx="1119420" cy="1223153"/>
          </a:xfrm>
          <a:prstGeom prst="rect">
            <a:avLst/>
          </a:prstGeom>
          <a:noFill/>
          <a:ln>
            <a:noFill/>
          </a:ln>
        </p:spPr>
      </p:pic>
      <p:pic>
        <p:nvPicPr>
          <p:cNvPr id="1302" name="Google Shape;1302;p9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107368" y="3851205"/>
            <a:ext cx="732419" cy="732419"/>
          </a:xfrm>
          <a:prstGeom prst="rect">
            <a:avLst/>
          </a:prstGeom>
          <a:noFill/>
          <a:ln>
            <a:noFill/>
          </a:ln>
        </p:spPr>
      </p:pic>
      <p:pic>
        <p:nvPicPr>
          <p:cNvPr id="1303" name="Google Shape;1303;p93"/>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625277" y="187457"/>
            <a:ext cx="900634" cy="905638"/>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sub-topic-01" type="title">
  <p:cSld name="TITLE">
    <p:spTree>
      <p:nvGrpSpPr>
        <p:cNvPr id="1" name="Shape 1304"/>
        <p:cNvGrpSpPr/>
        <p:nvPr/>
      </p:nvGrpSpPr>
      <p:grpSpPr>
        <a:xfrm>
          <a:off x="0" y="0"/>
          <a:ext cx="0" cy="0"/>
          <a:chOff x="0" y="0"/>
          <a:chExt cx="0" cy="0"/>
        </a:xfrm>
      </p:grpSpPr>
      <p:grpSp>
        <p:nvGrpSpPr>
          <p:cNvPr id="1305" name="Google Shape;1305;p94"/>
          <p:cNvGrpSpPr/>
          <p:nvPr/>
        </p:nvGrpSpPr>
        <p:grpSpPr>
          <a:xfrm>
            <a:off x="0" y="0"/>
            <a:ext cx="12190413" cy="6871807"/>
            <a:chOff x="0" y="0"/>
            <a:chExt cx="12190413" cy="6871807"/>
          </a:xfrm>
        </p:grpSpPr>
        <p:pic>
          <p:nvPicPr>
            <p:cNvPr id="1306" name="Google Shape;1306;p9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7707874" y="0"/>
              <a:ext cx="4147972" cy="6871807"/>
            </a:xfrm>
            <a:prstGeom prst="rect">
              <a:avLst/>
            </a:prstGeom>
            <a:noFill/>
            <a:ln>
              <a:noFill/>
            </a:ln>
          </p:spPr>
        </p:pic>
        <p:pic>
          <p:nvPicPr>
            <p:cNvPr id="1307" name="Google Shape;1307;p9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27376" y="0"/>
              <a:ext cx="4139638" cy="6858000"/>
            </a:xfrm>
            <a:prstGeom prst="rect">
              <a:avLst/>
            </a:prstGeom>
            <a:noFill/>
            <a:ln>
              <a:noFill/>
            </a:ln>
          </p:spPr>
        </p:pic>
        <p:pic>
          <p:nvPicPr>
            <p:cNvPr id="1308" name="Google Shape;1308;p9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1309" name="Google Shape;1309;p9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019762" y="2929662"/>
              <a:ext cx="3693546" cy="3812642"/>
            </a:xfrm>
            <a:prstGeom prst="rect">
              <a:avLst/>
            </a:prstGeom>
            <a:noFill/>
            <a:ln>
              <a:noFill/>
            </a:ln>
          </p:spPr>
        </p:pic>
        <p:pic>
          <p:nvPicPr>
            <p:cNvPr id="1310" name="Google Shape;1310;p9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55493" y="2708920"/>
              <a:ext cx="3538656" cy="3779194"/>
            </a:xfrm>
            <a:prstGeom prst="rect">
              <a:avLst/>
            </a:prstGeom>
            <a:noFill/>
            <a:ln>
              <a:noFill/>
            </a:ln>
          </p:spPr>
        </p:pic>
        <p:pic>
          <p:nvPicPr>
            <p:cNvPr id="1311" name="Google Shape;1311;p9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905918" y="0"/>
              <a:ext cx="2314457" cy="1010832"/>
            </a:xfrm>
            <a:prstGeom prst="rect">
              <a:avLst/>
            </a:prstGeom>
            <a:noFill/>
            <a:ln>
              <a:noFill/>
            </a:ln>
          </p:spPr>
        </p:pic>
        <p:pic>
          <p:nvPicPr>
            <p:cNvPr id="1312" name="Google Shape;1312;p9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4216885" y="5243007"/>
              <a:ext cx="3729391" cy="1628800"/>
            </a:xfrm>
            <a:prstGeom prst="rect">
              <a:avLst/>
            </a:prstGeom>
            <a:noFill/>
            <a:ln>
              <a:noFill/>
            </a:ln>
          </p:spPr>
        </p:pic>
        <p:pic>
          <p:nvPicPr>
            <p:cNvPr id="1313" name="Google Shape;1313;p9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0" y="1365969"/>
              <a:ext cx="2598973" cy="262785"/>
            </a:xfrm>
            <a:prstGeom prst="rect">
              <a:avLst/>
            </a:prstGeom>
            <a:noFill/>
            <a:ln>
              <a:noFill/>
            </a:ln>
          </p:spPr>
        </p:pic>
        <p:pic>
          <p:nvPicPr>
            <p:cNvPr id="1314" name="Google Shape;1314;p9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9591440" y="1365969"/>
              <a:ext cx="2598973" cy="262785"/>
            </a:xfrm>
            <a:prstGeom prst="rect">
              <a:avLst/>
            </a:prstGeom>
            <a:noFill/>
            <a:ln>
              <a:noFill/>
            </a:ln>
          </p:spPr>
        </p:pic>
      </p:grpSp>
      <p:pic>
        <p:nvPicPr>
          <p:cNvPr id="1315" name="Google Shape;1315;p9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316" name="Google Shape;1316;p94"/>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17" name="Google Shape;1317;p94"/>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18" name="Google Shape;1318;p9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9" name="Google Shape;1319;p9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0" name="Google Shape;1320;p9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sub-topic-02">
  <p:cSld name="sub-topic-02">
    <p:spTree>
      <p:nvGrpSpPr>
        <p:cNvPr id="1" name="Shape 1321"/>
        <p:cNvGrpSpPr/>
        <p:nvPr/>
      </p:nvGrpSpPr>
      <p:grpSpPr>
        <a:xfrm>
          <a:off x="0" y="0"/>
          <a:ext cx="0" cy="0"/>
          <a:chOff x="0" y="0"/>
          <a:chExt cx="0" cy="0"/>
        </a:xfrm>
      </p:grpSpPr>
      <p:grpSp>
        <p:nvGrpSpPr>
          <p:cNvPr id="1322" name="Google Shape;1322;p95"/>
          <p:cNvGrpSpPr/>
          <p:nvPr/>
        </p:nvGrpSpPr>
        <p:grpSpPr>
          <a:xfrm>
            <a:off x="-7686" y="0"/>
            <a:ext cx="12215900" cy="5401644"/>
            <a:chOff x="-7685" y="0"/>
            <a:chExt cx="12215900" cy="5401644"/>
          </a:xfrm>
        </p:grpSpPr>
        <p:pic>
          <p:nvPicPr>
            <p:cNvPr id="1323" name="Google Shape;1323;p9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702001" y="1694315"/>
              <a:ext cx="5401643" cy="2013012"/>
            </a:xfrm>
            <a:prstGeom prst="rect">
              <a:avLst/>
            </a:prstGeom>
            <a:noFill/>
            <a:ln>
              <a:noFill/>
            </a:ln>
          </p:spPr>
        </p:pic>
        <p:pic>
          <p:nvPicPr>
            <p:cNvPr id="1324" name="Google Shape;1324;p9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500887" y="1694316"/>
              <a:ext cx="5401643" cy="2013012"/>
            </a:xfrm>
            <a:prstGeom prst="rect">
              <a:avLst/>
            </a:prstGeom>
            <a:noFill/>
            <a:ln>
              <a:noFill/>
            </a:ln>
          </p:spPr>
        </p:pic>
      </p:grpSp>
      <p:grpSp>
        <p:nvGrpSpPr>
          <p:cNvPr id="1325" name="Google Shape;1325;p95"/>
          <p:cNvGrpSpPr/>
          <p:nvPr/>
        </p:nvGrpSpPr>
        <p:grpSpPr>
          <a:xfrm>
            <a:off x="-37819" y="0"/>
            <a:ext cx="12200175" cy="6858000"/>
            <a:chOff x="-37819" y="0"/>
            <a:chExt cx="12200175" cy="6858000"/>
          </a:xfrm>
        </p:grpSpPr>
        <p:pic>
          <p:nvPicPr>
            <p:cNvPr id="1326" name="Google Shape;1326;p9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37819" y="0"/>
              <a:ext cx="4139638" cy="6858000"/>
            </a:xfrm>
            <a:prstGeom prst="rect">
              <a:avLst/>
            </a:prstGeom>
            <a:noFill/>
            <a:ln>
              <a:noFill/>
            </a:ln>
          </p:spPr>
        </p:pic>
        <p:pic>
          <p:nvPicPr>
            <p:cNvPr id="1327" name="Google Shape;1327;p9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8022718" y="0"/>
              <a:ext cx="4139638" cy="6858000"/>
            </a:xfrm>
            <a:prstGeom prst="rect">
              <a:avLst/>
            </a:prstGeom>
            <a:noFill/>
            <a:ln>
              <a:noFill/>
            </a:ln>
          </p:spPr>
        </p:pic>
      </p:grpSp>
      <p:grpSp>
        <p:nvGrpSpPr>
          <p:cNvPr id="1328" name="Google Shape;1328;p95"/>
          <p:cNvGrpSpPr/>
          <p:nvPr/>
        </p:nvGrpSpPr>
        <p:grpSpPr>
          <a:xfrm>
            <a:off x="387424" y="0"/>
            <a:ext cx="11042132" cy="6859390"/>
            <a:chOff x="387424" y="0"/>
            <a:chExt cx="11042132" cy="6859390"/>
          </a:xfrm>
        </p:grpSpPr>
        <p:pic>
          <p:nvPicPr>
            <p:cNvPr id="1329" name="Google Shape;1329;p9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1330" name="Google Shape;1330;p9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166348" y="2703637"/>
              <a:ext cx="2263208" cy="3883587"/>
            </a:xfrm>
            <a:prstGeom prst="rect">
              <a:avLst/>
            </a:prstGeom>
            <a:noFill/>
            <a:ln>
              <a:noFill/>
            </a:ln>
          </p:spPr>
        </p:pic>
        <p:pic>
          <p:nvPicPr>
            <p:cNvPr id="1331" name="Google Shape;1331;p9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7424" y="2996952"/>
              <a:ext cx="2194636" cy="3765920"/>
            </a:xfrm>
            <a:prstGeom prst="rect">
              <a:avLst/>
            </a:prstGeom>
            <a:noFill/>
            <a:ln>
              <a:noFill/>
            </a:ln>
          </p:spPr>
        </p:pic>
        <p:pic>
          <p:nvPicPr>
            <p:cNvPr id="1332" name="Google Shape;1332;p9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4357" y="334062"/>
              <a:ext cx="377577" cy="377577"/>
            </a:xfrm>
            <a:prstGeom prst="rect">
              <a:avLst/>
            </a:prstGeom>
            <a:noFill/>
            <a:ln>
              <a:noFill/>
            </a:ln>
          </p:spPr>
        </p:pic>
        <p:pic>
          <p:nvPicPr>
            <p:cNvPr id="1333" name="Google Shape;1333;p9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806259" y="2602805"/>
              <a:ext cx="8579482" cy="117967"/>
            </a:xfrm>
            <a:prstGeom prst="rect">
              <a:avLst/>
            </a:prstGeom>
            <a:noFill/>
            <a:ln>
              <a:noFill/>
            </a:ln>
          </p:spPr>
        </p:pic>
        <p:pic>
          <p:nvPicPr>
            <p:cNvPr id="1334" name="Google Shape;1334;p9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5324145" y="6048972"/>
              <a:ext cx="1855578" cy="810418"/>
            </a:xfrm>
            <a:prstGeom prst="rect">
              <a:avLst/>
            </a:prstGeom>
            <a:noFill/>
            <a:ln>
              <a:noFill/>
            </a:ln>
          </p:spPr>
        </p:pic>
        <p:pic>
          <p:nvPicPr>
            <p:cNvPr id="1335" name="Google Shape;1335;p9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66614" y="0"/>
              <a:ext cx="1272583" cy="555797"/>
            </a:xfrm>
            <a:prstGeom prst="rect">
              <a:avLst/>
            </a:prstGeom>
            <a:noFill/>
            <a:ln>
              <a:noFill/>
            </a:ln>
          </p:spPr>
        </p:pic>
        <p:pic>
          <p:nvPicPr>
            <p:cNvPr id="1336" name="Google Shape;1336;p9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956277" y="0"/>
              <a:ext cx="1272583" cy="555797"/>
            </a:xfrm>
            <a:prstGeom prst="rect">
              <a:avLst/>
            </a:prstGeom>
            <a:noFill/>
            <a:ln>
              <a:noFill/>
            </a:ln>
          </p:spPr>
        </p:pic>
      </p:grpSp>
      <p:pic>
        <p:nvPicPr>
          <p:cNvPr id="1337" name="Google Shape;1337;p9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338" name="Google Shape;1338;p95"/>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5400"/>
              <a:buFont typeface="Century Gothic"/>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39" name="Google Shape;1339;p95"/>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40" name="Google Shape;1340;p9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1" name="Google Shape;1341;p9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2" name="Google Shape;1342;p9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sub-topic-03">
  <p:cSld name="sub-topic-03">
    <p:spTree>
      <p:nvGrpSpPr>
        <p:cNvPr id="1" name="Shape 1343"/>
        <p:cNvGrpSpPr/>
        <p:nvPr/>
      </p:nvGrpSpPr>
      <p:grpSpPr>
        <a:xfrm>
          <a:off x="0" y="0"/>
          <a:ext cx="0" cy="0"/>
          <a:chOff x="0" y="0"/>
          <a:chExt cx="0" cy="0"/>
        </a:xfrm>
      </p:grpSpPr>
      <p:grpSp>
        <p:nvGrpSpPr>
          <p:cNvPr id="1344" name="Google Shape;1344;p96"/>
          <p:cNvGrpSpPr/>
          <p:nvPr/>
        </p:nvGrpSpPr>
        <p:grpSpPr>
          <a:xfrm>
            <a:off x="0" y="-15941"/>
            <a:ext cx="12200394" cy="6876669"/>
            <a:chOff x="0" y="-15941"/>
            <a:chExt cx="12200394" cy="6876669"/>
          </a:xfrm>
        </p:grpSpPr>
        <p:pic>
          <p:nvPicPr>
            <p:cNvPr id="1345" name="Google Shape;1345;p9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2728"/>
              <a:ext cx="3285658" cy="6858000"/>
            </a:xfrm>
            <a:prstGeom prst="rect">
              <a:avLst/>
            </a:prstGeom>
            <a:noFill/>
            <a:ln>
              <a:noFill/>
            </a:ln>
          </p:spPr>
        </p:pic>
        <p:pic>
          <p:nvPicPr>
            <p:cNvPr id="1346" name="Google Shape;1346;p9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8914736" y="-15941"/>
              <a:ext cx="3285658" cy="6858000"/>
            </a:xfrm>
            <a:prstGeom prst="rect">
              <a:avLst/>
            </a:prstGeom>
            <a:noFill/>
            <a:ln>
              <a:noFill/>
            </a:ln>
          </p:spPr>
        </p:pic>
      </p:grpSp>
      <p:grpSp>
        <p:nvGrpSpPr>
          <p:cNvPr id="1347" name="Google Shape;1347;p96"/>
          <p:cNvGrpSpPr/>
          <p:nvPr/>
        </p:nvGrpSpPr>
        <p:grpSpPr>
          <a:xfrm>
            <a:off x="1453046" y="2818412"/>
            <a:ext cx="8762986" cy="2505655"/>
            <a:chOff x="1453046" y="2818412"/>
            <a:chExt cx="8762986" cy="2505655"/>
          </a:xfrm>
        </p:grpSpPr>
        <p:pic>
          <p:nvPicPr>
            <p:cNvPr id="1348" name="Google Shape;1348;p9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53046" y="2818412"/>
              <a:ext cx="2468230" cy="2468230"/>
            </a:xfrm>
            <a:prstGeom prst="rect">
              <a:avLst/>
            </a:prstGeom>
            <a:noFill/>
            <a:ln>
              <a:noFill/>
            </a:ln>
          </p:spPr>
        </p:pic>
        <p:pic>
          <p:nvPicPr>
            <p:cNvPr id="1349" name="Google Shape;1349;p9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747802" y="2855837"/>
              <a:ext cx="2468230" cy="2468230"/>
            </a:xfrm>
            <a:prstGeom prst="rect">
              <a:avLst/>
            </a:prstGeom>
            <a:noFill/>
            <a:ln>
              <a:noFill/>
            </a:ln>
          </p:spPr>
        </p:pic>
      </p:grpSp>
      <p:grpSp>
        <p:nvGrpSpPr>
          <p:cNvPr id="1350" name="Google Shape;1350;p96"/>
          <p:cNvGrpSpPr/>
          <p:nvPr/>
        </p:nvGrpSpPr>
        <p:grpSpPr>
          <a:xfrm>
            <a:off x="-133486" y="-15941"/>
            <a:ext cx="12215328" cy="7241745"/>
            <a:chOff x="-133486" y="-15941"/>
            <a:chExt cx="12215328" cy="7241745"/>
          </a:xfrm>
        </p:grpSpPr>
        <p:pic>
          <p:nvPicPr>
            <p:cNvPr id="1351" name="Google Shape;1351;p9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5348416" y="6186735"/>
              <a:ext cx="1536966" cy="671265"/>
            </a:xfrm>
            <a:prstGeom prst="rect">
              <a:avLst/>
            </a:prstGeom>
            <a:noFill/>
            <a:ln>
              <a:noFill/>
            </a:ln>
          </p:spPr>
        </p:pic>
        <p:pic>
          <p:nvPicPr>
            <p:cNvPr id="1352" name="Google Shape;1352;p9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447134" y="-15941"/>
              <a:ext cx="1190545" cy="519967"/>
            </a:xfrm>
            <a:prstGeom prst="rect">
              <a:avLst/>
            </a:prstGeom>
            <a:noFill/>
            <a:ln>
              <a:noFill/>
            </a:ln>
          </p:spPr>
        </p:pic>
        <p:pic>
          <p:nvPicPr>
            <p:cNvPr id="1353" name="Google Shape;1353;p9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93080" y="3279462"/>
              <a:ext cx="4140132" cy="320860"/>
            </a:xfrm>
            <a:prstGeom prst="rect">
              <a:avLst/>
            </a:prstGeom>
            <a:noFill/>
            <a:ln>
              <a:noFill/>
            </a:ln>
          </p:spPr>
        </p:pic>
        <p:pic>
          <p:nvPicPr>
            <p:cNvPr id="1354" name="Google Shape;1354;p9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33486" y="2453228"/>
              <a:ext cx="4599527" cy="4599527"/>
            </a:xfrm>
            <a:prstGeom prst="rect">
              <a:avLst/>
            </a:prstGeom>
            <a:noFill/>
            <a:ln>
              <a:noFill/>
            </a:ln>
          </p:spPr>
        </p:pic>
        <p:pic>
          <p:nvPicPr>
            <p:cNvPr id="1355" name="Google Shape;1355;p9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881326" y="2280177"/>
              <a:ext cx="4945627" cy="4945627"/>
            </a:xfrm>
            <a:prstGeom prst="rect">
              <a:avLst/>
            </a:prstGeom>
            <a:noFill/>
            <a:ln>
              <a:noFill/>
            </a:ln>
          </p:spPr>
        </p:pic>
        <p:pic>
          <p:nvPicPr>
            <p:cNvPr id="1356" name="Google Shape;1356;p9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867976" y="354226"/>
              <a:ext cx="390339" cy="390339"/>
            </a:xfrm>
            <a:prstGeom prst="rect">
              <a:avLst/>
            </a:prstGeom>
            <a:noFill/>
            <a:ln>
              <a:noFill/>
            </a:ln>
          </p:spPr>
        </p:pic>
        <p:pic>
          <p:nvPicPr>
            <p:cNvPr id="1357" name="Google Shape;1357;p96"/>
            <p:cNvPicPr preferRelativeResize="0"/>
            <p:nvPr/>
          </p:nvPicPr>
          <p:blipFill rotWithShape="1">
            <a:blip r:embed="rId10">
              <a:alphaModFix/>
            </a:blip>
            <a:srcRect/>
            <a:stretch/>
          </p:blipFill>
          <p:spPr>
            <a:xfrm>
              <a:off x="-133486" y="533875"/>
              <a:ext cx="4762500" cy="247650"/>
            </a:xfrm>
            <a:prstGeom prst="rect">
              <a:avLst/>
            </a:prstGeom>
            <a:noFill/>
            <a:ln>
              <a:noFill/>
            </a:ln>
          </p:spPr>
        </p:pic>
        <p:pic>
          <p:nvPicPr>
            <p:cNvPr id="1358" name="Google Shape;1358;p96"/>
            <p:cNvPicPr preferRelativeResize="0"/>
            <p:nvPr/>
          </p:nvPicPr>
          <p:blipFill rotWithShape="1">
            <a:blip r:embed="rId10">
              <a:alphaModFix/>
            </a:blip>
            <a:srcRect/>
            <a:stretch/>
          </p:blipFill>
          <p:spPr>
            <a:xfrm>
              <a:off x="7319342" y="537940"/>
              <a:ext cx="4762500" cy="247650"/>
            </a:xfrm>
            <a:prstGeom prst="rect">
              <a:avLst/>
            </a:prstGeom>
            <a:noFill/>
            <a:ln>
              <a:noFill/>
            </a:ln>
          </p:spPr>
        </p:pic>
        <p:pic>
          <p:nvPicPr>
            <p:cNvPr id="1359" name="Google Shape;1359;p96"/>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5400000" flipH="1">
              <a:off x="4903745" y="5533169"/>
              <a:ext cx="2406353" cy="243309"/>
            </a:xfrm>
            <a:prstGeom prst="rect">
              <a:avLst/>
            </a:prstGeom>
            <a:noFill/>
            <a:ln>
              <a:noFill/>
            </a:ln>
          </p:spPr>
        </p:pic>
      </p:grpSp>
      <p:pic>
        <p:nvPicPr>
          <p:cNvPr id="1360" name="Google Shape;1360;p96"/>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361" name="Google Shape;1361;p96"/>
          <p:cNvSpPr txBox="1">
            <a:spLocks noGrp="1"/>
          </p:cNvSpPr>
          <p:nvPr>
            <p:ph type="ctrTitle"/>
          </p:nvPr>
        </p:nvSpPr>
        <p:spPr>
          <a:xfrm>
            <a:off x="1495422" y="1696340"/>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2" name="Google Shape;1362;p96"/>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63" name="Google Shape;1363;p9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4" name="Google Shape;1364;p9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5" name="Google Shape;1365;p9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1_Заголовок и объект">
  <p:cSld name="1_Заголовок и объект">
    <p:spTree>
      <p:nvGrpSpPr>
        <p:cNvPr id="1" name="Shape 1366"/>
        <p:cNvGrpSpPr/>
        <p:nvPr/>
      </p:nvGrpSpPr>
      <p:grpSpPr>
        <a:xfrm>
          <a:off x="0" y="0"/>
          <a:ext cx="0" cy="0"/>
          <a:chOff x="0" y="0"/>
          <a:chExt cx="0" cy="0"/>
        </a:xfrm>
      </p:grpSpPr>
      <p:grpSp>
        <p:nvGrpSpPr>
          <p:cNvPr id="1367" name="Google Shape;1367;p97"/>
          <p:cNvGrpSpPr/>
          <p:nvPr/>
        </p:nvGrpSpPr>
        <p:grpSpPr>
          <a:xfrm>
            <a:off x="-9326" y="0"/>
            <a:ext cx="12203410" cy="6877876"/>
            <a:chOff x="-9326" y="0"/>
            <a:chExt cx="12203410" cy="6877876"/>
          </a:xfrm>
        </p:grpSpPr>
        <p:pic>
          <p:nvPicPr>
            <p:cNvPr id="1368" name="Google Shape;1368;p9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205936" y="4185084"/>
              <a:ext cx="7290489" cy="2264608"/>
            </a:xfrm>
            <a:prstGeom prst="rect">
              <a:avLst/>
            </a:prstGeom>
            <a:noFill/>
            <a:ln>
              <a:noFill/>
            </a:ln>
          </p:spPr>
        </p:pic>
        <p:pic>
          <p:nvPicPr>
            <p:cNvPr id="1369" name="Google Shape;1369;p9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654781" y="2600907"/>
              <a:ext cx="3539303" cy="4276969"/>
            </a:xfrm>
            <a:prstGeom prst="rect">
              <a:avLst/>
            </a:prstGeom>
            <a:noFill/>
            <a:ln>
              <a:noFill/>
            </a:ln>
          </p:spPr>
        </p:pic>
        <p:pic>
          <p:nvPicPr>
            <p:cNvPr id="1370" name="Google Shape;1370;p9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5290467" cy="4567437"/>
            </a:xfrm>
            <a:prstGeom prst="rect">
              <a:avLst/>
            </a:prstGeom>
            <a:noFill/>
            <a:ln>
              <a:noFill/>
            </a:ln>
          </p:spPr>
        </p:pic>
        <p:pic>
          <p:nvPicPr>
            <p:cNvPr id="1371" name="Google Shape;1371;p9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3848927"/>
              <a:ext cx="2001020" cy="300153"/>
            </a:xfrm>
            <a:prstGeom prst="rect">
              <a:avLst/>
            </a:prstGeom>
            <a:noFill/>
            <a:ln>
              <a:noFill/>
            </a:ln>
          </p:spPr>
        </p:pic>
        <p:pic>
          <p:nvPicPr>
            <p:cNvPr id="1372" name="Google Shape;1372;p9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189938" y="0"/>
              <a:ext cx="1000475" cy="842400"/>
            </a:xfrm>
            <a:prstGeom prst="rect">
              <a:avLst/>
            </a:prstGeom>
            <a:noFill/>
            <a:ln>
              <a:noFill/>
            </a:ln>
          </p:spPr>
        </p:pic>
        <p:pic>
          <p:nvPicPr>
            <p:cNvPr id="1373" name="Google Shape;1373;p9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151305" y="3916928"/>
              <a:ext cx="2706534" cy="2960948"/>
            </a:xfrm>
            <a:prstGeom prst="rect">
              <a:avLst/>
            </a:prstGeom>
            <a:noFill/>
            <a:ln>
              <a:noFill/>
            </a:ln>
          </p:spPr>
        </p:pic>
        <p:pic>
          <p:nvPicPr>
            <p:cNvPr id="1374" name="Google Shape;1374;p9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0" y="0"/>
              <a:ext cx="4201160" cy="3753036"/>
            </a:xfrm>
            <a:prstGeom prst="rect">
              <a:avLst/>
            </a:prstGeom>
            <a:noFill/>
            <a:ln>
              <a:noFill/>
            </a:ln>
          </p:spPr>
        </p:pic>
        <p:pic>
          <p:nvPicPr>
            <p:cNvPr id="1375" name="Google Shape;1375;p9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 y="1138203"/>
              <a:ext cx="2000970" cy="5253658"/>
            </a:xfrm>
            <a:prstGeom prst="rect">
              <a:avLst/>
            </a:prstGeom>
            <a:noFill/>
            <a:ln>
              <a:noFill/>
            </a:ln>
          </p:spPr>
        </p:pic>
        <p:pic>
          <p:nvPicPr>
            <p:cNvPr id="1376" name="Google Shape;1376;p9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5192472" flipH="1">
              <a:off x="2070776" y="4677340"/>
              <a:ext cx="376436" cy="353850"/>
            </a:xfrm>
            <a:prstGeom prst="rect">
              <a:avLst/>
            </a:prstGeom>
            <a:noFill/>
            <a:ln>
              <a:noFill/>
            </a:ln>
          </p:spPr>
        </p:pic>
        <p:pic>
          <p:nvPicPr>
            <p:cNvPr id="1377" name="Google Shape;1377;p9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2101090" flipH="1">
              <a:off x="10397548" y="1487071"/>
              <a:ext cx="376436" cy="353850"/>
            </a:xfrm>
            <a:prstGeom prst="rect">
              <a:avLst/>
            </a:prstGeom>
            <a:noFill/>
            <a:ln>
              <a:noFill/>
            </a:ln>
          </p:spPr>
        </p:pic>
        <p:pic>
          <p:nvPicPr>
            <p:cNvPr id="1378" name="Google Shape;1378;p9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3681458" flipH="1">
              <a:off x="5513787" y="73347"/>
              <a:ext cx="376436" cy="353850"/>
            </a:xfrm>
            <a:prstGeom prst="rect">
              <a:avLst/>
            </a:prstGeom>
            <a:noFill/>
            <a:ln>
              <a:noFill/>
            </a:ln>
          </p:spPr>
        </p:pic>
        <p:pic>
          <p:nvPicPr>
            <p:cNvPr id="1379" name="Google Shape;1379;p97"/>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0885158" y="1016732"/>
              <a:ext cx="1301918" cy="1943112"/>
            </a:xfrm>
            <a:prstGeom prst="rect">
              <a:avLst/>
            </a:prstGeom>
            <a:noFill/>
            <a:ln>
              <a:noFill/>
            </a:ln>
          </p:spPr>
        </p:pic>
        <p:pic>
          <p:nvPicPr>
            <p:cNvPr id="1380" name="Google Shape;1380;p97"/>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rot="10800000" flipH="1">
              <a:off x="-9326" y="6304149"/>
              <a:ext cx="1716784" cy="446364"/>
            </a:xfrm>
            <a:prstGeom prst="rect">
              <a:avLst/>
            </a:prstGeom>
            <a:noFill/>
            <a:ln>
              <a:noFill/>
            </a:ln>
          </p:spPr>
        </p:pic>
        <p:pic>
          <p:nvPicPr>
            <p:cNvPr id="1381" name="Google Shape;1381;p97"/>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10800000" flipH="1">
              <a:off x="3921834" y="6581967"/>
              <a:ext cx="3858692" cy="192935"/>
            </a:xfrm>
            <a:prstGeom prst="rect">
              <a:avLst/>
            </a:prstGeom>
            <a:noFill/>
            <a:ln>
              <a:noFill/>
            </a:ln>
          </p:spPr>
        </p:pic>
        <p:pic>
          <p:nvPicPr>
            <p:cNvPr id="1382" name="Google Shape;1382;p97"/>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5768336" y="1492354"/>
              <a:ext cx="358329" cy="358329"/>
            </a:xfrm>
            <a:prstGeom prst="rect">
              <a:avLst/>
            </a:prstGeom>
            <a:noFill/>
            <a:ln>
              <a:noFill/>
            </a:ln>
          </p:spPr>
        </p:pic>
      </p:grpSp>
      <p:pic>
        <p:nvPicPr>
          <p:cNvPr id="1383" name="Google Shape;1383;p97"/>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11228484" y="6068848"/>
            <a:ext cx="968896" cy="809028"/>
          </a:xfrm>
          <a:prstGeom prst="rect">
            <a:avLst/>
          </a:prstGeom>
          <a:noFill/>
          <a:ln>
            <a:noFill/>
          </a:ln>
        </p:spPr>
      </p:pic>
      <p:sp>
        <p:nvSpPr>
          <p:cNvPr id="1384" name="Google Shape;1384;p97"/>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5" name="Google Shape;1385;p97"/>
          <p:cNvSpPr txBox="1">
            <a:spLocks noGrp="1"/>
          </p:cNvSpPr>
          <p:nvPr>
            <p:ph type="body" idx="1"/>
          </p:nvPr>
        </p:nvSpPr>
        <p:spPr>
          <a:xfrm>
            <a:off x="3477986" y="2114237"/>
            <a:ext cx="5176795" cy="2041810"/>
          </a:xfrm>
          <a:prstGeom prst="rect">
            <a:avLst/>
          </a:prstGeom>
          <a:noFill/>
          <a:ln>
            <a:noFill/>
          </a:ln>
        </p:spPr>
        <p:txBody>
          <a:bodyPr spcFirstLastPara="1" wrap="square" lIns="91425" tIns="45700" rIns="91425" bIns="45700" anchor="t" anchorCtr="0">
            <a:normAutofit/>
          </a:bodyPr>
          <a:lstStyle>
            <a:lvl1pPr marL="457200" lvl="0" indent="-406400" algn="ctr">
              <a:lnSpc>
                <a:spcPct val="90000"/>
              </a:lnSpc>
              <a:spcBef>
                <a:spcPts val="1000"/>
              </a:spcBef>
              <a:spcAft>
                <a:spcPts val="0"/>
              </a:spcAft>
              <a:buClr>
                <a:schemeClr val="dk1"/>
              </a:buClr>
              <a:buSzPts val="28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9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6" name="Google Shape;1386;p9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7" name="Google Shape;1387;p9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8" name="Google Shape;1388;p9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389" name="Google Shape;1389;p97"/>
          <p:cNvSpPr txBox="1">
            <a:spLocks noGrp="1"/>
          </p:cNvSpPr>
          <p:nvPr>
            <p:ph type="body" idx="2"/>
          </p:nvPr>
        </p:nvSpPr>
        <p:spPr>
          <a:xfrm>
            <a:off x="3122451" y="4967174"/>
            <a:ext cx="5608864" cy="2014729"/>
          </a:xfrm>
          <a:prstGeom prst="rect">
            <a:avLst/>
          </a:prstGeom>
          <a:noFill/>
          <a:ln>
            <a:noFill/>
          </a:ln>
        </p:spPr>
        <p:txBody>
          <a:bodyPr spcFirstLastPara="1" wrap="square" lIns="91425" tIns="45700" rIns="91425" bIns="45700" anchor="t" anchorCtr="0">
            <a:normAutofit/>
          </a:bodyPr>
          <a:lstStyle>
            <a:lvl1pPr marL="457200" lvl="0" indent="-330200" algn="ctr">
              <a:lnSpc>
                <a:spcPct val="90000"/>
              </a:lnSpc>
              <a:spcBef>
                <a:spcPts val="1000"/>
              </a:spcBef>
              <a:spcAft>
                <a:spcPts val="0"/>
              </a:spcAft>
              <a:buClr>
                <a:schemeClr val="dk1"/>
              </a:buClr>
              <a:buSzPts val="1600"/>
              <a:buChar char="•"/>
              <a:defRPr sz="1600" b="1"/>
            </a:lvl1pPr>
            <a:lvl2pPr marL="914400" lvl="1" indent="-381000" algn="ctr">
              <a:lnSpc>
                <a:spcPct val="90000"/>
              </a:lnSpc>
              <a:spcBef>
                <a:spcPts val="500"/>
              </a:spcBef>
              <a:spcAft>
                <a:spcPts val="0"/>
              </a:spcAft>
              <a:buClr>
                <a:schemeClr val="dk1"/>
              </a:buClr>
              <a:buSzPts val="2400"/>
              <a:buChar char="•"/>
              <a:defRPr b="1"/>
            </a:lvl2pPr>
            <a:lvl3pPr marL="1371600" lvl="2" indent="-355600" algn="ctr">
              <a:lnSpc>
                <a:spcPct val="90000"/>
              </a:lnSpc>
              <a:spcBef>
                <a:spcPts val="500"/>
              </a:spcBef>
              <a:spcAft>
                <a:spcPts val="0"/>
              </a:spcAft>
              <a:buClr>
                <a:schemeClr val="dk1"/>
              </a:buClr>
              <a:buSzPts val="2000"/>
              <a:buChar char="•"/>
              <a:defRPr b="1"/>
            </a:lvl3pPr>
            <a:lvl4pPr marL="1828800" lvl="3" indent="-342900" algn="l">
              <a:lnSpc>
                <a:spcPct val="90000"/>
              </a:lnSpc>
              <a:spcBef>
                <a:spcPts val="500"/>
              </a:spcBef>
              <a:spcAft>
                <a:spcPts val="0"/>
              </a:spcAft>
              <a:buClr>
                <a:schemeClr val="dk1"/>
              </a:buClr>
              <a:buSzPts val="1800"/>
              <a:buChar char="•"/>
              <a:defRPr b="1"/>
            </a:lvl4pPr>
            <a:lvl5pPr marL="2286000" lvl="4" indent="-342900" algn="l">
              <a:lnSpc>
                <a:spcPct val="90000"/>
              </a:lnSpc>
              <a:spcBef>
                <a:spcPts val="500"/>
              </a:spcBef>
              <a:spcAft>
                <a:spcPts val="0"/>
              </a:spcAft>
              <a:buClr>
                <a:schemeClr val="dk1"/>
              </a:buClr>
              <a:buSzPts val="1800"/>
              <a:buChar char="•"/>
              <a:defRPr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Заголовок раздела" type="secHead">
  <p:cSld name="SECTION_HEADER">
    <p:spTree>
      <p:nvGrpSpPr>
        <p:cNvPr id="1" name="Shape 1390"/>
        <p:cNvGrpSpPr/>
        <p:nvPr/>
      </p:nvGrpSpPr>
      <p:grpSpPr>
        <a:xfrm>
          <a:off x="0" y="0"/>
          <a:ext cx="0" cy="0"/>
          <a:chOff x="0" y="0"/>
          <a:chExt cx="0" cy="0"/>
        </a:xfrm>
      </p:grpSpPr>
      <p:grpSp>
        <p:nvGrpSpPr>
          <p:cNvPr id="1391" name="Google Shape;1391;p98"/>
          <p:cNvGrpSpPr/>
          <p:nvPr/>
        </p:nvGrpSpPr>
        <p:grpSpPr>
          <a:xfrm>
            <a:off x="0" y="0"/>
            <a:ext cx="12197756" cy="6868237"/>
            <a:chOff x="0" y="0"/>
            <a:chExt cx="12197756" cy="6868237"/>
          </a:xfrm>
        </p:grpSpPr>
        <p:pic>
          <p:nvPicPr>
            <p:cNvPr id="1392" name="Google Shape;1392;p9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38251" y="0"/>
              <a:ext cx="9059505" cy="6868237"/>
            </a:xfrm>
            <a:prstGeom prst="rect">
              <a:avLst/>
            </a:prstGeom>
            <a:noFill/>
            <a:ln>
              <a:noFill/>
            </a:ln>
          </p:spPr>
        </p:pic>
        <p:pic>
          <p:nvPicPr>
            <p:cNvPr id="1393" name="Google Shape;1393;p9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39222" y="507696"/>
              <a:ext cx="3477333" cy="5049860"/>
            </a:xfrm>
            <a:prstGeom prst="rect">
              <a:avLst/>
            </a:prstGeom>
            <a:noFill/>
            <a:ln>
              <a:noFill/>
            </a:ln>
          </p:spPr>
        </p:pic>
        <p:pic>
          <p:nvPicPr>
            <p:cNvPr id="1394" name="Google Shape;1394;p9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22258" y="620688"/>
              <a:ext cx="484448" cy="455381"/>
            </a:xfrm>
            <a:prstGeom prst="rect">
              <a:avLst/>
            </a:prstGeom>
            <a:noFill/>
            <a:ln>
              <a:noFill/>
            </a:ln>
          </p:spPr>
        </p:pic>
        <p:pic>
          <p:nvPicPr>
            <p:cNvPr id="1395" name="Google Shape;1395;p9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4808872">
              <a:off x="11244834" y="4257092"/>
              <a:ext cx="484448" cy="455381"/>
            </a:xfrm>
            <a:prstGeom prst="rect">
              <a:avLst/>
            </a:prstGeom>
            <a:noFill/>
            <a:ln>
              <a:noFill/>
            </a:ln>
          </p:spPr>
        </p:pic>
        <p:pic>
          <p:nvPicPr>
            <p:cNvPr id="1396" name="Google Shape;1396;p9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9001691">
              <a:off x="292020" y="6146633"/>
              <a:ext cx="484448" cy="455381"/>
            </a:xfrm>
            <a:prstGeom prst="rect">
              <a:avLst/>
            </a:prstGeom>
            <a:noFill/>
            <a:ln>
              <a:noFill/>
            </a:ln>
          </p:spPr>
        </p:pic>
        <p:pic>
          <p:nvPicPr>
            <p:cNvPr id="1397" name="Google Shape;1397;p9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115171" y="3656060"/>
              <a:ext cx="390339" cy="390339"/>
            </a:xfrm>
            <a:prstGeom prst="rect">
              <a:avLst/>
            </a:prstGeom>
            <a:noFill/>
            <a:ln>
              <a:noFill/>
            </a:ln>
          </p:spPr>
        </p:pic>
        <p:pic>
          <p:nvPicPr>
            <p:cNvPr id="1398" name="Google Shape;1398;p98"/>
            <p:cNvPicPr preferRelativeResize="0"/>
            <p:nvPr/>
          </p:nvPicPr>
          <p:blipFill rotWithShape="1">
            <a:blip r:embed="rId6">
              <a:alphaModFix/>
            </a:blip>
            <a:srcRect/>
            <a:stretch/>
          </p:blipFill>
          <p:spPr>
            <a:xfrm>
              <a:off x="6239222" y="6112226"/>
              <a:ext cx="4762500" cy="247650"/>
            </a:xfrm>
            <a:prstGeom prst="rect">
              <a:avLst/>
            </a:prstGeom>
            <a:noFill/>
            <a:ln>
              <a:noFill/>
            </a:ln>
          </p:spPr>
        </p:pic>
        <p:pic>
          <p:nvPicPr>
            <p:cNvPr id="1399" name="Google Shape;1399;p9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1404200"/>
              <a:ext cx="2098762" cy="314814"/>
            </a:xfrm>
            <a:prstGeom prst="rect">
              <a:avLst/>
            </a:prstGeom>
            <a:noFill/>
            <a:ln>
              <a:noFill/>
            </a:ln>
          </p:spPr>
        </p:pic>
        <p:pic>
          <p:nvPicPr>
            <p:cNvPr id="1400" name="Google Shape;1400;p9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2578" y="5561664"/>
              <a:ext cx="5630831" cy="225233"/>
            </a:xfrm>
            <a:prstGeom prst="rect">
              <a:avLst/>
            </a:prstGeom>
            <a:noFill/>
            <a:ln>
              <a:noFill/>
            </a:ln>
          </p:spPr>
        </p:pic>
      </p:grpSp>
      <p:pic>
        <p:nvPicPr>
          <p:cNvPr id="1401" name="Google Shape;1401;p9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402" name="Google Shape;1402;p98"/>
          <p:cNvSpPr txBox="1">
            <a:spLocks noGrp="1"/>
          </p:cNvSpPr>
          <p:nvPr>
            <p:ph type="title"/>
          </p:nvPr>
        </p:nvSpPr>
        <p:spPr>
          <a:xfrm>
            <a:off x="675790" y="2049738"/>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3" name="Google Shape;1403;p98"/>
          <p:cNvSpPr txBox="1">
            <a:spLocks noGrp="1"/>
          </p:cNvSpPr>
          <p:nvPr>
            <p:ph type="body" idx="1"/>
          </p:nvPr>
        </p:nvSpPr>
        <p:spPr>
          <a:xfrm>
            <a:off x="1847254" y="4242117"/>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404" name="Google Shape;1404;p9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5" name="Google Shape;1405;p9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6" name="Google Shape;1406;p9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4_Заголовок раздела">
  <p:cSld name="4_Заголовок раздела">
    <p:spTree>
      <p:nvGrpSpPr>
        <p:cNvPr id="1" name="Shape 1407"/>
        <p:cNvGrpSpPr/>
        <p:nvPr/>
      </p:nvGrpSpPr>
      <p:grpSpPr>
        <a:xfrm>
          <a:off x="0" y="0"/>
          <a:ext cx="0" cy="0"/>
          <a:chOff x="0" y="0"/>
          <a:chExt cx="0" cy="0"/>
        </a:xfrm>
      </p:grpSpPr>
      <p:pic>
        <p:nvPicPr>
          <p:cNvPr id="1408" name="Google Shape;1408;p9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18336" y="2139043"/>
            <a:ext cx="3913531" cy="4729194"/>
          </a:xfrm>
          <a:prstGeom prst="rect">
            <a:avLst/>
          </a:prstGeom>
          <a:noFill/>
          <a:ln>
            <a:noFill/>
          </a:ln>
        </p:spPr>
      </p:pic>
      <p:pic>
        <p:nvPicPr>
          <p:cNvPr id="1409" name="Google Shape;1409;p9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410" name="Google Shape;1410;p99"/>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11" name="Google Shape;1411;p99"/>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412" name="Google Shape;1412;p9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3" name="Google Shape;1413;p9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4" name="Google Shape;1414;p9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415" name="Google Shape;1415;p9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1416" name="Google Shape;1416;p99"/>
          <p:cNvPicPr preferRelativeResize="0"/>
          <p:nvPr/>
        </p:nvPicPr>
        <p:blipFill rotWithShape="1">
          <a:blip r:embed="rId5">
            <a:alphaModFix/>
          </a:blip>
          <a:srcRect/>
          <a:stretch/>
        </p:blipFill>
        <p:spPr>
          <a:xfrm>
            <a:off x="2901042" y="5579155"/>
            <a:ext cx="6667500" cy="333375"/>
          </a:xfrm>
          <a:prstGeom prst="rect">
            <a:avLst/>
          </a:prstGeom>
          <a:noFill/>
          <a:ln>
            <a:noFill/>
          </a:ln>
        </p:spPr>
      </p:pic>
      <p:pic>
        <p:nvPicPr>
          <p:cNvPr id="1417" name="Google Shape;1417;p9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861956" y="1777869"/>
            <a:ext cx="461282" cy="461282"/>
          </a:xfrm>
          <a:prstGeom prst="rect">
            <a:avLst/>
          </a:prstGeom>
          <a:noFill/>
          <a:ln>
            <a:noFill/>
          </a:ln>
        </p:spPr>
      </p:pic>
      <p:pic>
        <p:nvPicPr>
          <p:cNvPr id="1418" name="Google Shape;1418;p9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2073084" flipH="1">
            <a:off x="955944" y="2143335"/>
            <a:ext cx="253722" cy="1902279"/>
          </a:xfrm>
          <a:prstGeom prst="rect">
            <a:avLst/>
          </a:prstGeom>
          <a:noFill/>
          <a:ln>
            <a:noFill/>
          </a:ln>
        </p:spPr>
      </p:pic>
      <p:pic>
        <p:nvPicPr>
          <p:cNvPr id="1419" name="Google Shape;1419;p9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4152103">
            <a:off x="841407" y="3203981"/>
            <a:ext cx="552355" cy="1866039"/>
          </a:xfrm>
          <a:prstGeom prst="rect">
            <a:avLst/>
          </a:prstGeom>
          <a:noFill/>
          <a:ln>
            <a:noFill/>
          </a:ln>
        </p:spPr>
      </p:pic>
      <p:pic>
        <p:nvPicPr>
          <p:cNvPr id="1420" name="Google Shape;1420;p9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171353" y="4726477"/>
            <a:ext cx="794378" cy="798791"/>
          </a:xfrm>
          <a:prstGeom prst="rect">
            <a:avLst/>
          </a:prstGeom>
          <a:noFill/>
          <a:ln>
            <a:noFill/>
          </a:ln>
        </p:spPr>
      </p:pic>
      <p:pic>
        <p:nvPicPr>
          <p:cNvPr id="1421" name="Google Shape;1421;p9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721418" y="1453508"/>
            <a:ext cx="3014884" cy="3014884"/>
          </a:xfrm>
          <a:prstGeom prst="rect">
            <a:avLst/>
          </a:prstGeom>
          <a:noFill/>
          <a:ln>
            <a:noFill/>
          </a:ln>
        </p:spPr>
      </p:pic>
      <p:pic>
        <p:nvPicPr>
          <p:cNvPr id="1422" name="Google Shape;1422;p99"/>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flipH="1">
            <a:off x="10056488" y="4482131"/>
            <a:ext cx="2135512" cy="555233"/>
          </a:xfrm>
          <a:prstGeom prst="rect">
            <a:avLst/>
          </a:prstGeom>
          <a:noFill/>
          <a:ln>
            <a:noFill/>
          </a:ln>
        </p:spPr>
      </p:pic>
      <p:pic>
        <p:nvPicPr>
          <p:cNvPr id="1423" name="Google Shape;1423;p99"/>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flipH="1">
            <a:off x="-18336" y="11333"/>
            <a:ext cx="1670956" cy="2493902"/>
          </a:xfrm>
          <a:prstGeom prst="rect">
            <a:avLst/>
          </a:prstGeom>
          <a:noFill/>
          <a:ln>
            <a:noFill/>
          </a:ln>
        </p:spPr>
      </p:pic>
      <p:pic>
        <p:nvPicPr>
          <p:cNvPr id="1424" name="Google Shape;1424;p99"/>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2215512">
            <a:off x="960166" y="4715367"/>
            <a:ext cx="342550" cy="321997"/>
          </a:xfrm>
          <a:prstGeom prst="rect">
            <a:avLst/>
          </a:prstGeom>
          <a:noFill/>
          <a:ln>
            <a:noFill/>
          </a:ln>
        </p:spPr>
      </p:pic>
      <p:pic>
        <p:nvPicPr>
          <p:cNvPr id="1425" name="Google Shape;1425;p99"/>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39368">
            <a:off x="1542630" y="237020"/>
            <a:ext cx="342550" cy="321997"/>
          </a:xfrm>
          <a:prstGeom prst="rect">
            <a:avLst/>
          </a:prstGeom>
          <a:noFill/>
          <a:ln>
            <a:noFill/>
          </a:ln>
        </p:spPr>
      </p:pic>
      <p:pic>
        <p:nvPicPr>
          <p:cNvPr id="1426" name="Google Shape;1426;p99"/>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4189111">
            <a:off x="10754876" y="5534789"/>
            <a:ext cx="342550" cy="321997"/>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sub-topic-03">
  <p:cSld name="sub-topic-03">
    <p:spTree>
      <p:nvGrpSpPr>
        <p:cNvPr id="1" name="Shape 180"/>
        <p:cNvGrpSpPr/>
        <p:nvPr/>
      </p:nvGrpSpPr>
      <p:grpSpPr>
        <a:xfrm>
          <a:off x="0" y="0"/>
          <a:ext cx="0" cy="0"/>
          <a:chOff x="0" y="0"/>
          <a:chExt cx="0" cy="0"/>
        </a:xfrm>
      </p:grpSpPr>
      <p:grpSp>
        <p:nvGrpSpPr>
          <p:cNvPr id="181" name="Google Shape;181;p21"/>
          <p:cNvGrpSpPr/>
          <p:nvPr/>
        </p:nvGrpSpPr>
        <p:grpSpPr>
          <a:xfrm>
            <a:off x="0" y="-15941"/>
            <a:ext cx="12200394" cy="6876669"/>
            <a:chOff x="0" y="-15941"/>
            <a:chExt cx="12200394" cy="6876669"/>
          </a:xfrm>
        </p:grpSpPr>
        <p:pic>
          <p:nvPicPr>
            <p:cNvPr id="182" name="Google Shape;182;p2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2728"/>
              <a:ext cx="3285658" cy="6858000"/>
            </a:xfrm>
            <a:prstGeom prst="rect">
              <a:avLst/>
            </a:prstGeom>
            <a:noFill/>
            <a:ln>
              <a:noFill/>
            </a:ln>
          </p:spPr>
        </p:pic>
        <p:pic>
          <p:nvPicPr>
            <p:cNvPr id="183" name="Google Shape;183;p2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8914736" y="-15941"/>
              <a:ext cx="3285658" cy="6858000"/>
            </a:xfrm>
            <a:prstGeom prst="rect">
              <a:avLst/>
            </a:prstGeom>
            <a:noFill/>
            <a:ln>
              <a:noFill/>
            </a:ln>
          </p:spPr>
        </p:pic>
      </p:grpSp>
      <p:grpSp>
        <p:nvGrpSpPr>
          <p:cNvPr id="184" name="Google Shape;184;p21"/>
          <p:cNvGrpSpPr/>
          <p:nvPr/>
        </p:nvGrpSpPr>
        <p:grpSpPr>
          <a:xfrm>
            <a:off x="1453046" y="2818412"/>
            <a:ext cx="8762986" cy="2505655"/>
            <a:chOff x="1453046" y="2818412"/>
            <a:chExt cx="8762986" cy="2505655"/>
          </a:xfrm>
        </p:grpSpPr>
        <p:pic>
          <p:nvPicPr>
            <p:cNvPr id="185" name="Google Shape;185;p2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53046" y="2818412"/>
              <a:ext cx="2468230" cy="2468230"/>
            </a:xfrm>
            <a:prstGeom prst="rect">
              <a:avLst/>
            </a:prstGeom>
            <a:noFill/>
            <a:ln>
              <a:noFill/>
            </a:ln>
          </p:spPr>
        </p:pic>
        <p:pic>
          <p:nvPicPr>
            <p:cNvPr id="186" name="Google Shape;186;p2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747802" y="2855837"/>
              <a:ext cx="2468230" cy="2468230"/>
            </a:xfrm>
            <a:prstGeom prst="rect">
              <a:avLst/>
            </a:prstGeom>
            <a:noFill/>
            <a:ln>
              <a:noFill/>
            </a:ln>
          </p:spPr>
        </p:pic>
      </p:grpSp>
      <p:grpSp>
        <p:nvGrpSpPr>
          <p:cNvPr id="187" name="Google Shape;187;p21"/>
          <p:cNvGrpSpPr/>
          <p:nvPr/>
        </p:nvGrpSpPr>
        <p:grpSpPr>
          <a:xfrm>
            <a:off x="-133486" y="-15941"/>
            <a:ext cx="12215328" cy="7241745"/>
            <a:chOff x="-133486" y="-15941"/>
            <a:chExt cx="12215328" cy="7241745"/>
          </a:xfrm>
        </p:grpSpPr>
        <p:pic>
          <p:nvPicPr>
            <p:cNvPr id="188" name="Google Shape;188;p2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5348416" y="6186735"/>
              <a:ext cx="1536966" cy="671265"/>
            </a:xfrm>
            <a:prstGeom prst="rect">
              <a:avLst/>
            </a:prstGeom>
            <a:noFill/>
            <a:ln>
              <a:noFill/>
            </a:ln>
          </p:spPr>
        </p:pic>
        <p:pic>
          <p:nvPicPr>
            <p:cNvPr id="189" name="Google Shape;189;p2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447134" y="-15941"/>
              <a:ext cx="1190545" cy="519967"/>
            </a:xfrm>
            <a:prstGeom prst="rect">
              <a:avLst/>
            </a:prstGeom>
            <a:noFill/>
            <a:ln>
              <a:noFill/>
            </a:ln>
          </p:spPr>
        </p:pic>
        <p:pic>
          <p:nvPicPr>
            <p:cNvPr id="190" name="Google Shape;190;p2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93080" y="3279462"/>
              <a:ext cx="4140132" cy="320860"/>
            </a:xfrm>
            <a:prstGeom prst="rect">
              <a:avLst/>
            </a:prstGeom>
            <a:noFill/>
            <a:ln>
              <a:noFill/>
            </a:ln>
          </p:spPr>
        </p:pic>
        <p:pic>
          <p:nvPicPr>
            <p:cNvPr id="191" name="Google Shape;191;p2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33486" y="2453228"/>
              <a:ext cx="4599527" cy="4599527"/>
            </a:xfrm>
            <a:prstGeom prst="rect">
              <a:avLst/>
            </a:prstGeom>
            <a:noFill/>
            <a:ln>
              <a:noFill/>
            </a:ln>
          </p:spPr>
        </p:pic>
        <p:pic>
          <p:nvPicPr>
            <p:cNvPr id="192" name="Google Shape;192;p2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881326" y="2280177"/>
              <a:ext cx="4945627" cy="4945627"/>
            </a:xfrm>
            <a:prstGeom prst="rect">
              <a:avLst/>
            </a:prstGeom>
            <a:noFill/>
            <a:ln>
              <a:noFill/>
            </a:ln>
          </p:spPr>
        </p:pic>
        <p:pic>
          <p:nvPicPr>
            <p:cNvPr id="193" name="Google Shape;193;p2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867976" y="354226"/>
              <a:ext cx="390339" cy="390339"/>
            </a:xfrm>
            <a:prstGeom prst="rect">
              <a:avLst/>
            </a:prstGeom>
            <a:noFill/>
            <a:ln>
              <a:noFill/>
            </a:ln>
          </p:spPr>
        </p:pic>
        <p:pic>
          <p:nvPicPr>
            <p:cNvPr id="194" name="Google Shape;194;p21"/>
            <p:cNvPicPr preferRelativeResize="0"/>
            <p:nvPr/>
          </p:nvPicPr>
          <p:blipFill rotWithShape="1">
            <a:blip r:embed="rId10">
              <a:alphaModFix/>
            </a:blip>
            <a:srcRect/>
            <a:stretch/>
          </p:blipFill>
          <p:spPr>
            <a:xfrm>
              <a:off x="-133486" y="533875"/>
              <a:ext cx="4762500" cy="247650"/>
            </a:xfrm>
            <a:prstGeom prst="rect">
              <a:avLst/>
            </a:prstGeom>
            <a:noFill/>
            <a:ln>
              <a:noFill/>
            </a:ln>
          </p:spPr>
        </p:pic>
        <p:pic>
          <p:nvPicPr>
            <p:cNvPr id="195" name="Google Shape;195;p21"/>
            <p:cNvPicPr preferRelativeResize="0"/>
            <p:nvPr/>
          </p:nvPicPr>
          <p:blipFill rotWithShape="1">
            <a:blip r:embed="rId10">
              <a:alphaModFix/>
            </a:blip>
            <a:srcRect/>
            <a:stretch/>
          </p:blipFill>
          <p:spPr>
            <a:xfrm>
              <a:off x="7319342" y="537940"/>
              <a:ext cx="4762500" cy="247650"/>
            </a:xfrm>
            <a:prstGeom prst="rect">
              <a:avLst/>
            </a:prstGeom>
            <a:noFill/>
            <a:ln>
              <a:noFill/>
            </a:ln>
          </p:spPr>
        </p:pic>
        <p:pic>
          <p:nvPicPr>
            <p:cNvPr id="196" name="Google Shape;196;p21"/>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5400000" flipH="1">
              <a:off x="4903745" y="5533169"/>
              <a:ext cx="2406353" cy="243309"/>
            </a:xfrm>
            <a:prstGeom prst="rect">
              <a:avLst/>
            </a:prstGeom>
            <a:noFill/>
            <a:ln>
              <a:noFill/>
            </a:ln>
          </p:spPr>
        </p:pic>
      </p:grpSp>
      <p:pic>
        <p:nvPicPr>
          <p:cNvPr id="197" name="Google Shape;197;p21"/>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98" name="Google Shape;198;p21"/>
          <p:cNvSpPr txBox="1">
            <a:spLocks noGrp="1"/>
          </p:cNvSpPr>
          <p:nvPr>
            <p:ph type="ctrTitle"/>
          </p:nvPr>
        </p:nvSpPr>
        <p:spPr>
          <a:xfrm>
            <a:off x="1495422" y="1696340"/>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21"/>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0" name="Google Shape;200;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1" name="Google Shape;201;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2" name="Google Shape;202;p2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7_Заголовок раздела">
  <p:cSld name="7_Заголовок раздела">
    <p:spTree>
      <p:nvGrpSpPr>
        <p:cNvPr id="1" name="Shape 1427"/>
        <p:cNvGrpSpPr/>
        <p:nvPr/>
      </p:nvGrpSpPr>
      <p:grpSpPr>
        <a:xfrm>
          <a:off x="0" y="0"/>
          <a:ext cx="0" cy="0"/>
          <a:chOff x="0" y="0"/>
          <a:chExt cx="0" cy="0"/>
        </a:xfrm>
      </p:grpSpPr>
      <p:pic>
        <p:nvPicPr>
          <p:cNvPr id="1428" name="Google Shape;1428;p10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3546882" cy="6858000"/>
          </a:xfrm>
          <a:prstGeom prst="rect">
            <a:avLst/>
          </a:prstGeom>
          <a:noFill/>
          <a:ln>
            <a:noFill/>
          </a:ln>
        </p:spPr>
      </p:pic>
      <p:pic>
        <p:nvPicPr>
          <p:cNvPr id="1429" name="Google Shape;1429;p10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430" name="Google Shape;1430;p100"/>
          <p:cNvSpPr txBox="1">
            <a:spLocks noGrp="1"/>
          </p:cNvSpPr>
          <p:nvPr>
            <p:ph type="body" idx="1"/>
          </p:nvPr>
        </p:nvSpPr>
        <p:spPr>
          <a:xfrm>
            <a:off x="2187348" y="1738132"/>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431" name="Google Shape;1431;p10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2" name="Google Shape;1432;p10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3" name="Google Shape;1433;p10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434" name="Google Shape;1434;p10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1435" name="Google Shape;1435;p10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69821" y="5648183"/>
            <a:ext cx="5252358" cy="262618"/>
          </a:xfrm>
          <a:prstGeom prst="rect">
            <a:avLst/>
          </a:prstGeom>
          <a:noFill/>
          <a:ln>
            <a:noFill/>
          </a:ln>
        </p:spPr>
      </p:pic>
      <p:pic>
        <p:nvPicPr>
          <p:cNvPr id="1436" name="Google Shape;1436;p10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325349">
            <a:off x="9456734" y="1616909"/>
            <a:ext cx="2058636" cy="4201298"/>
          </a:xfrm>
          <a:prstGeom prst="rect">
            <a:avLst/>
          </a:prstGeom>
          <a:noFill/>
          <a:ln>
            <a:noFill/>
          </a:ln>
        </p:spPr>
      </p:pic>
      <p:pic>
        <p:nvPicPr>
          <p:cNvPr id="1437" name="Google Shape;1437;p10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325727">
            <a:off x="9439892" y="1537917"/>
            <a:ext cx="2092319" cy="4270039"/>
          </a:xfrm>
          <a:prstGeom prst="rect">
            <a:avLst/>
          </a:prstGeom>
          <a:noFill/>
          <a:ln>
            <a:noFill/>
          </a:ln>
        </p:spPr>
      </p:pic>
      <p:pic>
        <p:nvPicPr>
          <p:cNvPr id="1438" name="Google Shape;1438;p10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flipH="1">
            <a:off x="105843" y="3279407"/>
            <a:ext cx="2872260" cy="2872260"/>
          </a:xfrm>
          <a:prstGeom prst="rect">
            <a:avLst/>
          </a:prstGeom>
          <a:noFill/>
          <a:ln>
            <a:noFill/>
          </a:ln>
        </p:spPr>
      </p:pic>
      <p:pic>
        <p:nvPicPr>
          <p:cNvPr id="1439" name="Google Shape;1439;p10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59534" y="3972227"/>
            <a:ext cx="1371600" cy="1371600"/>
          </a:xfrm>
          <a:prstGeom prst="rect">
            <a:avLst/>
          </a:prstGeom>
          <a:noFill/>
          <a:ln>
            <a:noFill/>
          </a:ln>
        </p:spPr>
      </p:pic>
      <p:pic>
        <p:nvPicPr>
          <p:cNvPr id="1440" name="Google Shape;1440;p10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688757" y="286906"/>
            <a:ext cx="853216" cy="857956"/>
          </a:xfrm>
          <a:prstGeom prst="rect">
            <a:avLst/>
          </a:prstGeom>
          <a:noFill/>
          <a:ln>
            <a:noFill/>
          </a:ln>
        </p:spPr>
      </p:pic>
      <p:pic>
        <p:nvPicPr>
          <p:cNvPr id="1441" name="Google Shape;1441;p10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9407556">
            <a:off x="1083050" y="1247203"/>
            <a:ext cx="399721" cy="375738"/>
          </a:xfrm>
          <a:prstGeom prst="rect">
            <a:avLst/>
          </a:prstGeom>
          <a:noFill/>
          <a:ln>
            <a:noFill/>
          </a:ln>
        </p:spPr>
      </p:pic>
      <p:pic>
        <p:nvPicPr>
          <p:cNvPr id="1442" name="Google Shape;1442;p10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10800000">
            <a:off x="10259673" y="2281347"/>
            <a:ext cx="399721" cy="375738"/>
          </a:xfrm>
          <a:prstGeom prst="rect">
            <a:avLst/>
          </a:prstGeom>
          <a:noFill/>
          <a:ln>
            <a:noFill/>
          </a:ln>
        </p:spPr>
      </p:pic>
      <p:pic>
        <p:nvPicPr>
          <p:cNvPr id="1443" name="Google Shape;1443;p10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8536621">
            <a:off x="317286" y="5563248"/>
            <a:ext cx="399721" cy="375738"/>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More_text_yellow">
  <p:cSld name="More_text_yellow">
    <p:spTree>
      <p:nvGrpSpPr>
        <p:cNvPr id="1" name="Shape 1444"/>
        <p:cNvGrpSpPr/>
        <p:nvPr/>
      </p:nvGrpSpPr>
      <p:grpSpPr>
        <a:xfrm>
          <a:off x="0" y="0"/>
          <a:ext cx="0" cy="0"/>
          <a:chOff x="0" y="0"/>
          <a:chExt cx="0" cy="0"/>
        </a:xfrm>
      </p:grpSpPr>
      <p:pic>
        <p:nvPicPr>
          <p:cNvPr id="1445" name="Google Shape;1445;p10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935842" y="2998366"/>
            <a:ext cx="1261914" cy="3869871"/>
          </a:xfrm>
          <a:prstGeom prst="rect">
            <a:avLst/>
          </a:prstGeom>
          <a:noFill/>
          <a:ln>
            <a:noFill/>
          </a:ln>
        </p:spPr>
      </p:pic>
      <p:pic>
        <p:nvPicPr>
          <p:cNvPr id="1446" name="Google Shape;1446;p10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447" name="Google Shape;1447;p101"/>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448" name="Google Shape;1448;p10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9" name="Google Shape;1449;p10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0" name="Google Shape;1450;p10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451" name="Google Shape;1451;p10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1452" name="Google Shape;1452;p10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4038600" y="6059209"/>
            <a:ext cx="3529495" cy="176475"/>
          </a:xfrm>
          <a:prstGeom prst="rect">
            <a:avLst/>
          </a:prstGeom>
          <a:noFill/>
          <a:ln>
            <a:noFill/>
          </a:ln>
        </p:spPr>
      </p:pic>
      <p:pic>
        <p:nvPicPr>
          <p:cNvPr id="1453" name="Google Shape;1453;p10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0"/>
            <a:ext cx="877169" cy="5802284"/>
          </a:xfrm>
          <a:prstGeom prst="rect">
            <a:avLst/>
          </a:prstGeom>
          <a:noFill/>
          <a:ln>
            <a:noFill/>
          </a:ln>
        </p:spPr>
      </p:pic>
      <p:pic>
        <p:nvPicPr>
          <p:cNvPr id="1454" name="Google Shape;1454;p10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713308" y="4942988"/>
            <a:ext cx="302079" cy="283954"/>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5_Заголовок раздела">
  <p:cSld name="5_Заголовок раздела">
    <p:spTree>
      <p:nvGrpSpPr>
        <p:cNvPr id="1" name="Shape 1455"/>
        <p:cNvGrpSpPr/>
        <p:nvPr/>
      </p:nvGrpSpPr>
      <p:grpSpPr>
        <a:xfrm>
          <a:off x="0" y="0"/>
          <a:ext cx="0" cy="0"/>
          <a:chOff x="0" y="0"/>
          <a:chExt cx="0" cy="0"/>
        </a:xfrm>
      </p:grpSpPr>
      <p:pic>
        <p:nvPicPr>
          <p:cNvPr id="1456" name="Google Shape;1456;p10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864131">
            <a:off x="5577950" y="5921853"/>
            <a:ext cx="1120784" cy="1224643"/>
          </a:xfrm>
          <a:prstGeom prst="rect">
            <a:avLst/>
          </a:prstGeom>
          <a:noFill/>
          <a:ln>
            <a:noFill/>
          </a:ln>
        </p:spPr>
      </p:pic>
      <p:pic>
        <p:nvPicPr>
          <p:cNvPr id="1457" name="Google Shape;1457;p10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5504013" cy="6858000"/>
          </a:xfrm>
          <a:prstGeom prst="rect">
            <a:avLst/>
          </a:prstGeom>
          <a:noFill/>
          <a:ln>
            <a:noFill/>
          </a:ln>
        </p:spPr>
      </p:pic>
      <p:pic>
        <p:nvPicPr>
          <p:cNvPr id="1458" name="Google Shape;1458;p10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0" y="4977310"/>
            <a:ext cx="1513408" cy="1880690"/>
          </a:xfrm>
          <a:prstGeom prst="rect">
            <a:avLst/>
          </a:prstGeom>
          <a:noFill/>
          <a:ln>
            <a:noFill/>
          </a:ln>
        </p:spPr>
      </p:pic>
      <p:pic>
        <p:nvPicPr>
          <p:cNvPr id="1459" name="Google Shape;1459;p10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460" name="Google Shape;1460;p102"/>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61" name="Google Shape;1461;p102"/>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462" name="Google Shape;1462;p102"/>
          <p:cNvSpPr txBox="1">
            <a:spLocks noGrp="1"/>
          </p:cNvSpPr>
          <p:nvPr>
            <p:ph type="dt" idx="10"/>
          </p:nvPr>
        </p:nvSpPr>
        <p:spPr>
          <a:xfrm>
            <a:off x="2061026"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3" name="Google Shape;1463;p102"/>
          <p:cNvSpPr txBox="1">
            <a:spLocks noGrp="1"/>
          </p:cNvSpPr>
          <p:nvPr>
            <p:ph type="ftr" idx="11"/>
          </p:nvPr>
        </p:nvSpPr>
        <p:spPr>
          <a:xfrm>
            <a:off x="6316436" y="635634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4" name="Google Shape;1464;p10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465" name="Google Shape;1465;p10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1466" name="Google Shape;1466;p102"/>
          <p:cNvSpPr>
            <a:spLocks noGrp="1"/>
          </p:cNvSpPr>
          <p:nvPr>
            <p:ph type="pic" idx="2"/>
          </p:nvPr>
        </p:nvSpPr>
        <p:spPr>
          <a:xfrm>
            <a:off x="7179597" y="2325182"/>
            <a:ext cx="4179887" cy="3462338"/>
          </a:xfrm>
          <a:prstGeom prst="rect">
            <a:avLst/>
          </a:prstGeom>
          <a:noFill/>
          <a:ln>
            <a:noFill/>
          </a:ln>
        </p:spPr>
      </p:sp>
      <p:pic>
        <p:nvPicPr>
          <p:cNvPr id="1467" name="Google Shape;1467;p10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41624">
            <a:off x="10450307" y="230235"/>
            <a:ext cx="1557105" cy="1500011"/>
          </a:xfrm>
          <a:prstGeom prst="rect">
            <a:avLst/>
          </a:prstGeom>
          <a:noFill/>
          <a:ln>
            <a:noFill/>
          </a:ln>
        </p:spPr>
      </p:pic>
      <p:pic>
        <p:nvPicPr>
          <p:cNvPr id="1468" name="Google Shape;1468;p102"/>
          <p:cNvPicPr preferRelativeResize="0"/>
          <p:nvPr/>
        </p:nvPicPr>
        <p:blipFill rotWithShape="1">
          <a:blip r:embed="rId8" cstate="email">
            <a:alphaModFix/>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a:noFill/>
          <a:ln>
            <a:noFill/>
          </a:ln>
        </p:spPr>
      </p:pic>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6_Заголовок раздела">
  <p:cSld name="6_Заголовок раздела">
    <p:spTree>
      <p:nvGrpSpPr>
        <p:cNvPr id="1" name="Shape 1469"/>
        <p:cNvGrpSpPr/>
        <p:nvPr/>
      </p:nvGrpSpPr>
      <p:grpSpPr>
        <a:xfrm>
          <a:off x="0" y="0"/>
          <a:ext cx="0" cy="0"/>
          <a:chOff x="0" y="0"/>
          <a:chExt cx="0" cy="0"/>
        </a:xfrm>
      </p:grpSpPr>
      <p:pic>
        <p:nvPicPr>
          <p:cNvPr id="1470" name="Google Shape;1470;p10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0"/>
            <a:ext cx="9046002" cy="6858000"/>
          </a:xfrm>
          <a:prstGeom prst="rect">
            <a:avLst/>
          </a:prstGeom>
          <a:noFill/>
          <a:ln>
            <a:noFill/>
          </a:ln>
        </p:spPr>
      </p:pic>
      <p:pic>
        <p:nvPicPr>
          <p:cNvPr id="1471" name="Google Shape;1471;p10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472" name="Google Shape;1472;p103"/>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3" name="Google Shape;1473;p103"/>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4" name="Google Shape;1474;p10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475" name="Google Shape;1475;p10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1476" name="Google Shape;1476;p103"/>
          <p:cNvSpPr>
            <a:spLocks noGrp="1"/>
          </p:cNvSpPr>
          <p:nvPr>
            <p:ph type="pic" idx="2"/>
          </p:nvPr>
        </p:nvSpPr>
        <p:spPr>
          <a:xfrm>
            <a:off x="1379764" y="739549"/>
            <a:ext cx="9432713" cy="5047971"/>
          </a:xfrm>
          <a:prstGeom prst="rect">
            <a:avLst/>
          </a:prstGeom>
          <a:noFill/>
          <a:ln>
            <a:noFill/>
          </a:ln>
        </p:spPr>
      </p:sp>
      <p:pic>
        <p:nvPicPr>
          <p:cNvPr id="1477" name="Google Shape;1477;p103"/>
          <p:cNvPicPr preferRelativeResize="0"/>
          <p:nvPr/>
        </p:nvPicPr>
        <p:blipFill rotWithShape="1">
          <a:blip r:embed="rId5">
            <a:alphaModFix/>
          </a:blip>
          <a:srcRect/>
          <a:stretch/>
        </p:blipFill>
        <p:spPr>
          <a:xfrm>
            <a:off x="2286120" y="6009338"/>
            <a:ext cx="7620000" cy="304800"/>
          </a:xfrm>
          <a:prstGeom prst="rect">
            <a:avLst/>
          </a:prstGeom>
          <a:noFill/>
          <a:ln>
            <a:noFill/>
          </a:ln>
        </p:spPr>
      </p:pic>
      <p:pic>
        <p:nvPicPr>
          <p:cNvPr id="1478" name="Google Shape;1478;p103"/>
          <p:cNvPicPr preferRelativeResize="0"/>
          <p:nvPr/>
        </p:nvPicPr>
        <p:blipFill rotWithShape="1">
          <a:blip r:embed="rId6" cstate="email">
            <a:alphaModFix/>
            <a:extLst>
              <a:ext uri="{28A0092B-C50C-407E-A947-70E740481C1C}">
                <a14:useLocalDpi xmlns:a14="http://schemas.microsoft.com/office/drawing/2010/main"/>
              </a:ext>
            </a:extLst>
          </a:blip>
          <a:srcRect r="40770"/>
          <a:stretch/>
        </p:blipFill>
        <p:spPr>
          <a:xfrm>
            <a:off x="9299121" y="739549"/>
            <a:ext cx="2892879" cy="4884117"/>
          </a:xfrm>
          <a:prstGeom prst="rect">
            <a:avLst/>
          </a:prstGeom>
          <a:noFill/>
          <a:ln>
            <a:noFill/>
          </a:ln>
        </p:spPr>
      </p:pic>
      <p:pic>
        <p:nvPicPr>
          <p:cNvPr id="1479" name="Google Shape;1479;p10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810544">
            <a:off x="293914" y="5875035"/>
            <a:ext cx="285750" cy="268605"/>
          </a:xfrm>
          <a:prstGeom prst="rect">
            <a:avLst/>
          </a:prstGeom>
          <a:noFill/>
          <a:ln>
            <a:noFill/>
          </a:ln>
        </p:spPr>
      </p:pic>
      <p:pic>
        <p:nvPicPr>
          <p:cNvPr id="1480" name="Google Shape;1480;p10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381940">
            <a:off x="10602684" y="194276"/>
            <a:ext cx="285750" cy="268605"/>
          </a:xfrm>
          <a:prstGeom prst="rect">
            <a:avLst/>
          </a:prstGeom>
          <a:noFill/>
          <a:ln>
            <a:noFill/>
          </a:ln>
        </p:spPr>
      </p:pic>
      <p:pic>
        <p:nvPicPr>
          <p:cNvPr id="1481" name="Google Shape;1481;p10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7637839">
            <a:off x="462494" y="5516354"/>
            <a:ext cx="285750" cy="268605"/>
          </a:xfrm>
          <a:prstGeom prst="rect">
            <a:avLst/>
          </a:prstGeom>
          <a:noFill/>
          <a:ln>
            <a:noFill/>
          </a:ln>
        </p:spPr>
      </p:pic>
      <p:pic>
        <p:nvPicPr>
          <p:cNvPr id="1482" name="Google Shape;1482;p103"/>
          <p:cNvPicPr preferRelativeResize="0"/>
          <p:nvPr/>
        </p:nvPicPr>
        <p:blipFill rotWithShape="1">
          <a:blip r:embed="rId8" cstate="email">
            <a:alphaModFix/>
            <a:extLst>
              <a:ext uri="{28A0092B-C50C-407E-A947-70E740481C1C}">
                <a14:useLocalDpi xmlns:a14="http://schemas.microsoft.com/office/drawing/2010/main"/>
              </a:ext>
            </a:extLst>
          </a:blip>
          <a:srcRect l="41348"/>
          <a:stretch/>
        </p:blipFill>
        <p:spPr>
          <a:xfrm>
            <a:off x="0" y="1367779"/>
            <a:ext cx="991303" cy="1699528"/>
          </a:xfrm>
          <a:prstGeom prst="rect">
            <a:avLst/>
          </a:prstGeom>
          <a:noFill/>
          <a:ln>
            <a:noFill/>
          </a:ln>
        </p:spPr>
      </p:pic>
      <p:pic>
        <p:nvPicPr>
          <p:cNvPr id="1483" name="Google Shape;1483;p103"/>
          <p:cNvPicPr preferRelativeResize="0"/>
          <p:nvPr/>
        </p:nvPicPr>
        <p:blipFill rotWithShape="1">
          <a:blip r:embed="rId9" cstate="email">
            <a:alphaModFix/>
            <a:extLst>
              <a:ext uri="{28A0092B-C50C-407E-A947-70E740481C1C}">
                <a14:useLocalDpi xmlns:a14="http://schemas.microsoft.com/office/drawing/2010/main"/>
              </a:ext>
            </a:extLst>
          </a:blip>
          <a:srcRect t="37724"/>
          <a:stretch/>
        </p:blipFill>
        <p:spPr>
          <a:xfrm>
            <a:off x="798783" y="0"/>
            <a:ext cx="505255" cy="314653"/>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8_Заголовок раздела">
  <p:cSld name="8_Заголовок раздела">
    <p:spTree>
      <p:nvGrpSpPr>
        <p:cNvPr id="1" name="Shape 1484"/>
        <p:cNvGrpSpPr/>
        <p:nvPr/>
      </p:nvGrpSpPr>
      <p:grpSpPr>
        <a:xfrm>
          <a:off x="0" y="0"/>
          <a:ext cx="0" cy="0"/>
          <a:chOff x="0" y="0"/>
          <a:chExt cx="0" cy="0"/>
        </a:xfrm>
      </p:grpSpPr>
      <p:pic>
        <p:nvPicPr>
          <p:cNvPr id="1485" name="Google Shape;1485;p104"/>
          <p:cNvPicPr preferRelativeResize="0"/>
          <p:nvPr/>
        </p:nvPicPr>
        <p:blipFill rotWithShape="1">
          <a:blip r:embed="rId2" cstate="email">
            <a:alphaModFix/>
            <a:extLst>
              <a:ext uri="{28A0092B-C50C-407E-A947-70E740481C1C}">
                <a14:useLocalDpi xmlns:a14="http://schemas.microsoft.com/office/drawing/2010/main"/>
              </a:ext>
            </a:extLst>
          </a:blip>
          <a:srcRect l="18897"/>
          <a:stretch/>
        </p:blipFill>
        <p:spPr>
          <a:xfrm rot="10800000" flipH="1">
            <a:off x="-8165" y="0"/>
            <a:ext cx="4463906" cy="6858000"/>
          </a:xfrm>
          <a:prstGeom prst="rect">
            <a:avLst/>
          </a:prstGeom>
          <a:noFill/>
          <a:ln>
            <a:noFill/>
          </a:ln>
        </p:spPr>
      </p:pic>
      <p:pic>
        <p:nvPicPr>
          <p:cNvPr id="1486" name="Google Shape;1486;p10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487" name="Google Shape;1487;p104"/>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8" name="Google Shape;1488;p104"/>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9" name="Google Shape;1489;p10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490" name="Google Shape;1490;p10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1491" name="Google Shape;1491;p104"/>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492" name="Google Shape;1492;p104"/>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493" name="Google Shape;1493;p10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6677266" y="5892984"/>
            <a:ext cx="4155621" cy="166225"/>
          </a:xfrm>
          <a:prstGeom prst="rect">
            <a:avLst/>
          </a:prstGeom>
          <a:noFill/>
          <a:ln>
            <a:noFill/>
          </a:ln>
        </p:spPr>
      </p:pic>
      <p:pic>
        <p:nvPicPr>
          <p:cNvPr id="1494" name="Google Shape;1494;p10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1012938" y="5892984"/>
            <a:ext cx="4155621" cy="166225"/>
          </a:xfrm>
          <a:prstGeom prst="rect">
            <a:avLst/>
          </a:prstGeom>
          <a:noFill/>
          <a:ln>
            <a:noFill/>
          </a:ln>
        </p:spPr>
      </p:pic>
      <p:pic>
        <p:nvPicPr>
          <p:cNvPr id="1495" name="Google Shape;1495;p10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3815681" y="158990"/>
            <a:ext cx="713336" cy="713336"/>
          </a:xfrm>
          <a:prstGeom prst="rect">
            <a:avLst/>
          </a:prstGeom>
          <a:noFill/>
          <a:ln>
            <a:noFill/>
          </a:ln>
        </p:spPr>
      </p:pic>
      <p:pic>
        <p:nvPicPr>
          <p:cNvPr id="1496" name="Google Shape;1496;p10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20363" y="5976096"/>
            <a:ext cx="653248" cy="656877"/>
          </a:xfrm>
          <a:prstGeom prst="rect">
            <a:avLst/>
          </a:prstGeom>
          <a:noFill/>
          <a:ln>
            <a:noFill/>
          </a:ln>
        </p:spPr>
      </p:pic>
      <p:pic>
        <p:nvPicPr>
          <p:cNvPr id="1497" name="Google Shape;1497;p10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45946" y="3255459"/>
            <a:ext cx="713336" cy="713336"/>
          </a:xfrm>
          <a:prstGeom prst="rect">
            <a:avLst/>
          </a:prstGeom>
          <a:noFill/>
          <a:ln>
            <a:noFill/>
          </a:ln>
        </p:spPr>
      </p:pic>
      <p:pic>
        <p:nvPicPr>
          <p:cNvPr id="1498" name="Google Shape;1498;p10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902236" y="2501524"/>
            <a:ext cx="653248" cy="656877"/>
          </a:xfrm>
          <a:prstGeom prst="rect">
            <a:avLst/>
          </a:prstGeom>
          <a:noFill/>
          <a:ln>
            <a:noFill/>
          </a:ln>
        </p:spPr>
      </p:pic>
      <p:pic>
        <p:nvPicPr>
          <p:cNvPr id="1499" name="Google Shape;1499;p10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306318" y="3161716"/>
            <a:ext cx="1885682" cy="2814380"/>
          </a:xfrm>
          <a:prstGeom prst="rect">
            <a:avLst/>
          </a:prstGeom>
          <a:noFill/>
          <a:ln>
            <a:noFill/>
          </a:ln>
        </p:spPr>
      </p:pic>
      <p:pic>
        <p:nvPicPr>
          <p:cNvPr id="1500" name="Google Shape;1500;p10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7854043" y="196568"/>
            <a:ext cx="2326821" cy="897920"/>
          </a:xfrm>
          <a:prstGeom prst="rect">
            <a:avLst/>
          </a:prstGeom>
          <a:noFill/>
          <a:ln>
            <a:noFill/>
          </a:ln>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9_Заголовок раздела">
  <p:cSld name="9_Заголовок раздела">
    <p:spTree>
      <p:nvGrpSpPr>
        <p:cNvPr id="1" name="Shape 1501"/>
        <p:cNvGrpSpPr/>
        <p:nvPr/>
      </p:nvGrpSpPr>
      <p:grpSpPr>
        <a:xfrm>
          <a:off x="0" y="0"/>
          <a:ext cx="0" cy="0"/>
          <a:chOff x="0" y="0"/>
          <a:chExt cx="0" cy="0"/>
        </a:xfrm>
      </p:grpSpPr>
      <p:pic>
        <p:nvPicPr>
          <p:cNvPr id="1502" name="Google Shape;1502;p105"/>
          <p:cNvPicPr preferRelativeResize="0"/>
          <p:nvPr/>
        </p:nvPicPr>
        <p:blipFill rotWithShape="1">
          <a:blip r:embed="rId2">
            <a:alphaModFix/>
          </a:blip>
          <a:srcRect l="-38320" t="7971" r="38320" b="-7971"/>
          <a:stretch/>
        </p:blipFill>
        <p:spPr>
          <a:xfrm flipH="1">
            <a:off x="-1" y="846989"/>
            <a:ext cx="7223672" cy="7091238"/>
          </a:xfrm>
          <a:prstGeom prst="rect">
            <a:avLst/>
          </a:prstGeom>
          <a:noFill/>
          <a:ln>
            <a:noFill/>
          </a:ln>
        </p:spPr>
      </p:pic>
      <p:pic>
        <p:nvPicPr>
          <p:cNvPr id="1503" name="Google Shape;1503;p10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504" name="Google Shape;1504;p105"/>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5" name="Google Shape;1505;p105"/>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6" name="Google Shape;1506;p10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507" name="Google Shape;1507;p10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1508" name="Google Shape;1508;p105"/>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pic>
        <p:nvPicPr>
          <p:cNvPr id="1509" name="Google Shape;1509;p10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3854849" y="5976096"/>
            <a:ext cx="4155621" cy="166225"/>
          </a:xfrm>
          <a:prstGeom prst="rect">
            <a:avLst/>
          </a:prstGeom>
          <a:noFill/>
          <a:ln>
            <a:noFill/>
          </a:ln>
        </p:spPr>
      </p:pic>
      <p:pic>
        <p:nvPicPr>
          <p:cNvPr id="1510" name="Google Shape;1510;p10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91701" y="6142321"/>
            <a:ext cx="653248" cy="656877"/>
          </a:xfrm>
          <a:prstGeom prst="rect">
            <a:avLst/>
          </a:prstGeom>
          <a:noFill/>
          <a:ln>
            <a:noFill/>
          </a:ln>
        </p:spPr>
      </p:pic>
      <p:sp>
        <p:nvSpPr>
          <p:cNvPr id="1511" name="Google Shape;1511;p105"/>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512" name="Google Shape;1512;p10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90700">
            <a:off x="10081963" y="4267376"/>
            <a:ext cx="1461027" cy="1596415"/>
          </a:xfrm>
          <a:prstGeom prst="rect">
            <a:avLst/>
          </a:prstGeom>
          <a:noFill/>
          <a:ln>
            <a:noFill/>
          </a:ln>
        </p:spPr>
      </p:pic>
      <p:pic>
        <p:nvPicPr>
          <p:cNvPr id="1513" name="Google Shape;1513;p10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84942" y="-55596"/>
            <a:ext cx="1687650" cy="1625770"/>
          </a:xfrm>
          <a:prstGeom prst="rect">
            <a:avLst/>
          </a:prstGeom>
          <a:noFill/>
          <a:ln>
            <a:noFill/>
          </a:ln>
        </p:spPr>
      </p:pic>
      <p:pic>
        <p:nvPicPr>
          <p:cNvPr id="1514" name="Google Shape;1514;p10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868806" y="757289"/>
            <a:ext cx="713336" cy="713336"/>
          </a:xfrm>
          <a:prstGeom prst="rect">
            <a:avLst/>
          </a:prstGeom>
          <a:noFill/>
          <a:ln>
            <a:noFill/>
          </a:ln>
        </p:spPr>
      </p:pic>
      <p:pic>
        <p:nvPicPr>
          <p:cNvPr id="1515" name="Google Shape;1515;p105"/>
          <p:cNvPicPr preferRelativeResize="0"/>
          <p:nvPr/>
        </p:nvPicPr>
        <p:blipFill rotWithShape="1">
          <a:blip r:embed="rId2" cstate="email">
            <a:alphaModFix/>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a:noFill/>
          <a:ln>
            <a:noFill/>
          </a:ln>
        </p:spPr>
      </p:pic>
      <p:pic>
        <p:nvPicPr>
          <p:cNvPr id="1516" name="Google Shape;1516;p10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485852" y="913297"/>
            <a:ext cx="653248" cy="656877"/>
          </a:xfrm>
          <a:prstGeom prst="rect">
            <a:avLst/>
          </a:prstGeom>
          <a:noFill/>
          <a:ln>
            <a:noFill/>
          </a:ln>
        </p:spPr>
      </p:pic>
      <p:pic>
        <p:nvPicPr>
          <p:cNvPr id="1517" name="Google Shape;1517;p10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8969324" y="4392608"/>
            <a:ext cx="713336" cy="713336"/>
          </a:xfrm>
          <a:prstGeom prst="rect">
            <a:avLst/>
          </a:prstGeom>
          <a:noFill/>
          <a:ln>
            <a:noFill/>
          </a:ln>
        </p:spPr>
      </p:pic>
      <p:pic>
        <p:nvPicPr>
          <p:cNvPr id="1518" name="Google Shape;1518;p10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682660" y="1971813"/>
            <a:ext cx="1345251" cy="1348104"/>
          </a:xfrm>
          <a:prstGeom prst="rect">
            <a:avLst/>
          </a:prstGeom>
          <a:noFill/>
          <a:ln>
            <a:noFill/>
          </a:ln>
        </p:spPr>
      </p:pic>
      <p:pic>
        <p:nvPicPr>
          <p:cNvPr id="1519" name="Google Shape;1519;p10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905741" y="4444186"/>
            <a:ext cx="1729928" cy="1733597"/>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Table_slide_yellow">
  <p:cSld name="Table_slide_yellow">
    <p:spTree>
      <p:nvGrpSpPr>
        <p:cNvPr id="1" name="Shape 1520"/>
        <p:cNvGrpSpPr/>
        <p:nvPr/>
      </p:nvGrpSpPr>
      <p:grpSpPr>
        <a:xfrm>
          <a:off x="0" y="0"/>
          <a:ext cx="0" cy="0"/>
          <a:chOff x="0" y="0"/>
          <a:chExt cx="0" cy="0"/>
        </a:xfrm>
      </p:grpSpPr>
      <p:pic>
        <p:nvPicPr>
          <p:cNvPr id="1521" name="Google Shape;1521;p10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472950" y="2374058"/>
            <a:ext cx="3719050" cy="4494179"/>
          </a:xfrm>
          <a:prstGeom prst="rect">
            <a:avLst/>
          </a:prstGeom>
          <a:noFill/>
          <a:ln>
            <a:noFill/>
          </a:ln>
        </p:spPr>
      </p:pic>
      <p:pic>
        <p:nvPicPr>
          <p:cNvPr id="1522" name="Google Shape;1522;p106"/>
          <p:cNvPicPr preferRelativeResize="0"/>
          <p:nvPr/>
        </p:nvPicPr>
        <p:blipFill rotWithShape="1">
          <a:blip r:embed="rId3" cstate="email">
            <a:alphaModFix/>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a:noFill/>
          <a:ln>
            <a:noFill/>
          </a:ln>
        </p:spPr>
      </p:pic>
      <p:pic>
        <p:nvPicPr>
          <p:cNvPr id="1523" name="Google Shape;1523;p10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524" name="Google Shape;1524;p106"/>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5" name="Google Shape;1525;p106"/>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6" name="Google Shape;1526;p10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527" name="Google Shape;1527;p10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1528" name="Google Shape;1528;p10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626336" y="1225684"/>
            <a:ext cx="253004" cy="1896894"/>
          </a:xfrm>
          <a:prstGeom prst="rect">
            <a:avLst/>
          </a:prstGeom>
          <a:noFill/>
          <a:ln>
            <a:noFill/>
          </a:ln>
        </p:spPr>
      </p:pic>
      <p:pic>
        <p:nvPicPr>
          <p:cNvPr id="1529" name="Google Shape;1529;p10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2192018">
            <a:off x="272307" y="649803"/>
            <a:ext cx="383150" cy="360161"/>
          </a:xfrm>
          <a:prstGeom prst="rect">
            <a:avLst/>
          </a:prstGeom>
          <a:noFill/>
          <a:ln>
            <a:noFill/>
          </a:ln>
        </p:spPr>
      </p:pic>
      <p:pic>
        <p:nvPicPr>
          <p:cNvPr id="1530" name="Google Shape;1530;p10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587714">
            <a:off x="11521734" y="5555199"/>
            <a:ext cx="383150" cy="360161"/>
          </a:xfrm>
          <a:prstGeom prst="rect">
            <a:avLst/>
          </a:prstGeom>
          <a:noFill/>
          <a:ln>
            <a:noFill/>
          </a:ln>
        </p:spPr>
      </p:pic>
      <p:pic>
        <p:nvPicPr>
          <p:cNvPr id="1531" name="Google Shape;1531;p106"/>
          <p:cNvPicPr preferRelativeResize="0"/>
          <p:nvPr/>
        </p:nvPicPr>
        <p:blipFill rotWithShape="1">
          <a:blip r:embed="rId8">
            <a:alphaModFix/>
          </a:blip>
          <a:srcRect/>
          <a:stretch/>
        </p:blipFill>
        <p:spPr>
          <a:xfrm>
            <a:off x="2363821" y="6036429"/>
            <a:ext cx="7620000" cy="304800"/>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bullet_points_yellow">
  <p:cSld name="bullet_points_yellow">
    <p:spTree>
      <p:nvGrpSpPr>
        <p:cNvPr id="1" name="Shape 1532"/>
        <p:cNvGrpSpPr/>
        <p:nvPr/>
      </p:nvGrpSpPr>
      <p:grpSpPr>
        <a:xfrm>
          <a:off x="0" y="0"/>
          <a:ext cx="0" cy="0"/>
          <a:chOff x="0" y="0"/>
          <a:chExt cx="0" cy="0"/>
        </a:xfrm>
      </p:grpSpPr>
      <p:pic>
        <p:nvPicPr>
          <p:cNvPr id="1533" name="Google Shape;1533;p107"/>
          <p:cNvPicPr preferRelativeResize="0"/>
          <p:nvPr/>
        </p:nvPicPr>
        <p:blipFill rotWithShape="1">
          <a:blip r:embed="rId2" cstate="email">
            <a:alphaModFix/>
            <a:extLst>
              <a:ext uri="{28A0092B-C50C-407E-A947-70E740481C1C}">
                <a14:useLocalDpi xmlns:a14="http://schemas.microsoft.com/office/drawing/2010/main"/>
              </a:ext>
            </a:extLst>
          </a:blip>
          <a:srcRect l="29233"/>
          <a:stretch/>
        </p:blipFill>
        <p:spPr>
          <a:xfrm>
            <a:off x="0" y="0"/>
            <a:ext cx="3895006" cy="6858000"/>
          </a:xfrm>
          <a:prstGeom prst="rect">
            <a:avLst/>
          </a:prstGeom>
          <a:noFill/>
          <a:ln>
            <a:noFill/>
          </a:ln>
        </p:spPr>
      </p:pic>
      <p:pic>
        <p:nvPicPr>
          <p:cNvPr id="1534" name="Google Shape;1534;p107"/>
          <p:cNvPicPr preferRelativeResize="0"/>
          <p:nvPr/>
        </p:nvPicPr>
        <p:blipFill rotWithShape="1">
          <a:blip r:embed="rId3" cstate="email">
            <a:alphaModFix/>
            <a:extLst>
              <a:ext uri="{28A0092B-C50C-407E-A947-70E740481C1C}">
                <a14:useLocalDpi xmlns:a14="http://schemas.microsoft.com/office/drawing/2010/main"/>
              </a:ext>
            </a:extLst>
          </a:blip>
          <a:srcRect r="55750"/>
          <a:stretch/>
        </p:blipFill>
        <p:spPr>
          <a:xfrm>
            <a:off x="11176132" y="2061256"/>
            <a:ext cx="1021624" cy="4711735"/>
          </a:xfrm>
          <a:prstGeom prst="rect">
            <a:avLst/>
          </a:prstGeom>
          <a:noFill/>
          <a:ln>
            <a:noFill/>
          </a:ln>
        </p:spPr>
      </p:pic>
      <p:pic>
        <p:nvPicPr>
          <p:cNvPr id="1535" name="Google Shape;1535;p10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536" name="Google Shape;1536;p107"/>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7" name="Google Shape;1537;p107"/>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8" name="Google Shape;1538;p10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539" name="Google Shape;1539;p10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1540" name="Google Shape;1540;p10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76841" y="5708485"/>
            <a:ext cx="6841672" cy="273667"/>
          </a:xfrm>
          <a:prstGeom prst="rect">
            <a:avLst/>
          </a:prstGeom>
          <a:noFill/>
          <a:ln>
            <a:noFill/>
          </a:ln>
        </p:spPr>
      </p:pic>
      <p:pic>
        <p:nvPicPr>
          <p:cNvPr id="1541" name="Google Shape;1541;p10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22145" y="5510650"/>
            <a:ext cx="841026" cy="845698"/>
          </a:xfrm>
          <a:prstGeom prst="rect">
            <a:avLst/>
          </a:prstGeom>
          <a:noFill/>
          <a:ln>
            <a:noFill/>
          </a:ln>
        </p:spPr>
      </p:pic>
      <p:pic>
        <p:nvPicPr>
          <p:cNvPr id="1542" name="Google Shape;1542;p10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9835558" flipH="1">
            <a:off x="11592097" y="2836229"/>
            <a:ext cx="321481" cy="302192"/>
          </a:xfrm>
          <a:prstGeom prst="rect">
            <a:avLst/>
          </a:prstGeom>
          <a:noFill/>
          <a:ln>
            <a:noFill/>
          </a:ln>
        </p:spPr>
      </p:pic>
      <p:pic>
        <p:nvPicPr>
          <p:cNvPr id="1543" name="Google Shape;1543;p10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952199" flipH="1">
            <a:off x="492111" y="218678"/>
            <a:ext cx="321481" cy="302192"/>
          </a:xfrm>
          <a:prstGeom prst="rect">
            <a:avLst/>
          </a:prstGeom>
          <a:noFill/>
          <a:ln>
            <a:noFill/>
          </a:ln>
        </p:spPr>
      </p:pic>
      <p:sp>
        <p:nvSpPr>
          <p:cNvPr id="1544" name="Google Shape;1544;p107"/>
          <p:cNvSpPr txBox="1">
            <a:spLocks noGrp="1"/>
          </p:cNvSpPr>
          <p:nvPr>
            <p:ph type="body" idx="1"/>
          </p:nvPr>
        </p:nvSpPr>
        <p:spPr>
          <a:xfrm>
            <a:off x="1851559" y="1323726"/>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5" name="Google Shape;1545;p107"/>
          <p:cNvSpPr txBox="1">
            <a:spLocks noGrp="1"/>
          </p:cNvSpPr>
          <p:nvPr>
            <p:ph type="body" idx="2"/>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6" name="Google Shape;1546;p107"/>
          <p:cNvSpPr txBox="1">
            <a:spLocks noGrp="1"/>
          </p:cNvSpPr>
          <p:nvPr>
            <p:ph type="body" idx="3"/>
          </p:nvPr>
        </p:nvSpPr>
        <p:spPr>
          <a:xfrm>
            <a:off x="1851559" y="3205616"/>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7" name="Google Shape;1547;p107"/>
          <p:cNvSpPr txBox="1">
            <a:spLocks noGrp="1"/>
          </p:cNvSpPr>
          <p:nvPr>
            <p:ph type="body" idx="4"/>
          </p:nvPr>
        </p:nvSpPr>
        <p:spPr>
          <a:xfrm>
            <a:off x="1851559" y="411270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1_Заголовок раздела">
  <p:cSld name="1_Заголовок раздела">
    <p:spTree>
      <p:nvGrpSpPr>
        <p:cNvPr id="1" name="Shape 1548"/>
        <p:cNvGrpSpPr/>
        <p:nvPr/>
      </p:nvGrpSpPr>
      <p:grpSpPr>
        <a:xfrm>
          <a:off x="0" y="0"/>
          <a:ext cx="0" cy="0"/>
          <a:chOff x="0" y="0"/>
          <a:chExt cx="0" cy="0"/>
        </a:xfrm>
      </p:grpSpPr>
      <p:grpSp>
        <p:nvGrpSpPr>
          <p:cNvPr id="1549" name="Google Shape;1549;p108"/>
          <p:cNvGrpSpPr/>
          <p:nvPr/>
        </p:nvGrpSpPr>
        <p:grpSpPr>
          <a:xfrm>
            <a:off x="-241498" y="-23548"/>
            <a:ext cx="12438453" cy="6881548"/>
            <a:chOff x="-241498" y="-23548"/>
            <a:chExt cx="12438453" cy="6881548"/>
          </a:xfrm>
        </p:grpSpPr>
        <p:pic>
          <p:nvPicPr>
            <p:cNvPr id="1550" name="Google Shape;1550;p108"/>
            <p:cNvPicPr preferRelativeResize="0"/>
            <p:nvPr/>
          </p:nvPicPr>
          <p:blipFill rotWithShape="1">
            <a:blip r:embed="rId2">
              <a:alphaModFix/>
            </a:blip>
            <a:srcRect/>
            <a:stretch/>
          </p:blipFill>
          <p:spPr>
            <a:xfrm>
              <a:off x="2746834" y="3383366"/>
              <a:ext cx="4762500" cy="247650"/>
            </a:xfrm>
            <a:prstGeom prst="rect">
              <a:avLst/>
            </a:prstGeom>
            <a:noFill/>
            <a:ln>
              <a:noFill/>
            </a:ln>
          </p:spPr>
        </p:pic>
        <p:pic>
          <p:nvPicPr>
            <p:cNvPr id="1551" name="Google Shape;1551;p10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553" y="3150"/>
              <a:ext cx="12186402" cy="6854850"/>
            </a:xfrm>
            <a:prstGeom prst="rect">
              <a:avLst/>
            </a:prstGeom>
            <a:noFill/>
            <a:ln>
              <a:noFill/>
            </a:ln>
          </p:spPr>
        </p:pic>
        <p:pic>
          <p:nvPicPr>
            <p:cNvPr id="1552" name="Google Shape;1552;p10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69917" y="721422"/>
              <a:ext cx="4068452" cy="4404099"/>
            </a:xfrm>
            <a:prstGeom prst="rect">
              <a:avLst/>
            </a:prstGeom>
            <a:noFill/>
            <a:ln>
              <a:noFill/>
            </a:ln>
          </p:spPr>
        </p:pic>
        <p:pic>
          <p:nvPicPr>
            <p:cNvPr id="1553" name="Google Shape;1553;p10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941474" y="-23548"/>
              <a:ext cx="4250215" cy="3339455"/>
            </a:xfrm>
            <a:prstGeom prst="rect">
              <a:avLst/>
            </a:prstGeom>
            <a:noFill/>
            <a:ln>
              <a:noFill/>
            </a:ln>
          </p:spPr>
        </p:pic>
        <p:pic>
          <p:nvPicPr>
            <p:cNvPr id="1554" name="Google Shape;1554;p10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41498" y="5607344"/>
              <a:ext cx="5724636" cy="381642"/>
            </a:xfrm>
            <a:prstGeom prst="rect">
              <a:avLst/>
            </a:prstGeom>
            <a:noFill/>
            <a:ln>
              <a:noFill/>
            </a:ln>
          </p:spPr>
        </p:pic>
        <p:pic>
          <p:nvPicPr>
            <p:cNvPr id="1555" name="Google Shape;1555;p10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928873" y="3227981"/>
              <a:ext cx="404242" cy="404242"/>
            </a:xfrm>
            <a:prstGeom prst="rect">
              <a:avLst/>
            </a:prstGeom>
            <a:noFill/>
            <a:ln>
              <a:noFill/>
            </a:ln>
          </p:spPr>
        </p:pic>
        <p:pic>
          <p:nvPicPr>
            <p:cNvPr id="1556" name="Google Shape;1556;p10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6467823" y="5040357"/>
              <a:ext cx="3326341" cy="221756"/>
            </a:xfrm>
            <a:prstGeom prst="rect">
              <a:avLst/>
            </a:prstGeom>
            <a:noFill/>
            <a:ln>
              <a:noFill/>
            </a:ln>
          </p:spPr>
        </p:pic>
        <p:pic>
          <p:nvPicPr>
            <p:cNvPr id="1557" name="Google Shape;1557;p10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918742" y="1"/>
              <a:ext cx="10271671" cy="6417092"/>
            </a:xfrm>
            <a:prstGeom prst="rect">
              <a:avLst/>
            </a:prstGeom>
            <a:noFill/>
            <a:ln>
              <a:noFill/>
            </a:ln>
          </p:spPr>
        </p:pic>
      </p:grpSp>
      <p:pic>
        <p:nvPicPr>
          <p:cNvPr id="1558" name="Google Shape;1558;p10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559" name="Google Shape;1559;p108"/>
          <p:cNvSpPr txBox="1">
            <a:spLocks noGrp="1"/>
          </p:cNvSpPr>
          <p:nvPr>
            <p:ph type="title"/>
          </p:nvPr>
        </p:nvSpPr>
        <p:spPr>
          <a:xfrm>
            <a:off x="5571197" y="1580074"/>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60" name="Google Shape;1560;p108"/>
          <p:cNvSpPr txBox="1">
            <a:spLocks noGrp="1"/>
          </p:cNvSpPr>
          <p:nvPr>
            <p:ph type="body" idx="1"/>
          </p:nvPr>
        </p:nvSpPr>
        <p:spPr>
          <a:xfrm>
            <a:off x="6690314" y="3975159"/>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561" name="Google Shape;1561;p10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2" name="Google Shape;1562;p10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3" name="Google Shape;1563;p10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10_Заголовок раздела">
  <p:cSld name="10_Заголовок раздела">
    <p:spTree>
      <p:nvGrpSpPr>
        <p:cNvPr id="1" name="Shape 1564"/>
        <p:cNvGrpSpPr/>
        <p:nvPr/>
      </p:nvGrpSpPr>
      <p:grpSpPr>
        <a:xfrm>
          <a:off x="0" y="0"/>
          <a:ext cx="0" cy="0"/>
          <a:chOff x="0" y="0"/>
          <a:chExt cx="0" cy="0"/>
        </a:xfrm>
      </p:grpSpPr>
      <p:pic>
        <p:nvPicPr>
          <p:cNvPr id="1565" name="Google Shape;1565;p109"/>
          <p:cNvPicPr preferRelativeResize="0"/>
          <p:nvPr/>
        </p:nvPicPr>
        <p:blipFill rotWithShape="1">
          <a:blip r:embed="rId2">
            <a:alphaModFix/>
          </a:blip>
          <a:srcRect/>
          <a:stretch/>
        </p:blipFill>
        <p:spPr>
          <a:xfrm rot="10800000">
            <a:off x="0" y="1619250"/>
            <a:ext cx="6667500" cy="5238750"/>
          </a:xfrm>
          <a:prstGeom prst="rect">
            <a:avLst/>
          </a:prstGeom>
          <a:noFill/>
          <a:ln>
            <a:noFill/>
          </a:ln>
        </p:spPr>
      </p:pic>
      <p:pic>
        <p:nvPicPr>
          <p:cNvPr id="1566" name="Google Shape;1566;p10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567" name="Google Shape;1567;p10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8" name="Google Shape;1568;p10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9" name="Google Shape;1569;p10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570" name="Google Shape;1570;p109"/>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71" name="Google Shape;1571;p109"/>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572" name="Google Shape;1572;p10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900736" y="1908878"/>
            <a:ext cx="383722" cy="383722"/>
          </a:xfrm>
          <a:prstGeom prst="rect">
            <a:avLst/>
          </a:prstGeom>
          <a:noFill/>
          <a:ln>
            <a:noFill/>
          </a:ln>
        </p:spPr>
      </p:pic>
      <p:pic>
        <p:nvPicPr>
          <p:cNvPr id="1573" name="Google Shape;1573;p10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325065" y="5436733"/>
            <a:ext cx="5535064" cy="369004"/>
          </a:xfrm>
          <a:prstGeom prst="rect">
            <a:avLst/>
          </a:prstGeom>
          <a:noFill/>
          <a:ln>
            <a:noFill/>
          </a:ln>
        </p:spPr>
      </p:pic>
      <p:pic>
        <p:nvPicPr>
          <p:cNvPr id="1574" name="Google Shape;1574;p10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01463" y="372001"/>
            <a:ext cx="1134836" cy="1134836"/>
          </a:xfrm>
          <a:prstGeom prst="rect">
            <a:avLst/>
          </a:prstGeom>
          <a:noFill/>
          <a:ln>
            <a:noFill/>
          </a:ln>
        </p:spPr>
      </p:pic>
      <p:pic>
        <p:nvPicPr>
          <p:cNvPr id="1575" name="Google Shape;1575;p10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221609" y="4963193"/>
            <a:ext cx="576943" cy="576943"/>
          </a:xfrm>
          <a:prstGeom prst="rect">
            <a:avLst/>
          </a:prstGeom>
          <a:noFill/>
          <a:ln>
            <a:noFill/>
          </a:ln>
        </p:spPr>
      </p:pic>
      <p:pic>
        <p:nvPicPr>
          <p:cNvPr id="1576" name="Google Shape;1576;p10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783697" y="2167500"/>
            <a:ext cx="2064526" cy="3132708"/>
          </a:xfrm>
          <a:prstGeom prst="rect">
            <a:avLst/>
          </a:prstGeom>
          <a:noFill/>
          <a:ln>
            <a:noFill/>
          </a:ln>
        </p:spPr>
      </p:pic>
      <p:pic>
        <p:nvPicPr>
          <p:cNvPr id="1577" name="Google Shape;1577;p10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761581">
            <a:off x="1149490" y="928885"/>
            <a:ext cx="1173619" cy="1780847"/>
          </a:xfrm>
          <a:prstGeom prst="rect">
            <a:avLst/>
          </a:prstGeom>
          <a:noFill/>
          <a:ln>
            <a:noFill/>
          </a:ln>
        </p:spPr>
      </p:pic>
      <p:pic>
        <p:nvPicPr>
          <p:cNvPr id="1578" name="Google Shape;1578;p10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flipH="1">
            <a:off x="8770596" y="4788917"/>
            <a:ext cx="2069193" cy="2073581"/>
          </a:xfrm>
          <a:prstGeom prst="rect">
            <a:avLst/>
          </a:prstGeom>
          <a:noFill/>
          <a:ln>
            <a:noFill/>
          </a:ln>
        </p:spPr>
      </p:pic>
      <p:pic>
        <p:nvPicPr>
          <p:cNvPr id="1579" name="Google Shape;1579;p109"/>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90" Type="http://schemas.openxmlformats.org/officeDocument/2006/relationships/image" Target="../media/image12.png"/><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image" Target="../media/image9.png"/><Relationship Id="rId61" Type="http://schemas.openxmlformats.org/officeDocument/2006/relationships/slideLayout" Target="../slideLayouts/slideLayout61.xml"/><Relationship Id="rId82" Type="http://schemas.openxmlformats.org/officeDocument/2006/relationships/image" Target="../media/image4.png"/><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3.xml"/><Relationship Id="rId21" Type="http://schemas.openxmlformats.org/officeDocument/2006/relationships/slideLayout" Target="../slideLayouts/slideLayout98.xml"/><Relationship Id="rId42" Type="http://schemas.openxmlformats.org/officeDocument/2006/relationships/slideLayout" Target="../slideLayouts/slideLayout119.xml"/><Relationship Id="rId47" Type="http://schemas.openxmlformats.org/officeDocument/2006/relationships/slideLayout" Target="../slideLayouts/slideLayout124.xml"/><Relationship Id="rId63" Type="http://schemas.openxmlformats.org/officeDocument/2006/relationships/slideLayout" Target="../slideLayouts/slideLayout140.xml"/><Relationship Id="rId68" Type="http://schemas.openxmlformats.org/officeDocument/2006/relationships/theme" Target="../theme/theme2.xml"/><Relationship Id="rId16" Type="http://schemas.openxmlformats.org/officeDocument/2006/relationships/slideLayout" Target="../slideLayouts/slideLayout93.xml"/><Relationship Id="rId11" Type="http://schemas.openxmlformats.org/officeDocument/2006/relationships/slideLayout" Target="../slideLayouts/slideLayout88.xml"/><Relationship Id="rId24" Type="http://schemas.openxmlformats.org/officeDocument/2006/relationships/slideLayout" Target="../slideLayouts/slideLayout101.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40" Type="http://schemas.openxmlformats.org/officeDocument/2006/relationships/slideLayout" Target="../slideLayouts/slideLayout117.xml"/><Relationship Id="rId45" Type="http://schemas.openxmlformats.org/officeDocument/2006/relationships/slideLayout" Target="../slideLayouts/slideLayout122.xml"/><Relationship Id="rId53" Type="http://schemas.openxmlformats.org/officeDocument/2006/relationships/slideLayout" Target="../slideLayouts/slideLayout130.xml"/><Relationship Id="rId58" Type="http://schemas.openxmlformats.org/officeDocument/2006/relationships/slideLayout" Target="../slideLayouts/slideLayout135.xml"/><Relationship Id="rId66" Type="http://schemas.openxmlformats.org/officeDocument/2006/relationships/slideLayout" Target="../slideLayouts/slideLayout143.xml"/><Relationship Id="rId74" Type="http://schemas.openxmlformats.org/officeDocument/2006/relationships/image" Target="../media/image6.png"/><Relationship Id="rId79" Type="http://schemas.openxmlformats.org/officeDocument/2006/relationships/image" Target="../media/image11.png"/><Relationship Id="rId5" Type="http://schemas.openxmlformats.org/officeDocument/2006/relationships/slideLayout" Target="../slideLayouts/slideLayout82.xml"/><Relationship Id="rId61" Type="http://schemas.openxmlformats.org/officeDocument/2006/relationships/slideLayout" Target="../slideLayouts/slideLayout138.xml"/><Relationship Id="rId19" Type="http://schemas.openxmlformats.org/officeDocument/2006/relationships/slideLayout" Target="../slideLayouts/slideLayout96.xml"/><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43" Type="http://schemas.openxmlformats.org/officeDocument/2006/relationships/slideLayout" Target="../slideLayouts/slideLayout120.xml"/><Relationship Id="rId48" Type="http://schemas.openxmlformats.org/officeDocument/2006/relationships/slideLayout" Target="../slideLayouts/slideLayout125.xml"/><Relationship Id="rId56" Type="http://schemas.openxmlformats.org/officeDocument/2006/relationships/slideLayout" Target="../slideLayouts/slideLayout133.xml"/><Relationship Id="rId64" Type="http://schemas.openxmlformats.org/officeDocument/2006/relationships/slideLayout" Target="../slideLayouts/slideLayout141.xml"/><Relationship Id="rId69" Type="http://schemas.openxmlformats.org/officeDocument/2006/relationships/image" Target="../media/image1.png"/><Relationship Id="rId77" Type="http://schemas.openxmlformats.org/officeDocument/2006/relationships/image" Target="../media/image9.png"/><Relationship Id="rId8" Type="http://schemas.openxmlformats.org/officeDocument/2006/relationships/slideLayout" Target="../slideLayouts/slideLayout85.xml"/><Relationship Id="rId51" Type="http://schemas.openxmlformats.org/officeDocument/2006/relationships/slideLayout" Target="../slideLayouts/slideLayout128.xml"/><Relationship Id="rId72" Type="http://schemas.openxmlformats.org/officeDocument/2006/relationships/image" Target="../media/image4.png"/><Relationship Id="rId80" Type="http://schemas.openxmlformats.org/officeDocument/2006/relationships/image" Target="../media/image12.png"/><Relationship Id="rId3" Type="http://schemas.openxmlformats.org/officeDocument/2006/relationships/slideLayout" Target="../slideLayouts/slideLayout80.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 Id="rId46" Type="http://schemas.openxmlformats.org/officeDocument/2006/relationships/slideLayout" Target="../slideLayouts/slideLayout123.xml"/><Relationship Id="rId59" Type="http://schemas.openxmlformats.org/officeDocument/2006/relationships/slideLayout" Target="../slideLayouts/slideLayout136.xml"/><Relationship Id="rId67" Type="http://schemas.openxmlformats.org/officeDocument/2006/relationships/slideLayout" Target="../slideLayouts/slideLayout144.xml"/><Relationship Id="rId20" Type="http://schemas.openxmlformats.org/officeDocument/2006/relationships/slideLayout" Target="../slideLayouts/slideLayout97.xml"/><Relationship Id="rId41" Type="http://schemas.openxmlformats.org/officeDocument/2006/relationships/slideLayout" Target="../slideLayouts/slideLayout118.xml"/><Relationship Id="rId54" Type="http://schemas.openxmlformats.org/officeDocument/2006/relationships/slideLayout" Target="../slideLayouts/slideLayout131.xml"/><Relationship Id="rId62" Type="http://schemas.openxmlformats.org/officeDocument/2006/relationships/slideLayout" Target="../slideLayouts/slideLayout139.xml"/><Relationship Id="rId70" Type="http://schemas.openxmlformats.org/officeDocument/2006/relationships/image" Target="../media/image2.png"/><Relationship Id="rId75" Type="http://schemas.openxmlformats.org/officeDocument/2006/relationships/image" Target="../media/image7.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49" Type="http://schemas.openxmlformats.org/officeDocument/2006/relationships/slideLayout" Target="../slideLayouts/slideLayout126.xml"/><Relationship Id="rId57" Type="http://schemas.openxmlformats.org/officeDocument/2006/relationships/slideLayout" Target="../slideLayouts/slideLayout134.xml"/><Relationship Id="rId10" Type="http://schemas.openxmlformats.org/officeDocument/2006/relationships/slideLayout" Target="../slideLayouts/slideLayout87.xml"/><Relationship Id="rId31" Type="http://schemas.openxmlformats.org/officeDocument/2006/relationships/slideLayout" Target="../slideLayouts/slideLayout108.xml"/><Relationship Id="rId44" Type="http://schemas.openxmlformats.org/officeDocument/2006/relationships/slideLayout" Target="../slideLayouts/slideLayout121.xml"/><Relationship Id="rId52" Type="http://schemas.openxmlformats.org/officeDocument/2006/relationships/slideLayout" Target="../slideLayouts/slideLayout129.xml"/><Relationship Id="rId60" Type="http://schemas.openxmlformats.org/officeDocument/2006/relationships/slideLayout" Target="../slideLayouts/slideLayout137.xml"/><Relationship Id="rId65" Type="http://schemas.openxmlformats.org/officeDocument/2006/relationships/slideLayout" Target="../slideLayouts/slideLayout142.xml"/><Relationship Id="rId73" Type="http://schemas.openxmlformats.org/officeDocument/2006/relationships/image" Target="../media/image5.png"/><Relationship Id="rId78" Type="http://schemas.openxmlformats.org/officeDocument/2006/relationships/image" Target="../media/image10.png"/><Relationship Id="rId4" Type="http://schemas.openxmlformats.org/officeDocument/2006/relationships/slideLayout" Target="../slideLayouts/slideLayout81.xml"/><Relationship Id="rId9" Type="http://schemas.openxmlformats.org/officeDocument/2006/relationships/slideLayout" Target="../slideLayouts/slideLayout86.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9" Type="http://schemas.openxmlformats.org/officeDocument/2006/relationships/slideLayout" Target="../slideLayouts/slideLayout116.xml"/><Relationship Id="rId34" Type="http://schemas.openxmlformats.org/officeDocument/2006/relationships/slideLayout" Target="../slideLayouts/slideLayout111.xml"/><Relationship Id="rId50" Type="http://schemas.openxmlformats.org/officeDocument/2006/relationships/slideLayout" Target="../slideLayouts/slideLayout127.xml"/><Relationship Id="rId55" Type="http://schemas.openxmlformats.org/officeDocument/2006/relationships/slideLayout" Target="../slideLayouts/slideLayout132.xml"/><Relationship Id="rId76" Type="http://schemas.openxmlformats.org/officeDocument/2006/relationships/image" Target="../media/image8.png"/><Relationship Id="rId7" Type="http://schemas.openxmlformats.org/officeDocument/2006/relationships/slideLayout" Target="../slideLayouts/slideLayout84.xml"/><Relationship Id="rId71" Type="http://schemas.openxmlformats.org/officeDocument/2006/relationships/image" Target="../media/image3.png"/><Relationship Id="rId2" Type="http://schemas.openxmlformats.org/officeDocument/2006/relationships/slideLayout" Target="../slideLayouts/slideLayout79.xml"/><Relationship Id="rId29" Type="http://schemas.openxmlformats.org/officeDocument/2006/relationships/slideLayout" Target="../slideLayouts/slideLayout106.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70.xml"/><Relationship Id="rId21" Type="http://schemas.openxmlformats.org/officeDocument/2006/relationships/slideLayout" Target="../slideLayouts/slideLayout165.xml"/><Relationship Id="rId42" Type="http://schemas.openxmlformats.org/officeDocument/2006/relationships/slideLayout" Target="../slideLayouts/slideLayout186.xml"/><Relationship Id="rId47" Type="http://schemas.openxmlformats.org/officeDocument/2006/relationships/slideLayout" Target="../slideLayouts/slideLayout191.xml"/><Relationship Id="rId63" Type="http://schemas.openxmlformats.org/officeDocument/2006/relationships/slideLayout" Target="../slideLayouts/slideLayout207.xml"/><Relationship Id="rId68" Type="http://schemas.openxmlformats.org/officeDocument/2006/relationships/slideLayout" Target="../slideLayouts/slideLayout212.xml"/><Relationship Id="rId16" Type="http://schemas.openxmlformats.org/officeDocument/2006/relationships/slideLayout" Target="../slideLayouts/slideLayout160.xml"/><Relationship Id="rId11" Type="http://schemas.openxmlformats.org/officeDocument/2006/relationships/slideLayout" Target="../slideLayouts/slideLayout155.xml"/><Relationship Id="rId32" Type="http://schemas.openxmlformats.org/officeDocument/2006/relationships/slideLayout" Target="../slideLayouts/slideLayout176.xml"/><Relationship Id="rId37" Type="http://schemas.openxmlformats.org/officeDocument/2006/relationships/slideLayout" Target="../slideLayouts/slideLayout181.xml"/><Relationship Id="rId53" Type="http://schemas.openxmlformats.org/officeDocument/2006/relationships/slideLayout" Target="../slideLayouts/slideLayout197.xml"/><Relationship Id="rId58" Type="http://schemas.openxmlformats.org/officeDocument/2006/relationships/slideLayout" Target="../slideLayouts/slideLayout202.xml"/><Relationship Id="rId74" Type="http://schemas.openxmlformats.org/officeDocument/2006/relationships/image" Target="../media/image427.png"/><Relationship Id="rId79" Type="http://schemas.openxmlformats.org/officeDocument/2006/relationships/image" Target="../media/image9.png"/><Relationship Id="rId5" Type="http://schemas.openxmlformats.org/officeDocument/2006/relationships/slideLayout" Target="../slideLayouts/slideLayout149.xml"/><Relationship Id="rId61" Type="http://schemas.openxmlformats.org/officeDocument/2006/relationships/slideLayout" Target="../slideLayouts/slideLayout205.xml"/><Relationship Id="rId82" Type="http://schemas.openxmlformats.org/officeDocument/2006/relationships/image" Target="../media/image431.png"/><Relationship Id="rId19" Type="http://schemas.openxmlformats.org/officeDocument/2006/relationships/slideLayout" Target="../slideLayouts/slideLayout163.xml"/><Relationship Id="rId14" Type="http://schemas.openxmlformats.org/officeDocument/2006/relationships/slideLayout" Target="../slideLayouts/slideLayout158.xml"/><Relationship Id="rId22" Type="http://schemas.openxmlformats.org/officeDocument/2006/relationships/slideLayout" Target="../slideLayouts/slideLayout166.xml"/><Relationship Id="rId27" Type="http://schemas.openxmlformats.org/officeDocument/2006/relationships/slideLayout" Target="../slideLayouts/slideLayout171.xml"/><Relationship Id="rId30" Type="http://schemas.openxmlformats.org/officeDocument/2006/relationships/slideLayout" Target="../slideLayouts/slideLayout174.xml"/><Relationship Id="rId35" Type="http://schemas.openxmlformats.org/officeDocument/2006/relationships/slideLayout" Target="../slideLayouts/slideLayout179.xml"/><Relationship Id="rId43" Type="http://schemas.openxmlformats.org/officeDocument/2006/relationships/slideLayout" Target="../slideLayouts/slideLayout187.xml"/><Relationship Id="rId48" Type="http://schemas.openxmlformats.org/officeDocument/2006/relationships/slideLayout" Target="../slideLayouts/slideLayout192.xml"/><Relationship Id="rId56" Type="http://schemas.openxmlformats.org/officeDocument/2006/relationships/slideLayout" Target="../slideLayouts/slideLayout200.xml"/><Relationship Id="rId64" Type="http://schemas.openxmlformats.org/officeDocument/2006/relationships/slideLayout" Target="../slideLayouts/slideLayout208.xml"/><Relationship Id="rId69" Type="http://schemas.openxmlformats.org/officeDocument/2006/relationships/slideLayout" Target="../slideLayouts/slideLayout213.xml"/><Relationship Id="rId77" Type="http://schemas.openxmlformats.org/officeDocument/2006/relationships/image" Target="../media/image7.png"/><Relationship Id="rId8" Type="http://schemas.openxmlformats.org/officeDocument/2006/relationships/slideLayout" Target="../slideLayouts/slideLayout152.xml"/><Relationship Id="rId51" Type="http://schemas.openxmlformats.org/officeDocument/2006/relationships/slideLayout" Target="../slideLayouts/slideLayout195.xml"/><Relationship Id="rId72" Type="http://schemas.openxmlformats.org/officeDocument/2006/relationships/image" Target="../media/image2.png"/><Relationship Id="rId80" Type="http://schemas.openxmlformats.org/officeDocument/2006/relationships/image" Target="../media/image429.png"/><Relationship Id="rId3" Type="http://schemas.openxmlformats.org/officeDocument/2006/relationships/slideLayout" Target="../slideLayouts/slideLayout147.xml"/><Relationship Id="rId12" Type="http://schemas.openxmlformats.org/officeDocument/2006/relationships/slideLayout" Target="../slideLayouts/slideLayout156.xml"/><Relationship Id="rId17" Type="http://schemas.openxmlformats.org/officeDocument/2006/relationships/slideLayout" Target="../slideLayouts/slideLayout161.xml"/><Relationship Id="rId25" Type="http://schemas.openxmlformats.org/officeDocument/2006/relationships/slideLayout" Target="../slideLayouts/slideLayout169.xml"/><Relationship Id="rId33" Type="http://schemas.openxmlformats.org/officeDocument/2006/relationships/slideLayout" Target="../slideLayouts/slideLayout177.xml"/><Relationship Id="rId38" Type="http://schemas.openxmlformats.org/officeDocument/2006/relationships/slideLayout" Target="../slideLayouts/slideLayout182.xml"/><Relationship Id="rId46" Type="http://schemas.openxmlformats.org/officeDocument/2006/relationships/slideLayout" Target="../slideLayouts/slideLayout190.xml"/><Relationship Id="rId59" Type="http://schemas.openxmlformats.org/officeDocument/2006/relationships/slideLayout" Target="../slideLayouts/slideLayout203.xml"/><Relationship Id="rId67" Type="http://schemas.openxmlformats.org/officeDocument/2006/relationships/slideLayout" Target="../slideLayouts/slideLayout211.xml"/><Relationship Id="rId20" Type="http://schemas.openxmlformats.org/officeDocument/2006/relationships/slideLayout" Target="../slideLayouts/slideLayout164.xml"/><Relationship Id="rId41" Type="http://schemas.openxmlformats.org/officeDocument/2006/relationships/slideLayout" Target="../slideLayouts/slideLayout185.xml"/><Relationship Id="rId54" Type="http://schemas.openxmlformats.org/officeDocument/2006/relationships/slideLayout" Target="../slideLayouts/slideLayout198.xml"/><Relationship Id="rId62" Type="http://schemas.openxmlformats.org/officeDocument/2006/relationships/slideLayout" Target="../slideLayouts/slideLayout206.xml"/><Relationship Id="rId70" Type="http://schemas.openxmlformats.org/officeDocument/2006/relationships/theme" Target="../theme/theme3.xml"/><Relationship Id="rId75" Type="http://schemas.openxmlformats.org/officeDocument/2006/relationships/image" Target="../media/image428.png"/><Relationship Id="rId1" Type="http://schemas.openxmlformats.org/officeDocument/2006/relationships/slideLayout" Target="../slideLayouts/slideLayout145.xml"/><Relationship Id="rId6" Type="http://schemas.openxmlformats.org/officeDocument/2006/relationships/slideLayout" Target="../slideLayouts/slideLayout150.xml"/><Relationship Id="rId15" Type="http://schemas.openxmlformats.org/officeDocument/2006/relationships/slideLayout" Target="../slideLayouts/slideLayout159.xml"/><Relationship Id="rId23" Type="http://schemas.openxmlformats.org/officeDocument/2006/relationships/slideLayout" Target="../slideLayouts/slideLayout167.xml"/><Relationship Id="rId28" Type="http://schemas.openxmlformats.org/officeDocument/2006/relationships/slideLayout" Target="../slideLayouts/slideLayout172.xml"/><Relationship Id="rId36" Type="http://schemas.openxmlformats.org/officeDocument/2006/relationships/slideLayout" Target="../slideLayouts/slideLayout180.xml"/><Relationship Id="rId49" Type="http://schemas.openxmlformats.org/officeDocument/2006/relationships/slideLayout" Target="../slideLayouts/slideLayout193.xml"/><Relationship Id="rId57" Type="http://schemas.openxmlformats.org/officeDocument/2006/relationships/slideLayout" Target="../slideLayouts/slideLayout201.xml"/><Relationship Id="rId10" Type="http://schemas.openxmlformats.org/officeDocument/2006/relationships/slideLayout" Target="../slideLayouts/slideLayout154.xml"/><Relationship Id="rId31" Type="http://schemas.openxmlformats.org/officeDocument/2006/relationships/slideLayout" Target="../slideLayouts/slideLayout175.xml"/><Relationship Id="rId44" Type="http://schemas.openxmlformats.org/officeDocument/2006/relationships/slideLayout" Target="../slideLayouts/slideLayout188.xml"/><Relationship Id="rId52" Type="http://schemas.openxmlformats.org/officeDocument/2006/relationships/slideLayout" Target="../slideLayouts/slideLayout196.xml"/><Relationship Id="rId60" Type="http://schemas.openxmlformats.org/officeDocument/2006/relationships/slideLayout" Target="../slideLayouts/slideLayout204.xml"/><Relationship Id="rId65" Type="http://schemas.openxmlformats.org/officeDocument/2006/relationships/slideLayout" Target="../slideLayouts/slideLayout209.xml"/><Relationship Id="rId73" Type="http://schemas.openxmlformats.org/officeDocument/2006/relationships/image" Target="../media/image426.png"/><Relationship Id="rId78" Type="http://schemas.openxmlformats.org/officeDocument/2006/relationships/image" Target="../media/image8.png"/><Relationship Id="rId81" Type="http://schemas.openxmlformats.org/officeDocument/2006/relationships/image" Target="../media/image430.png"/><Relationship Id="rId4" Type="http://schemas.openxmlformats.org/officeDocument/2006/relationships/slideLayout" Target="../slideLayouts/slideLayout148.xml"/><Relationship Id="rId9" Type="http://schemas.openxmlformats.org/officeDocument/2006/relationships/slideLayout" Target="../slideLayouts/slideLayout153.xml"/><Relationship Id="rId13" Type="http://schemas.openxmlformats.org/officeDocument/2006/relationships/slideLayout" Target="../slideLayouts/slideLayout157.xml"/><Relationship Id="rId18" Type="http://schemas.openxmlformats.org/officeDocument/2006/relationships/slideLayout" Target="../slideLayouts/slideLayout162.xml"/><Relationship Id="rId39" Type="http://schemas.openxmlformats.org/officeDocument/2006/relationships/slideLayout" Target="../slideLayouts/slideLayout183.xml"/><Relationship Id="rId34" Type="http://schemas.openxmlformats.org/officeDocument/2006/relationships/slideLayout" Target="../slideLayouts/slideLayout178.xml"/><Relationship Id="rId50" Type="http://schemas.openxmlformats.org/officeDocument/2006/relationships/slideLayout" Target="../slideLayouts/slideLayout194.xml"/><Relationship Id="rId55" Type="http://schemas.openxmlformats.org/officeDocument/2006/relationships/slideLayout" Target="../slideLayouts/slideLayout199.xml"/><Relationship Id="rId76" Type="http://schemas.openxmlformats.org/officeDocument/2006/relationships/image" Target="../media/image6.png"/><Relationship Id="rId7" Type="http://schemas.openxmlformats.org/officeDocument/2006/relationships/slideLayout" Target="../slideLayouts/slideLayout151.xml"/><Relationship Id="rId71" Type="http://schemas.openxmlformats.org/officeDocument/2006/relationships/image" Target="../media/image1.png"/><Relationship Id="rId2" Type="http://schemas.openxmlformats.org/officeDocument/2006/relationships/slideLayout" Target="../slideLayouts/slideLayout146.xml"/><Relationship Id="rId29" Type="http://schemas.openxmlformats.org/officeDocument/2006/relationships/slideLayout" Target="../slideLayouts/slideLayout173.xml"/><Relationship Id="rId24" Type="http://schemas.openxmlformats.org/officeDocument/2006/relationships/slideLayout" Target="../slideLayouts/slideLayout168.xml"/><Relationship Id="rId40" Type="http://schemas.openxmlformats.org/officeDocument/2006/relationships/slideLayout" Target="../slideLayouts/slideLayout184.xml"/><Relationship Id="rId45" Type="http://schemas.openxmlformats.org/officeDocument/2006/relationships/slideLayout" Target="../slideLayouts/slideLayout189.xml"/><Relationship Id="rId66" Type="http://schemas.openxmlformats.org/officeDocument/2006/relationships/slideLayout" Target="../slideLayouts/slideLayout2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9"/>
          <p:cNvGrpSpPr/>
          <p:nvPr/>
        </p:nvGrpSpPr>
        <p:grpSpPr>
          <a:xfrm>
            <a:off x="0" y="-865198"/>
            <a:ext cx="12190413" cy="7723198"/>
            <a:chOff x="0" y="-865198"/>
            <a:chExt cx="12190413" cy="7723198"/>
          </a:xfrm>
        </p:grpSpPr>
        <p:pic>
          <p:nvPicPr>
            <p:cNvPr id="11" name="Google Shape;11;p9"/>
            <p:cNvPicPr preferRelativeResize="0"/>
            <p:nvPr/>
          </p:nvPicPr>
          <p:blipFill rotWithShape="1">
            <a:blip r:embed="rId79"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12" name="Google Shape;12;p9"/>
            <p:cNvPicPr preferRelativeResize="0"/>
            <p:nvPr/>
          </p:nvPicPr>
          <p:blipFill rotWithShape="1">
            <a:blip r:embed="rId80"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13" name="Google Shape;13;p9"/>
            <p:cNvGrpSpPr/>
            <p:nvPr/>
          </p:nvGrpSpPr>
          <p:grpSpPr>
            <a:xfrm>
              <a:off x="0" y="1587"/>
              <a:ext cx="12176092" cy="5856700"/>
              <a:chOff x="0" y="1587"/>
              <a:chExt cx="12176092" cy="5856700"/>
            </a:xfrm>
          </p:grpSpPr>
          <p:pic>
            <p:nvPicPr>
              <p:cNvPr id="14" name="Google Shape;14;p9"/>
              <p:cNvPicPr preferRelativeResize="0"/>
              <p:nvPr/>
            </p:nvPicPr>
            <p:blipFill rotWithShape="1">
              <a:blip r:embed="rId81"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15" name="Google Shape;15;p9"/>
              <p:cNvPicPr preferRelativeResize="0"/>
              <p:nvPr/>
            </p:nvPicPr>
            <p:blipFill rotWithShape="1">
              <a:blip r:embed="rId82"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16" name="Google Shape;16;p9"/>
            <p:cNvPicPr preferRelativeResize="0"/>
            <p:nvPr/>
          </p:nvPicPr>
          <p:blipFill rotWithShape="1">
            <a:blip r:embed="rId83"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17" name="Google Shape;17;p9"/>
            <p:cNvPicPr preferRelativeResize="0"/>
            <p:nvPr/>
          </p:nvPicPr>
          <p:blipFill rotWithShape="1">
            <a:blip r:embed="rId84"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18" name="Google Shape;18;p9"/>
            <p:cNvPicPr preferRelativeResize="0"/>
            <p:nvPr/>
          </p:nvPicPr>
          <p:blipFill rotWithShape="1">
            <a:blip r:embed="rId85"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19" name="Google Shape;19;p9"/>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b="0" i="0" u="none" strike="noStrike" cap="none">
                <a:solidFill>
                  <a:srgbClr val="000000"/>
                </a:solidFill>
                <a:latin typeface="Malgun Gothic"/>
                <a:ea typeface="Malgun Gothic"/>
                <a:cs typeface="Malgun Gothic"/>
                <a:sym typeface="Malgun Gothic"/>
              </a:endParaRPr>
            </a:p>
          </p:txBody>
        </p:sp>
        <p:pic>
          <p:nvPicPr>
            <p:cNvPr id="20" name="Google Shape;20;p9"/>
            <p:cNvPicPr preferRelativeResize="0"/>
            <p:nvPr/>
          </p:nvPicPr>
          <p:blipFill rotWithShape="1">
            <a:blip r:embed="rId86"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21" name="Google Shape;21;p9"/>
            <p:cNvPicPr preferRelativeResize="0"/>
            <p:nvPr/>
          </p:nvPicPr>
          <p:blipFill rotWithShape="1">
            <a:blip r:embed="rId79"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22" name="Google Shape;22;p9"/>
            <p:cNvPicPr preferRelativeResize="0"/>
            <p:nvPr/>
          </p:nvPicPr>
          <p:blipFill rotWithShape="1">
            <a:blip r:embed="rId87"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23" name="Google Shape;23;p9"/>
            <p:cNvPicPr preferRelativeResize="0"/>
            <p:nvPr/>
          </p:nvPicPr>
          <p:blipFill rotWithShape="1">
            <a:blip r:embed="rId88"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24" name="Google Shape;24;p9"/>
            <p:cNvPicPr preferRelativeResize="0"/>
            <p:nvPr/>
          </p:nvPicPr>
          <p:blipFill rotWithShape="1">
            <a:blip r:embed="rId88"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25" name="Google Shape;25;p9"/>
            <p:cNvPicPr preferRelativeResize="0"/>
            <p:nvPr/>
          </p:nvPicPr>
          <p:blipFill rotWithShape="1">
            <a:blip r:embed="rId89"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26" name="Google Shape;26;p9"/>
            <p:cNvPicPr preferRelativeResize="0"/>
            <p:nvPr/>
          </p:nvPicPr>
          <p:blipFill rotWithShape="1">
            <a:blip r:embed="rId89"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27" name="Google Shape;27;p9"/>
            <p:cNvPicPr preferRelativeResize="0"/>
            <p:nvPr/>
          </p:nvPicPr>
          <p:blipFill rotWithShape="1">
            <a:blip r:embed="rId89"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28" name="Google Shape;28;p9"/>
            <p:cNvPicPr preferRelativeResize="0"/>
            <p:nvPr/>
          </p:nvPicPr>
          <p:blipFill rotWithShape="1">
            <a:blip r:embed="rId90"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29" name="Google Shape;29;p9"/>
            <p:cNvPicPr preferRelativeResize="0"/>
            <p:nvPr/>
          </p:nvPicPr>
          <p:blipFill rotWithShape="1">
            <a:blip r:embed="rId90"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30" name="Google Shape;30;p9"/>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entury Gothic"/>
              <a:buNone/>
              <a:defRPr sz="4400" b="1" i="0" u="none" strike="noStrike" cap="non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 name="Google Shape;31;p9"/>
          <p:cNvSpPr txBox="1">
            <a:spLocks noGrp="1"/>
          </p:cNvSpPr>
          <p:nvPr>
            <p:ph type="body" idx="1"/>
          </p:nvPr>
        </p:nvSpPr>
        <p:spPr>
          <a:xfrm>
            <a:off x="236765" y="2975647"/>
            <a:ext cx="6295382" cy="214698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2" name="Google Shape;3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3" name="Google Shape;3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4" name="Google Shape;34;p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2400" b="1" i="0" u="none" strike="noStrike" cap="none">
                <a:solidFill>
                  <a:schemeClr val="lt1"/>
                </a:solidFill>
                <a:latin typeface="Century Gothic"/>
                <a:ea typeface="Century Gothic"/>
                <a:cs typeface="Century Gothic"/>
                <a:sym typeface="Century Gothic"/>
              </a:defRPr>
            </a:lvl1pPr>
            <a:lvl2pPr marL="0" marR="0" lvl="1" indent="0" algn="r" rtl="0">
              <a:spcBef>
                <a:spcPts val="0"/>
              </a:spcBef>
              <a:buNone/>
              <a:defRPr sz="2400" b="1" i="0" u="none" strike="noStrike" cap="none">
                <a:solidFill>
                  <a:schemeClr val="lt1"/>
                </a:solidFill>
                <a:latin typeface="Century Gothic"/>
                <a:ea typeface="Century Gothic"/>
                <a:cs typeface="Century Gothic"/>
                <a:sym typeface="Century Gothic"/>
              </a:defRPr>
            </a:lvl2pPr>
            <a:lvl3pPr marL="0" marR="0" lvl="2" indent="0" algn="r" rtl="0">
              <a:spcBef>
                <a:spcPts val="0"/>
              </a:spcBef>
              <a:buNone/>
              <a:defRPr sz="2400" b="1" i="0" u="none" strike="noStrike" cap="none">
                <a:solidFill>
                  <a:schemeClr val="lt1"/>
                </a:solidFill>
                <a:latin typeface="Century Gothic"/>
                <a:ea typeface="Century Gothic"/>
                <a:cs typeface="Century Gothic"/>
                <a:sym typeface="Century Gothic"/>
              </a:defRPr>
            </a:lvl3pPr>
            <a:lvl4pPr marL="0" marR="0" lvl="3" indent="0" algn="r" rtl="0">
              <a:spcBef>
                <a:spcPts val="0"/>
              </a:spcBef>
              <a:buNone/>
              <a:defRPr sz="2400" b="1" i="0" u="none" strike="noStrike" cap="none">
                <a:solidFill>
                  <a:schemeClr val="lt1"/>
                </a:solidFill>
                <a:latin typeface="Century Gothic"/>
                <a:ea typeface="Century Gothic"/>
                <a:cs typeface="Century Gothic"/>
                <a:sym typeface="Century Gothic"/>
              </a:defRPr>
            </a:lvl4pPr>
            <a:lvl5pPr marL="0" marR="0" lvl="4" indent="0" algn="r" rtl="0">
              <a:spcBef>
                <a:spcPts val="0"/>
              </a:spcBef>
              <a:buNone/>
              <a:defRPr sz="2400" b="1" i="0" u="none" strike="noStrike" cap="none">
                <a:solidFill>
                  <a:schemeClr val="lt1"/>
                </a:solidFill>
                <a:latin typeface="Century Gothic"/>
                <a:ea typeface="Century Gothic"/>
                <a:cs typeface="Century Gothic"/>
                <a:sym typeface="Century Gothic"/>
              </a:defRPr>
            </a:lvl5pPr>
            <a:lvl6pPr marL="0" marR="0" lvl="5" indent="0" algn="r" rtl="0">
              <a:spcBef>
                <a:spcPts val="0"/>
              </a:spcBef>
              <a:buNone/>
              <a:defRPr sz="2400" b="1" i="0" u="none" strike="noStrike" cap="none">
                <a:solidFill>
                  <a:schemeClr val="lt1"/>
                </a:solidFill>
                <a:latin typeface="Century Gothic"/>
                <a:ea typeface="Century Gothic"/>
                <a:cs typeface="Century Gothic"/>
                <a:sym typeface="Century Gothic"/>
              </a:defRPr>
            </a:lvl6pPr>
            <a:lvl7pPr marL="0" marR="0" lvl="6" indent="0" algn="r" rtl="0">
              <a:spcBef>
                <a:spcPts val="0"/>
              </a:spcBef>
              <a:buNone/>
              <a:defRPr sz="2400" b="1" i="0" u="none" strike="noStrike" cap="none">
                <a:solidFill>
                  <a:schemeClr val="lt1"/>
                </a:solidFill>
                <a:latin typeface="Century Gothic"/>
                <a:ea typeface="Century Gothic"/>
                <a:cs typeface="Century Gothic"/>
                <a:sym typeface="Century Gothic"/>
              </a:defRPr>
            </a:lvl7pPr>
            <a:lvl8pPr marL="0" marR="0" lvl="7" indent="0" algn="r" rtl="0">
              <a:spcBef>
                <a:spcPts val="0"/>
              </a:spcBef>
              <a:buNone/>
              <a:defRPr sz="2400" b="1" i="0" u="none" strike="noStrike" cap="none">
                <a:solidFill>
                  <a:schemeClr val="lt1"/>
                </a:solidFill>
                <a:latin typeface="Century Gothic"/>
                <a:ea typeface="Century Gothic"/>
                <a:cs typeface="Century Gothic"/>
                <a:sym typeface="Century Gothic"/>
              </a:defRPr>
            </a:lvl8pPr>
            <a:lvl9pPr marL="0" marR="0" lvl="8" indent="0" algn="r" rtl="0">
              <a:spcBef>
                <a:spcPts val="0"/>
              </a:spcBef>
              <a:buNone/>
              <a:defRPr sz="2400" b="1" i="0" u="none" strike="noStrike" cap="none">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CH"/>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76"/>
        <p:cNvGrpSpPr/>
        <p:nvPr/>
      </p:nvGrpSpPr>
      <p:grpSpPr>
        <a:xfrm>
          <a:off x="0" y="0"/>
          <a:ext cx="0" cy="0"/>
          <a:chOff x="0" y="0"/>
          <a:chExt cx="0" cy="0"/>
        </a:xfrm>
      </p:grpSpPr>
      <p:grpSp>
        <p:nvGrpSpPr>
          <p:cNvPr id="1177" name="Google Shape;1177;p11"/>
          <p:cNvGrpSpPr/>
          <p:nvPr/>
        </p:nvGrpSpPr>
        <p:grpSpPr>
          <a:xfrm>
            <a:off x="0" y="-865198"/>
            <a:ext cx="12190413" cy="7723198"/>
            <a:chOff x="0" y="-865198"/>
            <a:chExt cx="12190413" cy="7723198"/>
          </a:xfrm>
        </p:grpSpPr>
        <p:pic>
          <p:nvPicPr>
            <p:cNvPr id="1178" name="Google Shape;1178;p11"/>
            <p:cNvPicPr preferRelativeResize="0"/>
            <p:nvPr/>
          </p:nvPicPr>
          <p:blipFill rotWithShape="1">
            <a:blip r:embed="rId69"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1179" name="Google Shape;1179;p11"/>
            <p:cNvPicPr preferRelativeResize="0"/>
            <p:nvPr/>
          </p:nvPicPr>
          <p:blipFill rotWithShape="1">
            <a:blip r:embed="rId70"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1180" name="Google Shape;1180;p11"/>
            <p:cNvGrpSpPr/>
            <p:nvPr/>
          </p:nvGrpSpPr>
          <p:grpSpPr>
            <a:xfrm>
              <a:off x="0" y="1587"/>
              <a:ext cx="12176092" cy="5856700"/>
              <a:chOff x="0" y="1587"/>
              <a:chExt cx="12176092" cy="5856700"/>
            </a:xfrm>
          </p:grpSpPr>
          <p:pic>
            <p:nvPicPr>
              <p:cNvPr id="1181" name="Google Shape;1181;p11"/>
              <p:cNvPicPr preferRelativeResize="0"/>
              <p:nvPr/>
            </p:nvPicPr>
            <p:blipFill rotWithShape="1">
              <a:blip r:embed="rId71"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1182" name="Google Shape;1182;p11"/>
              <p:cNvPicPr preferRelativeResize="0"/>
              <p:nvPr/>
            </p:nvPicPr>
            <p:blipFill rotWithShape="1">
              <a:blip r:embed="rId72"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1183" name="Google Shape;1183;p11"/>
            <p:cNvPicPr preferRelativeResize="0"/>
            <p:nvPr/>
          </p:nvPicPr>
          <p:blipFill rotWithShape="1">
            <a:blip r:embed="rId73"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1184" name="Google Shape;1184;p11"/>
            <p:cNvPicPr preferRelativeResize="0"/>
            <p:nvPr/>
          </p:nvPicPr>
          <p:blipFill rotWithShape="1">
            <a:blip r:embed="rId74"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1185" name="Google Shape;1185;p11"/>
            <p:cNvPicPr preferRelativeResize="0"/>
            <p:nvPr/>
          </p:nvPicPr>
          <p:blipFill rotWithShape="1">
            <a:blip r:embed="rId75"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1186" name="Google Shape;1186;p11"/>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187" name="Google Shape;1187;p11"/>
            <p:cNvPicPr preferRelativeResize="0"/>
            <p:nvPr/>
          </p:nvPicPr>
          <p:blipFill rotWithShape="1">
            <a:blip r:embed="rId76"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1188" name="Google Shape;1188;p11"/>
            <p:cNvPicPr preferRelativeResize="0"/>
            <p:nvPr/>
          </p:nvPicPr>
          <p:blipFill rotWithShape="1">
            <a:blip r:embed="rId69"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1189" name="Google Shape;1189;p11"/>
            <p:cNvPicPr preferRelativeResize="0"/>
            <p:nvPr/>
          </p:nvPicPr>
          <p:blipFill rotWithShape="1">
            <a:blip r:embed="rId77"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1190" name="Google Shape;1190;p11"/>
            <p:cNvPicPr preferRelativeResize="0"/>
            <p:nvPr/>
          </p:nvPicPr>
          <p:blipFill rotWithShape="1">
            <a:blip r:embed="rId78"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1191" name="Google Shape;1191;p11"/>
            <p:cNvPicPr preferRelativeResize="0"/>
            <p:nvPr/>
          </p:nvPicPr>
          <p:blipFill rotWithShape="1">
            <a:blip r:embed="rId78"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1192" name="Google Shape;1192;p11"/>
            <p:cNvPicPr preferRelativeResize="0"/>
            <p:nvPr/>
          </p:nvPicPr>
          <p:blipFill rotWithShape="1">
            <a:blip r:embed="rId79"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1193" name="Google Shape;1193;p11"/>
            <p:cNvPicPr preferRelativeResize="0"/>
            <p:nvPr/>
          </p:nvPicPr>
          <p:blipFill rotWithShape="1">
            <a:blip r:embed="rId79"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1194" name="Google Shape;1194;p11"/>
            <p:cNvPicPr preferRelativeResize="0"/>
            <p:nvPr/>
          </p:nvPicPr>
          <p:blipFill rotWithShape="1">
            <a:blip r:embed="rId79"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1195" name="Google Shape;1195;p11"/>
            <p:cNvPicPr preferRelativeResize="0"/>
            <p:nvPr/>
          </p:nvPicPr>
          <p:blipFill rotWithShape="1">
            <a:blip r:embed="rId80"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1196" name="Google Shape;1196;p11"/>
            <p:cNvPicPr preferRelativeResize="0"/>
            <p:nvPr/>
          </p:nvPicPr>
          <p:blipFill rotWithShape="1">
            <a:blip r:embed="rId80"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1197" name="Google Shape;1197;p11"/>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entury Gothic"/>
              <a:buNone/>
              <a:defRPr sz="4400" b="1" i="0" u="none" strike="noStrike" cap="non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98" name="Google Shape;1198;p11"/>
          <p:cNvSpPr txBox="1">
            <a:spLocks noGrp="1"/>
          </p:cNvSpPr>
          <p:nvPr>
            <p:ph type="body" idx="1"/>
          </p:nvPr>
        </p:nvSpPr>
        <p:spPr>
          <a:xfrm>
            <a:off x="236765" y="2975647"/>
            <a:ext cx="6295382" cy="214698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199" name="Google Shape;1199;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200" name="Google Shape;1200;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201" name="Google Shape;1201;p1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2400" b="1">
                <a:solidFill>
                  <a:schemeClr val="lt1"/>
                </a:solidFill>
                <a:latin typeface="Century Gothic"/>
                <a:ea typeface="Century Gothic"/>
                <a:cs typeface="Century Gothic"/>
                <a:sym typeface="Century Gothic"/>
              </a:defRPr>
            </a:lvl1pPr>
            <a:lvl2pPr marL="0" marR="0" lvl="1" indent="0" algn="r" rtl="0">
              <a:spcBef>
                <a:spcPts val="0"/>
              </a:spcBef>
              <a:buNone/>
              <a:defRPr sz="2400" b="1">
                <a:solidFill>
                  <a:schemeClr val="lt1"/>
                </a:solidFill>
                <a:latin typeface="Century Gothic"/>
                <a:ea typeface="Century Gothic"/>
                <a:cs typeface="Century Gothic"/>
                <a:sym typeface="Century Gothic"/>
              </a:defRPr>
            </a:lvl2pPr>
            <a:lvl3pPr marL="0" marR="0" lvl="2" indent="0" algn="r" rtl="0">
              <a:spcBef>
                <a:spcPts val="0"/>
              </a:spcBef>
              <a:buNone/>
              <a:defRPr sz="2400" b="1">
                <a:solidFill>
                  <a:schemeClr val="lt1"/>
                </a:solidFill>
                <a:latin typeface="Century Gothic"/>
                <a:ea typeface="Century Gothic"/>
                <a:cs typeface="Century Gothic"/>
                <a:sym typeface="Century Gothic"/>
              </a:defRPr>
            </a:lvl3pPr>
            <a:lvl4pPr marL="0" marR="0" lvl="3" indent="0" algn="r" rtl="0">
              <a:spcBef>
                <a:spcPts val="0"/>
              </a:spcBef>
              <a:buNone/>
              <a:defRPr sz="2400" b="1">
                <a:solidFill>
                  <a:schemeClr val="lt1"/>
                </a:solidFill>
                <a:latin typeface="Century Gothic"/>
                <a:ea typeface="Century Gothic"/>
                <a:cs typeface="Century Gothic"/>
                <a:sym typeface="Century Gothic"/>
              </a:defRPr>
            </a:lvl4pPr>
            <a:lvl5pPr marL="0" marR="0" lvl="4" indent="0" algn="r" rtl="0">
              <a:spcBef>
                <a:spcPts val="0"/>
              </a:spcBef>
              <a:buNone/>
              <a:defRPr sz="2400" b="1">
                <a:solidFill>
                  <a:schemeClr val="lt1"/>
                </a:solidFill>
                <a:latin typeface="Century Gothic"/>
                <a:ea typeface="Century Gothic"/>
                <a:cs typeface="Century Gothic"/>
                <a:sym typeface="Century Gothic"/>
              </a:defRPr>
            </a:lvl5pPr>
            <a:lvl6pPr marL="0" marR="0" lvl="5" indent="0" algn="r" rtl="0">
              <a:spcBef>
                <a:spcPts val="0"/>
              </a:spcBef>
              <a:buNone/>
              <a:defRPr sz="2400" b="1">
                <a:solidFill>
                  <a:schemeClr val="lt1"/>
                </a:solidFill>
                <a:latin typeface="Century Gothic"/>
                <a:ea typeface="Century Gothic"/>
                <a:cs typeface="Century Gothic"/>
                <a:sym typeface="Century Gothic"/>
              </a:defRPr>
            </a:lvl6pPr>
            <a:lvl7pPr marL="0" marR="0" lvl="6" indent="0" algn="r" rtl="0">
              <a:spcBef>
                <a:spcPts val="0"/>
              </a:spcBef>
              <a:buNone/>
              <a:defRPr sz="2400" b="1">
                <a:solidFill>
                  <a:schemeClr val="lt1"/>
                </a:solidFill>
                <a:latin typeface="Century Gothic"/>
                <a:ea typeface="Century Gothic"/>
                <a:cs typeface="Century Gothic"/>
                <a:sym typeface="Century Gothic"/>
              </a:defRPr>
            </a:lvl7pPr>
            <a:lvl8pPr marL="0" marR="0" lvl="7" indent="0" algn="r" rtl="0">
              <a:spcBef>
                <a:spcPts val="0"/>
              </a:spcBef>
              <a:buNone/>
              <a:defRPr sz="2400" b="1">
                <a:solidFill>
                  <a:schemeClr val="lt1"/>
                </a:solidFill>
                <a:latin typeface="Century Gothic"/>
                <a:ea typeface="Century Gothic"/>
                <a:cs typeface="Century Gothic"/>
                <a:sym typeface="Century Gothic"/>
              </a:defRPr>
            </a:lvl8pPr>
            <a:lvl9pPr marL="0" marR="0" lvl="8" indent="0" algn="r" rtl="0">
              <a:spcBef>
                <a:spcPts val="0"/>
              </a:spcBef>
              <a:buNone/>
              <a:defRPr sz="2400" b="1">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CH"/>
              <a:t>‹Nr.›</a:t>
            </a:fld>
            <a:endParaRPr/>
          </a:p>
        </p:txBody>
      </p:sp>
    </p:spTree>
  </p:cSld>
  <p:clrMap bg1="lt1" tx1="dk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 id="2147483744" r:id="rId18"/>
    <p:sldLayoutId id="2147483745" r:id="rId19"/>
    <p:sldLayoutId id="2147483746" r:id="rId20"/>
    <p:sldLayoutId id="2147483747" r:id="rId21"/>
    <p:sldLayoutId id="2147483748" r:id="rId22"/>
    <p:sldLayoutId id="2147483749" r:id="rId23"/>
    <p:sldLayoutId id="2147483750" r:id="rId24"/>
    <p:sldLayoutId id="2147483751" r:id="rId25"/>
    <p:sldLayoutId id="2147483752" r:id="rId26"/>
    <p:sldLayoutId id="2147483753" r:id="rId27"/>
    <p:sldLayoutId id="2147483754" r:id="rId28"/>
    <p:sldLayoutId id="2147483755" r:id="rId29"/>
    <p:sldLayoutId id="2147483756" r:id="rId30"/>
    <p:sldLayoutId id="2147483757" r:id="rId31"/>
    <p:sldLayoutId id="2147483758" r:id="rId32"/>
    <p:sldLayoutId id="2147483759" r:id="rId33"/>
    <p:sldLayoutId id="2147483760" r:id="rId34"/>
    <p:sldLayoutId id="2147483761" r:id="rId35"/>
    <p:sldLayoutId id="2147483762" r:id="rId36"/>
    <p:sldLayoutId id="2147483763" r:id="rId37"/>
    <p:sldLayoutId id="2147483764" r:id="rId38"/>
    <p:sldLayoutId id="2147483765" r:id="rId39"/>
    <p:sldLayoutId id="2147483766" r:id="rId40"/>
    <p:sldLayoutId id="2147483767" r:id="rId41"/>
    <p:sldLayoutId id="2147483768" r:id="rId42"/>
    <p:sldLayoutId id="2147483769" r:id="rId43"/>
    <p:sldLayoutId id="2147483770" r:id="rId44"/>
    <p:sldLayoutId id="2147483771" r:id="rId45"/>
    <p:sldLayoutId id="2147483772" r:id="rId46"/>
    <p:sldLayoutId id="2147483773" r:id="rId47"/>
    <p:sldLayoutId id="2147483774" r:id="rId48"/>
    <p:sldLayoutId id="2147483775" r:id="rId49"/>
    <p:sldLayoutId id="2147483776" r:id="rId50"/>
    <p:sldLayoutId id="2147483777" r:id="rId51"/>
    <p:sldLayoutId id="2147483778" r:id="rId52"/>
    <p:sldLayoutId id="2147483779" r:id="rId53"/>
    <p:sldLayoutId id="2147483780" r:id="rId54"/>
    <p:sldLayoutId id="2147483781" r:id="rId55"/>
    <p:sldLayoutId id="2147483782" r:id="rId56"/>
    <p:sldLayoutId id="2147483783" r:id="rId57"/>
    <p:sldLayoutId id="2147483784" r:id="rId58"/>
    <p:sldLayoutId id="2147483785" r:id="rId59"/>
    <p:sldLayoutId id="2147483786" r:id="rId60"/>
    <p:sldLayoutId id="2147483787" r:id="rId61"/>
    <p:sldLayoutId id="2147483788" r:id="rId62"/>
    <p:sldLayoutId id="2147483789" r:id="rId63"/>
    <p:sldLayoutId id="2147483790" r:id="rId64"/>
    <p:sldLayoutId id="2147483791" r:id="rId65"/>
    <p:sldLayoutId id="2147483792" r:id="rId66"/>
    <p:sldLayoutId id="2147483793" r:id="rId6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87033441"/>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 id="2147483809" r:id="rId15"/>
    <p:sldLayoutId id="2147483810" r:id="rId16"/>
    <p:sldLayoutId id="2147483811" r:id="rId17"/>
    <p:sldLayoutId id="2147483812" r:id="rId18"/>
    <p:sldLayoutId id="2147483813" r:id="rId19"/>
    <p:sldLayoutId id="2147483814" r:id="rId20"/>
    <p:sldLayoutId id="2147483815" r:id="rId21"/>
    <p:sldLayoutId id="2147483816" r:id="rId22"/>
    <p:sldLayoutId id="2147483817" r:id="rId23"/>
    <p:sldLayoutId id="2147483818" r:id="rId24"/>
    <p:sldLayoutId id="2147483819" r:id="rId25"/>
    <p:sldLayoutId id="2147483820" r:id="rId26"/>
    <p:sldLayoutId id="2147483821" r:id="rId27"/>
    <p:sldLayoutId id="2147483822" r:id="rId28"/>
    <p:sldLayoutId id="2147483823" r:id="rId29"/>
    <p:sldLayoutId id="2147483824" r:id="rId30"/>
    <p:sldLayoutId id="2147483825" r:id="rId31"/>
    <p:sldLayoutId id="2147483826" r:id="rId32"/>
    <p:sldLayoutId id="2147483827" r:id="rId33"/>
    <p:sldLayoutId id="2147483828" r:id="rId34"/>
    <p:sldLayoutId id="2147483829" r:id="rId35"/>
    <p:sldLayoutId id="2147483830" r:id="rId36"/>
    <p:sldLayoutId id="2147483831" r:id="rId37"/>
    <p:sldLayoutId id="2147483832" r:id="rId38"/>
    <p:sldLayoutId id="2147483833" r:id="rId39"/>
    <p:sldLayoutId id="2147483834" r:id="rId40"/>
    <p:sldLayoutId id="2147483835" r:id="rId41"/>
    <p:sldLayoutId id="2147483836" r:id="rId42"/>
    <p:sldLayoutId id="2147483837" r:id="rId43"/>
    <p:sldLayoutId id="2147483838" r:id="rId44"/>
    <p:sldLayoutId id="2147483839" r:id="rId45"/>
    <p:sldLayoutId id="2147483840" r:id="rId46"/>
    <p:sldLayoutId id="2147483841" r:id="rId47"/>
    <p:sldLayoutId id="2147483842" r:id="rId48"/>
    <p:sldLayoutId id="2147483843" r:id="rId49"/>
    <p:sldLayoutId id="2147483844" r:id="rId50"/>
    <p:sldLayoutId id="2147483845" r:id="rId51"/>
    <p:sldLayoutId id="2147483846" r:id="rId52"/>
    <p:sldLayoutId id="2147483847" r:id="rId53"/>
    <p:sldLayoutId id="2147483848" r:id="rId54"/>
    <p:sldLayoutId id="2147483849" r:id="rId55"/>
    <p:sldLayoutId id="2147483850" r:id="rId56"/>
    <p:sldLayoutId id="2147483851" r:id="rId57"/>
    <p:sldLayoutId id="2147483852" r:id="rId58"/>
    <p:sldLayoutId id="2147483853" r:id="rId59"/>
    <p:sldLayoutId id="2147483854" r:id="rId60"/>
    <p:sldLayoutId id="2147483855" r:id="rId61"/>
    <p:sldLayoutId id="2147483856" r:id="rId62"/>
    <p:sldLayoutId id="2147483857" r:id="rId63"/>
    <p:sldLayoutId id="2147483858" r:id="rId64"/>
    <p:sldLayoutId id="2147483859" r:id="rId65"/>
    <p:sldLayoutId id="2147483860" r:id="rId66"/>
    <p:sldLayoutId id="2147483861" r:id="rId67"/>
    <p:sldLayoutId id="2147483862" r:id="rId68"/>
    <p:sldLayoutId id="2147483863"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0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02.jpeg"/></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197.xml"/><Relationship Id="rId4" Type="http://schemas.openxmlformats.org/officeDocument/2006/relationships/image" Target="../media/image503.jpeg"/></Relationships>
</file>

<file path=ppt/slides/_rels/slide3.xml.rels><?xml version="1.0" encoding="UTF-8" standalone="yes"?>
<Relationships xmlns="http://schemas.openxmlformats.org/package/2006/relationships"><Relationship Id="rId3" Type="http://schemas.openxmlformats.org/officeDocument/2006/relationships/image" Target="../media/image501.png"/><Relationship Id="rId2" Type="http://schemas.openxmlformats.org/officeDocument/2006/relationships/notesSlide" Target="../notesSlides/notesSlide3.xml"/><Relationship Id="rId1" Type="http://schemas.openxmlformats.org/officeDocument/2006/relationships/slideLayout" Target="../slideLayouts/slideLayout78.xml"/></Relationships>
</file>

<file path=ppt/slides/_rels/slide4.xml.rels><?xml version="1.0" encoding="UTF-8" standalone="yes"?>
<Relationships xmlns="http://schemas.openxmlformats.org/package/2006/relationships"><Relationship Id="rId3" Type="http://schemas.openxmlformats.org/officeDocument/2006/relationships/image" Target="../media/image504.png"/><Relationship Id="rId2" Type="http://schemas.openxmlformats.org/officeDocument/2006/relationships/notesSlide" Target="../notesSlides/notesSlide4.xml"/><Relationship Id="rId1" Type="http://schemas.openxmlformats.org/officeDocument/2006/relationships/slideLayout" Target="../slideLayouts/slideLayout79.xml"/><Relationship Id="rId5" Type="http://schemas.openxmlformats.org/officeDocument/2006/relationships/hyperlink" Target="https://www.srf.ch/news/schweiz/kampf-gegen-festival-muell-der-abfall-frust-nach-dem-open-air" TargetMode="External"/><Relationship Id="rId4" Type="http://schemas.openxmlformats.org/officeDocument/2006/relationships/image" Target="../media/image505.jpeg"/></Relationships>
</file>

<file path=ppt/slides/_rels/slide5.xml.rels><?xml version="1.0" encoding="UTF-8" standalone="yes"?>
<Relationships xmlns="http://schemas.openxmlformats.org/package/2006/relationships"><Relationship Id="rId3" Type="http://schemas.openxmlformats.org/officeDocument/2006/relationships/image" Target="../media/image506.png"/><Relationship Id="rId2" Type="http://schemas.openxmlformats.org/officeDocument/2006/relationships/notesSlide" Target="../notesSlides/notesSlide5.xml"/><Relationship Id="rId1" Type="http://schemas.openxmlformats.org/officeDocument/2006/relationships/slideLayout" Target="../slideLayouts/slideLayout79.xml"/></Relationships>
</file>

<file path=ppt/slides/_rels/slide6.xml.rels><?xml version="1.0" encoding="UTF-8" standalone="yes"?>
<Relationships xmlns="http://schemas.openxmlformats.org/package/2006/relationships"><Relationship Id="rId3" Type="http://schemas.openxmlformats.org/officeDocument/2006/relationships/image" Target="../media/image50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08.png"/><Relationship Id="rId4" Type="http://schemas.openxmlformats.org/officeDocument/2006/relationships/hyperlink" Target="https://www.deviantart.com/jakubchelstowski/art/Nautilus-907301892"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0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0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0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0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85"/>
        <p:cNvGrpSpPr/>
        <p:nvPr/>
      </p:nvGrpSpPr>
      <p:grpSpPr>
        <a:xfrm>
          <a:off x="0" y="0"/>
          <a:ext cx="0" cy="0"/>
          <a:chOff x="0" y="0"/>
          <a:chExt cx="0" cy="0"/>
        </a:xfrm>
      </p:grpSpPr>
      <p:pic>
        <p:nvPicPr>
          <p:cNvPr id="2286" name="Google Shape;2286;p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510729" y="0"/>
            <a:ext cx="2176672" cy="1043578"/>
          </a:xfrm>
          <a:prstGeom prst="rect">
            <a:avLst/>
          </a:prstGeom>
          <a:noFill/>
          <a:ln>
            <a:noFill/>
          </a:ln>
        </p:spPr>
      </p:pic>
      <p:sp>
        <p:nvSpPr>
          <p:cNvPr id="2287" name="Google Shape;2287;p1"/>
          <p:cNvSpPr txBox="1">
            <a:spLocks noGrp="1"/>
          </p:cNvSpPr>
          <p:nvPr>
            <p:ph type="title"/>
          </p:nvPr>
        </p:nvSpPr>
        <p:spPr>
          <a:xfrm>
            <a:off x="8320427" y="3552188"/>
            <a:ext cx="2624314" cy="846756"/>
          </a:xfrm>
          <a:prstGeom prst="rect">
            <a:avLst/>
          </a:prstGeom>
          <a:noFill/>
          <a:ln>
            <a:noFill/>
          </a:ln>
        </p:spPr>
        <p:txBody>
          <a:bodyPr>
            <a:noAutofit/>
          </a:bodyPr>
          <a:lstStyle/>
          <a:p>
            <a:r>
              <a:rPr lang="de-CH" sz="3600" noProof="1">
                <a:solidFill>
                  <a:srgbClr val="0B4874"/>
                </a:solidFill>
              </a:rPr>
              <a:t>Thèmes</a:t>
            </a:r>
            <a:br>
              <a:rPr lang="de-CH" sz="3600" noProof="1">
                <a:solidFill>
                  <a:srgbClr val="0B4874"/>
                </a:solidFill>
              </a:rPr>
            </a:br>
            <a:r>
              <a:rPr lang="de-CH" sz="3600" noProof="1">
                <a:solidFill>
                  <a:srgbClr val="0B4874"/>
                </a:solidFill>
              </a:rPr>
              <a:t>récurrents </a:t>
            </a:r>
            <a:endParaRPr dirty="0"/>
          </a:p>
        </p:txBody>
      </p:sp>
      <p:sp>
        <p:nvSpPr>
          <p:cNvPr id="2288" name="Google Shape;2288;p1"/>
          <p:cNvSpPr txBox="1"/>
          <p:nvPr/>
        </p:nvSpPr>
        <p:spPr>
          <a:xfrm>
            <a:off x="935834" y="5879230"/>
            <a:ext cx="8168410" cy="636104"/>
          </a:xfrm>
          <a:prstGeom prst="rect">
            <a:avLst/>
          </a:prstGeom>
          <a:noFill/>
          <a:ln>
            <a:noFill/>
          </a:ln>
        </p:spPr>
        <p:txBody>
          <a:bodyPr vert="horz" lIns="91440" tIns="45720" rIns="91440" bIns="45720" rtlCol="0" anchor="ctr">
            <a:noAutofit/>
          </a:bodyPr>
          <a:lstStyle/>
          <a:p>
            <a:pPr algn="l">
              <a:buClr>
                <a:srgbClr val="8EB403"/>
              </a:buClr>
            </a:pPr>
            <a:r>
              <a:rPr lang="de-CH" sz="2800" b="0" i="0" u="none" strike="noStrike" cap="none" noProof="1">
                <a:solidFill>
                  <a:srgbClr val="8EB403"/>
                </a:solidFill>
                <a:latin typeface="Century Gothic" panose="020B0502020202020204" pitchFamily="34" charset="0"/>
                <a:ea typeface="Century Gothic"/>
                <a:cs typeface="Century Gothic"/>
                <a:sym typeface="Century Gothic"/>
              </a:rPr>
              <a:t>Pensée et </a:t>
            </a:r>
            <a:r>
              <a:rPr lang="de-CH" sz="2800" b="0" noProof="1">
                <a:solidFill>
                  <a:srgbClr val="8EB403"/>
                </a:solidFill>
                <a:latin typeface="Century Gothic" panose="020B0502020202020204" pitchFamily="34" charset="0"/>
                <a:ea typeface="Century Gothic"/>
                <a:cs typeface="Century Gothic"/>
                <a:sym typeface="Century Gothic"/>
              </a:rPr>
              <a:t>action </a:t>
            </a:r>
            <a:r>
              <a:rPr lang="de-CH" sz="2800" b="0" i="0" u="none" strike="noStrike" cap="none" noProof="1">
                <a:solidFill>
                  <a:srgbClr val="8EB403"/>
                </a:solidFill>
                <a:latin typeface="Century Gothic" panose="020B0502020202020204" pitchFamily="34" charset="0"/>
                <a:ea typeface="Century Gothic"/>
                <a:cs typeface="Century Gothic"/>
                <a:sym typeface="Century Gothic"/>
              </a:rPr>
              <a:t>entrepreneuriales </a:t>
            </a:r>
            <a:endParaRPr dirty="0">
              <a:latin typeface="Century Gothic" panose="020B0502020202020204" pitchFamily="34" charset="0"/>
            </a:endParaRPr>
          </a:p>
        </p:txBody>
      </p:sp>
      <p:sp>
        <p:nvSpPr>
          <p:cNvPr id="2289" name="Google Shape;2289;p1"/>
          <p:cNvSpPr/>
          <p:nvPr/>
        </p:nvSpPr>
        <p:spPr>
          <a:xfrm>
            <a:off x="925894" y="5300360"/>
            <a:ext cx="3884397" cy="738664"/>
          </a:xfrm>
          <a:prstGeom prst="rect">
            <a:avLst/>
          </a:prstGeom>
          <a:noFill/>
          <a:ln>
            <a:noFill/>
          </a:ln>
        </p:spPr>
        <p:txBody>
          <a:bodyPr wrap="none">
            <a:spAutoFit/>
          </a:bodyPr>
          <a:lstStyle/>
          <a:p>
            <a:r>
              <a:rPr lang="de-CH" sz="4200" i="0" u="none" strike="noStrike" cap="none" noProof="1">
                <a:solidFill>
                  <a:srgbClr val="8EB403"/>
                </a:solidFill>
                <a:latin typeface="Century Gothic" panose="020B0502020202020204" pitchFamily="34" charset="0"/>
                <a:ea typeface="Century Gothic"/>
                <a:cs typeface="Century Gothic"/>
                <a:sym typeface="Century Gothic"/>
              </a:rPr>
              <a:t>my</a:t>
            </a:r>
            <a:r>
              <a:rPr lang="de-CH" sz="4200" b="1" i="0" u="none" strike="noStrike" cap="none" noProof="1">
                <a:solidFill>
                  <a:srgbClr val="8EB403"/>
                </a:solidFill>
                <a:latin typeface="Century Gothic" panose="020B0502020202020204" pitchFamily="34" charset="0"/>
                <a:ea typeface="Century Gothic"/>
                <a:cs typeface="Century Gothic"/>
                <a:sym typeface="Century Gothic"/>
              </a:rPr>
              <a:t>idea</a:t>
            </a:r>
            <a:r>
              <a:rPr lang="de-CH" sz="4200" i="0" u="none" strike="noStrike" cap="none" noProof="1">
                <a:solidFill>
                  <a:srgbClr val="8EB403"/>
                </a:solidFill>
                <a:latin typeface="Century Gothic" panose="020B0502020202020204" pitchFamily="34" charset="0"/>
                <a:ea typeface="Century Gothic"/>
                <a:cs typeface="Century Gothic"/>
                <a:sym typeface="Century Gothic"/>
              </a:rPr>
              <a:t>.ch 2.0</a:t>
            </a:r>
            <a:endParaRPr dirty="0">
              <a:latin typeface="Century Gothic" panose="020B0502020202020204" pitchFamily="34" charset="0"/>
            </a:endParaRPr>
          </a:p>
        </p:txBody>
      </p:sp>
      <p:sp>
        <p:nvSpPr>
          <p:cNvPr id="2290" name="Google Shape;2290;p1"/>
          <p:cNvSpPr/>
          <p:nvPr/>
        </p:nvSpPr>
        <p:spPr>
          <a:xfrm>
            <a:off x="9348253" y="1884840"/>
            <a:ext cx="1260000" cy="1260000"/>
          </a:xfrm>
          <a:prstGeom prst="ellipse">
            <a:avLst/>
          </a:prstGeom>
          <a:solidFill>
            <a:srgbClr val="0B4874"/>
          </a:solidFill>
          <a:ln w="38100" cap="flat" cmpd="sng">
            <a:solidFill>
              <a:schemeClr val="lt1"/>
            </a:solidFill>
            <a:prstDash val="solid"/>
            <a:round/>
            <a:headEnd type="none" w="sm" len="sm"/>
            <a:tailEnd type="none" w="sm" len="sm"/>
          </a:ln>
        </p:spPr>
        <p:txBody>
          <a:bodyPr rtlCol="0" anchor="ctr">
            <a:noAutofit/>
          </a:bodyPr>
          <a:lstStyle/>
          <a:p>
            <a:pPr marL="0" marR="0" lvl="0" indent="0" algn="ctr" defTabSz="1632741" eaLnBrk="1" fontAlgn="auto" latinLnBrk="0" hangingPunct="1">
              <a:lnSpc>
                <a:spcPct val="100000"/>
              </a:lnSpc>
              <a:spcBef>
                <a:spcPts val="0"/>
              </a:spcBef>
              <a:spcAft>
                <a:spcPts val="0"/>
              </a:spcAft>
              <a:buClr>
                <a:schemeClr val="dk1"/>
              </a:buClr>
              <a:buNone/>
            </a:pPr>
            <a:endParaRPr sz="2000" b="0" i="0" u="none" strike="noStrike" cap="none">
              <a:solidFill>
                <a:srgbClr val="FFFFFF"/>
              </a:solidFill>
              <a:latin typeface="Roboto"/>
              <a:ea typeface="Roboto"/>
              <a:cs typeface="Roboto"/>
              <a:sym typeface="Roboto"/>
            </a:endParaRPr>
          </a:p>
        </p:txBody>
      </p:sp>
      <p:sp>
        <p:nvSpPr>
          <p:cNvPr id="2291" name="Google Shape;2291;p1"/>
          <p:cNvSpPr/>
          <p:nvPr/>
        </p:nvSpPr>
        <p:spPr>
          <a:xfrm>
            <a:off x="9599926" y="2136513"/>
            <a:ext cx="756655" cy="756655"/>
          </a:xfrm>
          <a:custGeom>
            <a:avLst/>
            <a:gdLst/>
            <a:ahLst/>
            <a:cxnLst/>
            <a:rect l="l" t="t" r="r" b="b"/>
            <a:pathLst>
              <a:path w="1568" h="1568" extrusionOk="0">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lt1"/>
          </a:solidFill>
          <a:ln w="9525" cap="flat" cmpd="sng">
            <a:solidFill>
              <a:schemeClr val="lt1"/>
            </a:solidFill>
            <a:prstDash val="solid"/>
            <a:round/>
            <a:headEnd type="none" w="sm" len="sm"/>
            <a:tailEnd type="none" w="sm" len="sm"/>
          </a:ln>
        </p:spPr>
        <p:txBody>
          <a:bodyPr vert="horz" wrap="square" lIns="91440" tIns="45720" rIns="91440" bIns="45720" numCol="1" anchor="t" anchorCtr="0" compatLnSpc="1">
            <a:noAutofit/>
          </a:bodyPr>
          <a:lstStyle/>
          <a:p>
            <a:pPr marL="0" marR="0" lvl="0" indent="0" defTabSz="1632741" eaLnBrk="1" fontAlgn="auto" latinLnBrk="0" hangingPunct="1">
              <a:lnSpc>
                <a:spcPct val="100000"/>
              </a:lnSpc>
              <a:spcBef>
                <a:spcPts val="0"/>
              </a:spcBef>
              <a:spcAft>
                <a:spcPts val="0"/>
              </a:spcAft>
              <a:buClr>
                <a:schemeClr val="dk1"/>
              </a:buClr>
              <a:buNone/>
            </a:pPr>
            <a:endParaRPr sz="3225" b="0" i="0" u="none" strike="noStrike" cap="none">
              <a:solidFill>
                <a:srgbClr val="445469"/>
              </a:solidFill>
              <a:latin typeface="Roboto"/>
              <a:ea typeface="Roboto"/>
              <a:cs typeface="Roboto"/>
              <a:sym typeface="Roboto"/>
            </a:endParaRPr>
          </a:p>
        </p:txBody>
      </p:sp>
      <p:pic>
        <p:nvPicPr>
          <p:cNvPr id="3" name="Grafik 2">
            <a:extLst>
              <a:ext uri="{FF2B5EF4-FFF2-40B4-BE49-F238E27FC236}">
                <a16:creationId xmlns:a16="http://schemas.microsoft.com/office/drawing/2014/main" id="{483AFDC3-E104-89CC-6405-A248FAFB36E4}"/>
              </a:ext>
            </a:extLst>
          </p:cNvPr>
          <p:cNvPicPr>
            <a:picLocks noChangeAspect="1"/>
          </p:cNvPicPr>
          <p:nvPr/>
        </p:nvPicPr>
        <p:blipFill>
          <a:blip r:embed="rId4" cstate="email">
            <a:extLst>
              <a:ext uri="{28A0092B-C50C-407E-A947-70E740481C1C}">
                <a14:useLocalDpi xmlns:a14="http://schemas.microsoft.com/office/drawing/2010/main"/>
              </a:ext>
            </a:extLst>
          </a:blip>
          <a:srcRect r="13576"/>
          <a:stretch>
            <a:fillRect/>
          </a:stretch>
        </p:blipFill>
        <p:spPr>
          <a:xfrm>
            <a:off x="9052987" y="5252868"/>
            <a:ext cx="3132164" cy="130381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D2F1D-8A8C-B946-0761-6C4CE69AD50B}"/>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2FEEF861-4ED9-45CB-F5E9-34E57607CD79}"/>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Arial"/>
              <a:sym typeface="Arial"/>
            </a:endParaRPr>
          </a:p>
        </p:txBody>
      </p:sp>
      <p:sp>
        <p:nvSpPr>
          <p:cNvPr id="4" name="Textplatzhalter 2">
            <a:extLst>
              <a:ext uri="{FF2B5EF4-FFF2-40B4-BE49-F238E27FC236}">
                <a16:creationId xmlns:a16="http://schemas.microsoft.com/office/drawing/2014/main" id="{97F4A35F-878A-ACF1-37F2-F43623B82028}"/>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fr-FR"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sym typeface="Arial"/>
              </a:rPr>
              <a:t>Conditions d'utilisation du didacticiel </a:t>
            </a:r>
            <a:r>
              <a:rPr kumimoji="0" lang="fr-FR"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sym typeface="Arial"/>
              </a:rPr>
              <a:t>myidea</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sym typeface="Arial"/>
            </a:endParaRPr>
          </a:p>
        </p:txBody>
      </p:sp>
      <p:sp>
        <p:nvSpPr>
          <p:cNvPr id="8" name="Textfeld 7">
            <a:extLst>
              <a:ext uri="{FF2B5EF4-FFF2-40B4-BE49-F238E27FC236}">
                <a16:creationId xmlns:a16="http://schemas.microsoft.com/office/drawing/2014/main" id="{FAF34DA1-EE8C-10FE-8D02-7384855B93F6}"/>
              </a:ext>
            </a:extLst>
          </p:cNvPr>
          <p:cNvSpPr txBox="1"/>
          <p:nvPr/>
        </p:nvSpPr>
        <p:spPr>
          <a:xfrm>
            <a:off x="956683" y="1728853"/>
            <a:ext cx="4960041"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Utilisation en libre accès </a:t>
            </a: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Les documents sont librement accessibles et peuvent, en principe, être utilisés par tout un chacun.</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Pour qui les documents ont-ils été créés ?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Les documents ont été élaborés pour être utilisés dans les écoles professionnelles. Ils s'adressent en premier lieu aux enseignants qui ont suivi une formation de base de quatre jours sur le programme d'apprentissage </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myidea</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 Si vous souhaitez utiliser les documents sans avoir suivi cette formation, c'est possible. Dans ce cas, nous vous prions de nous en informer. En outre, nous nous tenons volontiers à votre disposition pour un entretien : </a:t>
            </a:r>
            <a:r>
              <a:rPr kumimoji="0" lang="fr-CH" sz="1200" b="0" i="0" u="sng" strike="noStrike" kern="1200" cap="none" spc="0" normalizeH="0" baseline="0" noProof="0" dirty="0">
                <a:ln>
                  <a:noFill/>
                </a:ln>
                <a:solidFill>
                  <a:srgbClr val="073450"/>
                </a:solidFill>
                <a:effectLst/>
                <a:uLnTx/>
                <a:uFillTx/>
                <a:latin typeface="Century Gothic"/>
                <a:ea typeface="+mn-ea"/>
                <a:cs typeface="Arial"/>
                <a:sym typeface="Arial"/>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Mention du nom </a:t>
            </a:r>
            <a:r>
              <a:rPr kumimoji="0" lang="de-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Lors de toute utilisation du matériel, le « Centre suisse pour la pensée et l’action entrepreneuriales </a:t>
            </a:r>
            <a:r>
              <a:rPr kumimoji="0" lang="fr-CH" sz="1200" b="0" i="0" u="none" strike="noStrike" kern="1200" cap="none" spc="0" normalizeH="0" baseline="0" noProof="0" dirty="0" err="1">
                <a:ln>
                  <a:noFill/>
                </a:ln>
                <a:solidFill>
                  <a:srgbClr val="073450"/>
                </a:solidFill>
                <a:effectLst/>
                <a:uLnTx/>
                <a:uFillTx/>
                <a:latin typeface="Century Gothic"/>
                <a:ea typeface="+mn-ea"/>
                <a:cs typeface="Arial"/>
                <a:sym typeface="Arial"/>
              </a:rPr>
              <a:t>csPAE</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 » doit être identifié comme étant l'auteur des documents. Cela peut se faire par les formulations suivantes :</a:t>
            </a:r>
            <a:endParaRPr kumimoji="0" lang="de-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Documents élaborés par : Centre suisse pour la pensée et l'action entrepreneuriales </a:t>
            </a:r>
            <a:r>
              <a:rPr kumimoji="0" lang="fr-CH" sz="1200" b="0" i="1" u="none" strike="noStrike" kern="1200" cap="none" spc="0" normalizeH="0" baseline="0" noProof="0" dirty="0" err="1">
                <a:ln>
                  <a:noFill/>
                </a:ln>
                <a:solidFill>
                  <a:srgbClr val="073450"/>
                </a:solidFill>
                <a:effectLst/>
                <a:uLnTx/>
                <a:uFillTx/>
                <a:latin typeface="Century Gothic"/>
                <a:ea typeface="+mn-ea"/>
                <a:cs typeface="Arial"/>
                <a:sym typeface="Arial"/>
              </a:rPr>
              <a:t>csPAE</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a:t>
            </a:r>
            <a:endParaRPr kumimoji="0" lang="de-CH" sz="1200" b="0" i="1"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Si vous reprenez des documents complets (p. ex. des diapositives PowerPoint, des documents Word comme le mini-business plan), veuillez laisser le logo </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myidea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aux endroits correspondants.</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sym typeface="Arial"/>
            </a:endParaRPr>
          </a:p>
        </p:txBody>
      </p:sp>
      <p:sp>
        <p:nvSpPr>
          <p:cNvPr id="5" name="Textfeld 4">
            <a:extLst>
              <a:ext uri="{FF2B5EF4-FFF2-40B4-BE49-F238E27FC236}">
                <a16:creationId xmlns:a16="http://schemas.microsoft.com/office/drawing/2014/main" id="{4ADE5E7F-A7BB-6B0F-16C8-955FBF151E24}"/>
              </a:ext>
            </a:extLst>
          </p:cNvPr>
          <p:cNvSpPr txBox="1"/>
          <p:nvPr/>
        </p:nvSpPr>
        <p:spPr>
          <a:xfrm>
            <a:off x="5992047" y="1916817"/>
            <a:ext cx="5028967" cy="404726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200" cap="none" spc="0" normalizeH="0" baseline="0" noProof="0" dirty="0">
                <a:ln>
                  <a:noFill/>
                </a:ln>
                <a:solidFill>
                  <a:srgbClr val="6C0A63"/>
                </a:solidFill>
                <a:effectLst/>
                <a:uLnTx/>
                <a:uFillTx/>
                <a:latin typeface="Century Gothic"/>
                <a:ea typeface="+mn-ea"/>
                <a:cs typeface="Arial"/>
                <a:sym typeface="Arial"/>
              </a:rPr>
              <a:t>Pas d'utilisation commerciale </a:t>
            </a:r>
            <a:r>
              <a:rPr kumimoji="0" lang="en-GB" sz="1200" b="1" i="0" u="none" strike="noStrike" kern="1200" cap="none" spc="0" normalizeH="0" baseline="0" noProof="0" dirty="0">
                <a:ln>
                  <a:noFill/>
                </a:ln>
                <a:solidFill>
                  <a:srgbClr val="6C0A63"/>
                </a:solidFill>
                <a:effectLst/>
                <a:uLnTx/>
                <a:uFillTx/>
                <a:latin typeface="Century Gothic"/>
                <a:ea typeface="+mn-ea"/>
                <a:cs typeface="Arial"/>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Les matériels ne doivent pas être utilisés à des fins commerciales. Ils ne peuvent être utilisés qu'à des fins éducatives.</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200" cap="none" spc="0" normalizeH="0" baseline="0" noProof="0" dirty="0">
                <a:ln>
                  <a:noFill/>
                </a:ln>
                <a:solidFill>
                  <a:srgbClr val="6C0A63"/>
                </a:solidFill>
                <a:effectLst/>
                <a:uLnTx/>
                <a:uFillTx/>
                <a:latin typeface="Century Gothic"/>
                <a:ea typeface="+mn-ea"/>
                <a:cs typeface="Arial"/>
                <a:sym typeface="Arial"/>
              </a:rPr>
              <a:t>Adaptations et développements </a:t>
            </a:r>
            <a:r>
              <a:rPr kumimoji="0" lang="en-GB" sz="1200" b="1" i="0" u="none" strike="noStrike" kern="1200" cap="none" spc="0" normalizeH="0" baseline="0" noProof="0" dirty="0">
                <a:ln>
                  <a:noFill/>
                </a:ln>
                <a:solidFill>
                  <a:srgbClr val="6C0A63"/>
                </a:solidFill>
                <a:effectLst/>
                <a:uLnTx/>
                <a:uFillTx/>
                <a:latin typeface="Century Gothic"/>
                <a:ea typeface="+mn-ea"/>
                <a:cs typeface="Arial"/>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C'est un principe de base que les enseignants qui utilisent le matériel didactique </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myidea</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 puissent l'adapter et le développer. Toutefois, même en cas de modification des documents, mentionnez le Centre suisse pour la pensée et l'action entrepreneuriales en tant que créateur initial. Dans ce cas, ajoutez une note indiquant que des modifications ont été apportées, par exemple :</a:t>
            </a:r>
            <a:endParaRPr kumimoji="0" lang="de-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a:t>
            </a:r>
            <a:endParaRPr kumimoji="0" lang="de-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Basé sur des documents du Centre suisse pour la pensée et l'action entrepreneuriales </a:t>
            </a:r>
            <a:r>
              <a:rPr kumimoji="0" lang="fr-CH" sz="1200" b="0" i="1" u="none" strike="noStrike" kern="1200" cap="none" spc="0" normalizeH="0" baseline="0" noProof="0" dirty="0" err="1">
                <a:ln>
                  <a:noFill/>
                </a:ln>
                <a:solidFill>
                  <a:srgbClr val="073450"/>
                </a:solidFill>
                <a:effectLst/>
                <a:uLnTx/>
                <a:uFillTx/>
                <a:latin typeface="Century Gothic"/>
                <a:ea typeface="+mn-ea"/>
                <a:cs typeface="Arial"/>
                <a:sym typeface="Arial"/>
              </a:rPr>
              <a:t>csPAE</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[votre nom/organisation] »</a:t>
            </a:r>
            <a:endParaRPr kumimoji="0" lang="en-GB" sz="1200" b="0" i="1"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sng"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Arial"/>
                <a:sym typeface="Arial"/>
              </a:rPr>
              <a:t>Contact :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Pour toute question ou information complémentaire, veuillez nous contacter: </a:t>
            </a:r>
            <a:r>
              <a:rPr kumimoji="0" lang="fr-CH" sz="1200" b="0" i="0" u="sng" strike="noStrike" kern="1200" cap="none" spc="0" normalizeH="0" baseline="0" noProof="0" dirty="0">
                <a:ln>
                  <a:noFill/>
                </a:ln>
                <a:solidFill>
                  <a:srgbClr val="073450"/>
                </a:solidFill>
                <a:effectLst/>
                <a:uLnTx/>
                <a:uFillTx/>
                <a:latin typeface="Century Gothic"/>
                <a:ea typeface="+mn-ea"/>
                <a:cs typeface="Arial"/>
                <a:sym typeface="Arial"/>
                <a:hlinkClick r:id="rId3"/>
              </a:rPr>
              <a:t>Susan Müller</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1" u="none" strike="noStrike" kern="1200" cap="none" spc="0" normalizeH="0" baseline="0" noProof="0" dirty="0">
                <a:ln>
                  <a:noFill/>
                </a:ln>
                <a:solidFill>
                  <a:srgbClr val="6C0A63"/>
                </a:solidFill>
                <a:effectLst/>
                <a:uLnTx/>
                <a:uFillTx/>
                <a:latin typeface="Century Gothic"/>
                <a:ea typeface="+mn-ea"/>
                <a:cs typeface="Arial"/>
                <a:sym typeface="Arial"/>
              </a:rPr>
              <a:t>Nous vous remercions chaleureusement et vous souhaitons beaucoup de succès dans la mise en œuvre de myidea !</a:t>
            </a:r>
            <a:endParaRPr kumimoji="0" lang="en-GB" sz="1200" b="1" i="1" u="none" strike="noStrike" kern="1200" cap="none" spc="0" normalizeH="0" baseline="0" noProof="0" dirty="0">
              <a:ln>
                <a:noFill/>
              </a:ln>
              <a:solidFill>
                <a:srgbClr val="6C0A63"/>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CH" sz="1200" b="1" i="1" u="none" strike="noStrike" kern="1200" cap="none" spc="0" normalizeH="0" baseline="0" noProof="0" dirty="0">
                <a:ln>
                  <a:noFill/>
                </a:ln>
                <a:solidFill>
                  <a:srgbClr val="6C0A63"/>
                </a:solidFill>
                <a:effectLst/>
                <a:uLnTx/>
                <a:uFillTx/>
                <a:latin typeface="Century Gothic"/>
                <a:ea typeface="+mn-ea"/>
                <a:cs typeface="Arial"/>
                <a:sym typeface="Arial"/>
              </a:rPr>
              <a:t>Centre suisse pour la pensée et l'action entrepreneuriales </a:t>
            </a:r>
            <a:r>
              <a:rPr kumimoji="0" lang="fr-CH" sz="1200" b="1" i="1" u="none" strike="noStrike" kern="1200" cap="none" spc="0" normalizeH="0" baseline="0" noProof="0" dirty="0" err="1">
                <a:ln>
                  <a:noFill/>
                </a:ln>
                <a:solidFill>
                  <a:srgbClr val="6C0A63"/>
                </a:solidFill>
                <a:effectLst/>
                <a:uLnTx/>
                <a:uFillTx/>
                <a:latin typeface="Century Gothic"/>
                <a:ea typeface="+mn-ea"/>
                <a:cs typeface="Arial"/>
                <a:sym typeface="Arial"/>
              </a:rPr>
              <a:t>csPAE</a:t>
            </a:r>
            <a:endParaRPr kumimoji="0" lang="en-GB" sz="1200" b="1" i="1" u="none" strike="noStrike" kern="1200" cap="none" spc="0" normalizeH="0" baseline="0" noProof="0" dirty="0">
              <a:ln>
                <a:noFill/>
              </a:ln>
              <a:solidFill>
                <a:srgbClr val="6C0A63"/>
              </a:solidFill>
              <a:effectLst/>
              <a:uLnTx/>
              <a:uFillTx/>
              <a:latin typeface="Century Gothic"/>
              <a:ea typeface="+mn-ea"/>
              <a:cs typeface="Arial"/>
              <a:sym typeface="Arial"/>
            </a:endParaRPr>
          </a:p>
        </p:txBody>
      </p:sp>
      <p:sp>
        <p:nvSpPr>
          <p:cNvPr id="7" name="Textfeld 6">
            <a:extLst>
              <a:ext uri="{FF2B5EF4-FFF2-40B4-BE49-F238E27FC236}">
                <a16:creationId xmlns:a16="http://schemas.microsoft.com/office/drawing/2014/main" id="{7C3E8A45-FEB6-6D73-C4C8-2049A09F1282}"/>
              </a:ext>
            </a:extLst>
          </p:cNvPr>
          <p:cNvSpPr txBox="1"/>
          <p:nvPr/>
        </p:nvSpPr>
        <p:spPr>
          <a:xfrm>
            <a:off x="956683" y="1058636"/>
            <a:ext cx="10064331"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Arial"/>
                <a:sym typeface="Arial"/>
              </a:rPr>
              <a:t>Nous sommes heureux que vous souhaitiez utiliser les documents du programme d'apprentissage </a:t>
            </a:r>
            <a:r>
              <a:rPr kumimoji="0" lang="fr-FR" sz="1400" b="1" i="1" u="none" strike="noStrike" kern="100" cap="none" spc="0" normalizeH="0" baseline="0" noProof="0" dirty="0">
                <a:ln>
                  <a:noFill/>
                </a:ln>
                <a:solidFill>
                  <a:srgbClr val="6C0A63"/>
                </a:solidFill>
                <a:effectLst/>
                <a:uLnTx/>
                <a:uFillTx/>
                <a:latin typeface="Century Gothic" panose="020B0502020202020204" pitchFamily="34" charset="0"/>
                <a:ea typeface="+mn-ea"/>
                <a:cs typeface="Arial"/>
                <a:sym typeface="Arial"/>
              </a:rPr>
              <a:t>myidea </a:t>
            </a:r>
            <a:r>
              <a:rPr kumimoji="0" lang="fr-FR"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Arial"/>
                <a:sym typeface="Arial"/>
              </a:rPr>
              <a:t>dans vos cours. Les documents servent à transmettre la pensée et l'action entrepreneuriales. Nous vous prions de bien vouloir respecter les conditions d'utilisation suivantes :</a:t>
            </a:r>
            <a:endParaRPr kumimoji="0" lang="en-GB"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endParaRPr>
          </a:p>
        </p:txBody>
      </p:sp>
      <p:pic>
        <p:nvPicPr>
          <p:cNvPr id="12" name="Grafik 11">
            <a:extLst>
              <a:ext uri="{FF2B5EF4-FFF2-40B4-BE49-F238E27FC236}">
                <a16:creationId xmlns:a16="http://schemas.microsoft.com/office/drawing/2014/main" id="{4DCCEB70-7F54-FBC2-4A18-45583928BFB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89134" y="15514"/>
            <a:ext cx="2153223" cy="1076612"/>
          </a:xfrm>
          <a:prstGeom prst="rect">
            <a:avLst/>
          </a:prstGeom>
        </p:spPr>
      </p:pic>
    </p:spTree>
    <p:extLst>
      <p:ext uri="{BB962C8B-B14F-4D97-AF65-F5344CB8AC3E}">
        <p14:creationId xmlns:p14="http://schemas.microsoft.com/office/powerpoint/2010/main" val="917805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96"/>
        <p:cNvGrpSpPr/>
        <p:nvPr/>
      </p:nvGrpSpPr>
      <p:grpSpPr>
        <a:xfrm>
          <a:off x="0" y="0"/>
          <a:ext cx="0" cy="0"/>
          <a:chOff x="0" y="0"/>
          <a:chExt cx="0" cy="0"/>
        </a:xfrm>
      </p:grpSpPr>
      <p:pic>
        <p:nvPicPr>
          <p:cNvPr id="2297" name="Google Shape;2297;p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225749" y="0"/>
            <a:ext cx="2176672" cy="1043578"/>
          </a:xfrm>
          <a:prstGeom prst="rect">
            <a:avLst/>
          </a:prstGeom>
          <a:noFill/>
          <a:ln>
            <a:noFill/>
          </a:ln>
        </p:spPr>
      </p:pic>
      <p:sp>
        <p:nvSpPr>
          <p:cNvPr id="2298" name="Google Shape;2298;p2"/>
          <p:cNvSpPr/>
          <p:nvPr/>
        </p:nvSpPr>
        <p:spPr>
          <a:xfrm>
            <a:off x="5425953" y="2606736"/>
            <a:ext cx="1260000" cy="1260000"/>
          </a:xfrm>
          <a:prstGeom prst="ellipse">
            <a:avLst/>
          </a:prstGeom>
          <a:solidFill>
            <a:srgbClr val="0B4874"/>
          </a:solidFill>
          <a:ln w="38100" cap="flat" cmpd="sng">
            <a:solidFill>
              <a:schemeClr val="lt1"/>
            </a:solidFill>
            <a:prstDash val="solid"/>
            <a:round/>
            <a:headEnd type="none" w="sm" len="sm"/>
            <a:tailEnd type="none" w="sm" len="sm"/>
          </a:ln>
        </p:spPr>
        <p:txBody>
          <a:bodyPr rtlCol="0" anchor="ctr">
            <a:noAutofit/>
          </a:bodyPr>
          <a:lstStyle/>
          <a:p>
            <a:pPr marL="0" marR="0" lvl="0" indent="0" algn="ctr" defTabSz="1632741" eaLnBrk="1" fontAlgn="auto" latinLnBrk="0" hangingPunct="1">
              <a:lnSpc>
                <a:spcPct val="100000"/>
              </a:lnSpc>
              <a:spcBef>
                <a:spcPts val="0"/>
              </a:spcBef>
              <a:spcAft>
                <a:spcPts val="0"/>
              </a:spcAft>
              <a:buClr>
                <a:schemeClr val="dk1"/>
              </a:buClr>
              <a:buNone/>
            </a:pPr>
            <a:endParaRPr sz="2000" b="0" i="0" u="none" strike="noStrike" cap="none">
              <a:solidFill>
                <a:srgbClr val="FFFFFF"/>
              </a:solidFill>
              <a:latin typeface="Roboto"/>
              <a:ea typeface="Roboto"/>
              <a:cs typeface="Roboto"/>
              <a:sym typeface="Roboto"/>
            </a:endParaRPr>
          </a:p>
        </p:txBody>
      </p:sp>
      <p:sp>
        <p:nvSpPr>
          <p:cNvPr id="2299" name="Google Shape;2299;p2"/>
          <p:cNvSpPr/>
          <p:nvPr/>
        </p:nvSpPr>
        <p:spPr>
          <a:xfrm>
            <a:off x="5677626" y="2858409"/>
            <a:ext cx="756655" cy="756655"/>
          </a:xfrm>
          <a:custGeom>
            <a:avLst/>
            <a:gdLst/>
            <a:ahLst/>
            <a:cxnLst/>
            <a:rect l="l" t="t" r="r" b="b"/>
            <a:pathLst>
              <a:path w="1568" h="1568" extrusionOk="0">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lt1"/>
          </a:solidFill>
          <a:ln w="9525" cap="flat" cmpd="sng">
            <a:solidFill>
              <a:schemeClr val="lt1"/>
            </a:solidFill>
            <a:prstDash val="solid"/>
            <a:round/>
            <a:headEnd type="none" w="sm" len="sm"/>
            <a:tailEnd type="none" w="sm" len="sm"/>
          </a:ln>
        </p:spPr>
        <p:txBody>
          <a:bodyPr vert="horz" wrap="square" lIns="91440" tIns="45720" rIns="91440" bIns="45720" numCol="1" anchor="t" anchorCtr="0" compatLnSpc="1">
            <a:noAutofit/>
          </a:bodyPr>
          <a:lstStyle/>
          <a:p>
            <a:pPr marL="0" marR="0" lvl="0" indent="0" defTabSz="1632741" eaLnBrk="1" fontAlgn="auto" latinLnBrk="0" hangingPunct="1">
              <a:lnSpc>
                <a:spcPct val="100000"/>
              </a:lnSpc>
              <a:spcBef>
                <a:spcPts val="0"/>
              </a:spcBef>
              <a:spcAft>
                <a:spcPts val="0"/>
              </a:spcAft>
              <a:buClr>
                <a:schemeClr val="dk1"/>
              </a:buClr>
              <a:buNone/>
            </a:pPr>
            <a:endParaRPr sz="3225" b="0" i="0" u="none" strike="noStrike" cap="none">
              <a:solidFill>
                <a:srgbClr val="445469"/>
              </a:solidFill>
              <a:latin typeface="Roboto"/>
              <a:ea typeface="Roboto"/>
              <a:cs typeface="Roboto"/>
              <a:sym typeface="Roboto"/>
            </a:endParaRPr>
          </a:p>
        </p:txBody>
      </p:sp>
      <p:sp>
        <p:nvSpPr>
          <p:cNvPr id="2300" name="Google Shape;2300;p2"/>
          <p:cNvSpPr/>
          <p:nvPr/>
        </p:nvSpPr>
        <p:spPr>
          <a:xfrm>
            <a:off x="6937626" y="2451906"/>
            <a:ext cx="3873127" cy="2062103"/>
          </a:xfrm>
          <a:prstGeom prst="rect">
            <a:avLst/>
          </a:prstGeom>
          <a:noFill/>
          <a:ln>
            <a:noFill/>
          </a:ln>
        </p:spPr>
        <p:txBody>
          <a:bodyPr wrap="square">
            <a:spAutoFit/>
          </a:bodyPr>
          <a:lstStyle/>
          <a:p>
            <a:r>
              <a:rPr lang="de-CH" sz="3200" b="1" noProof="1">
                <a:solidFill>
                  <a:srgbClr val="0B4874"/>
                </a:solidFill>
                <a:latin typeface="Century Gothic" panose="020B0502020202020204" pitchFamily="34" charset="0"/>
                <a:ea typeface="Century Gothic"/>
                <a:cs typeface="Century Gothic"/>
                <a:sym typeface="Century Gothic"/>
              </a:rPr>
              <a:t>Thème récurrent </a:t>
            </a:r>
            <a:endParaRPr dirty="0">
              <a:latin typeface="Century Gothic" panose="020B0502020202020204" pitchFamily="34" charset="0"/>
            </a:endParaRPr>
          </a:p>
          <a:p>
            <a:r>
              <a:rPr lang="de-CH" sz="3200" noProof="1">
                <a:solidFill>
                  <a:srgbClr val="0B4874"/>
                </a:solidFill>
                <a:latin typeface="Century Gothic" panose="020B0502020202020204" pitchFamily="34" charset="0"/>
              </a:rPr>
              <a:t>Questions QQOQCCP et pensée critique</a:t>
            </a:r>
            <a:endParaRPr dirty="0">
              <a:latin typeface="Century Gothic" panose="020B0502020202020204" pitchFamily="34" charset="0"/>
            </a:endParaRPr>
          </a:p>
        </p:txBody>
      </p:sp>
      <p:sp>
        <p:nvSpPr>
          <p:cNvPr id="3" name="Textfeld 2">
            <a:extLst>
              <a:ext uri="{FF2B5EF4-FFF2-40B4-BE49-F238E27FC236}">
                <a16:creationId xmlns:a16="http://schemas.microsoft.com/office/drawing/2014/main" id="{AF148133-0488-CF9A-EBA3-6DDA9458E07E}"/>
              </a:ext>
            </a:extLst>
          </p:cNvPr>
          <p:cNvSpPr txBox="1"/>
          <p:nvPr/>
        </p:nvSpPr>
        <p:spPr>
          <a:xfrm>
            <a:off x="6870198" y="6248116"/>
            <a:ext cx="3964437" cy="430887"/>
          </a:xfrm>
          <a:prstGeom prst="rect">
            <a:avLst/>
          </a:prstGeom>
          <a:noFill/>
        </p:spPr>
        <p:txBody>
          <a:bodyPr wrap="square">
            <a:spAutoFit/>
          </a:bodyPr>
          <a:lstStyle/>
          <a:p>
            <a:pPr algn="ctr">
              <a:spcBef>
                <a:spcPts val="600"/>
              </a:spcBef>
            </a:pPr>
            <a:r>
              <a:rPr lang="fr-FR" sz="1100" b="1" dirty="0">
                <a:solidFill>
                  <a:srgbClr val="5F5F5F"/>
                </a:solidFill>
                <a:latin typeface="Century Gothic" panose="020B0502020202020204" pitchFamily="34" charset="0"/>
              </a:rPr>
              <a:t>Documents élaborés par : Centre suisse pour la pensée et l'action entrepreneuriales </a:t>
            </a:r>
            <a:r>
              <a:rPr lang="fr-FR" sz="1100" b="1" dirty="0" err="1">
                <a:solidFill>
                  <a:srgbClr val="5F5F5F"/>
                </a:solidFill>
                <a:latin typeface="Century Gothic" panose="020B0502020202020204" pitchFamily="34" charset="0"/>
              </a:rPr>
              <a:t>csPAE</a:t>
            </a:r>
            <a:endParaRPr lang="de-CH" sz="1100" b="1" dirty="0">
              <a:solidFill>
                <a:srgbClr val="5F5F5F"/>
              </a:solidFill>
              <a:latin typeface="Century Gothic" panose="020B0502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05"/>
        <p:cNvGrpSpPr/>
        <p:nvPr/>
      </p:nvGrpSpPr>
      <p:grpSpPr>
        <a:xfrm>
          <a:off x="0" y="0"/>
          <a:ext cx="0" cy="0"/>
          <a:chOff x="0" y="0"/>
          <a:chExt cx="0" cy="0"/>
        </a:xfrm>
      </p:grpSpPr>
      <p:sp>
        <p:nvSpPr>
          <p:cNvPr id="2306" name="Google Shape;2306;p3"/>
          <p:cNvSpPr txBox="1">
            <a:spLocks noGrp="1"/>
          </p:cNvSpPr>
          <p:nvPr>
            <p:ph type="sldNum" idx="12"/>
          </p:nvPr>
        </p:nvSpPr>
        <p:spPr>
          <a:xfrm>
            <a:off x="11510081" y="6356350"/>
            <a:ext cx="536009" cy="365125"/>
          </a:xfrm>
          <a:prstGeom prst="rect">
            <a:avLst/>
          </a:prstGeom>
          <a:noFill/>
          <a:ln>
            <a:noFill/>
          </a:ln>
        </p:spPr>
        <p:txBody>
          <a:bodyPr>
            <a:noAutofit/>
          </a:bodyPr>
          <a:lstStyle/>
          <a:p>
            <a:fld id="{00000000-1234-1234-1234-123412341234}" type="slidenum">
              <a:rPr lang="de-CH"/>
              <a:t>4</a:t>
            </a:fld>
            <a:endParaRPr/>
          </a:p>
        </p:txBody>
      </p:sp>
      <p:sp>
        <p:nvSpPr>
          <p:cNvPr id="2307" name="Google Shape;2307;p3"/>
          <p:cNvSpPr txBox="1"/>
          <p:nvPr/>
        </p:nvSpPr>
        <p:spPr>
          <a:xfrm>
            <a:off x="1108660" y="594360"/>
            <a:ext cx="9935700" cy="830997"/>
          </a:xfrm>
          <a:prstGeom prst="rect">
            <a:avLst/>
          </a:prstGeom>
          <a:noFill/>
          <a:ln>
            <a:noFill/>
          </a:ln>
        </p:spPr>
        <p:txBody>
          <a:bodyPr wrap="square" rtlCol="0">
            <a:spAutoFit/>
          </a:bodyPr>
          <a:lstStyle/>
          <a:p>
            <a:r>
              <a:rPr lang="de-CH" sz="2400" b="1" noProof="1">
                <a:solidFill>
                  <a:srgbClr val="073450"/>
                </a:solidFill>
                <a:latin typeface="Century Gothic" panose="020B0502020202020204" pitchFamily="34" charset="0"/>
              </a:rPr>
              <a:t>Les questions QQOQCCP nous aident à explorer </a:t>
            </a:r>
            <a:r>
              <a:rPr lang="de-CH" sz="2400" b="1" noProof="1">
                <a:solidFill>
                  <a:srgbClr val="073450"/>
                </a:solidFill>
                <a:latin typeface="Century Gothic" panose="020B0502020202020204" pitchFamily="34" charset="0"/>
                <a:ea typeface="Century Gothic"/>
                <a:cs typeface="Century Gothic"/>
                <a:sym typeface="Century Gothic"/>
              </a:rPr>
              <a:t>un thème,</a:t>
            </a:r>
            <a:br>
              <a:rPr lang="de-CH" sz="2400" b="1" noProof="1">
                <a:solidFill>
                  <a:srgbClr val="073450"/>
                </a:solidFill>
                <a:latin typeface="Century Gothic" panose="020B0502020202020204" pitchFamily="34" charset="0"/>
                <a:ea typeface="Century Gothic"/>
                <a:cs typeface="Century Gothic"/>
                <a:sym typeface="Century Gothic"/>
              </a:rPr>
            </a:br>
            <a:r>
              <a:rPr lang="de-CH" sz="2400" b="1" noProof="1">
                <a:solidFill>
                  <a:srgbClr val="073450"/>
                </a:solidFill>
                <a:latin typeface="Century Gothic" panose="020B0502020202020204" pitchFamily="34" charset="0"/>
                <a:ea typeface="Century Gothic"/>
                <a:cs typeface="Century Gothic"/>
                <a:sym typeface="Century Gothic"/>
              </a:rPr>
              <a:t>une situation… </a:t>
            </a:r>
            <a:endParaRPr dirty="0">
              <a:solidFill>
                <a:srgbClr val="073450"/>
              </a:solidFill>
              <a:latin typeface="Century Gothic" panose="020B0502020202020204" pitchFamily="34" charset="0"/>
            </a:endParaRPr>
          </a:p>
        </p:txBody>
      </p:sp>
      <p:sp>
        <p:nvSpPr>
          <p:cNvPr id="2308" name="Google Shape;2308;p3"/>
          <p:cNvSpPr txBox="1">
            <a:spLocks noGrp="1"/>
          </p:cNvSpPr>
          <p:nvPr>
            <p:ph type="body" idx="1"/>
          </p:nvPr>
        </p:nvSpPr>
        <p:spPr>
          <a:xfrm>
            <a:off x="8387952" y="2375146"/>
            <a:ext cx="3298785" cy="1844608"/>
          </a:xfrm>
          <a:prstGeom prst="rect">
            <a:avLst/>
          </a:prstGeom>
          <a:noFill/>
          <a:ln>
            <a:noFill/>
          </a:ln>
        </p:spPr>
        <p:txBody>
          <a:bodyPr vert="horz" wrap="square" lIns="91440" tIns="45720" rIns="91440" bIns="45720" rtlCol="0">
            <a:spAutoFit/>
          </a:bodyPr>
          <a:lstStyle/>
          <a:p>
            <a:pPr marL="174625" indent="0" algn="l">
              <a:buClr>
                <a:schemeClr val="dk1"/>
              </a:buClr>
            </a:pPr>
            <a:r>
              <a:rPr lang="de-CH" sz="1800" noProof="1">
                <a:solidFill>
                  <a:schemeClr val="dk1"/>
                </a:solidFill>
              </a:rPr>
              <a:t>Par exemple, lorsque nous réfléchissons aux déchets laissés après les festivals de musique. </a:t>
            </a:r>
            <a:endParaRPr dirty="0"/>
          </a:p>
          <a:p>
            <a:pPr marL="174625" indent="0" algn="l">
              <a:buClr>
                <a:schemeClr val="dk1"/>
              </a:buClr>
            </a:pPr>
            <a:r>
              <a:rPr lang="de-CH" sz="1800" noProof="1">
                <a:solidFill>
                  <a:schemeClr val="dk1"/>
                </a:solidFill>
              </a:rPr>
              <a:t>Ici : Open Air Frauenfeld 2013 (photo : Keystone) </a:t>
            </a:r>
            <a:endParaRPr dirty="0"/>
          </a:p>
        </p:txBody>
      </p:sp>
      <p:pic>
        <p:nvPicPr>
          <p:cNvPr id="2309" name="Google Shape;2309;p3" descr="Ein Bild, das draußen, Gras, Zelt, Baum enthält.&#10;&#10;KI-generierte Inhalte können fehlerhaft sei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299834" y="1596571"/>
            <a:ext cx="6958794" cy="3914322"/>
          </a:xfrm>
          <a:prstGeom prst="rect">
            <a:avLst/>
          </a:prstGeom>
          <a:noFill/>
          <a:ln>
            <a:noFill/>
          </a:ln>
        </p:spPr>
      </p:pic>
      <p:grpSp>
        <p:nvGrpSpPr>
          <p:cNvPr id="2" name="Gruppieren 1">
            <a:extLst>
              <a:ext uri="{FF2B5EF4-FFF2-40B4-BE49-F238E27FC236}">
                <a16:creationId xmlns:a16="http://schemas.microsoft.com/office/drawing/2014/main" id="{FA6B8C66-CF33-F5DD-0607-68D39E344DA2}"/>
              </a:ext>
            </a:extLst>
          </p:cNvPr>
          <p:cNvGrpSpPr/>
          <p:nvPr/>
        </p:nvGrpSpPr>
        <p:grpSpPr>
          <a:xfrm>
            <a:off x="10975412" y="-5045"/>
            <a:ext cx="1216587" cy="2331552"/>
            <a:chOff x="10975412" y="-5045"/>
            <a:chExt cx="1216587" cy="2331552"/>
          </a:xfrm>
        </p:grpSpPr>
        <p:sp>
          <p:nvSpPr>
            <p:cNvPr id="3" name="Rechteck 2">
              <a:extLst>
                <a:ext uri="{FF2B5EF4-FFF2-40B4-BE49-F238E27FC236}">
                  <a16:creationId xmlns:a16="http://schemas.microsoft.com/office/drawing/2014/main" id="{5047253D-524E-752D-2663-E170328BA189}"/>
                </a:ext>
              </a:extLst>
            </p:cNvPr>
            <p:cNvSpPr/>
            <p:nvPr/>
          </p:nvSpPr>
          <p:spPr>
            <a:xfrm>
              <a:off x="11510080" y="0"/>
              <a:ext cx="681919" cy="23265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4" name="Grafik 3">
              <a:extLst>
                <a:ext uri="{FF2B5EF4-FFF2-40B4-BE49-F238E27FC236}">
                  <a16:creationId xmlns:a16="http://schemas.microsoft.com/office/drawing/2014/main" id="{5503AC95-DFF4-2FE7-BACE-BF9FAFC21282}"/>
                </a:ext>
              </a:extLst>
            </p:cNvPr>
            <p:cNvPicPr>
              <a:picLocks noChangeAspect="1"/>
            </p:cNvPicPr>
            <p:nvPr/>
          </p:nvPicPr>
          <p:blipFill>
            <a:blip r:embed="rId4" cstate="email">
              <a:extLst>
                <a:ext uri="{28A0092B-C50C-407E-A947-70E740481C1C}">
                  <a14:useLocalDpi xmlns:a14="http://schemas.microsoft.com/office/drawing/2010/main"/>
                </a:ext>
              </a:extLst>
            </a:blip>
            <a:srcRect l="16070" t="14959" r="15637" b="15772"/>
            <a:stretch>
              <a:fillRect/>
            </a:stretch>
          </p:blipFill>
          <p:spPr>
            <a:xfrm>
              <a:off x="10975412" y="-5045"/>
              <a:ext cx="1214850" cy="1232205"/>
            </a:xfrm>
            <a:prstGeom prst="rect">
              <a:avLst/>
            </a:prstGeom>
          </p:spPr>
        </p:pic>
      </p:grpSp>
      <p:sp>
        <p:nvSpPr>
          <p:cNvPr id="6" name="Textfeld 5">
            <a:extLst>
              <a:ext uri="{FF2B5EF4-FFF2-40B4-BE49-F238E27FC236}">
                <a16:creationId xmlns:a16="http://schemas.microsoft.com/office/drawing/2014/main" id="{03BEF510-80F7-90B4-D3C9-1F10198C61BA}"/>
              </a:ext>
            </a:extLst>
          </p:cNvPr>
          <p:cNvSpPr txBox="1"/>
          <p:nvPr/>
        </p:nvSpPr>
        <p:spPr>
          <a:xfrm>
            <a:off x="1299834" y="5577749"/>
            <a:ext cx="986166" cy="246221"/>
          </a:xfrm>
          <a:prstGeom prst="rect">
            <a:avLst/>
          </a:prstGeom>
          <a:noFill/>
        </p:spPr>
        <p:txBody>
          <a:bodyPr wrap="square">
            <a:spAutoFit/>
          </a:bodyPr>
          <a:lstStyle/>
          <a:p>
            <a:r>
              <a:rPr lang="de-CH" sz="1000" b="1" dirty="0">
                <a:solidFill>
                  <a:srgbClr val="686868"/>
                </a:solidFill>
              </a:rPr>
              <a:t>Source : </a:t>
            </a:r>
            <a:r>
              <a:rPr lang="de-CH" sz="1000" dirty="0">
                <a:solidFill>
                  <a:srgbClr val="686868"/>
                </a:solidFill>
                <a:hlinkClick r:id="rId5">
                  <a:extLst>
                    <a:ext uri="{A12FA001-AC4F-418D-AE19-62706E023703}">
                      <ahyp:hlinkClr xmlns:ahyp="http://schemas.microsoft.com/office/drawing/2018/hyperlinkcolor" val="tx"/>
                    </a:ext>
                  </a:extLst>
                </a:hlinkClick>
              </a:rPr>
              <a:t>Link</a:t>
            </a:r>
            <a:endParaRPr lang="de-CH" sz="1000" dirty="0">
              <a:solidFill>
                <a:srgbClr val="686868"/>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15"/>
        <p:cNvGrpSpPr/>
        <p:nvPr/>
      </p:nvGrpSpPr>
      <p:grpSpPr>
        <a:xfrm>
          <a:off x="0" y="0"/>
          <a:ext cx="0" cy="0"/>
          <a:chOff x="0" y="0"/>
          <a:chExt cx="0" cy="0"/>
        </a:xfrm>
      </p:grpSpPr>
      <p:pic>
        <p:nvPicPr>
          <p:cNvPr id="2316" name="Google Shape;2316;p4" descr="Ein Bild, das draußen, Gras, Zelt, Baum enthält.&#10;&#10;KI-generierte Inhalte können fehlerhaft sei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69755" y="2425051"/>
            <a:ext cx="4670476" cy="2627143"/>
          </a:xfrm>
          <a:prstGeom prst="rect">
            <a:avLst/>
          </a:prstGeom>
          <a:noFill/>
          <a:ln>
            <a:noFill/>
          </a:ln>
        </p:spPr>
      </p:pic>
      <p:sp>
        <p:nvSpPr>
          <p:cNvPr id="2317" name="Google Shape;2317;p4"/>
          <p:cNvSpPr txBox="1">
            <a:spLocks noGrp="1"/>
          </p:cNvSpPr>
          <p:nvPr>
            <p:ph type="sldNum" idx="12"/>
          </p:nvPr>
        </p:nvSpPr>
        <p:spPr>
          <a:xfrm>
            <a:off x="11510081" y="6356350"/>
            <a:ext cx="536009" cy="365125"/>
          </a:xfrm>
          <a:prstGeom prst="rect">
            <a:avLst/>
          </a:prstGeom>
          <a:noFill/>
          <a:ln>
            <a:noFill/>
          </a:ln>
        </p:spPr>
        <p:txBody>
          <a:bodyPr>
            <a:noAutofit/>
          </a:bodyPr>
          <a:lstStyle/>
          <a:p>
            <a:fld id="{00000000-1234-1234-1234-123412341234}" type="slidenum">
              <a:rPr lang="de-CH"/>
              <a:t>5</a:t>
            </a:fld>
            <a:endParaRPr/>
          </a:p>
        </p:txBody>
      </p:sp>
      <p:sp>
        <p:nvSpPr>
          <p:cNvPr id="2318" name="Google Shape;2318;p4"/>
          <p:cNvSpPr txBox="1">
            <a:spLocks noGrp="1"/>
          </p:cNvSpPr>
          <p:nvPr>
            <p:ph type="body" idx="1"/>
          </p:nvPr>
        </p:nvSpPr>
        <p:spPr>
          <a:xfrm>
            <a:off x="925809" y="5254782"/>
            <a:ext cx="10319657" cy="829971"/>
          </a:xfrm>
          <a:prstGeom prst="rect">
            <a:avLst/>
          </a:prstGeom>
          <a:noFill/>
          <a:ln>
            <a:noFill/>
          </a:ln>
        </p:spPr>
        <p:txBody>
          <a:bodyPr vert="horz" wrap="square" lIns="91440" tIns="45720" rIns="91440" bIns="45720" rtlCol="0">
            <a:spAutoFit/>
          </a:bodyPr>
          <a:lstStyle/>
          <a:p>
            <a:r>
              <a:rPr lang="de-CH" sz="2200" noProof="1">
                <a:solidFill>
                  <a:schemeClr val="tx1"/>
                </a:solidFill>
                <a:latin typeface="Century Gothic" panose="020B0502020202020204" pitchFamily="34" charset="0"/>
              </a:rPr>
              <a:t>« QQOQCCP : Qui ? Quoi ? Où ? Quand ?</a:t>
            </a:r>
            <a:br>
              <a:rPr lang="de-CH" sz="2200" noProof="1">
                <a:solidFill>
                  <a:schemeClr val="tx1"/>
                </a:solidFill>
                <a:latin typeface="Century Gothic" panose="020B0502020202020204" pitchFamily="34" charset="0"/>
              </a:rPr>
            </a:br>
            <a:r>
              <a:rPr lang="de-CH" sz="2200" noProof="1">
                <a:solidFill>
                  <a:schemeClr val="tx1"/>
                </a:solidFill>
                <a:latin typeface="Century Gothic" panose="020B0502020202020204" pitchFamily="34" charset="0"/>
              </a:rPr>
              <a:t>Comment ? Combien ? Pourquoi ? »</a:t>
            </a:r>
            <a:endParaRPr sz="2000" dirty="0">
              <a:solidFill>
                <a:schemeClr val="tx1"/>
              </a:solidFill>
              <a:latin typeface="Century Gothic" panose="020B0502020202020204" pitchFamily="34" charset="0"/>
            </a:endParaRPr>
          </a:p>
        </p:txBody>
      </p:sp>
      <p:sp>
        <p:nvSpPr>
          <p:cNvPr id="2319" name="Google Shape;2319;p4"/>
          <p:cNvSpPr/>
          <p:nvPr/>
        </p:nvSpPr>
        <p:spPr>
          <a:xfrm>
            <a:off x="185194" y="486137"/>
            <a:ext cx="3576587" cy="1842386"/>
          </a:xfrm>
          <a:prstGeom prst="cloudCallout">
            <a:avLst>
              <a:gd name="adj1" fmla="val 53473"/>
              <a:gd name="adj2" fmla="val 74801"/>
            </a:avLst>
          </a:prstGeom>
          <a:gradFill>
            <a:gsLst>
              <a:gs pos="0">
                <a:srgbClr val="FFDFA0"/>
              </a:gs>
              <a:gs pos="50000">
                <a:srgbClr val="FFD991"/>
              </a:gs>
              <a:gs pos="100000">
                <a:srgbClr val="FFD67C"/>
              </a:gs>
            </a:gsLst>
            <a:lin ang="5400000" scaled="0"/>
          </a:gradFill>
          <a:ln w="9525" cap="flat" cmpd="sng">
            <a:solidFill>
              <a:schemeClr val="accent2"/>
            </a:solidFill>
            <a:prstDash val="solid"/>
            <a:miter lim="800000"/>
            <a:headEnd type="none" w="sm" len="sm"/>
            <a:tailEnd type="none" w="sm" len="sm"/>
          </a:ln>
        </p:spPr>
        <p:txBody>
          <a:bodyPr rtlCol="0" anchor="ctr">
            <a:noAutofit/>
          </a:bodyPr>
          <a:lstStyle/>
          <a:p>
            <a:pPr algn="ctr"/>
            <a:r>
              <a:rPr lang="de-CH" sz="1600" noProof="1">
                <a:latin typeface="Century Gothic" panose="020B0502020202020204" pitchFamily="34" charset="0"/>
              </a:rPr>
              <a:t>Qu’est-ce qui pousse les visiteur·euse·s de festivals à laisser leurs déchets sur place ?</a:t>
            </a:r>
          </a:p>
        </p:txBody>
      </p:sp>
      <p:sp>
        <p:nvSpPr>
          <p:cNvPr id="2320" name="Google Shape;2320;p4"/>
          <p:cNvSpPr/>
          <p:nvPr/>
        </p:nvSpPr>
        <p:spPr>
          <a:xfrm>
            <a:off x="7338367" y="225112"/>
            <a:ext cx="3820893" cy="1754159"/>
          </a:xfrm>
          <a:prstGeom prst="cloudCallout">
            <a:avLst>
              <a:gd name="adj1" fmla="val -56314"/>
              <a:gd name="adj2" fmla="val 102392"/>
            </a:avLst>
          </a:prstGeom>
          <a:gradFill>
            <a:gsLst>
              <a:gs pos="0">
                <a:srgbClr val="FFDFA0"/>
              </a:gs>
              <a:gs pos="50000">
                <a:srgbClr val="FFD991"/>
              </a:gs>
              <a:gs pos="100000">
                <a:srgbClr val="FFD67C"/>
              </a:gs>
            </a:gsLst>
            <a:lin ang="5400000" scaled="0"/>
          </a:gradFill>
          <a:ln w="9525" cap="flat" cmpd="sng">
            <a:solidFill>
              <a:schemeClr val="accent2"/>
            </a:solidFill>
            <a:prstDash val="solid"/>
            <a:miter lim="800000"/>
            <a:headEnd type="none" w="sm" len="sm"/>
            <a:tailEnd type="none" w="sm" len="sm"/>
          </a:ln>
        </p:spPr>
        <p:txBody>
          <a:bodyPr rtlCol="0" anchor="ctr">
            <a:noAutofit/>
          </a:bodyPr>
          <a:lstStyle/>
          <a:p>
            <a:pPr algn="ctr"/>
            <a:r>
              <a:rPr lang="de-CH" sz="1600" noProof="1">
                <a:latin typeface="Century Gothic" panose="020B0502020202020204" pitchFamily="34" charset="0"/>
                <a:ea typeface="Century Gothic"/>
                <a:cs typeface="Century Gothic"/>
                <a:sym typeface="Century Gothic"/>
              </a:rPr>
              <a:t>Pourquoi les visiteur·euse·s de festivals ne reprennent </a:t>
            </a:r>
            <a:r>
              <a:rPr lang="de-CH" sz="1600" noProof="1">
                <a:latin typeface="Century Gothic" panose="020B0502020202020204" pitchFamily="34" charset="0"/>
              </a:rPr>
              <a:t> </a:t>
            </a:r>
            <a:r>
              <a:rPr lang="de-CH" sz="1600" noProof="1">
                <a:latin typeface="Century Gothic" panose="020B0502020202020204" pitchFamily="34" charset="0"/>
                <a:ea typeface="Century Gothic"/>
                <a:cs typeface="Century Gothic"/>
                <a:sym typeface="Century Gothic"/>
              </a:rPr>
              <a:t> pas leurs tentes pour les réutiliser plus tard ?</a:t>
            </a:r>
            <a:endParaRPr dirty="0">
              <a:latin typeface="Century Gothic" panose="020B0502020202020204" pitchFamily="34" charset="0"/>
            </a:endParaRPr>
          </a:p>
        </p:txBody>
      </p:sp>
      <p:sp>
        <p:nvSpPr>
          <p:cNvPr id="2321" name="Google Shape;2321;p4"/>
          <p:cNvSpPr/>
          <p:nvPr/>
        </p:nvSpPr>
        <p:spPr>
          <a:xfrm>
            <a:off x="3761781" y="496974"/>
            <a:ext cx="3391374" cy="1594123"/>
          </a:xfrm>
          <a:prstGeom prst="cloudCallout">
            <a:avLst>
              <a:gd name="adj1" fmla="val 20510"/>
              <a:gd name="adj2" fmla="val 109653"/>
            </a:avLst>
          </a:prstGeom>
          <a:gradFill>
            <a:gsLst>
              <a:gs pos="0">
                <a:srgbClr val="C5DD9A"/>
              </a:gs>
              <a:gs pos="50000">
                <a:srgbClr val="BAD28D"/>
              </a:gs>
              <a:gs pos="100000">
                <a:srgbClr val="B2D178"/>
              </a:gs>
            </a:gsLst>
            <a:lin ang="5400000" scaled="0"/>
          </a:gradFill>
          <a:ln w="9525" cap="flat" cmpd="sng">
            <a:solidFill>
              <a:schemeClr val="accent1"/>
            </a:solidFill>
            <a:prstDash val="solid"/>
            <a:miter lim="800000"/>
            <a:headEnd type="none" w="sm" len="sm"/>
            <a:tailEnd type="none" w="sm" len="sm"/>
          </a:ln>
        </p:spPr>
        <p:txBody>
          <a:bodyPr rtlCol="0" anchor="ctr">
            <a:noAutofit/>
          </a:bodyPr>
          <a:lstStyle/>
          <a:p>
            <a:pPr algn="ctr"/>
            <a:endParaRPr lang="de-CH" sz="1600" noProof="1">
              <a:latin typeface="Century Gothic" panose="020B0502020202020204" pitchFamily="34" charset="0"/>
              <a:ea typeface="Century Gothic"/>
              <a:cs typeface="Century Gothic"/>
              <a:sym typeface="Century Gothic"/>
            </a:endParaRPr>
          </a:p>
          <a:p>
            <a:pPr algn="ctr"/>
            <a:endParaRPr lang="de-CH" sz="1600" noProof="1">
              <a:latin typeface="Century Gothic" panose="020B0502020202020204" pitchFamily="34" charset="0"/>
              <a:ea typeface="Century Gothic"/>
              <a:cs typeface="Century Gothic"/>
              <a:sym typeface="Century Gothic"/>
            </a:endParaRPr>
          </a:p>
          <a:p>
            <a:pPr algn="ctr"/>
            <a:r>
              <a:rPr lang="de-CH" sz="1600" noProof="1">
                <a:latin typeface="Century Gothic" panose="020B0502020202020204" pitchFamily="34" charset="0"/>
                <a:ea typeface="Century Gothic"/>
                <a:cs typeface="Century Gothic"/>
                <a:sym typeface="Century Gothic"/>
              </a:rPr>
              <a:t>Comment les organisateur·trice·s ont défini les règles concernant les emplacements ?</a:t>
            </a:r>
            <a:endParaRPr lang="de-CH" sz="1600" dirty="0">
              <a:latin typeface="Century Gothic" panose="020B0502020202020204" pitchFamily="34" charset="0"/>
            </a:endParaRPr>
          </a:p>
          <a:p>
            <a:pPr lvl="0" algn="ctr"/>
            <a:br>
              <a:rPr lang="de-CH" sz="1600" dirty="0">
                <a:latin typeface="Century Gothic" panose="020B0502020202020204" pitchFamily="34" charset="0"/>
                <a:ea typeface="Century Gothic"/>
                <a:cs typeface="Century Gothic"/>
                <a:sym typeface="Century Gothic"/>
              </a:rPr>
            </a:br>
            <a:endParaRPr lang="de-CH" sz="1600" dirty="0">
              <a:latin typeface="Century Gothic" panose="020B0502020202020204" pitchFamily="34" charset="0"/>
            </a:endParaRPr>
          </a:p>
        </p:txBody>
      </p:sp>
      <p:sp>
        <p:nvSpPr>
          <p:cNvPr id="2322" name="Google Shape;2322;p4"/>
          <p:cNvSpPr/>
          <p:nvPr/>
        </p:nvSpPr>
        <p:spPr>
          <a:xfrm>
            <a:off x="8676167" y="2631938"/>
            <a:ext cx="3423233" cy="1594123"/>
          </a:xfrm>
          <a:prstGeom prst="cloudCallout">
            <a:avLst>
              <a:gd name="adj1" fmla="val -99504"/>
              <a:gd name="adj2" fmla="val 76956"/>
            </a:avLst>
          </a:prstGeom>
          <a:solidFill>
            <a:srgbClr val="0E73B1"/>
          </a:solidFill>
          <a:ln w="9525" cap="flat" cmpd="sng">
            <a:solidFill>
              <a:schemeClr val="dk1"/>
            </a:solidFill>
            <a:prstDash val="solid"/>
            <a:miter lim="800000"/>
            <a:headEnd type="none" w="sm" len="sm"/>
            <a:tailEnd type="none" w="sm" len="sm"/>
          </a:ln>
        </p:spPr>
        <p:txBody>
          <a:bodyPr rtlCol="0" anchor="ctr">
            <a:noAutofit/>
          </a:bodyPr>
          <a:lstStyle/>
          <a:p>
            <a:pPr algn="ctr"/>
            <a:r>
              <a:rPr lang="de-CH" sz="1600" noProof="1">
                <a:solidFill>
                  <a:schemeClr val="lt1"/>
                </a:solidFill>
                <a:latin typeface="Century Gothic" panose="020B0502020202020204" pitchFamily="34" charset="0"/>
                <a:ea typeface="Century Gothic"/>
                <a:cs typeface="Century Gothic"/>
                <a:sym typeface="Century Gothic"/>
              </a:rPr>
              <a:t>Dans quel but les organisateur·trice·s mettent à disposition de si grands espaces de prairie ?</a:t>
            </a:r>
          </a:p>
        </p:txBody>
      </p:sp>
      <p:sp>
        <p:nvSpPr>
          <p:cNvPr id="2323" name="Google Shape;2323;p4"/>
          <p:cNvSpPr/>
          <p:nvPr/>
        </p:nvSpPr>
        <p:spPr>
          <a:xfrm>
            <a:off x="393539" y="2565998"/>
            <a:ext cx="3340279" cy="1842386"/>
          </a:xfrm>
          <a:prstGeom prst="cloudCallout">
            <a:avLst>
              <a:gd name="adj1" fmla="val 89366"/>
              <a:gd name="adj2" fmla="val 22806"/>
            </a:avLst>
          </a:prstGeom>
          <a:solidFill>
            <a:srgbClr val="0E73B1"/>
          </a:solidFill>
          <a:ln w="9525" cap="flat" cmpd="sng">
            <a:solidFill>
              <a:schemeClr val="dk1"/>
            </a:solidFill>
            <a:prstDash val="solid"/>
            <a:miter lim="800000"/>
            <a:headEnd type="none" w="sm" len="sm"/>
            <a:tailEnd type="none" w="sm" len="sm"/>
          </a:ln>
        </p:spPr>
        <p:txBody>
          <a:bodyPr rtlCol="0" anchor="ctr">
            <a:noAutofit/>
          </a:bodyPr>
          <a:lstStyle/>
          <a:p>
            <a:pPr algn="ctr">
              <a:spcBef>
                <a:spcPts val="200"/>
              </a:spcBef>
            </a:pPr>
            <a:r>
              <a:rPr lang="de-CH" sz="1600" noProof="1">
                <a:solidFill>
                  <a:schemeClr val="bg1"/>
                </a:solidFill>
                <a:latin typeface="Century Gothic" panose="020B0502020202020204" pitchFamily="34" charset="0"/>
                <a:ea typeface="Century Gothic"/>
                <a:cs typeface="Century Gothic"/>
                <a:sym typeface="Century Gothic"/>
              </a:rPr>
              <a:t>Quand les visiteur·euse·s de festivals amènent leurs propres tentes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28"/>
        <p:cNvGrpSpPr/>
        <p:nvPr/>
      </p:nvGrpSpPr>
      <p:grpSpPr>
        <a:xfrm>
          <a:off x="0" y="0"/>
          <a:ext cx="0" cy="0"/>
          <a:chOff x="0" y="0"/>
          <a:chExt cx="0" cy="0"/>
        </a:xfrm>
      </p:grpSpPr>
      <p:sp>
        <p:nvSpPr>
          <p:cNvPr id="2329" name="Google Shape;2329;p5"/>
          <p:cNvSpPr txBox="1">
            <a:spLocks noGrp="1"/>
          </p:cNvSpPr>
          <p:nvPr>
            <p:ph type="sldNum" idx="12"/>
          </p:nvPr>
        </p:nvSpPr>
        <p:spPr>
          <a:xfrm>
            <a:off x="11510081" y="6356350"/>
            <a:ext cx="536009" cy="365125"/>
          </a:xfrm>
          <a:prstGeom prst="rect">
            <a:avLst/>
          </a:prstGeom>
          <a:noFill/>
          <a:ln>
            <a:noFill/>
          </a:ln>
        </p:spPr>
        <p:txBody>
          <a:bodyPr>
            <a:noAutofit/>
          </a:bodyPr>
          <a:lstStyle/>
          <a:p>
            <a:fld id="{00000000-1234-1234-1234-123412341234}" type="slidenum">
              <a:rPr lang="de-CH"/>
              <a:t>6</a:t>
            </a:fld>
            <a:endParaRPr/>
          </a:p>
        </p:txBody>
      </p:sp>
      <p:sp>
        <p:nvSpPr>
          <p:cNvPr id="2330" name="Google Shape;2330;p5"/>
          <p:cNvSpPr txBox="1"/>
          <p:nvPr/>
        </p:nvSpPr>
        <p:spPr>
          <a:xfrm>
            <a:off x="1108660" y="594360"/>
            <a:ext cx="8842736" cy="830997"/>
          </a:xfrm>
          <a:prstGeom prst="rect">
            <a:avLst/>
          </a:prstGeom>
          <a:noFill/>
          <a:ln>
            <a:noFill/>
          </a:ln>
        </p:spPr>
        <p:txBody>
          <a:bodyPr wrap="square" rtlCol="0">
            <a:spAutoFit/>
          </a:bodyPr>
          <a:lstStyle/>
          <a:p>
            <a:r>
              <a:rPr lang="de-CH" sz="2400" b="1" noProof="1">
                <a:solidFill>
                  <a:srgbClr val="073450"/>
                </a:solidFill>
                <a:latin typeface="Century Gothic" panose="020B0502020202020204" pitchFamily="34" charset="0"/>
                <a:ea typeface="Century Gothic"/>
                <a:cs typeface="Century Gothic"/>
                <a:sym typeface="Century Gothic"/>
              </a:rPr>
              <a:t>Les questions </a:t>
            </a:r>
            <a:r>
              <a:rPr lang="de-CH" sz="2400" b="1" noProof="1">
                <a:solidFill>
                  <a:srgbClr val="073450"/>
                </a:solidFill>
                <a:latin typeface="Century Gothic" panose="020B0502020202020204" pitchFamily="34" charset="0"/>
              </a:rPr>
              <a:t>QQOQCCP</a:t>
            </a:r>
            <a:r>
              <a:rPr lang="de-CH" sz="2400" b="1" noProof="1">
                <a:solidFill>
                  <a:srgbClr val="073450"/>
                </a:solidFill>
                <a:latin typeface="Century Gothic" panose="020B0502020202020204" pitchFamily="34" charset="0"/>
                <a:ea typeface="Century Gothic"/>
                <a:cs typeface="Century Gothic"/>
                <a:sym typeface="Century Gothic"/>
              </a:rPr>
              <a:t> nous aident à explorer un thème, une situation… </a:t>
            </a:r>
            <a:endParaRPr dirty="0">
              <a:solidFill>
                <a:srgbClr val="073450"/>
              </a:solidFill>
              <a:latin typeface="Century Gothic" panose="020B0502020202020204" pitchFamily="34" charset="0"/>
            </a:endParaRPr>
          </a:p>
        </p:txBody>
      </p:sp>
      <p:sp>
        <p:nvSpPr>
          <p:cNvPr id="2331" name="Google Shape;2331;p5"/>
          <p:cNvSpPr txBox="1">
            <a:spLocks noGrp="1"/>
          </p:cNvSpPr>
          <p:nvPr>
            <p:ph type="body" idx="1"/>
          </p:nvPr>
        </p:nvSpPr>
        <p:spPr>
          <a:xfrm>
            <a:off x="1273216" y="1856430"/>
            <a:ext cx="6250328" cy="4238043"/>
          </a:xfrm>
          <a:prstGeom prst="rect">
            <a:avLst/>
          </a:prstGeom>
          <a:noFill/>
          <a:ln>
            <a:noFill/>
          </a:ln>
        </p:spPr>
        <p:txBody>
          <a:bodyPr wrap="square" rtlCol="0">
            <a:spAutoFit/>
          </a:bodyPr>
          <a:lstStyle/>
          <a:p>
            <a:pPr indent="-457200" algn="l">
              <a:buClr>
                <a:schemeClr val="dk1"/>
              </a:buClr>
            </a:pPr>
            <a:r>
              <a:rPr lang="de-CH" sz="1800" noProof="1">
                <a:solidFill>
                  <a:srgbClr val="073450"/>
                </a:solidFill>
              </a:rPr>
              <a:t>Explorer signifie : </a:t>
            </a:r>
            <a:endParaRPr sz="1800" dirty="0">
              <a:solidFill>
                <a:srgbClr val="073450"/>
              </a:solidFill>
            </a:endParaRPr>
          </a:p>
          <a:p>
            <a:pPr algn="l">
              <a:buClr>
                <a:srgbClr val="888D95"/>
              </a:buClr>
            </a:pPr>
            <a:endParaRPr sz="1800" dirty="0">
              <a:solidFill>
                <a:srgbClr val="073450"/>
              </a:solidFill>
            </a:endParaRPr>
          </a:p>
          <a:p>
            <a:pPr marL="285750" indent="-285750" algn="l">
              <a:buClr>
                <a:schemeClr val="dk1"/>
              </a:buClr>
              <a:buFont typeface="Arial"/>
              <a:buChar char="•"/>
            </a:pPr>
            <a:r>
              <a:rPr lang="de-CH" sz="1800" noProof="1">
                <a:solidFill>
                  <a:srgbClr val="073450"/>
                </a:solidFill>
              </a:rPr>
              <a:t>Ne rien tenir pour acquis </a:t>
            </a:r>
            <a:endParaRPr sz="1800" dirty="0">
              <a:solidFill>
                <a:srgbClr val="073450"/>
              </a:solidFill>
            </a:endParaRPr>
          </a:p>
          <a:p>
            <a:pPr marL="285750" indent="-285750" algn="l">
              <a:buClr>
                <a:schemeClr val="dk1"/>
              </a:buClr>
              <a:buFont typeface="Arial"/>
              <a:buChar char="•"/>
            </a:pPr>
            <a:r>
              <a:rPr lang="de-CH" sz="1800" noProof="1">
                <a:solidFill>
                  <a:srgbClr val="073450"/>
                </a:solidFill>
              </a:rPr>
              <a:t>Vouloir en savoir plus et obtenir des informations plus précises </a:t>
            </a:r>
            <a:endParaRPr sz="1800" dirty="0">
              <a:solidFill>
                <a:srgbClr val="073450"/>
              </a:solidFill>
            </a:endParaRPr>
          </a:p>
          <a:p>
            <a:pPr marL="285750" indent="-285750" algn="l">
              <a:buClr>
                <a:schemeClr val="dk1"/>
              </a:buClr>
              <a:buFont typeface="Arial"/>
              <a:buChar char="•"/>
            </a:pPr>
            <a:r>
              <a:rPr lang="de-CH" sz="1800" noProof="1">
                <a:solidFill>
                  <a:srgbClr val="073450"/>
                </a:solidFill>
              </a:rPr>
              <a:t>Regarder chaque chose avec un regard neuf </a:t>
            </a:r>
            <a:endParaRPr sz="1800" dirty="0">
              <a:solidFill>
                <a:srgbClr val="073450"/>
              </a:solidFill>
            </a:endParaRPr>
          </a:p>
          <a:p>
            <a:pPr marL="285750" indent="-285750" algn="l">
              <a:buClr>
                <a:schemeClr val="dk1"/>
              </a:buClr>
              <a:buFont typeface="Arial"/>
              <a:buChar char="•"/>
            </a:pPr>
            <a:r>
              <a:rPr lang="de-CH" sz="1800" noProof="1">
                <a:solidFill>
                  <a:srgbClr val="073450"/>
                </a:solidFill>
              </a:rPr>
              <a:t>Montrer de l’intérêt et être curieux·se </a:t>
            </a:r>
            <a:endParaRPr sz="1800" dirty="0">
              <a:solidFill>
                <a:srgbClr val="073450"/>
              </a:solidFill>
            </a:endParaRPr>
          </a:p>
          <a:p>
            <a:pPr marL="285750" indent="-285750" algn="l">
              <a:buClr>
                <a:schemeClr val="dk1"/>
              </a:buClr>
              <a:buFont typeface="Arial"/>
              <a:buChar char="•"/>
            </a:pPr>
            <a:r>
              <a:rPr lang="de-CH" sz="1800" noProof="1">
                <a:solidFill>
                  <a:srgbClr val="073450"/>
                </a:solidFill>
              </a:rPr>
              <a:t>Être en route comme un·e chercheur·euse ou explorateur·trice </a:t>
            </a:r>
            <a:endParaRPr sz="1800" dirty="0">
              <a:solidFill>
                <a:srgbClr val="073450"/>
              </a:solidFill>
            </a:endParaRPr>
          </a:p>
          <a:p>
            <a:pPr marL="285750" indent="-285750" algn="l">
              <a:buClr>
                <a:schemeClr val="dk1"/>
              </a:buClr>
              <a:buFont typeface="Arial"/>
              <a:buChar char="•"/>
            </a:pPr>
            <a:r>
              <a:rPr lang="de-CH" sz="1800" noProof="1">
                <a:solidFill>
                  <a:srgbClr val="073450"/>
                </a:solidFill>
              </a:rPr>
              <a:t>Réfléchir de manière critique aux découvertes et nouvelles informations </a:t>
            </a:r>
            <a:endParaRPr sz="1800" dirty="0">
              <a:solidFill>
                <a:srgbClr val="073450"/>
              </a:solidFill>
            </a:endParaRPr>
          </a:p>
          <a:p>
            <a:pPr algn="l">
              <a:buClr>
                <a:srgbClr val="888D95"/>
              </a:buClr>
            </a:pPr>
            <a:endParaRPr sz="1800" dirty="0">
              <a:solidFill>
                <a:schemeClr val="dk1"/>
              </a:solidFill>
            </a:endParaRPr>
          </a:p>
        </p:txBody>
      </p:sp>
      <p:pic>
        <p:nvPicPr>
          <p:cNvPr id="2332" name="Google Shape;2332;p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452806" y="2442259"/>
            <a:ext cx="4285048" cy="2895939"/>
          </a:xfrm>
          <a:prstGeom prst="rect">
            <a:avLst/>
          </a:prstGeom>
          <a:noFill/>
          <a:ln>
            <a:noFill/>
          </a:ln>
        </p:spPr>
      </p:pic>
      <p:sp>
        <p:nvSpPr>
          <p:cNvPr id="2333" name="Google Shape;2333;p5"/>
          <p:cNvSpPr txBox="1"/>
          <p:nvPr/>
        </p:nvSpPr>
        <p:spPr>
          <a:xfrm>
            <a:off x="7529008" y="5360820"/>
            <a:ext cx="4285048" cy="246221"/>
          </a:xfrm>
          <a:prstGeom prst="rect">
            <a:avLst/>
          </a:prstGeom>
          <a:noFill/>
          <a:ln>
            <a:noFill/>
          </a:ln>
        </p:spPr>
        <p:txBody>
          <a:bodyPr wrap="square" rtlCol="0">
            <a:spAutoFit/>
          </a:bodyPr>
          <a:lstStyle/>
          <a:p>
            <a:r>
              <a:rPr lang="de-CH" sz="1000" b="1" noProof="1">
                <a:solidFill>
                  <a:srgbClr val="686868"/>
                </a:solidFill>
                <a:latin typeface="Century Gothic" panose="020B0502020202020204" pitchFamily="34" charset="0"/>
                <a:ea typeface="Century Gothic"/>
                <a:cs typeface="Century Gothic"/>
                <a:sym typeface="Century Gothic"/>
              </a:rPr>
              <a:t>Source : </a:t>
            </a:r>
            <a:r>
              <a:rPr lang="de-CH" sz="1000" noProof="1">
                <a:solidFill>
                  <a:srgbClr val="686868"/>
                </a:solidFill>
                <a:latin typeface="Century Gothic" panose="020B0502020202020204" pitchFamily="34" charset="0"/>
                <a:ea typeface="Century Gothic"/>
                <a:cs typeface="Century Gothic"/>
                <a:sym typeface="Century Gothic"/>
              </a:rPr>
              <a:t>« Nautilus » par Jakub Celstowski, </a:t>
            </a:r>
            <a:r>
              <a:rPr lang="de-CH" sz="1000" noProof="1">
                <a:solidFill>
                  <a:srgbClr val="686868"/>
                </a:solidFill>
                <a:latin typeface="Century Gothic" panose="020B0502020202020204" pitchFamily="34" charset="0"/>
                <a:ea typeface="Century Gothic"/>
                <a:cs typeface="Century Gothic"/>
                <a:sym typeface="Century Gothic"/>
                <a:hlinkClick r:id="rId4">
                  <a:extLst>
                    <a:ext uri="{A12FA001-AC4F-418D-AE19-62706E023703}">
                      <ahyp:hlinkClr xmlns:ahyp="http://schemas.microsoft.com/office/drawing/2018/hyperlinkcolor" val="tx"/>
                    </a:ext>
                  </a:extLst>
                </a:hlinkClick>
              </a:rPr>
              <a:t>Link</a:t>
            </a:r>
            <a:endParaRPr dirty="0">
              <a:solidFill>
                <a:srgbClr val="686868"/>
              </a:solidFill>
              <a:latin typeface="Century Gothic" panose="020B0502020202020204" pitchFamily="34" charset="0"/>
            </a:endParaRPr>
          </a:p>
        </p:txBody>
      </p:sp>
      <p:pic>
        <p:nvPicPr>
          <p:cNvPr id="2334" name="Google Shape;2334;p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528061" y="500746"/>
            <a:ext cx="1110557" cy="111055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39"/>
        <p:cNvGrpSpPr/>
        <p:nvPr/>
      </p:nvGrpSpPr>
      <p:grpSpPr>
        <a:xfrm>
          <a:off x="0" y="0"/>
          <a:ext cx="0" cy="0"/>
          <a:chOff x="0" y="0"/>
          <a:chExt cx="0" cy="0"/>
        </a:xfrm>
      </p:grpSpPr>
      <p:sp>
        <p:nvSpPr>
          <p:cNvPr id="2340" name="Google Shape;2340;p6"/>
          <p:cNvSpPr txBox="1">
            <a:spLocks noGrp="1"/>
          </p:cNvSpPr>
          <p:nvPr>
            <p:ph type="sldNum" idx="12"/>
          </p:nvPr>
        </p:nvSpPr>
        <p:spPr>
          <a:xfrm>
            <a:off x="11510081" y="6356350"/>
            <a:ext cx="536009" cy="365125"/>
          </a:xfrm>
          <a:prstGeom prst="rect">
            <a:avLst/>
          </a:prstGeom>
          <a:noFill/>
          <a:ln>
            <a:noFill/>
          </a:ln>
        </p:spPr>
        <p:txBody>
          <a:bodyPr>
            <a:noAutofit/>
          </a:bodyPr>
          <a:lstStyle/>
          <a:p>
            <a:fld id="{00000000-1234-1234-1234-123412341234}" type="slidenum">
              <a:rPr lang="de-CH"/>
              <a:t>7</a:t>
            </a:fld>
            <a:endParaRPr/>
          </a:p>
        </p:txBody>
      </p:sp>
      <p:sp>
        <p:nvSpPr>
          <p:cNvPr id="2341" name="Google Shape;2341;p6"/>
          <p:cNvSpPr txBox="1"/>
          <p:nvPr/>
        </p:nvSpPr>
        <p:spPr>
          <a:xfrm>
            <a:off x="1108660" y="594360"/>
            <a:ext cx="9935611" cy="461665"/>
          </a:xfrm>
          <a:prstGeom prst="rect">
            <a:avLst/>
          </a:prstGeom>
          <a:noFill/>
          <a:ln>
            <a:noFill/>
          </a:ln>
        </p:spPr>
        <p:txBody>
          <a:bodyPr wrap="square" rtlCol="0">
            <a:spAutoFit/>
          </a:bodyPr>
          <a:lstStyle/>
          <a:p>
            <a:r>
              <a:rPr lang="de-CH" sz="2400" b="1" noProof="1">
                <a:solidFill>
                  <a:schemeClr val="dk1"/>
                </a:solidFill>
                <a:latin typeface="Century Gothic" panose="020B0502020202020204" pitchFamily="34" charset="0"/>
                <a:ea typeface="Century Gothic"/>
                <a:cs typeface="Century Gothic"/>
                <a:sym typeface="Century Gothic"/>
              </a:rPr>
              <a:t>Les questions QQOQCCP sont utiles dans </a:t>
            </a:r>
            <a:r>
              <a:rPr lang="de-CH" sz="2400" b="1" i="1" noProof="1">
                <a:solidFill>
                  <a:schemeClr val="dk1"/>
                </a:solidFill>
                <a:latin typeface="Century Gothic" panose="020B0502020202020204" pitchFamily="34" charset="0"/>
                <a:ea typeface="Century Gothic"/>
                <a:cs typeface="Century Gothic"/>
                <a:sym typeface="Century Gothic"/>
              </a:rPr>
              <a:t>myidea</a:t>
            </a:r>
            <a:r>
              <a:rPr lang="de-CH" sz="2400" b="1" noProof="1">
                <a:solidFill>
                  <a:schemeClr val="dk1"/>
                </a:solidFill>
                <a:latin typeface="Century Gothic" panose="020B0502020202020204" pitchFamily="34" charset="0"/>
                <a:ea typeface="Century Gothic"/>
                <a:cs typeface="Century Gothic"/>
                <a:sym typeface="Century Gothic"/>
              </a:rPr>
              <a:t> pour…</a:t>
            </a:r>
            <a:endParaRPr dirty="0">
              <a:latin typeface="Century Gothic" panose="020B0502020202020204" pitchFamily="34" charset="0"/>
            </a:endParaRPr>
          </a:p>
        </p:txBody>
      </p:sp>
      <p:sp>
        <p:nvSpPr>
          <p:cNvPr id="2342" name="Google Shape;2342;p6"/>
          <p:cNvSpPr txBox="1">
            <a:spLocks noGrp="1"/>
          </p:cNvSpPr>
          <p:nvPr>
            <p:ph type="body" idx="1"/>
          </p:nvPr>
        </p:nvSpPr>
        <p:spPr>
          <a:xfrm>
            <a:off x="1307941" y="1683240"/>
            <a:ext cx="9622330" cy="1934848"/>
          </a:xfrm>
          <a:prstGeom prst="rect">
            <a:avLst/>
          </a:prstGeom>
          <a:noFill/>
          <a:ln>
            <a:noFill/>
          </a:ln>
        </p:spPr>
        <p:txBody>
          <a:bodyPr wrap="square" rtlCol="0">
            <a:spAutoFit/>
          </a:bodyPr>
          <a:lstStyle/>
          <a:p>
            <a:pPr marL="285750" indent="-285750" algn="l">
              <a:buClr>
                <a:schemeClr val="dk1"/>
              </a:buClr>
              <a:buFont typeface="Arial"/>
              <a:buChar char="•"/>
            </a:pPr>
            <a:r>
              <a:rPr lang="de-CH" sz="1800" noProof="1">
                <a:solidFill>
                  <a:schemeClr val="dk1"/>
                </a:solidFill>
              </a:rPr>
              <a:t>… en apprendre plus sur le champ problématique qui vous intéresse et le comprendre en profondeur</a:t>
            </a:r>
          </a:p>
          <a:p>
            <a:pPr marL="271463" indent="0" algn="l">
              <a:buClr>
                <a:schemeClr val="dk1"/>
              </a:buClr>
            </a:pPr>
            <a:r>
              <a:rPr lang="de-CH" sz="1800" noProof="1">
                <a:solidFill>
                  <a:schemeClr val="dk1"/>
                </a:solidFill>
              </a:rPr>
              <a:t>Par exemple :</a:t>
            </a:r>
            <a:endParaRPr lang="de-CH" sz="1800" dirty="0">
              <a:solidFill>
                <a:schemeClr val="dk1"/>
              </a:solidFill>
            </a:endParaRPr>
          </a:p>
          <a:p>
            <a:pPr marL="285750" indent="-285750" algn="l">
              <a:buClr>
                <a:schemeClr val="dk1"/>
              </a:buClr>
              <a:buFont typeface="Arial"/>
              <a:buChar char="•"/>
            </a:pPr>
            <a:endParaRPr dirty="0"/>
          </a:p>
          <a:p>
            <a:pPr algn="l">
              <a:buClr>
                <a:srgbClr val="888D95"/>
              </a:buClr>
            </a:pPr>
            <a:endParaRPr sz="1800" dirty="0">
              <a:solidFill>
                <a:schemeClr val="dk1"/>
              </a:solidFill>
            </a:endParaRPr>
          </a:p>
        </p:txBody>
      </p:sp>
      <p:pic>
        <p:nvPicPr>
          <p:cNvPr id="2343" name="Google Shape;2343;p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88992" y="549532"/>
            <a:ext cx="1110557" cy="1110557"/>
          </a:xfrm>
          <a:prstGeom prst="rect">
            <a:avLst/>
          </a:prstGeom>
          <a:noFill/>
          <a:ln>
            <a:noFill/>
          </a:ln>
        </p:spPr>
      </p:pic>
      <p:sp>
        <p:nvSpPr>
          <p:cNvPr id="2344" name="Google Shape;2344;p6"/>
          <p:cNvSpPr txBox="1"/>
          <p:nvPr/>
        </p:nvSpPr>
        <p:spPr>
          <a:xfrm>
            <a:off x="1630949" y="2875002"/>
            <a:ext cx="8610331" cy="1107996"/>
          </a:xfrm>
          <a:prstGeom prst="rect">
            <a:avLst/>
          </a:prstGeom>
          <a:noFill/>
          <a:ln w="28575" cap="flat" cmpd="sng">
            <a:solidFill>
              <a:srgbClr val="96CB00"/>
            </a:solidFill>
            <a:prstDash val="solid"/>
            <a:round/>
            <a:headEnd type="none" w="sm" len="sm"/>
            <a:tailEnd type="none" w="sm" len="sm"/>
          </a:ln>
        </p:spPr>
        <p:txBody>
          <a:bodyPr wrap="square" rtlCol="0">
            <a:spAutoFit/>
          </a:bodyPr>
          <a:lstStyle/>
          <a:p>
            <a:pPr marL="285750" indent="-285750">
              <a:buClr>
                <a:schemeClr val="dk1"/>
              </a:buClr>
              <a:buFont typeface="Noto Sans Symbols"/>
              <a:buChar char="−"/>
            </a:pPr>
            <a:r>
              <a:rPr lang="de-CH" sz="1600" b="1" noProof="1">
                <a:solidFill>
                  <a:srgbClr val="073450"/>
                </a:solidFill>
                <a:latin typeface="Century Gothic" panose="020B0502020202020204" pitchFamily="34" charset="0"/>
                <a:sym typeface="Century Gothic"/>
              </a:rPr>
              <a:t>Quel est exactement </a:t>
            </a:r>
            <a:r>
              <a:rPr lang="de-CH" sz="1600" b="1" noProof="1">
                <a:solidFill>
                  <a:srgbClr val="073450"/>
                </a:solidFill>
                <a:latin typeface="Century Gothic" panose="020B0502020202020204" pitchFamily="34" charset="0"/>
                <a:ea typeface="Century Gothic"/>
                <a:cs typeface="Century Gothic"/>
                <a:sym typeface="Century Gothic"/>
              </a:rPr>
              <a:t>le problème ?</a:t>
            </a:r>
            <a:endParaRPr sz="1600" b="1" dirty="0">
              <a:solidFill>
                <a:srgbClr val="073450"/>
              </a:solidFill>
              <a:latin typeface="Century Gothic" panose="020B0502020202020204" pitchFamily="34" charset="0"/>
            </a:endParaRPr>
          </a:p>
          <a:p>
            <a:pPr marL="285750" indent="-285750">
              <a:buClr>
                <a:schemeClr val="dk1"/>
              </a:buClr>
              <a:buFont typeface="Noto Sans Symbols"/>
              <a:buChar char="−"/>
            </a:pPr>
            <a:r>
              <a:rPr lang="de-CH" sz="1600" b="1" noProof="1">
                <a:solidFill>
                  <a:srgbClr val="073450"/>
                </a:solidFill>
                <a:latin typeface="Century Gothic" panose="020B0502020202020204" pitchFamily="34" charset="0"/>
                <a:ea typeface="Century Gothic"/>
                <a:cs typeface="Century Gothic"/>
                <a:sym typeface="Century Gothic"/>
              </a:rPr>
              <a:t>Qu’est-ce qui en fait un véritable problème ?</a:t>
            </a:r>
            <a:endParaRPr sz="1600" dirty="0">
              <a:solidFill>
                <a:srgbClr val="073450"/>
              </a:solidFill>
              <a:latin typeface="Century Gothic" panose="020B0502020202020204" pitchFamily="34" charset="0"/>
            </a:endParaRPr>
          </a:p>
          <a:p>
            <a:pPr marL="285750" indent="-285750">
              <a:buClr>
                <a:schemeClr val="dk1"/>
              </a:buClr>
              <a:buFont typeface="Noto Sans Symbols"/>
              <a:buChar char="−"/>
            </a:pPr>
            <a:r>
              <a:rPr lang="de-CH" sz="1600" b="1" noProof="1">
                <a:solidFill>
                  <a:srgbClr val="073450"/>
                </a:solidFill>
                <a:latin typeface="Century Gothic" panose="020B0502020202020204" pitchFamily="34" charset="0"/>
                <a:ea typeface="Century Gothic"/>
                <a:cs typeface="Century Gothic"/>
                <a:sym typeface="Century Gothic"/>
              </a:rPr>
              <a:t>Pour </a:t>
            </a:r>
            <a:r>
              <a:rPr lang="de-CH" sz="1600" b="1" noProof="1">
                <a:solidFill>
                  <a:srgbClr val="073450"/>
                </a:solidFill>
                <a:latin typeface="Century Gothic" panose="020B0502020202020204" pitchFamily="34" charset="0"/>
              </a:rPr>
              <a:t>qui est-ce un problème ?</a:t>
            </a:r>
          </a:p>
          <a:p>
            <a:pPr marL="285750" indent="-285750">
              <a:buClr>
                <a:schemeClr val="dk1"/>
              </a:buClr>
              <a:buFont typeface="Noto Sans Symbols"/>
              <a:buChar char="−"/>
            </a:pPr>
            <a:r>
              <a:rPr lang="de-CH" sz="1600" b="1" noProof="1">
                <a:solidFill>
                  <a:srgbClr val="073450"/>
                </a:solidFill>
                <a:latin typeface="Century Gothic" panose="020B0502020202020204" pitchFamily="34" charset="0"/>
                <a:sym typeface="Century Gothic"/>
              </a:rPr>
              <a:t>Dans quelles situations ce problème se manifeste-t-il ?</a:t>
            </a:r>
            <a:endParaRPr sz="1600" b="1" dirty="0">
              <a:solidFill>
                <a:srgbClr val="073450"/>
              </a:solidFill>
              <a:latin typeface="Century Gothic" panose="020B0502020202020204" pitchFamily="34" charset="0"/>
            </a:endParaRPr>
          </a:p>
        </p:txBody>
      </p:sp>
      <p:sp>
        <p:nvSpPr>
          <p:cNvPr id="2345" name="Google Shape;2345;p6"/>
          <p:cNvSpPr txBox="1"/>
          <p:nvPr/>
        </p:nvSpPr>
        <p:spPr>
          <a:xfrm>
            <a:off x="1307939" y="4150538"/>
            <a:ext cx="10081549" cy="2375009"/>
          </a:xfrm>
          <a:prstGeom prst="rect">
            <a:avLst/>
          </a:prstGeom>
          <a:noFill/>
          <a:ln>
            <a:noFill/>
          </a:ln>
        </p:spPr>
        <p:txBody>
          <a:bodyPr vert="horz" wrap="square" lIns="91440" tIns="45720" rIns="91440" bIns="45720" rtlCol="0">
            <a:spAutoFit/>
          </a:bodyPr>
          <a:lstStyle/>
          <a:p>
            <a:pPr marL="285750" indent="-285750" algn="l">
              <a:spcBef>
                <a:spcPts val="1000"/>
              </a:spcBef>
              <a:buClr>
                <a:schemeClr val="dk1"/>
              </a:buClr>
              <a:buFont typeface="Arial"/>
              <a:buChar char="•"/>
            </a:pPr>
            <a:r>
              <a:rPr lang="de-CH" sz="1800" noProof="1">
                <a:solidFill>
                  <a:schemeClr val="dk1"/>
                </a:solidFill>
                <a:latin typeface="Century Gothic"/>
                <a:sym typeface="Century Gothic"/>
              </a:rPr>
              <a:t>… évaluer les premières propositions d’idées d'affaires</a:t>
            </a:r>
          </a:p>
          <a:p>
            <a:pPr marL="271463" indent="-271463" algn="l">
              <a:spcBef>
                <a:spcPts val="1000"/>
              </a:spcBef>
              <a:buClr>
                <a:schemeClr val="dk1"/>
              </a:buClr>
            </a:pPr>
            <a:r>
              <a:rPr lang="de-CH" sz="1800" noProof="1">
                <a:solidFill>
                  <a:schemeClr val="dk1"/>
                </a:solidFill>
                <a:latin typeface="Century Gothic"/>
                <a:sym typeface="Century Gothic"/>
              </a:rPr>
              <a:t>	Par exemple :</a:t>
            </a:r>
            <a:endParaRPr lang="de-CH" sz="1800" dirty="0">
              <a:solidFill>
                <a:schemeClr val="dk1"/>
              </a:solidFill>
              <a:latin typeface="Century Gothic"/>
              <a:sym typeface="Century Gothic"/>
            </a:endParaRPr>
          </a:p>
          <a:p>
            <a:pPr algn="l">
              <a:buClr>
                <a:schemeClr val="dk1"/>
              </a:buClr>
            </a:pPr>
            <a:endParaRPr lang="de-CH" sz="1800" noProof="1">
              <a:solidFill>
                <a:schemeClr val="dk1"/>
              </a:solidFill>
              <a:sym typeface="Century Gothic"/>
            </a:endParaRPr>
          </a:p>
          <a:p>
            <a:pPr algn="l">
              <a:buClr>
                <a:schemeClr val="dk1"/>
              </a:buClr>
            </a:pPr>
            <a:endParaRPr lang="de-CH" sz="1800" dirty="0"/>
          </a:p>
          <a:p>
            <a:pPr algn="l">
              <a:buClr>
                <a:schemeClr val="dk1"/>
              </a:buClr>
            </a:pPr>
            <a:br>
              <a:rPr lang="de-CH" sz="1800" dirty="0">
                <a:solidFill>
                  <a:schemeClr val="dk1"/>
                </a:solidFill>
                <a:latin typeface="Century Gothic"/>
                <a:ea typeface="Century Gothic"/>
                <a:cs typeface="Century Gothic"/>
                <a:sym typeface="Century Gothic"/>
              </a:rPr>
            </a:br>
            <a:br>
              <a:rPr lang="de-CH" sz="1800" dirty="0">
                <a:solidFill>
                  <a:schemeClr val="dk1"/>
                </a:solidFill>
                <a:latin typeface="Century Gothic"/>
                <a:ea typeface="Century Gothic"/>
                <a:cs typeface="Century Gothic"/>
                <a:sym typeface="Century Gothic"/>
              </a:rPr>
            </a:br>
            <a:endParaRPr lang="de-CH" dirty="0"/>
          </a:p>
          <a:p>
            <a:pPr algn="l">
              <a:buClr>
                <a:srgbClr val="888D95"/>
              </a:buClr>
            </a:pPr>
            <a:endParaRPr sz="1800" dirty="0">
              <a:solidFill>
                <a:schemeClr val="dk1"/>
              </a:solidFill>
              <a:latin typeface="Century Gothic"/>
              <a:ea typeface="Century Gothic"/>
              <a:cs typeface="Century Gothic"/>
              <a:sym typeface="Century Gothic"/>
            </a:endParaRPr>
          </a:p>
        </p:txBody>
      </p:sp>
      <p:sp>
        <p:nvSpPr>
          <p:cNvPr id="2346" name="Google Shape;2346;p6"/>
          <p:cNvSpPr txBox="1"/>
          <p:nvPr/>
        </p:nvSpPr>
        <p:spPr>
          <a:xfrm>
            <a:off x="1630950" y="4969240"/>
            <a:ext cx="8610330" cy="1323439"/>
          </a:xfrm>
          <a:prstGeom prst="rect">
            <a:avLst/>
          </a:prstGeom>
          <a:noFill/>
          <a:ln w="28575" cap="flat" cmpd="sng">
            <a:solidFill>
              <a:srgbClr val="96CB00"/>
            </a:solidFill>
            <a:prstDash val="solid"/>
            <a:round/>
            <a:headEnd type="none" w="sm" len="sm"/>
            <a:tailEnd type="none" w="sm" len="sm"/>
          </a:ln>
        </p:spPr>
        <p:txBody>
          <a:bodyPr wrap="square" rtlCol="0">
            <a:spAutoFit/>
          </a:bodyPr>
          <a:lstStyle/>
          <a:p>
            <a:pPr marL="285750" indent="-285750">
              <a:buClr>
                <a:srgbClr val="0070C0"/>
              </a:buClr>
              <a:buFont typeface="Noto Sans Symbols"/>
              <a:buChar char="−"/>
            </a:pPr>
            <a:r>
              <a:rPr lang="de-CH" sz="1600" b="1" noProof="1">
                <a:solidFill>
                  <a:srgbClr val="073450"/>
                </a:solidFill>
                <a:latin typeface="Century Gothic" panose="020B0502020202020204" pitchFamily="34" charset="0"/>
                <a:sym typeface="Century Gothic"/>
              </a:rPr>
              <a:t>En quoi l’idée d'affaires correspond-elle à nos intérêts et à nos personnalités ?</a:t>
            </a:r>
            <a:endParaRPr sz="1600" b="1" dirty="0">
              <a:solidFill>
                <a:srgbClr val="073450"/>
              </a:solidFill>
              <a:latin typeface="Century Gothic" panose="020B0502020202020204" pitchFamily="34" charset="0"/>
            </a:endParaRPr>
          </a:p>
          <a:p>
            <a:pPr marL="285750" indent="-285750">
              <a:buClr>
                <a:srgbClr val="0070C0"/>
              </a:buClr>
              <a:buFont typeface="Noto Sans Symbols"/>
              <a:buChar char="−"/>
            </a:pPr>
            <a:r>
              <a:rPr lang="de-CH" sz="1600" b="1" noProof="1">
                <a:solidFill>
                  <a:srgbClr val="073450"/>
                </a:solidFill>
                <a:latin typeface="Century Gothic" panose="020B0502020202020204" pitchFamily="34" charset="0"/>
                <a:sym typeface="Century Gothic"/>
              </a:rPr>
              <a:t>Quels effets positifs notre produit ou service a-t-il pour les client·e·s potentiel·le·s et pour la société ?</a:t>
            </a:r>
            <a:endParaRPr sz="1600" b="1" dirty="0">
              <a:solidFill>
                <a:srgbClr val="073450"/>
              </a:solidFill>
              <a:latin typeface="Century Gothic" panose="020B0502020202020204" pitchFamily="34" charset="0"/>
            </a:endParaRPr>
          </a:p>
          <a:p>
            <a:pPr marL="285750" marR="0" lvl="0" indent="-285750" algn="l" rtl="0">
              <a:spcBef>
                <a:spcPts val="0"/>
              </a:spcBef>
              <a:spcAft>
                <a:spcPts val="0"/>
              </a:spcAft>
              <a:buClr>
                <a:srgbClr val="0070C0"/>
              </a:buClr>
              <a:buSzPts val="1600"/>
              <a:buFont typeface="Noto Sans Symbols"/>
              <a:buChar char="−"/>
            </a:pPr>
            <a:r>
              <a:rPr lang="de-CH" sz="1600" b="1" noProof="1">
                <a:solidFill>
                  <a:srgbClr val="073450"/>
                </a:solidFill>
                <a:latin typeface="Century Gothic" panose="020B0502020202020204" pitchFamily="34" charset="0"/>
                <a:sym typeface="Century Gothic"/>
              </a:rPr>
              <a:t>Comment les aspects sociaux et écologiques sont-ils pris en compte dans notre produit ou service ?</a:t>
            </a:r>
            <a:endParaRPr sz="1600" b="1" dirty="0">
              <a:solidFill>
                <a:srgbClr val="073450"/>
              </a:solidFill>
              <a:latin typeface="Century Gothic" panose="020B0502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51"/>
        <p:cNvGrpSpPr/>
        <p:nvPr/>
      </p:nvGrpSpPr>
      <p:grpSpPr>
        <a:xfrm>
          <a:off x="0" y="0"/>
          <a:ext cx="0" cy="0"/>
          <a:chOff x="0" y="0"/>
          <a:chExt cx="0" cy="0"/>
        </a:xfrm>
      </p:grpSpPr>
      <p:sp>
        <p:nvSpPr>
          <p:cNvPr id="2352" name="Google Shape;2352;p7"/>
          <p:cNvSpPr txBox="1">
            <a:spLocks noGrp="1"/>
          </p:cNvSpPr>
          <p:nvPr>
            <p:ph type="sldNum" idx="12"/>
          </p:nvPr>
        </p:nvSpPr>
        <p:spPr>
          <a:xfrm>
            <a:off x="11510081" y="6356350"/>
            <a:ext cx="536009" cy="365125"/>
          </a:xfrm>
          <a:prstGeom prst="rect">
            <a:avLst/>
          </a:prstGeom>
          <a:noFill/>
          <a:ln>
            <a:noFill/>
          </a:ln>
        </p:spPr>
        <p:txBody>
          <a:bodyPr>
            <a:noAutofit/>
          </a:bodyPr>
          <a:lstStyle/>
          <a:p>
            <a:fld id="{00000000-1234-1234-1234-123412341234}" type="slidenum">
              <a:rPr lang="fr-CH" noProof="0" smtClean="0"/>
              <a:t>8</a:t>
            </a:fld>
            <a:endParaRPr lang="fr-CH" noProof="0" dirty="0"/>
          </a:p>
        </p:txBody>
      </p:sp>
      <p:sp>
        <p:nvSpPr>
          <p:cNvPr id="2353" name="Google Shape;2353;p7"/>
          <p:cNvSpPr txBox="1"/>
          <p:nvPr/>
        </p:nvSpPr>
        <p:spPr>
          <a:xfrm>
            <a:off x="1108660" y="594360"/>
            <a:ext cx="9935611" cy="461665"/>
          </a:xfrm>
          <a:prstGeom prst="rect">
            <a:avLst/>
          </a:prstGeom>
          <a:noFill/>
          <a:ln>
            <a:noFill/>
          </a:ln>
        </p:spPr>
        <p:txBody>
          <a:bodyPr wrap="square" rtlCol="0">
            <a:spAutoFit/>
          </a:bodyPr>
          <a:lstStyle/>
          <a:p>
            <a:r>
              <a:rPr lang="fr-CH" sz="2400" b="1" noProof="0" dirty="0">
                <a:solidFill>
                  <a:schemeClr val="dk1"/>
                </a:solidFill>
                <a:latin typeface="Century Gothic" panose="020B0502020202020204" pitchFamily="34" charset="0"/>
                <a:ea typeface="Century Gothic"/>
                <a:cs typeface="Century Gothic"/>
                <a:sym typeface="Century Gothic"/>
              </a:rPr>
              <a:t>Les questions QQOQCCP sont utiles dans </a:t>
            </a:r>
            <a:r>
              <a:rPr lang="fr-CH" sz="2400" b="1" i="1" noProof="0" dirty="0">
                <a:solidFill>
                  <a:schemeClr val="dk1"/>
                </a:solidFill>
                <a:latin typeface="Century Gothic" panose="020B0502020202020204" pitchFamily="34" charset="0"/>
                <a:ea typeface="Century Gothic"/>
                <a:cs typeface="Century Gothic"/>
                <a:sym typeface="Century Gothic"/>
              </a:rPr>
              <a:t>myidea </a:t>
            </a:r>
            <a:r>
              <a:rPr lang="fr-CH" sz="2400" b="1" noProof="0" dirty="0">
                <a:solidFill>
                  <a:schemeClr val="dk1"/>
                </a:solidFill>
                <a:latin typeface="Century Gothic" panose="020B0502020202020204" pitchFamily="34" charset="0"/>
                <a:ea typeface="Century Gothic"/>
                <a:cs typeface="Century Gothic"/>
                <a:sym typeface="Century Gothic"/>
              </a:rPr>
              <a:t>pour…</a:t>
            </a:r>
            <a:endParaRPr lang="fr-CH" noProof="0" dirty="0">
              <a:latin typeface="Century Gothic" panose="020B0502020202020204" pitchFamily="34" charset="0"/>
            </a:endParaRPr>
          </a:p>
        </p:txBody>
      </p:sp>
      <p:sp>
        <p:nvSpPr>
          <p:cNvPr id="2354" name="Google Shape;2354;p7"/>
          <p:cNvSpPr txBox="1">
            <a:spLocks noGrp="1"/>
          </p:cNvSpPr>
          <p:nvPr>
            <p:ph type="body" idx="1"/>
          </p:nvPr>
        </p:nvSpPr>
        <p:spPr>
          <a:xfrm>
            <a:off x="1307940" y="1474890"/>
            <a:ext cx="10081549" cy="1806608"/>
          </a:xfrm>
          <a:prstGeom prst="rect">
            <a:avLst/>
          </a:prstGeom>
          <a:noFill/>
          <a:ln>
            <a:noFill/>
          </a:ln>
        </p:spPr>
        <p:txBody>
          <a:bodyPr wrap="square" rtlCol="0">
            <a:spAutoFit/>
          </a:bodyPr>
          <a:lstStyle/>
          <a:p>
            <a:pPr marL="285750" indent="-285750" algn="l">
              <a:buClr>
                <a:srgbClr val="073450"/>
              </a:buClr>
              <a:buFont typeface="Arial"/>
              <a:buChar char="•"/>
            </a:pPr>
            <a:r>
              <a:rPr lang="fr-CH" sz="1800" noProof="0" dirty="0">
                <a:solidFill>
                  <a:srgbClr val="073450"/>
                </a:solidFill>
              </a:rPr>
              <a:t>… développer un prototype qui illustre votre idée d'affaires</a:t>
            </a:r>
          </a:p>
          <a:p>
            <a:pPr marL="358775" indent="0" algn="l">
              <a:buClr>
                <a:srgbClr val="073450"/>
              </a:buClr>
            </a:pPr>
            <a:r>
              <a:rPr lang="fr-CH" sz="1800" noProof="0" dirty="0">
                <a:solidFill>
                  <a:srgbClr val="073450"/>
                </a:solidFill>
              </a:rPr>
              <a:t>Par exemple:</a:t>
            </a:r>
            <a:br>
              <a:rPr lang="fr-CH" sz="1800" noProof="0" dirty="0">
                <a:solidFill>
                  <a:srgbClr val="073450"/>
                </a:solidFill>
              </a:rPr>
            </a:br>
            <a:br>
              <a:rPr lang="fr-CH" sz="1800" noProof="0" dirty="0">
                <a:solidFill>
                  <a:schemeClr val="dk1"/>
                </a:solidFill>
              </a:rPr>
            </a:br>
            <a:endParaRPr lang="fr-CH" noProof="0" dirty="0"/>
          </a:p>
          <a:p>
            <a:pPr algn="l">
              <a:buClr>
                <a:srgbClr val="888D95"/>
              </a:buClr>
            </a:pPr>
            <a:endParaRPr lang="fr-CH" sz="1800" noProof="0" dirty="0">
              <a:solidFill>
                <a:schemeClr val="dk1"/>
              </a:solidFill>
            </a:endParaRPr>
          </a:p>
        </p:txBody>
      </p:sp>
      <p:pic>
        <p:nvPicPr>
          <p:cNvPr id="2355" name="Google Shape;2355;p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88992" y="549532"/>
            <a:ext cx="1110557" cy="1110557"/>
          </a:xfrm>
          <a:prstGeom prst="rect">
            <a:avLst/>
          </a:prstGeom>
          <a:noFill/>
          <a:ln>
            <a:noFill/>
          </a:ln>
        </p:spPr>
      </p:pic>
      <p:sp>
        <p:nvSpPr>
          <p:cNvPr id="2356" name="Google Shape;2356;p7"/>
          <p:cNvSpPr txBox="1"/>
          <p:nvPr/>
        </p:nvSpPr>
        <p:spPr>
          <a:xfrm>
            <a:off x="1389339" y="2443785"/>
            <a:ext cx="9413322" cy="1323439"/>
          </a:xfrm>
          <a:prstGeom prst="rect">
            <a:avLst/>
          </a:prstGeom>
          <a:noFill/>
          <a:ln w="28575" cap="flat" cmpd="sng">
            <a:solidFill>
              <a:srgbClr val="96CB00"/>
            </a:solidFill>
            <a:prstDash val="solid"/>
            <a:round/>
            <a:headEnd type="none" w="sm" len="sm"/>
            <a:tailEnd type="none" w="sm" len="sm"/>
          </a:ln>
        </p:spPr>
        <p:txBody>
          <a:bodyPr wrap="square" rtlCol="0">
            <a:spAutoFit/>
          </a:bodyPr>
          <a:lstStyle/>
          <a:p>
            <a:pPr marL="285750" indent="-285750">
              <a:buClr>
                <a:schemeClr val="dk1"/>
              </a:buClr>
              <a:buFont typeface="Noto Sans Symbols"/>
              <a:buChar char="−"/>
            </a:pPr>
            <a:r>
              <a:rPr lang="fr-CH" sz="1600" b="1" noProof="0" dirty="0">
                <a:solidFill>
                  <a:schemeClr val="dk1"/>
                </a:solidFill>
                <a:latin typeface="Century Gothic" panose="020B0502020202020204" pitchFamily="34" charset="0"/>
                <a:ea typeface="Century Gothic"/>
                <a:cs typeface="Century Gothic"/>
                <a:sym typeface="Century Gothic"/>
              </a:rPr>
              <a:t>Quelles sont les principales hypothèses sur lesquelles repose notre idée d'affaires ?</a:t>
            </a:r>
            <a:endParaRPr lang="fr-CH" noProof="0" dirty="0">
              <a:latin typeface="Century Gothic" panose="020B0502020202020204" pitchFamily="34" charset="0"/>
            </a:endParaRPr>
          </a:p>
          <a:p>
            <a:pPr marL="285750" indent="-285750">
              <a:buClr>
                <a:schemeClr val="dk1"/>
              </a:buClr>
              <a:buFont typeface="Noto Sans Symbols"/>
              <a:buChar char="−"/>
            </a:pPr>
            <a:r>
              <a:rPr lang="fr-CH" sz="1600" b="1" noProof="0" dirty="0">
                <a:solidFill>
                  <a:schemeClr val="dk1"/>
                </a:solidFill>
                <a:latin typeface="Century Gothic" panose="020B0502020202020204" pitchFamily="34" charset="0"/>
                <a:ea typeface="Century Gothic"/>
                <a:cs typeface="Century Gothic"/>
                <a:sym typeface="Century Gothic"/>
              </a:rPr>
              <a:t>Quels aspects de notre produit ou service doivent absolument figurer dans le prototype ?</a:t>
            </a:r>
            <a:endParaRPr lang="fr-CH" noProof="0" dirty="0">
              <a:latin typeface="Century Gothic" panose="020B0502020202020204" pitchFamily="34" charset="0"/>
            </a:endParaRPr>
          </a:p>
          <a:p>
            <a:pPr marL="285750" indent="-285750">
              <a:buClr>
                <a:schemeClr val="dk1"/>
              </a:buClr>
              <a:buFont typeface="Noto Sans Symbols"/>
              <a:buChar char="−"/>
            </a:pPr>
            <a:r>
              <a:rPr lang="fr-CH" sz="1600" b="1" noProof="0" dirty="0">
                <a:solidFill>
                  <a:schemeClr val="dk1"/>
                </a:solidFill>
                <a:latin typeface="Century Gothic" panose="020B0502020202020204" pitchFamily="34" charset="0"/>
                <a:ea typeface="Century Gothic"/>
                <a:cs typeface="Century Gothic"/>
                <a:sym typeface="Century Gothic"/>
              </a:rPr>
              <a:t>Quelles fonctions le prototype doit-il remplir ?</a:t>
            </a:r>
          </a:p>
          <a:p>
            <a:pPr marL="285750" indent="-285750">
              <a:buClr>
                <a:schemeClr val="dk1"/>
              </a:buClr>
              <a:buFont typeface="Noto Sans Symbols"/>
              <a:buChar char="−"/>
            </a:pPr>
            <a:r>
              <a:rPr lang="fr-CH" sz="1600" b="1" noProof="0" dirty="0">
                <a:solidFill>
                  <a:schemeClr val="dk1"/>
                </a:solidFill>
                <a:latin typeface="Century Gothic" panose="020B0502020202020204" pitchFamily="34" charset="0"/>
                <a:sym typeface="Century Gothic"/>
              </a:rPr>
              <a:t>Quelle forme ou quel support nous aiderait à présenter notre prototype afin de tester notre idée d'affaires ?</a:t>
            </a:r>
            <a:endParaRPr lang="fr-CH" sz="1600" b="1" noProof="0" dirty="0">
              <a:solidFill>
                <a:schemeClr val="dk1"/>
              </a:solidFill>
              <a:latin typeface="Century Gothic" panose="020B0502020202020204" pitchFamily="34" charset="0"/>
            </a:endParaRPr>
          </a:p>
        </p:txBody>
      </p:sp>
      <p:sp>
        <p:nvSpPr>
          <p:cNvPr id="2357" name="Google Shape;2357;p7"/>
          <p:cNvSpPr txBox="1"/>
          <p:nvPr/>
        </p:nvSpPr>
        <p:spPr>
          <a:xfrm>
            <a:off x="1296834" y="4252950"/>
            <a:ext cx="10081549" cy="2098010"/>
          </a:xfrm>
          <a:prstGeom prst="rect">
            <a:avLst/>
          </a:prstGeom>
          <a:noFill/>
          <a:ln>
            <a:noFill/>
          </a:ln>
        </p:spPr>
        <p:txBody>
          <a:bodyPr vert="horz" wrap="square" lIns="91440" tIns="45720" rIns="91440" bIns="45720" rtlCol="0">
            <a:spAutoFit/>
          </a:bodyPr>
          <a:lstStyle/>
          <a:p>
            <a:pPr marL="285750" indent="-285750" algn="l">
              <a:buClr>
                <a:schemeClr val="dk1"/>
              </a:buClr>
              <a:buFont typeface="Arial"/>
              <a:buChar char="•"/>
            </a:pPr>
            <a:r>
              <a:rPr lang="fr-CH" sz="1800" noProof="0" dirty="0">
                <a:solidFill>
                  <a:srgbClr val="073450"/>
                </a:solidFill>
                <a:latin typeface="Century Gothic" panose="020B0502020202020204" pitchFamily="34" charset="0"/>
                <a:sym typeface="Century Gothic"/>
              </a:rPr>
              <a:t>… développer votre modèle d'affaires</a:t>
            </a:r>
          </a:p>
          <a:p>
            <a:pPr marL="358775">
              <a:spcBef>
                <a:spcPts val="1000"/>
              </a:spcBef>
              <a:buClr>
                <a:schemeClr val="dk1"/>
              </a:buClr>
            </a:pPr>
            <a:r>
              <a:rPr lang="fr-CH" sz="1800" noProof="0" dirty="0">
                <a:solidFill>
                  <a:schemeClr val="dk1"/>
                </a:solidFill>
                <a:latin typeface="Century Gothic" panose="020B0502020202020204" pitchFamily="34" charset="0"/>
                <a:ea typeface="Century Gothic"/>
                <a:cs typeface="Century Gothic"/>
                <a:sym typeface="Century Gothic"/>
              </a:rPr>
              <a:t>Par exemple :</a:t>
            </a:r>
            <a:endParaRPr lang="fr-CH" sz="1800" noProof="0" dirty="0">
              <a:latin typeface="Century Gothic" panose="020B0502020202020204" pitchFamily="34" charset="0"/>
            </a:endParaRPr>
          </a:p>
          <a:p>
            <a:pPr algn="l">
              <a:buClr>
                <a:schemeClr val="dk1"/>
              </a:buClr>
            </a:pPr>
            <a:endParaRPr lang="fr-CH" sz="1800" noProof="0" dirty="0">
              <a:solidFill>
                <a:srgbClr val="073450"/>
              </a:solidFill>
              <a:latin typeface="Century Gothic" panose="020B0502020202020204" pitchFamily="34" charset="0"/>
              <a:sym typeface="Century Gothic"/>
            </a:endParaRPr>
          </a:p>
          <a:p>
            <a:pPr algn="l">
              <a:buClr>
                <a:schemeClr val="dk1"/>
              </a:buClr>
            </a:pPr>
            <a:br>
              <a:rPr lang="fr-CH" sz="1800" noProof="0" dirty="0">
                <a:solidFill>
                  <a:schemeClr val="dk1"/>
                </a:solidFill>
                <a:latin typeface="Century Gothic" panose="020B0502020202020204" pitchFamily="34" charset="0"/>
                <a:ea typeface="Century Gothic"/>
                <a:cs typeface="Century Gothic"/>
                <a:sym typeface="Century Gothic"/>
              </a:rPr>
            </a:br>
            <a:br>
              <a:rPr lang="fr-CH" sz="1800" noProof="0" dirty="0">
                <a:solidFill>
                  <a:schemeClr val="dk1"/>
                </a:solidFill>
                <a:latin typeface="Century Gothic" panose="020B0502020202020204" pitchFamily="34" charset="0"/>
                <a:ea typeface="Century Gothic"/>
                <a:cs typeface="Century Gothic"/>
                <a:sym typeface="Century Gothic"/>
              </a:rPr>
            </a:br>
            <a:endParaRPr lang="fr-CH" noProof="0" dirty="0">
              <a:latin typeface="Century Gothic" panose="020B0502020202020204" pitchFamily="34" charset="0"/>
            </a:endParaRPr>
          </a:p>
          <a:p>
            <a:pPr algn="l">
              <a:buClr>
                <a:srgbClr val="888D95"/>
              </a:buClr>
            </a:pPr>
            <a:endParaRPr lang="fr-CH" sz="1800" noProof="0" dirty="0">
              <a:solidFill>
                <a:schemeClr val="dk1"/>
              </a:solidFill>
              <a:latin typeface="Century Gothic" panose="020B0502020202020204" pitchFamily="34" charset="0"/>
              <a:ea typeface="Century Gothic"/>
              <a:cs typeface="Century Gothic"/>
              <a:sym typeface="Century Gothic"/>
            </a:endParaRPr>
          </a:p>
        </p:txBody>
      </p:sp>
      <p:sp>
        <p:nvSpPr>
          <p:cNvPr id="2358" name="Google Shape;2358;p7"/>
          <p:cNvSpPr txBox="1"/>
          <p:nvPr/>
        </p:nvSpPr>
        <p:spPr>
          <a:xfrm>
            <a:off x="1394759" y="5166374"/>
            <a:ext cx="9413322" cy="1077218"/>
          </a:xfrm>
          <a:prstGeom prst="rect">
            <a:avLst/>
          </a:prstGeom>
          <a:noFill/>
          <a:ln w="28575" cap="flat" cmpd="sng">
            <a:solidFill>
              <a:srgbClr val="96CB00"/>
            </a:solidFill>
            <a:prstDash val="solid"/>
            <a:round/>
            <a:headEnd type="none" w="sm" len="sm"/>
            <a:tailEnd type="none" w="sm" len="sm"/>
          </a:ln>
        </p:spPr>
        <p:txBody>
          <a:bodyPr wrap="square" rtlCol="0">
            <a:spAutoFit/>
          </a:bodyPr>
          <a:lstStyle/>
          <a:p>
            <a:pPr marL="285750" indent="-285750">
              <a:buClr>
                <a:schemeClr val="dk1"/>
              </a:buClr>
              <a:buFont typeface="Noto Sans Symbols"/>
              <a:buChar char="−"/>
            </a:pPr>
            <a:r>
              <a:rPr lang="fr-CH" sz="1600" b="1" noProof="0" dirty="0">
                <a:solidFill>
                  <a:schemeClr val="dk1"/>
                </a:solidFill>
                <a:latin typeface="Century Gothic" panose="020B0502020202020204" pitchFamily="34" charset="0"/>
                <a:ea typeface="Century Gothic"/>
                <a:cs typeface="Century Gothic"/>
                <a:sym typeface="Century Gothic"/>
              </a:rPr>
              <a:t>Comment le produit ou le service est-il créé ?</a:t>
            </a:r>
            <a:endParaRPr lang="fr-CH" noProof="0" dirty="0">
              <a:latin typeface="Century Gothic" panose="020B0502020202020204" pitchFamily="34" charset="0"/>
            </a:endParaRPr>
          </a:p>
          <a:p>
            <a:pPr marL="285750" indent="-285750">
              <a:buClr>
                <a:schemeClr val="dk1"/>
              </a:buClr>
              <a:buFont typeface="Noto Sans Symbols"/>
              <a:buChar char="−"/>
            </a:pPr>
            <a:r>
              <a:rPr lang="fr-CH" sz="1600" b="1" noProof="0" dirty="0">
                <a:solidFill>
                  <a:schemeClr val="dk1"/>
                </a:solidFill>
                <a:latin typeface="Century Gothic" panose="020B0502020202020204" pitchFamily="34" charset="0"/>
                <a:ea typeface="Century Gothic"/>
                <a:cs typeface="Century Gothic"/>
                <a:sym typeface="Century Gothic"/>
              </a:rPr>
              <a:t>Quelle est la proposition de valeur de notre produit ou service ?</a:t>
            </a:r>
            <a:endParaRPr lang="fr-CH" noProof="0" dirty="0">
              <a:latin typeface="Century Gothic" panose="020B0502020202020204" pitchFamily="34" charset="0"/>
            </a:endParaRPr>
          </a:p>
          <a:p>
            <a:pPr marL="285750" indent="-285750">
              <a:buClr>
                <a:schemeClr val="dk1"/>
              </a:buClr>
              <a:buFont typeface="Noto Sans Symbols"/>
              <a:buChar char="−"/>
            </a:pPr>
            <a:r>
              <a:rPr lang="fr-CH" sz="1600" b="1" noProof="0" dirty="0">
                <a:solidFill>
                  <a:schemeClr val="dk1"/>
                </a:solidFill>
                <a:latin typeface="Century Gothic" panose="020B0502020202020204" pitchFamily="34" charset="0"/>
                <a:ea typeface="Century Gothic"/>
                <a:cs typeface="Century Gothic"/>
                <a:sym typeface="Century Gothic"/>
              </a:rPr>
              <a:t>Qui est le groupe cible ? Qui sont nos </a:t>
            </a:r>
            <a:r>
              <a:rPr lang="fr-CH" sz="1600" b="1" noProof="0" dirty="0" err="1">
                <a:solidFill>
                  <a:schemeClr val="dk1"/>
                </a:solidFill>
                <a:latin typeface="Century Gothic" panose="020B0502020202020204" pitchFamily="34" charset="0"/>
                <a:ea typeface="Century Gothic"/>
                <a:cs typeface="Century Gothic"/>
                <a:sym typeface="Century Gothic"/>
              </a:rPr>
              <a:t>client·e·s</a:t>
            </a:r>
            <a:r>
              <a:rPr lang="fr-CH" sz="1600" b="1" noProof="0" dirty="0">
                <a:solidFill>
                  <a:schemeClr val="dk1"/>
                </a:solidFill>
                <a:latin typeface="Century Gothic" panose="020B0502020202020204" pitchFamily="34" charset="0"/>
                <a:ea typeface="Century Gothic"/>
                <a:cs typeface="Century Gothic"/>
                <a:sym typeface="Century Gothic"/>
              </a:rPr>
              <a:t> ?</a:t>
            </a:r>
            <a:endParaRPr lang="fr-CH" noProof="0" dirty="0">
              <a:latin typeface="Century Gothic" panose="020B0502020202020204" pitchFamily="34" charset="0"/>
            </a:endParaRPr>
          </a:p>
          <a:p>
            <a:pPr marL="285750" marR="0" lvl="0" indent="-285750" algn="l" rtl="0">
              <a:spcBef>
                <a:spcPts val="0"/>
              </a:spcBef>
              <a:spcAft>
                <a:spcPts val="0"/>
              </a:spcAft>
              <a:buClr>
                <a:schemeClr val="dk1"/>
              </a:buClr>
              <a:buSzPts val="1600"/>
              <a:buFont typeface="Noto Sans Symbols"/>
              <a:buChar char="−"/>
            </a:pPr>
            <a:r>
              <a:rPr lang="fr-CH" sz="1600" b="1" noProof="0" dirty="0">
                <a:solidFill>
                  <a:schemeClr val="dk1"/>
                </a:solidFill>
                <a:latin typeface="Century Gothic" panose="020B0502020202020204" pitchFamily="34" charset="0"/>
                <a:ea typeface="Century Gothic"/>
                <a:cs typeface="Century Gothic"/>
                <a:sym typeface="Century Gothic"/>
              </a:rPr>
              <a:t>Comment gagnons-nous de l'argent ?</a:t>
            </a:r>
            <a:endParaRPr lang="fr-CH" noProof="0" dirty="0">
              <a:latin typeface="Century Gothic" panose="020B0502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63"/>
        <p:cNvGrpSpPr/>
        <p:nvPr/>
      </p:nvGrpSpPr>
      <p:grpSpPr>
        <a:xfrm>
          <a:off x="0" y="0"/>
          <a:ext cx="0" cy="0"/>
          <a:chOff x="0" y="0"/>
          <a:chExt cx="0" cy="0"/>
        </a:xfrm>
      </p:grpSpPr>
      <p:sp>
        <p:nvSpPr>
          <p:cNvPr id="2364" name="Google Shape;2364;p8"/>
          <p:cNvSpPr txBox="1">
            <a:spLocks noGrp="1"/>
          </p:cNvSpPr>
          <p:nvPr>
            <p:ph type="sldNum" idx="12"/>
          </p:nvPr>
        </p:nvSpPr>
        <p:spPr>
          <a:xfrm>
            <a:off x="11510081" y="6356350"/>
            <a:ext cx="536009" cy="365125"/>
          </a:xfrm>
          <a:prstGeom prst="rect">
            <a:avLst/>
          </a:prstGeom>
          <a:noFill/>
          <a:ln>
            <a:noFill/>
          </a:ln>
        </p:spPr>
        <p:txBody>
          <a:bodyPr>
            <a:noAutofit/>
          </a:bodyPr>
          <a:lstStyle/>
          <a:p>
            <a:fld id="{00000000-1234-1234-1234-123412341234}" type="slidenum">
              <a:rPr lang="de-CH"/>
              <a:t>9</a:t>
            </a:fld>
            <a:endParaRPr/>
          </a:p>
        </p:txBody>
      </p:sp>
      <p:sp>
        <p:nvSpPr>
          <p:cNvPr id="2365" name="Google Shape;2365;p8"/>
          <p:cNvSpPr txBox="1"/>
          <p:nvPr/>
        </p:nvSpPr>
        <p:spPr>
          <a:xfrm>
            <a:off x="1108660" y="594360"/>
            <a:ext cx="9935611" cy="461665"/>
          </a:xfrm>
          <a:prstGeom prst="rect">
            <a:avLst/>
          </a:prstGeom>
          <a:noFill/>
          <a:ln>
            <a:noFill/>
          </a:ln>
        </p:spPr>
        <p:txBody>
          <a:bodyPr wrap="square" rtlCol="0">
            <a:spAutoFit/>
          </a:bodyPr>
          <a:lstStyle/>
          <a:p>
            <a:r>
              <a:rPr lang="de-CH" sz="2400" b="1" noProof="1">
                <a:solidFill>
                  <a:schemeClr val="dk1"/>
                </a:solidFill>
                <a:latin typeface="Century Gothic" panose="020B0502020202020204" pitchFamily="34" charset="0"/>
                <a:ea typeface="Century Gothic"/>
                <a:cs typeface="Century Gothic"/>
                <a:sym typeface="Century Gothic"/>
              </a:rPr>
              <a:t>Les questions QQOQCCP sont présentes partout dans </a:t>
            </a:r>
            <a:r>
              <a:rPr lang="de-CH" sz="2400" b="1" i="1" noProof="1">
                <a:solidFill>
                  <a:schemeClr val="dk1"/>
                </a:solidFill>
                <a:latin typeface="Century Gothic" panose="020B0502020202020204" pitchFamily="34" charset="0"/>
                <a:ea typeface="Century Gothic"/>
                <a:cs typeface="Century Gothic"/>
                <a:sym typeface="Century Gothic"/>
              </a:rPr>
              <a:t>myidea</a:t>
            </a:r>
            <a:endParaRPr i="1" dirty="0">
              <a:latin typeface="Century Gothic" panose="020B0502020202020204" pitchFamily="34" charset="0"/>
            </a:endParaRPr>
          </a:p>
        </p:txBody>
      </p:sp>
      <p:sp>
        <p:nvSpPr>
          <p:cNvPr id="2366" name="Google Shape;2366;p8"/>
          <p:cNvSpPr txBox="1">
            <a:spLocks noGrp="1"/>
          </p:cNvSpPr>
          <p:nvPr>
            <p:ph type="body" idx="1"/>
          </p:nvPr>
        </p:nvSpPr>
        <p:spPr>
          <a:xfrm>
            <a:off x="1307940" y="1794311"/>
            <a:ext cx="4930800" cy="5588156"/>
          </a:xfrm>
          <a:prstGeom prst="rect">
            <a:avLst/>
          </a:prstGeom>
          <a:noFill/>
          <a:ln>
            <a:noFill/>
          </a:ln>
        </p:spPr>
        <p:txBody>
          <a:bodyPr wrap="square" rtlCol="0">
            <a:spAutoFit/>
          </a:bodyPr>
          <a:lstStyle/>
          <a:p>
            <a:pPr marL="0" indent="0" algn="l">
              <a:buClr>
                <a:srgbClr val="0070C0"/>
              </a:buClr>
            </a:pPr>
            <a:r>
              <a:rPr lang="de-CH" sz="2000" noProof="1">
                <a:solidFill>
                  <a:srgbClr val="073450"/>
                </a:solidFill>
              </a:rPr>
              <a:t>Vous vivrez dans le programme myidea de nombreux moments et situations où l'on vous demandera d'observer de plus près et d'explorer tous les aspects.</a:t>
            </a:r>
            <a:endParaRPr sz="2000" dirty="0">
              <a:solidFill>
                <a:srgbClr val="073450"/>
              </a:solidFill>
            </a:endParaRPr>
          </a:p>
          <a:p>
            <a:pPr marL="0" indent="0" algn="l">
              <a:buClr>
                <a:srgbClr val="0070C0"/>
              </a:buClr>
            </a:pPr>
            <a:r>
              <a:rPr lang="de-CH" sz="2000" noProof="1">
                <a:solidFill>
                  <a:srgbClr val="073450"/>
                </a:solidFill>
              </a:rPr>
              <a:t>Profitez de ces occasions pour en apprendre davantage sur tous les aspects et éléments de votre idée d'affaires. Apportez vos propres questions QQOQCCP qui vous aident dans cette démarche. </a:t>
            </a:r>
            <a:endParaRPr sz="2000" dirty="0">
              <a:solidFill>
                <a:srgbClr val="073450"/>
              </a:solidFill>
            </a:endParaRPr>
          </a:p>
          <a:p>
            <a:pPr marL="0" indent="0" algn="l">
              <a:buClr>
                <a:srgbClr val="888D95"/>
              </a:buClr>
            </a:pPr>
            <a:endParaRPr sz="2000" dirty="0">
              <a:solidFill>
                <a:srgbClr val="073450"/>
              </a:solidFill>
            </a:endParaRPr>
          </a:p>
          <a:p>
            <a:pPr marL="0" indent="0" algn="l">
              <a:buClr>
                <a:schemeClr val="dk1"/>
              </a:buClr>
            </a:pPr>
            <a:r>
              <a:rPr lang="de-CH" sz="2000" noProof="1">
                <a:solidFill>
                  <a:srgbClr val="073450"/>
                </a:solidFill>
              </a:rPr>
              <a:t>C’est un voyage !</a:t>
            </a:r>
            <a:br>
              <a:rPr lang="de-CH" sz="2000" dirty="0">
                <a:solidFill>
                  <a:srgbClr val="073450"/>
                </a:solidFill>
              </a:rPr>
            </a:br>
            <a:endParaRPr sz="2000" dirty="0">
              <a:solidFill>
                <a:srgbClr val="073450"/>
              </a:solidFill>
            </a:endParaRPr>
          </a:p>
          <a:p>
            <a:pPr algn="l">
              <a:buClr>
                <a:srgbClr val="888D95"/>
              </a:buClr>
            </a:pPr>
            <a:endParaRPr sz="800" dirty="0">
              <a:solidFill>
                <a:schemeClr val="dk1"/>
              </a:solidFill>
            </a:endParaRPr>
          </a:p>
          <a:p>
            <a:pPr algn="l">
              <a:buClr>
                <a:schemeClr val="dk1"/>
              </a:buClr>
            </a:pPr>
            <a:endParaRPr dirty="0">
              <a:highlight>
                <a:srgbClr val="FFFF00"/>
              </a:highlight>
            </a:endParaRPr>
          </a:p>
          <a:p>
            <a:pPr marL="0" lvl="0" indent="0" algn="l" rtl="0">
              <a:lnSpc>
                <a:spcPct val="90000"/>
              </a:lnSpc>
              <a:spcBef>
                <a:spcPts val="1000"/>
              </a:spcBef>
              <a:spcAft>
                <a:spcPts val="0"/>
              </a:spcAft>
              <a:buClr>
                <a:srgbClr val="888D95"/>
              </a:buClr>
              <a:buSzPts val="2000"/>
              <a:buNone/>
            </a:pPr>
            <a:endParaRPr sz="2000" dirty="0">
              <a:solidFill>
                <a:schemeClr val="dk1"/>
              </a:solidFill>
            </a:endParaRPr>
          </a:p>
        </p:txBody>
      </p:sp>
      <p:pic>
        <p:nvPicPr>
          <p:cNvPr id="2367" name="Google Shape;2367;p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88992" y="549532"/>
            <a:ext cx="1110557" cy="1110557"/>
          </a:xfrm>
          <a:prstGeom prst="rect">
            <a:avLst/>
          </a:prstGeom>
          <a:noFill/>
          <a:ln>
            <a:noFill/>
          </a:ln>
        </p:spPr>
      </p:pic>
      <p:pic>
        <p:nvPicPr>
          <p:cNvPr id="2368" name="Google Shape;2368;p8" descr="Ein Bild, das Text, Handschrift, Kunst, Box enthält.&#10;&#10;KI-generierte Inhalte können fehlerhaft sei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62466" y="1964212"/>
            <a:ext cx="4823888" cy="2929576"/>
          </a:xfrm>
          <a:prstGeom prst="rect">
            <a:avLst/>
          </a:prstGeom>
          <a:noFill/>
          <a:ln>
            <a:noFill/>
          </a:ln>
        </p:spPr>
      </p:pic>
      <p:sp>
        <p:nvSpPr>
          <p:cNvPr id="3" name="Textfeld 2">
            <a:extLst>
              <a:ext uri="{FF2B5EF4-FFF2-40B4-BE49-F238E27FC236}">
                <a16:creationId xmlns:a16="http://schemas.microsoft.com/office/drawing/2014/main" id="{A90D3849-12CC-FFF5-1F0A-70DC1CEDD09D}"/>
              </a:ext>
            </a:extLst>
          </p:cNvPr>
          <p:cNvSpPr txBox="1"/>
          <p:nvPr/>
        </p:nvSpPr>
        <p:spPr>
          <a:xfrm>
            <a:off x="2675429" y="6487598"/>
            <a:ext cx="6851608" cy="261610"/>
          </a:xfrm>
          <a:prstGeom prst="rect">
            <a:avLst/>
          </a:prstGeom>
          <a:noFill/>
        </p:spPr>
        <p:txBody>
          <a:bodyPr wrap="square">
            <a:spAutoFit/>
          </a:bodyPr>
          <a:lstStyle/>
          <a:p>
            <a:pPr algn="ctr">
              <a:spcBef>
                <a:spcPts val="600"/>
              </a:spcBef>
            </a:pPr>
            <a:r>
              <a:rPr lang="fr-FR" sz="1100" b="1" dirty="0">
                <a:solidFill>
                  <a:srgbClr val="5F5F5F"/>
                </a:solidFill>
                <a:latin typeface="Century Gothic" panose="020B0502020202020204" pitchFamily="34" charset="0"/>
              </a:rPr>
              <a:t>Documents élaborés par : Centre suisse pour la pensée et l'action entrepreneuriales </a:t>
            </a:r>
            <a:r>
              <a:rPr lang="fr-FR" sz="1100" b="1" dirty="0" err="1">
                <a:solidFill>
                  <a:srgbClr val="5F5F5F"/>
                </a:solidFill>
                <a:latin typeface="Century Gothic" panose="020B0502020202020204" pitchFamily="34" charset="0"/>
              </a:rPr>
              <a:t>csPAE</a:t>
            </a:r>
            <a:endParaRPr lang="de-CH" sz="1100" b="1" dirty="0">
              <a:solidFill>
                <a:srgbClr val="5F5F5F"/>
              </a:solidFill>
              <a:latin typeface="Century Gothic" panose="020B0502020202020204" pitchFamily="34" charset="0"/>
            </a:endParaRPr>
          </a:p>
        </p:txBody>
      </p:sp>
      <p:sp>
        <p:nvSpPr>
          <p:cNvPr id="4" name="Textfeld 3">
            <a:extLst>
              <a:ext uri="{FF2B5EF4-FFF2-40B4-BE49-F238E27FC236}">
                <a16:creationId xmlns:a16="http://schemas.microsoft.com/office/drawing/2014/main" id="{79702BD8-4672-A785-93E9-19E01EB2B556}"/>
              </a:ext>
            </a:extLst>
          </p:cNvPr>
          <p:cNvSpPr txBox="1"/>
          <p:nvPr/>
        </p:nvSpPr>
        <p:spPr>
          <a:xfrm>
            <a:off x="6732679" y="4951690"/>
            <a:ext cx="2224216" cy="246221"/>
          </a:xfrm>
          <a:prstGeom prst="rect">
            <a:avLst/>
          </a:prstGeom>
          <a:noFill/>
        </p:spPr>
        <p:txBody>
          <a:bodyPr wrap="square">
            <a:spAutoFit/>
          </a:bodyPr>
          <a:lstStyle/>
          <a:p>
            <a:r>
              <a:rPr lang="en-US" sz="1000" b="1"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Source : </a:t>
            </a:r>
            <a:r>
              <a:rPr lang="en-US" sz="10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iStock.com/</a:t>
            </a:r>
            <a:r>
              <a:rPr lang="de-CH" sz="1000" dirty="0" err="1">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seamartini</a:t>
            </a:r>
            <a:endParaRPr lang="de-CH" sz="1000" dirty="0">
              <a:solidFill>
                <a:srgbClr val="686868"/>
              </a:solidFill>
              <a:latin typeface="Century Gothic" panose="020B0502020202020204" pitchFamily="34" charset="0"/>
            </a:endParaRPr>
          </a:p>
        </p:txBody>
      </p:sp>
    </p:spTree>
  </p:cSld>
  <p:clrMapOvr>
    <a:masterClrMapping/>
  </p:clrMapOvr>
</p:sld>
</file>

<file path=ppt/theme/theme1.xml><?xml version="1.0" encoding="utf-8"?>
<a:theme xmlns:a="http://schemas.openxmlformats.org/drawingml/2006/main" name="myidea">
  <a:themeElements>
    <a:clrScheme name="myidea-01">
      <a:dk1>
        <a:srgbClr val="073450"/>
      </a:dk1>
      <a:lt1>
        <a:srgbClr val="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myidea">
  <a:themeElements>
    <a:clrScheme name="myidea-01">
      <a:dk1>
        <a:srgbClr val="073450"/>
      </a:dk1>
      <a:lt1>
        <a:srgbClr val="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4.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E757B5C1F0A4244B7FF39DEE0DF149F" ma:contentTypeVersion="3" ma:contentTypeDescription="Crée un document." ma:contentTypeScope="" ma:versionID="3767cfdc895a1bb55ae69b041ffab885">
  <xsd:schema xmlns:xsd="http://www.w3.org/2001/XMLSchema" xmlns:xs="http://www.w3.org/2001/XMLSchema" xmlns:p="http://schemas.microsoft.com/office/2006/metadata/properties" xmlns:ns2="0ca11a60-d99f-4f95-af13-e1881b3dd8be" targetNamespace="http://schemas.microsoft.com/office/2006/metadata/properties" ma:root="true" ma:fieldsID="b06e4c24349359fa3707dd910da2c750" ns2:_="">
    <xsd:import namespace="0ca11a60-d99f-4f95-af13-e1881b3dd8be"/>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a11a60-d99f-4f95-af13-e1881b3dd8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911EF4A-85F8-468F-875D-EA1CF2244EE2}">
  <ds:schemaRefs>
    <ds:schemaRef ds:uri="http://schemas.microsoft.com/sharepoint/v3/contenttype/forms"/>
  </ds:schemaRefs>
</ds:datastoreItem>
</file>

<file path=customXml/itemProps2.xml><?xml version="1.0" encoding="utf-8"?>
<ds:datastoreItem xmlns:ds="http://schemas.openxmlformats.org/officeDocument/2006/customXml" ds:itemID="{07E3E70E-EB13-4958-BC59-8E27627696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a11a60-d99f-4f95-af13-e1881b3dd8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8994473-FF0B-40F6-B34C-9783DC9388CB}">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0</TotalTime>
  <Words>1586</Words>
  <Application>Microsoft Office PowerPoint</Application>
  <PresentationFormat>Breitbild</PresentationFormat>
  <Paragraphs>116</Paragraphs>
  <Slides>9</Slides>
  <Notes>9</Notes>
  <HiddenSlides>0</HiddenSlides>
  <MMClips>0</MMClips>
  <ScaleCrop>false</ScaleCrop>
  <HeadingPairs>
    <vt:vector size="6" baseType="variant">
      <vt:variant>
        <vt:lpstr>Verwendete Schriftarten</vt:lpstr>
      </vt:variant>
      <vt:variant>
        <vt:i4>6</vt:i4>
      </vt:variant>
      <vt:variant>
        <vt:lpstr>Design</vt:lpstr>
      </vt:variant>
      <vt:variant>
        <vt:i4>3</vt:i4>
      </vt:variant>
      <vt:variant>
        <vt:lpstr>Folientitel</vt:lpstr>
      </vt:variant>
      <vt:variant>
        <vt:i4>9</vt:i4>
      </vt:variant>
    </vt:vector>
  </HeadingPairs>
  <TitlesOfParts>
    <vt:vector size="18" baseType="lpstr">
      <vt:lpstr>Malgun Gothic</vt:lpstr>
      <vt:lpstr>Arial</vt:lpstr>
      <vt:lpstr>Calibri</vt:lpstr>
      <vt:lpstr>Century Gothic</vt:lpstr>
      <vt:lpstr>Noto Sans Symbols</vt:lpstr>
      <vt:lpstr>Roboto</vt:lpstr>
      <vt:lpstr>myidea</vt:lpstr>
      <vt:lpstr>1_myidea</vt:lpstr>
      <vt:lpstr>3_myidea</vt:lpstr>
      <vt:lpstr>Thèmes récurrents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Вертинская Елена</dc:creator>
  <cp:lastModifiedBy>Stucki Jana</cp:lastModifiedBy>
  <cp:revision>23</cp:revision>
  <dcterms:created xsi:type="dcterms:W3CDTF">2020-11-11T18:04:37Z</dcterms:created>
  <dcterms:modified xsi:type="dcterms:W3CDTF">2026-08-26T15:17:50Z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y fmtid="{D5CDD505-2E9C-101B-9397-08002B2CF9AE}" pid="9" name="ContentTypeId">
    <vt:lpwstr>0x0101000E757B5C1F0A4244B7FF39DEE0DF149F</vt:lpwstr>
  </property>
</Properties>
</file>