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2.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726" r:id="rId5"/>
    <p:sldMasterId id="2147483794" r:id="rId6"/>
    <p:sldMasterId id="2147483810" r:id="rId7"/>
  </p:sldMasterIdLst>
  <p:notesMasterIdLst>
    <p:notesMasterId r:id="rId17"/>
  </p:notesMasterIdLst>
  <p:sldIdLst>
    <p:sldId id="256" r:id="rId8"/>
    <p:sldId id="2192" r:id="rId9"/>
    <p:sldId id="257" r:id="rId10"/>
    <p:sldId id="258" r:id="rId11"/>
    <p:sldId id="259" r:id="rId12"/>
    <p:sldId id="260" r:id="rId13"/>
    <p:sldId id="261" r:id="rId14"/>
    <p:sldId id="262" r:id="rId15"/>
    <p:sldId id="263" r:id="rId16"/>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17">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hqOCEzgwmyBbJxJaZlG2nVBsGe1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5593" autoAdjust="0"/>
  </p:normalViewPr>
  <p:slideViewPr>
    <p:cSldViewPr snapToGrid="0">
      <p:cViewPr varScale="1">
        <p:scale>
          <a:sx n="63" d="100"/>
          <a:sy n="63" d="100"/>
        </p:scale>
        <p:origin x="780" y="60"/>
      </p:cViewPr>
      <p:guideLst>
        <p:guide orient="horz" pos="2183"/>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26"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8.xml"/><Relationship Id="rId28" Type="http://schemas.openxmlformats.org/officeDocument/2006/relationships/tableStyles" Target="tableStyles.xml"/><Relationship Id="rId10" Type="http://schemas.openxmlformats.org/officeDocument/2006/relationships/slide" Target="slides/slide3.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èzes Sandra" userId="9a9ec689-efb9-401c-81a9-c452cf0afa3c" providerId="ADAL" clId="{218DB384-2EF5-44C3-9583-832ADE053691}"/>
    <pc:docChg chg="undo custSel modSld">
      <pc:chgData name="Grèzes Sandra" userId="9a9ec689-efb9-401c-81a9-c452cf0afa3c" providerId="ADAL" clId="{218DB384-2EF5-44C3-9583-832ADE053691}" dt="2026-07-07T06:48:24.259" v="161" actId="20577"/>
      <pc:docMkLst>
        <pc:docMk/>
      </pc:docMkLst>
      <pc:sldChg chg="modNotesTx">
        <pc:chgData name="Grèzes Sandra" userId="9a9ec689-efb9-401c-81a9-c452cf0afa3c" providerId="ADAL" clId="{218DB384-2EF5-44C3-9583-832ADE053691}" dt="2026-07-07T06:31:56.140" v="10" actId="20577"/>
        <pc:sldMkLst>
          <pc:docMk/>
          <pc:sldMk cId="0" sldId="256"/>
        </pc:sldMkLst>
      </pc:sldChg>
      <pc:sldChg chg="modNotesTx">
        <pc:chgData name="Grèzes Sandra" userId="9a9ec689-efb9-401c-81a9-c452cf0afa3c" providerId="ADAL" clId="{218DB384-2EF5-44C3-9583-832ADE053691}" dt="2026-07-07T06:35:31.244" v="43" actId="20577"/>
        <pc:sldMkLst>
          <pc:docMk/>
          <pc:sldMk cId="0" sldId="257"/>
        </pc:sldMkLst>
      </pc:sldChg>
      <pc:sldChg chg="modNotesTx">
        <pc:chgData name="Grèzes Sandra" userId="9a9ec689-efb9-401c-81a9-c452cf0afa3c" providerId="ADAL" clId="{218DB384-2EF5-44C3-9583-832ADE053691}" dt="2026-07-07T06:37:19.481" v="60" actId="20577"/>
        <pc:sldMkLst>
          <pc:docMk/>
          <pc:sldMk cId="0" sldId="258"/>
        </pc:sldMkLst>
      </pc:sldChg>
      <pc:sldChg chg="modNotesTx">
        <pc:chgData name="Grèzes Sandra" userId="9a9ec689-efb9-401c-81a9-c452cf0afa3c" providerId="ADAL" clId="{218DB384-2EF5-44C3-9583-832ADE053691}" dt="2026-07-07T06:40:03.451" v="92" actId="20577"/>
        <pc:sldMkLst>
          <pc:docMk/>
          <pc:sldMk cId="0" sldId="259"/>
        </pc:sldMkLst>
      </pc:sldChg>
      <pc:sldChg chg="modNotesTx">
        <pc:chgData name="Grèzes Sandra" userId="9a9ec689-efb9-401c-81a9-c452cf0afa3c" providerId="ADAL" clId="{218DB384-2EF5-44C3-9583-832ADE053691}" dt="2026-07-07T06:42:17.197" v="121" actId="20577"/>
        <pc:sldMkLst>
          <pc:docMk/>
          <pc:sldMk cId="0" sldId="260"/>
        </pc:sldMkLst>
      </pc:sldChg>
      <pc:sldChg chg="modNotesTx">
        <pc:chgData name="Grèzes Sandra" userId="9a9ec689-efb9-401c-81a9-c452cf0afa3c" providerId="ADAL" clId="{218DB384-2EF5-44C3-9583-832ADE053691}" dt="2026-07-07T06:45:27.031" v="132" actId="20577"/>
        <pc:sldMkLst>
          <pc:docMk/>
          <pc:sldMk cId="0" sldId="261"/>
        </pc:sldMkLst>
      </pc:sldChg>
      <pc:sldChg chg="modNotesTx">
        <pc:chgData name="Grèzes Sandra" userId="9a9ec689-efb9-401c-81a9-c452cf0afa3c" providerId="ADAL" clId="{218DB384-2EF5-44C3-9583-832ADE053691}" dt="2026-07-07T06:47:10.138" v="147" actId="20577"/>
        <pc:sldMkLst>
          <pc:docMk/>
          <pc:sldMk cId="0" sldId="262"/>
        </pc:sldMkLst>
      </pc:sldChg>
      <pc:sldChg chg="modNotesTx">
        <pc:chgData name="Grèzes Sandra" userId="9a9ec689-efb9-401c-81a9-c452cf0afa3c" providerId="ADAL" clId="{218DB384-2EF5-44C3-9583-832ADE053691}" dt="2026-07-07T06:48:24.259" v="161" actId="20577"/>
        <pc:sldMkLst>
          <pc:docMk/>
          <pc:sldMk cId="0" sldId="2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CH"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8"/>
        <p:cNvGrpSpPr/>
        <p:nvPr/>
      </p:nvGrpSpPr>
      <p:grpSpPr>
        <a:xfrm>
          <a:off x="0" y="0"/>
          <a:ext cx="0" cy="0"/>
          <a:chOff x="0" y="0"/>
          <a:chExt cx="0" cy="0"/>
        </a:xfrm>
      </p:grpSpPr>
      <p:sp>
        <p:nvSpPr>
          <p:cNvPr id="3449" name="Google Shape;3449;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0" name="Google Shape;3450;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Lors du développement de leurs propres idées d’affaires dans le cadre de </a:t>
            </a:r>
            <a:r>
              <a:rPr lang="fr-CH" sz="1100" i="1" noProof="0" dirty="0">
                <a:latin typeface="Century Gothic" panose="020B0502020202020204" pitchFamily="34" charset="0"/>
              </a:rPr>
              <a:t>myidea</a:t>
            </a:r>
            <a:r>
              <a:rPr lang="fr-CH" sz="1100" noProof="0" dirty="0">
                <a:latin typeface="Century Gothic" panose="020B0502020202020204" pitchFamily="34" charset="0"/>
              </a:rPr>
              <a:t>, certains thèmes, activités et outils/stratégies correspondants apparaissent à plusieurs reprises afin de soutenir le processus. La plupart ont été abordés ou travaillés et utilisés dans le cadre du cours de culture générale (ABU). Afin de s’assurer que tous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disposent des compétences de base nécessaires pour travailler avec </a:t>
            </a:r>
            <a:r>
              <a:rPr lang="fr-CH" sz="1100" i="1" noProof="0" dirty="0">
                <a:latin typeface="Century Gothic" panose="020B0502020202020204" pitchFamily="34" charset="0"/>
              </a:rPr>
              <a:t>myidea</a:t>
            </a:r>
            <a:r>
              <a:rPr lang="fr-CH" sz="1100" noProof="0" dirty="0">
                <a:latin typeface="Century Gothic" panose="020B0502020202020204" pitchFamily="34" charset="0"/>
              </a:rPr>
              <a:t>, ces thèmes, activités et outils/stratégies correspondants sont brièvement répétés ici si besoin. Des premières indications sont également données sur l’endroit et la manière dont ils deviennent pertinents dans </a:t>
            </a:r>
            <a:r>
              <a:rPr lang="fr-CH" sz="1100" i="1" noProof="0" dirty="0">
                <a:latin typeface="Century Gothic" panose="020B0502020202020204" pitchFamily="34" charset="0"/>
              </a:rPr>
              <a:t>myidea</a:t>
            </a:r>
            <a:r>
              <a:rPr lang="fr-CH" sz="1100" noProof="0" dirty="0">
                <a:latin typeface="Century Gothic" panose="020B0502020202020204" pitchFamily="34" charset="0"/>
              </a:rPr>
              <a:t>. Pour marquer de tels thèmes récurrents dans </a:t>
            </a:r>
            <a:r>
              <a:rPr lang="fr-CH" sz="1100" i="1" noProof="0" dirty="0">
                <a:latin typeface="Century Gothic" panose="020B0502020202020204" pitchFamily="34" charset="0"/>
              </a:rPr>
              <a:t>myidea 2.0</a:t>
            </a:r>
            <a:r>
              <a:rPr lang="fr-CH" sz="1100" noProof="0" dirty="0">
                <a:latin typeface="Century Gothic" panose="020B0502020202020204" pitchFamily="34" charset="0"/>
              </a:rPr>
              <a:t>, l’icône flèche-dans-un-cercle présentée ici est utilisée. Cela permet aux </a:t>
            </a:r>
            <a:r>
              <a:rPr lang="fr-CH" sz="1100" noProof="0" dirty="0" err="1">
                <a:latin typeface="Century Gothic" panose="020B0502020202020204" pitchFamily="34" charset="0"/>
              </a:rPr>
              <a:t>enseignant·e·s</a:t>
            </a:r>
            <a:r>
              <a:rPr lang="fr-CH" sz="1100" noProof="0" dirty="0">
                <a:latin typeface="Century Gothic" panose="020B0502020202020204" pitchFamily="34" charset="0"/>
              </a:rPr>
              <a:t> de faire des liens explicites, tandis que cela crée un effet de reconnaissance chez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a:t>
            </a:r>
          </a:p>
        </p:txBody>
      </p:sp>
      <p:sp>
        <p:nvSpPr>
          <p:cNvPr id="3451" name="Google Shape;3451;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entury Gothic"/>
              <a:buNone/>
            </a:pPr>
            <a:fld id="{00000000-1234-1234-1234-123412341234}" type="slidenum">
              <a:rPr lang="de-CH" sz="1200" b="0" i="0" u="none" strike="noStrike" cap="none">
                <a:solidFill>
                  <a:srgbClr val="000000"/>
                </a:solidFill>
                <a:latin typeface="Century Gothic"/>
                <a:ea typeface="Century Gothic"/>
                <a:cs typeface="Century Gothic"/>
                <a:sym typeface="Century Gothic"/>
              </a:rPr>
              <a:t>1</a:t>
            </a:fld>
            <a:endParaRPr sz="1200" b="0" i="0" u="none" strike="noStrike" cap="none">
              <a:solidFill>
                <a:srgbClr val="000000"/>
              </a:solidFill>
              <a:latin typeface="Century Gothic"/>
              <a:ea typeface="Century Gothic"/>
              <a:cs typeface="Century Gothic"/>
              <a:sym typeface="Century Gothic"/>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17FE-E5DE-11D2-6466-1ED064905D8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3E2418-E581-D178-FD49-14CA418C9F66}"/>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2B708556-0D50-6321-BA36-4462A9F160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E44B62CD-6593-EB09-524F-29D9D10A7B4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1669788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9"/>
        <p:cNvGrpSpPr/>
        <p:nvPr/>
      </p:nvGrpSpPr>
      <p:grpSpPr>
        <a:xfrm>
          <a:off x="0" y="0"/>
          <a:ext cx="0" cy="0"/>
          <a:chOff x="0" y="0"/>
          <a:chExt cx="0" cy="0"/>
        </a:xfrm>
      </p:grpSpPr>
      <p:sp>
        <p:nvSpPr>
          <p:cNvPr id="3460" name="Google Shape;3460;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1" name="Google Shape;3461;p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Une Persona est une représentation fictive mais réaliste d’une cliente ou d’un client typique. Elle aide les équipes tout au long du processus </a:t>
            </a:r>
            <a:r>
              <a:rPr lang="fr-CH" sz="1100" i="1" noProof="0" dirty="0">
                <a:latin typeface="Century Gothic" panose="020B0502020202020204" pitchFamily="34" charset="0"/>
              </a:rPr>
              <a:t>myidea </a:t>
            </a:r>
            <a:r>
              <a:rPr lang="fr-CH" sz="1100" noProof="0" dirty="0">
                <a:latin typeface="Century Gothic" panose="020B0502020202020204" pitchFamily="34" charset="0"/>
              </a:rPr>
              <a:t>à garder une image claire de la personne pour laquelle elles développent une solution.</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La Persona fait partie des thèmes récurrents, car elle est utile à </a:t>
            </a:r>
            <a:r>
              <a:rPr lang="fr-CH" sz="1100" b="1" noProof="0" dirty="0">
                <a:latin typeface="Century Gothic" panose="020B0502020202020204" pitchFamily="34" charset="0"/>
              </a:rPr>
              <a:t>toutes les étapes </a:t>
            </a:r>
            <a:r>
              <a:rPr lang="fr-CH" sz="1100" noProof="0" dirty="0">
                <a:latin typeface="Century Gothic" panose="020B0502020202020204" pitchFamily="34" charset="0"/>
              </a:rPr>
              <a:t>du processus de Design </a:t>
            </a:r>
            <a:r>
              <a:rPr lang="fr-CH" sz="1100" noProof="0" dirty="0" err="1">
                <a:latin typeface="Century Gothic" panose="020B0502020202020204" pitchFamily="34" charset="0"/>
              </a:rPr>
              <a:t>thinking</a:t>
            </a:r>
            <a:r>
              <a:rPr lang="fr-CH" sz="1100" noProof="0" dirty="0">
                <a:latin typeface="Century Gothic" panose="020B0502020202020204" pitchFamily="34" charset="0"/>
              </a:rPr>
              <a:t> – pas uniquement dans la « phase de problématique ». Elle sert de point de référence stable et représente le « type de personne » que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souhaitent aider.</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Bien que la Persona soit </a:t>
            </a:r>
            <a:r>
              <a:rPr lang="fr-CH" sz="1100" b="1" noProof="0" dirty="0">
                <a:latin typeface="Century Gothic" panose="020B0502020202020204" pitchFamily="34" charset="0"/>
              </a:rPr>
              <a:t>fictive</a:t>
            </a:r>
            <a:r>
              <a:rPr lang="fr-CH" sz="1100" noProof="0" dirty="0">
                <a:latin typeface="Century Gothic" panose="020B0502020202020204" pitchFamily="34" charset="0"/>
              </a:rPr>
              <a:t>, elle est créée à partir de constats </a:t>
            </a:r>
            <a:r>
              <a:rPr lang="fr-CH" sz="1100" b="1" noProof="0" dirty="0">
                <a:latin typeface="Century Gothic" panose="020B0502020202020204" pitchFamily="34" charset="0"/>
              </a:rPr>
              <a:t>réels issus de recherches </a:t>
            </a:r>
            <a:r>
              <a:rPr lang="fr-CH" sz="1100" noProof="0" dirty="0">
                <a:latin typeface="Century Gothic" panose="020B0502020202020204" pitchFamily="34" charset="0"/>
              </a:rPr>
              <a:t>secondaires et de recherches sur le terrain. Elle n’a pas vocation à être statistiquement exacte, mais à aider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à donner un « visage » concret à leur client, afin qu’ils puissent développer leur solution de manière cohérente et empathique.</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Il peut être utile de connaître les principales différences entre la carte d’empathie, la Persona et les « Jobs to Be Done » :</a:t>
            </a:r>
          </a:p>
          <a:p>
            <a:pPr marL="171450" indent="-171450">
              <a:buFont typeface="Arial" panose="020B0604020202020204" pitchFamily="34" charset="0"/>
              <a:buChar char="•"/>
            </a:pPr>
            <a:r>
              <a:rPr lang="fr-CH" sz="1100" noProof="0" dirty="0">
                <a:latin typeface="Century Gothic" panose="020B0502020202020204" pitchFamily="34" charset="0"/>
              </a:rPr>
              <a:t>Carte d’empathie = se concentre sur les émotions, pensées et comportements liés au problème. Elle repose sur des informations généralement recueillies lors d’échanges avec des personnes réelles.</a:t>
            </a:r>
          </a:p>
          <a:p>
            <a:pPr marL="171450" indent="-171450">
              <a:buFont typeface="Arial" panose="020B0604020202020204" pitchFamily="34" charset="0"/>
              <a:buChar char="•"/>
            </a:pPr>
            <a:r>
              <a:rPr lang="fr-CH" sz="1100" noProof="0" dirty="0">
                <a:latin typeface="Century Gothic" panose="020B0502020202020204" pitchFamily="34" charset="0"/>
              </a:rPr>
              <a:t>Persona = une description plus large et générale de la personne, avant même d’examiner le problème en détail. Elle inclut le contexte, le mode de vie, les habitudes et les motivations. De plus, elle reste utile tout au long de la génération d’idées, du développement de prototypes et des pitchs récurrents.</a:t>
            </a:r>
          </a:p>
          <a:p>
            <a:pPr marL="171450" indent="-171450">
              <a:buFont typeface="Arial" panose="020B0604020202020204" pitchFamily="34" charset="0"/>
              <a:buChar char="•"/>
            </a:pPr>
            <a:r>
              <a:rPr lang="fr-CH" sz="1100" noProof="0" dirty="0">
                <a:latin typeface="Century Gothic" panose="020B0502020202020204" pitchFamily="34" charset="0"/>
              </a:rPr>
              <a:t>Jobs to Be Done = décrit ce que la cliente ou le client souhaite accomplir (objectif) et pourquoi (motivation et contexte). Différentes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peuvent avoir le même « Job to Be Done ».</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Important : </a:t>
            </a:r>
            <a:r>
              <a:rPr lang="fr-CH" sz="1100" noProof="0" dirty="0">
                <a:latin typeface="Century Gothic" panose="020B0502020202020204" pitchFamily="34" charset="0"/>
              </a:rPr>
              <a:t>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ne sont pas figées.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peuvent adapter ou modifier la Persona à mesure que de nouvelles connaissances sont acquises. Elle évite que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disent « notre segment de clientèle, c’est tout le monde » – elle oblige à imaginer une cliente ou un client concret. 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sont des outils inspirants. Elles stimulent l’empathie et la créativité, mais ne doivent pas limiter l’exploration de différents clients qui pourraient avoir des Jobs to Be Done similaires.</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La Persona constitue la base de tout ce qui suit.</a:t>
            </a:r>
          </a:p>
          <a:p>
            <a:pPr marL="171450" indent="-171450">
              <a:buFont typeface="Arial" panose="020B0604020202020204" pitchFamily="34" charset="0"/>
              <a:buChar char="•"/>
            </a:pPr>
            <a:r>
              <a:rPr lang="fr-CH" sz="1100" noProof="0" dirty="0">
                <a:latin typeface="Century Gothic" panose="020B0502020202020204" pitchFamily="34" charset="0"/>
              </a:rPr>
              <a:t>Lors de la définition des </a:t>
            </a:r>
            <a:r>
              <a:rPr lang="fr-CH" sz="1100" b="1" noProof="0" dirty="0">
                <a:latin typeface="Century Gothic" panose="020B0502020202020204" pitchFamily="34" charset="0"/>
              </a:rPr>
              <a:t>Jobs to Be Done</a:t>
            </a:r>
            <a:r>
              <a:rPr lang="fr-CH" sz="1100" noProof="0" dirty="0">
                <a:latin typeface="Century Gothic" panose="020B0502020202020204" pitchFamily="34" charset="0"/>
              </a:rPr>
              <a:t>, la Persona aide à se concentrer sur ce que cette cliente ou ce client souhaite accomplir. </a:t>
            </a:r>
          </a:p>
          <a:p>
            <a:pPr marL="171450" indent="-171450">
              <a:buFont typeface="Arial" panose="020B0604020202020204" pitchFamily="34" charset="0"/>
              <a:buChar char="•"/>
            </a:pPr>
            <a:r>
              <a:rPr lang="fr-CH" sz="1100" noProof="0" dirty="0">
                <a:latin typeface="Century Gothic" panose="020B0502020202020204" pitchFamily="34" charset="0"/>
              </a:rPr>
              <a:t>Lors de l’identification des problèmes, la Persona montre quelles frustrations sont particulièrement pertinentes.</a:t>
            </a:r>
          </a:p>
          <a:p>
            <a:pPr marL="171450" indent="-171450">
              <a:buFont typeface="Arial" panose="020B0604020202020204" pitchFamily="34" charset="0"/>
              <a:buChar char="•"/>
            </a:pPr>
            <a:r>
              <a:rPr lang="fr-CH" sz="1100" noProof="0" dirty="0">
                <a:latin typeface="Century Gothic" panose="020B0502020202020204" pitchFamily="34" charset="0"/>
              </a:rPr>
              <a:t>Lors de la génération d’idées, la Persona sert de boussole pour évaluer les idées : « Quelles fonctionnalités sont importantes pour cette Persona ? »</a:t>
            </a:r>
          </a:p>
          <a:p>
            <a:pPr marL="171450" indent="-171450">
              <a:buFont typeface="Arial" panose="020B0604020202020204" pitchFamily="34" charset="0"/>
              <a:buChar char="•"/>
            </a:pPr>
            <a:r>
              <a:rPr lang="fr-CH" sz="1100" noProof="0" dirty="0">
                <a:latin typeface="Century Gothic" panose="020B0502020202020204" pitchFamily="34" charset="0"/>
              </a:rPr>
              <a:t>Lors du pitch, la Persona permet un récit vivant, plus facile à transmettre.</a:t>
            </a:r>
          </a:p>
          <a:p>
            <a:pPr marL="0" lvl="0" indent="0" algn="l" rtl="0">
              <a:spcBef>
                <a:spcPts val="0"/>
              </a:spcBef>
              <a:spcAft>
                <a:spcPts val="0"/>
              </a:spcAft>
              <a:buNone/>
            </a:pPr>
            <a:endParaRPr lang="fr-CH" sz="1100" noProof="0" dirty="0">
              <a:latin typeface="Century Gothic" panose="020B0502020202020204" pitchFamily="34" charset="0"/>
              <a:ea typeface="Century Gothic"/>
              <a:cs typeface="Century Gothic"/>
              <a:sym typeface="Century Gothic"/>
            </a:endParaRPr>
          </a:p>
          <a:p>
            <a:pPr marL="0" lvl="0" indent="0" algn="l" rtl="0">
              <a:spcBef>
                <a:spcPts val="600"/>
              </a:spcBef>
              <a:spcAft>
                <a:spcPts val="0"/>
              </a:spcAft>
              <a:buNone/>
            </a:pPr>
            <a:endParaRPr dirty="0"/>
          </a:p>
        </p:txBody>
      </p:sp>
      <p:sp>
        <p:nvSpPr>
          <p:cNvPr id="3462" name="Google Shape;3462;p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8"/>
        <p:cNvGrpSpPr/>
        <p:nvPr/>
      </p:nvGrpSpPr>
      <p:grpSpPr>
        <a:xfrm>
          <a:off x="0" y="0"/>
          <a:ext cx="0" cy="0"/>
          <a:chOff x="0" y="0"/>
          <a:chExt cx="0" cy="0"/>
        </a:xfrm>
      </p:grpSpPr>
      <p:sp>
        <p:nvSpPr>
          <p:cNvPr id="3469" name="Google Shape;3469;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0" name="Google Shape;3470;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Cette diapositive illustre pourquoi 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sont si efficaces : elles apportent de la précision.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commencent souvent avec des segments de clientèle vagues (« jeunes », « </a:t>
            </a:r>
            <a:r>
              <a:rPr lang="fr-CH" sz="1100" noProof="0" dirty="0" err="1">
                <a:latin typeface="Century Gothic" panose="020B0502020202020204" pitchFamily="34" charset="0"/>
              </a:rPr>
              <a:t>voyageur·euse·s</a:t>
            </a:r>
            <a:r>
              <a:rPr lang="fr-CH" sz="1100" noProof="0" dirty="0">
                <a:latin typeface="Century Gothic" panose="020B0502020202020204" pitchFamily="34" charset="0"/>
              </a:rPr>
              <a:t> », « </a:t>
            </a:r>
            <a:r>
              <a:rPr lang="fr-CH" sz="1100" noProof="0" dirty="0" err="1">
                <a:latin typeface="Century Gothic" panose="020B0502020202020204" pitchFamily="34" charset="0"/>
              </a:rPr>
              <a:t>employé·e·s</a:t>
            </a:r>
            <a:r>
              <a:rPr lang="fr-CH" sz="1100" noProof="0" dirty="0">
                <a:latin typeface="Century Gothic" panose="020B0502020202020204" pitchFamily="34" charset="0"/>
              </a:rPr>
              <a:t> »). Une Persona les oblige à choisir une « personne » concrète et spécifique, au lieu de s’adresser à « tout le monde ».</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Le Design </a:t>
            </a:r>
            <a:r>
              <a:rPr lang="fr-CH" sz="1100" noProof="0" dirty="0" err="1">
                <a:latin typeface="Century Gothic" panose="020B0502020202020204" pitchFamily="34" charset="0"/>
              </a:rPr>
              <a:t>thinking</a:t>
            </a:r>
            <a:r>
              <a:rPr lang="fr-CH" sz="1100" noProof="0" dirty="0">
                <a:latin typeface="Century Gothic" panose="020B0502020202020204" pitchFamily="34" charset="0"/>
              </a:rPr>
              <a:t> commence toujours par comprendre de </a:t>
            </a:r>
            <a:r>
              <a:rPr lang="fr-CH" sz="1100" i="1" noProof="0" dirty="0">
                <a:latin typeface="Century Gothic" panose="020B0502020202020204" pitchFamily="34" charset="0"/>
              </a:rPr>
              <a:t>vraies personnes dans des contextes réels</a:t>
            </a:r>
            <a:r>
              <a:rPr lang="fr-CH" sz="1100" noProof="0" dirty="0">
                <a:latin typeface="Century Gothic" panose="020B0502020202020204" pitchFamily="34" charset="0"/>
              </a:rPr>
              <a:t>. La Persona agit comme une ancre mentale :</a:t>
            </a:r>
          </a:p>
          <a:p>
            <a:pPr marL="171450" indent="-171450">
              <a:buFont typeface="Arial" panose="020B0604020202020204" pitchFamily="34" charset="0"/>
              <a:buChar char="•"/>
            </a:pPr>
            <a:r>
              <a:rPr lang="fr-CH" sz="1100" noProof="0" dirty="0">
                <a:latin typeface="Century Gothic" panose="020B0502020202020204" pitchFamily="34" charset="0"/>
              </a:rPr>
              <a:t>Elle évite les généralisations.</a:t>
            </a:r>
          </a:p>
          <a:p>
            <a:pPr marL="171450" indent="-171450">
              <a:buFont typeface="Arial" panose="020B0604020202020204" pitchFamily="34" charset="0"/>
              <a:buChar char="•"/>
            </a:pPr>
            <a:r>
              <a:rPr lang="fr-CH" sz="1100" noProof="0" dirty="0">
                <a:latin typeface="Century Gothic" panose="020B0502020202020204" pitchFamily="34" charset="0"/>
              </a:rPr>
              <a:t>Elle clarifie à quels besoins la solution doit répondre.</a:t>
            </a:r>
          </a:p>
          <a:p>
            <a:pPr marL="171450" indent="-171450">
              <a:buFont typeface="Arial" panose="020B0604020202020204" pitchFamily="34" charset="0"/>
              <a:buChar char="•"/>
            </a:pPr>
            <a:r>
              <a:rPr lang="fr-CH" sz="1100" noProof="0" dirty="0">
                <a:latin typeface="Century Gothic" panose="020B0502020202020204" pitchFamily="34" charset="0"/>
              </a:rPr>
              <a:t>Elle soutient une conception basée sur l’empathie plutôt qu’une approche purement axée sur l’entreprise.</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La Persona ne concerne donc pas uniquement les données démographiques (âge, genre, profession), mais aussi les motivations, routines, souhaits, peurs et habitudes quotidiennes. Ces éléments sont d’autant plus importants lorsque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développent ensuite les « Jobs to </a:t>
            </a:r>
            <a:r>
              <a:rPr lang="fr-CH" sz="1100" noProof="0" dirty="0" err="1">
                <a:latin typeface="Century Gothic" panose="020B0502020202020204" pitchFamily="34" charset="0"/>
              </a:rPr>
              <a:t>be</a:t>
            </a:r>
            <a:r>
              <a:rPr lang="fr-CH" sz="1100" noProof="0" dirty="0">
                <a:latin typeface="Century Gothic" panose="020B0502020202020204" pitchFamily="34" charset="0"/>
              </a:rPr>
              <a:t> Done », les « Pain Points » et les questions CPN (« Comment pourrions-nous »).</a:t>
            </a:r>
          </a:p>
        </p:txBody>
      </p:sp>
      <p:sp>
        <p:nvSpPr>
          <p:cNvPr id="3471" name="Google Shape;3471;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CH"/>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6"/>
        <p:cNvGrpSpPr/>
        <p:nvPr/>
      </p:nvGrpSpPr>
      <p:grpSpPr>
        <a:xfrm>
          <a:off x="0" y="0"/>
          <a:ext cx="0" cy="0"/>
          <a:chOff x="0" y="0"/>
          <a:chExt cx="0" cy="0"/>
        </a:xfrm>
      </p:grpSpPr>
      <p:sp>
        <p:nvSpPr>
          <p:cNvPr id="3477" name="Google Shape;3477;p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8" name="Google Shape;3478;p4: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Cette diapositive explique </a:t>
            </a:r>
            <a:r>
              <a:rPr lang="fr-CH" sz="1100" i="1" noProof="0" dirty="0">
                <a:latin typeface="Century Gothic" panose="020B0502020202020204" pitchFamily="34" charset="0"/>
              </a:rPr>
              <a:t>pourquoi </a:t>
            </a:r>
            <a:r>
              <a:rPr lang="fr-CH" sz="1100" noProof="0" dirty="0">
                <a:latin typeface="Century Gothic" panose="020B0502020202020204" pitchFamily="34" charset="0"/>
              </a:rPr>
              <a:t>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sont utiles dans l’entrepreneuriat. 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transmettent une image concrète et compréhensible des </a:t>
            </a:r>
            <a:r>
              <a:rPr lang="fr-CH" sz="1100" noProof="0" dirty="0" err="1">
                <a:latin typeface="Century Gothic" panose="020B0502020202020204" pitchFamily="34" charset="0"/>
              </a:rPr>
              <a:t>client·e·s</a:t>
            </a:r>
            <a:r>
              <a:rPr lang="fr-CH" sz="1100" noProof="0" dirty="0">
                <a:latin typeface="Century Gothic" panose="020B0502020202020204" pitchFamily="34" charset="0"/>
              </a:rPr>
              <a:t>. Nous comprenons mieux les personnes que des segments de marché abstraits. Lors de l’introduction du concept de « Persona », il est utile que la personne exemple soit proche de l’univers des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 par exemple </a:t>
            </a:r>
            <a:r>
              <a:rPr lang="fr-CH" sz="1100" noProof="0" dirty="0" err="1">
                <a:latin typeface="Century Gothic" panose="020B0502020202020204" pitchFamily="34" charset="0"/>
              </a:rPr>
              <a:t>un·e</a:t>
            </a:r>
            <a:r>
              <a:rPr lang="fr-CH" sz="1100" noProof="0" dirty="0">
                <a:latin typeface="Century Gothic" panose="020B0502020202020204" pitchFamily="34" charset="0"/>
              </a:rPr>
              <a:t> </a:t>
            </a:r>
            <a:r>
              <a:rPr lang="fr-CH" sz="1100" noProof="0" dirty="0" err="1">
                <a:latin typeface="Century Gothic" panose="020B0502020202020204" pitchFamily="34" charset="0"/>
              </a:rPr>
              <a:t>apprenti·e</a:t>
            </a:r>
            <a:r>
              <a:rPr lang="fr-CH" sz="1100" noProof="0" dirty="0">
                <a:latin typeface="Century Gothic" panose="020B0502020202020204" pitchFamily="34" charset="0"/>
              </a:rPr>
              <a:t> </a:t>
            </a:r>
            <a:r>
              <a:rPr lang="fr-CH" sz="1100" noProof="0" dirty="0" err="1">
                <a:latin typeface="Century Gothic" panose="020B0502020202020204" pitchFamily="34" charset="0"/>
              </a:rPr>
              <a:t>cuisinier·ère</a:t>
            </a:r>
            <a:r>
              <a:rPr lang="fr-CH" sz="1100" noProof="0" dirty="0">
                <a:latin typeface="Century Gothic" panose="020B0502020202020204" pitchFamily="34" charset="0"/>
              </a:rPr>
              <a:t>, une jeune collaboratrice en logistique ou </a:t>
            </a:r>
            <a:r>
              <a:rPr lang="fr-CH" sz="1100" noProof="0" dirty="0" err="1">
                <a:latin typeface="Century Gothic" panose="020B0502020202020204" pitchFamily="34" charset="0"/>
              </a:rPr>
              <a:t>un·e</a:t>
            </a:r>
            <a:r>
              <a:rPr lang="fr-CH" sz="1100" noProof="0" dirty="0">
                <a:latin typeface="Century Gothic" panose="020B0502020202020204" pitchFamily="34" charset="0"/>
              </a:rPr>
              <a:t> </a:t>
            </a:r>
            <a:r>
              <a:rPr lang="fr-CH" sz="1100" noProof="0" dirty="0" err="1">
                <a:latin typeface="Century Gothic" panose="020B0502020202020204" pitchFamily="34" charset="0"/>
              </a:rPr>
              <a:t>apprenti·e</a:t>
            </a:r>
            <a:r>
              <a:rPr lang="fr-CH" sz="1100" noProof="0" dirty="0">
                <a:latin typeface="Century Gothic" panose="020B0502020202020204" pitchFamily="34" charset="0"/>
              </a:rPr>
              <a:t> dans l’hôtellerie. Ainsi,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peuvent plus facilement s’approprier l’idée que l’on développe des solutions pour une personne précise.</a:t>
            </a:r>
          </a:p>
          <a:p>
            <a:pPr marL="0" indent="0"/>
            <a:endParaRPr lang="fr-CH" sz="1100" b="1" noProof="0" dirty="0">
              <a:latin typeface="Century Gothic" panose="020B0502020202020204" pitchFamily="34" charset="0"/>
            </a:endParaRPr>
          </a:p>
          <a:p>
            <a:pPr marL="0" indent="0"/>
            <a:r>
              <a:rPr lang="fr-CH" sz="1100" b="1" noProof="0" dirty="0">
                <a:latin typeface="Century Gothic" panose="020B0502020202020204" pitchFamily="34" charset="0"/>
              </a:rPr>
              <a:t>La différence entre segment de clientèle et Persona :</a:t>
            </a:r>
          </a:p>
          <a:p>
            <a:pPr marL="0" indent="0"/>
            <a:r>
              <a:rPr lang="fr-CH" sz="1100" b="1" noProof="0" dirty="0">
                <a:latin typeface="Century Gothic" panose="020B0502020202020204" pitchFamily="34" charset="0"/>
              </a:rPr>
              <a:t>Segment de clientèle : </a:t>
            </a:r>
            <a:r>
              <a:rPr lang="fr-CH" sz="1100" noProof="0" dirty="0">
                <a:latin typeface="Century Gothic" panose="020B0502020202020204" pitchFamily="34" charset="0"/>
              </a:rPr>
              <a:t>Il s’agit d’un </a:t>
            </a:r>
            <a:r>
              <a:rPr lang="fr-CH" sz="1100" i="1" noProof="0" dirty="0">
                <a:latin typeface="Century Gothic" panose="020B0502020202020204" pitchFamily="34" charset="0"/>
              </a:rPr>
              <a:t>segment </a:t>
            </a:r>
            <a:r>
              <a:rPr lang="fr-CH" sz="1100" noProof="0" dirty="0">
                <a:latin typeface="Century Gothic" panose="020B0502020202020204" pitchFamily="34" charset="0"/>
              </a:rPr>
              <a:t>décrit à l’aide de chiffres et de caractéristiques générales (par exemple </a:t>
            </a:r>
            <a:r>
              <a:rPr lang="fr-CH" sz="1100" i="1" noProof="0" dirty="0">
                <a:latin typeface="Century Gothic" panose="020B0502020202020204" pitchFamily="34" charset="0"/>
              </a:rPr>
              <a:t>« âge 17–35 ans, vit en Suisse, travaille dans un secteur spécifique, revenu moyen, fait la navette chaque jour »</a:t>
            </a:r>
            <a:r>
              <a:rPr lang="fr-CH" sz="1100" noProof="0" dirty="0">
                <a:latin typeface="Century Gothic" panose="020B0502020202020204" pitchFamily="34" charset="0"/>
              </a:rPr>
              <a:t>). Cela aide à définir </a:t>
            </a:r>
            <a:r>
              <a:rPr lang="fr-CH" sz="1100" i="1" noProof="0" dirty="0">
                <a:latin typeface="Century Gothic" panose="020B0502020202020204" pitchFamily="34" charset="0"/>
              </a:rPr>
              <a:t>qui appartient </a:t>
            </a:r>
            <a:r>
              <a:rPr lang="fr-CH" sz="1100" noProof="0" dirty="0">
                <a:latin typeface="Century Gothic" panose="020B0502020202020204" pitchFamily="34" charset="0"/>
              </a:rPr>
              <a:t>au marché cible et </a:t>
            </a:r>
            <a:r>
              <a:rPr lang="fr-CH" sz="1100" i="1" noProof="0" dirty="0">
                <a:latin typeface="Century Gothic" panose="020B0502020202020204" pitchFamily="34" charset="0"/>
              </a:rPr>
              <a:t>qui n’en fait pas partie</a:t>
            </a:r>
            <a:r>
              <a:rPr lang="fr-CH" sz="1100" noProof="0" dirty="0">
                <a:latin typeface="Century Gothic" panose="020B0502020202020204" pitchFamily="34" charset="0"/>
              </a:rPr>
              <a:t>, mais cela reste abstrait.</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Persona : </a:t>
            </a:r>
            <a:r>
              <a:rPr lang="fr-CH" sz="1100" noProof="0" dirty="0">
                <a:latin typeface="Century Gothic" panose="020B0502020202020204" pitchFamily="34" charset="0"/>
              </a:rPr>
              <a:t>Une Persona est une </a:t>
            </a:r>
            <a:r>
              <a:rPr lang="fr-CH" sz="1100" i="1" noProof="0" dirty="0">
                <a:latin typeface="Century Gothic" panose="020B0502020202020204" pitchFamily="34" charset="0"/>
              </a:rPr>
              <a:t>figure fictive mais réaliste</a:t>
            </a:r>
            <a:r>
              <a:rPr lang="fr-CH" sz="1100" noProof="0" dirty="0">
                <a:latin typeface="Century Gothic" panose="020B0502020202020204" pitchFamily="34" charset="0"/>
              </a:rPr>
              <a:t>, créée pour représenter ce segment. Elle comprend un nom, un âge, un contexte, des motivations, des frustrations, des citations et des schémas de comportement. Elle donne un visage, une voix et une histoire au segment de clientèle, ce qui permet aux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de mieux s’identifier à elle et d’expliquer plus tard leurs choix lors du pitch.</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Pourquoi les </a:t>
            </a:r>
            <a:r>
              <a:rPr lang="fr-CH" sz="1100" b="1" noProof="0" dirty="0" err="1">
                <a:latin typeface="Century Gothic" panose="020B0502020202020204" pitchFamily="34" charset="0"/>
              </a:rPr>
              <a:t>Personas</a:t>
            </a:r>
            <a:r>
              <a:rPr lang="fr-CH" sz="1100" b="1" noProof="0" dirty="0">
                <a:latin typeface="Century Gothic" panose="020B0502020202020204" pitchFamily="34" charset="0"/>
              </a:rPr>
              <a:t> aident les </a:t>
            </a:r>
            <a:r>
              <a:rPr lang="fr-CH" sz="1100" b="1" noProof="0" dirty="0" err="1">
                <a:latin typeface="Century Gothic" panose="020B0502020202020204" pitchFamily="34" charset="0"/>
              </a:rPr>
              <a:t>apprenti·e·s</a:t>
            </a:r>
            <a:r>
              <a:rPr lang="fr-CH" sz="1100" b="1" noProof="0" dirty="0">
                <a:latin typeface="Century Gothic" panose="020B0502020202020204" pitchFamily="34" charset="0"/>
              </a:rPr>
              <a:t> :</a:t>
            </a:r>
          </a:p>
          <a:p>
            <a:pPr marL="171450" indent="-171450">
              <a:buFont typeface="Arial" panose="020B0604020202020204" pitchFamily="34" charset="0"/>
              <a:buChar char="•"/>
            </a:pPr>
            <a:r>
              <a:rPr lang="fr-CH" sz="1100" noProof="0" dirty="0">
                <a:latin typeface="Century Gothic" panose="020B0502020202020204" pitchFamily="34" charset="0"/>
              </a:rPr>
              <a:t>Elles favorisent l’empathie et une compréhension approfondie du quotidien des </a:t>
            </a:r>
            <a:r>
              <a:rPr lang="fr-CH" sz="1100" noProof="0" dirty="0" err="1">
                <a:latin typeface="Century Gothic" panose="020B0502020202020204" pitchFamily="34" charset="0"/>
              </a:rPr>
              <a:t>client·e·s</a:t>
            </a:r>
            <a:r>
              <a:rPr lang="fr-CH" sz="1100" noProof="0" dirty="0">
                <a:latin typeface="Century Gothic" panose="020B0502020202020204" pitchFamily="34" charset="0"/>
              </a:rPr>
              <a:t>.</a:t>
            </a:r>
          </a:p>
          <a:p>
            <a:pPr marL="171450" indent="-171450">
              <a:buFont typeface="Arial" panose="020B0604020202020204" pitchFamily="34" charset="0"/>
              <a:buChar char="•"/>
            </a:pPr>
            <a:r>
              <a:rPr lang="fr-CH" sz="1100" noProof="0" dirty="0">
                <a:latin typeface="Century Gothic" panose="020B0502020202020204" pitchFamily="34" charset="0"/>
              </a:rPr>
              <a:t>Elles aident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à rester </a:t>
            </a:r>
            <a:r>
              <a:rPr lang="fr-CH" sz="1100" noProof="0" dirty="0" err="1">
                <a:latin typeface="Century Gothic" panose="020B0502020202020204" pitchFamily="34" charset="0"/>
              </a:rPr>
              <a:t>concentré·e·s</a:t>
            </a:r>
            <a:r>
              <a:rPr lang="fr-CH" sz="1100" noProof="0" dirty="0">
                <a:latin typeface="Century Gothic" panose="020B0502020202020204" pitchFamily="34" charset="0"/>
              </a:rPr>
              <a:t>, au lieu de dire : « Notre produit est destiné à tout le monde. »</a:t>
            </a:r>
          </a:p>
          <a:p>
            <a:pPr marL="171450" indent="-171450">
              <a:buFont typeface="Arial" panose="020B0604020202020204" pitchFamily="34" charset="0"/>
              <a:buChar char="•"/>
            </a:pPr>
            <a:r>
              <a:rPr lang="fr-CH" sz="1100" noProof="0" dirty="0">
                <a:latin typeface="Century Gothic" panose="020B0502020202020204" pitchFamily="34" charset="0"/>
              </a:rPr>
              <a:t>Elles soutiennent les décisions tout au long du projet : les fonctionnalités du produit, la communication, les priorités et la narration du pitch deviennent souvent plus claires lorsqu’on imagine ce que la Persona dirait ou ferait.</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Important :</a:t>
            </a:r>
          </a:p>
          <a:p>
            <a:pPr marL="171450" indent="-171450">
              <a:buFont typeface="Arial" panose="020B0604020202020204" pitchFamily="34" charset="0"/>
              <a:buChar char="•"/>
            </a:pPr>
            <a:r>
              <a:rPr lang="fr-CH" sz="1100" noProof="0" dirty="0">
                <a:latin typeface="Century Gothic" panose="020B0502020202020204" pitchFamily="34" charset="0"/>
              </a:rPr>
              <a:t>Une Persona </a:t>
            </a:r>
            <a:r>
              <a:rPr lang="fr-CH" sz="1100" i="1" noProof="0" dirty="0">
                <a:latin typeface="Century Gothic" panose="020B0502020202020204" pitchFamily="34" charset="0"/>
              </a:rPr>
              <a:t>n’est pas </a:t>
            </a:r>
            <a:r>
              <a:rPr lang="fr-CH" sz="1100" noProof="0" dirty="0">
                <a:latin typeface="Century Gothic" panose="020B0502020202020204" pitchFamily="34" charset="0"/>
              </a:rPr>
              <a:t>une description figée ou « parfaite ». Elle doit évoluer au fur et à mesure que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découvrent de nouveaux éléments lors de leurs recherches.</a:t>
            </a:r>
          </a:p>
          <a:p>
            <a:pPr marL="171450" indent="-171450">
              <a:buFont typeface="Arial" panose="020B0604020202020204" pitchFamily="34" charset="0"/>
              <a:buChar char="•"/>
            </a:pPr>
            <a:r>
              <a:rPr lang="fr-CH" sz="1100" noProof="0" dirty="0">
                <a:latin typeface="Century Gothic" panose="020B0502020202020204" pitchFamily="34" charset="0"/>
              </a:rPr>
              <a:t>Différentes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peuvent avoir à accomplir la même tâche (Jobs to </a:t>
            </a:r>
            <a:r>
              <a:rPr lang="fr-CH" sz="1100" noProof="0" dirty="0" err="1">
                <a:latin typeface="Century Gothic" panose="020B0502020202020204" pitchFamily="34" charset="0"/>
              </a:rPr>
              <a:t>be</a:t>
            </a:r>
            <a:r>
              <a:rPr lang="fr-CH" sz="1100" noProof="0" dirty="0">
                <a:latin typeface="Century Gothic" panose="020B0502020202020204" pitchFamily="34" charset="0"/>
              </a:rPr>
              <a:t> Done) ; cela aide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à ne pas confondre la Persona avec le problème.</a:t>
            </a:r>
          </a:p>
          <a:p>
            <a:pPr marL="171450" indent="-171450">
              <a:buFont typeface="Arial" panose="020B0604020202020204" pitchFamily="34" charset="0"/>
              <a:buChar char="•"/>
            </a:pPr>
            <a:r>
              <a:rPr lang="fr-CH" sz="1100" noProof="0" dirty="0">
                <a:latin typeface="Century Gothic" panose="020B0502020202020204" pitchFamily="34" charset="0"/>
              </a:rPr>
              <a:t>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peuvent entraîner des biais si elles sont prises trop littéralement (« concevoir uniquement pour Lea »). Rappelez aux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que 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sont des outils d’inspiration et de focalisation, et non des définitions rigides du marché.</a:t>
            </a:r>
          </a:p>
          <a:p>
            <a:pPr marL="171450" indent="-171450">
              <a:buFont typeface="Arial" panose="020B0604020202020204" pitchFamily="34" charset="0"/>
              <a:buChar char="•"/>
            </a:pPr>
            <a:r>
              <a:rPr lang="fr-CH" sz="1100" noProof="0" dirty="0">
                <a:latin typeface="Century Gothic" panose="020B0502020202020204" pitchFamily="34" charset="0"/>
              </a:rPr>
              <a:t>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sont des </a:t>
            </a:r>
            <a:r>
              <a:rPr lang="fr-CH" sz="1100" b="1" noProof="0" dirty="0">
                <a:latin typeface="Century Gothic" panose="020B0502020202020204" pitchFamily="34" charset="0"/>
              </a:rPr>
              <a:t>outils pratiques et flexibles</a:t>
            </a:r>
            <a:r>
              <a:rPr lang="fr-CH" sz="1100" noProof="0" dirty="0">
                <a:latin typeface="Century Gothic" panose="020B0502020202020204" pitchFamily="34" charset="0"/>
              </a:rPr>
              <a:t>. Elles doivent soutenir la compréhension des problèmes, la génération d’idées et le storytelling tout au long du processus </a:t>
            </a:r>
            <a:r>
              <a:rPr lang="fr-CH" sz="1100" i="1" noProof="0" dirty="0">
                <a:latin typeface="Century Gothic" panose="020B0502020202020204" pitchFamily="34" charset="0"/>
              </a:rPr>
              <a:t>myidea</a:t>
            </a:r>
            <a:r>
              <a:rPr lang="fr-CH" sz="1100" noProof="0" dirty="0">
                <a:latin typeface="Century Gothic" panose="020B0502020202020204" pitchFamily="34" charset="0"/>
              </a:rPr>
              <a:t>.</a:t>
            </a:r>
          </a:p>
          <a:p>
            <a:pPr marL="0" lvl="0" indent="0" algn="l" rtl="0">
              <a:spcBef>
                <a:spcPts val="600"/>
              </a:spcBef>
              <a:spcAft>
                <a:spcPts val="0"/>
              </a:spcAft>
              <a:buNone/>
            </a:pPr>
            <a:endParaRPr dirty="0"/>
          </a:p>
        </p:txBody>
      </p:sp>
      <p:sp>
        <p:nvSpPr>
          <p:cNvPr id="3479" name="Google Shape;3479;p4: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3"/>
        <p:cNvGrpSpPr/>
        <p:nvPr/>
      </p:nvGrpSpPr>
      <p:grpSpPr>
        <a:xfrm>
          <a:off x="0" y="0"/>
          <a:ext cx="0" cy="0"/>
          <a:chOff x="0" y="0"/>
          <a:chExt cx="0" cy="0"/>
        </a:xfrm>
      </p:grpSpPr>
      <p:sp>
        <p:nvSpPr>
          <p:cNvPr id="3494" name="Google Shape;3494;p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5" name="Google Shape;3495;p5: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Cette diapositive présente le déroulement du travail pour la création d’une Persona.</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Étape 1 – Collecter des données  </a:t>
            </a:r>
          </a:p>
          <a:p>
            <a:pPr marL="0" indent="0"/>
            <a:r>
              <a:rPr lang="fr-CH" sz="1100" noProof="0" dirty="0">
                <a:latin typeface="Century Gothic" panose="020B0502020202020204" pitchFamily="34" charset="0"/>
              </a:rPr>
              <a:t>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collectent d’abord des informations réelles. Celles-ci peuvent provenir de différentes sources (voir module 1.2) :</a:t>
            </a:r>
          </a:p>
          <a:p>
            <a:pPr marL="171450" indent="-171450">
              <a:buFont typeface="Arial" panose="020B0604020202020204" pitchFamily="34" charset="0"/>
              <a:buChar char="•"/>
            </a:pPr>
            <a:r>
              <a:rPr lang="fr-CH" sz="1100" noProof="0" dirty="0">
                <a:latin typeface="Century Gothic" panose="020B0502020202020204" pitchFamily="34" charset="0"/>
              </a:rPr>
              <a:t>Recherche secondaire (articles, rapports, avis en ligne)</a:t>
            </a:r>
          </a:p>
          <a:p>
            <a:pPr marL="171450" indent="-171450">
              <a:buFont typeface="Arial" panose="020B0604020202020204" pitchFamily="34" charset="0"/>
              <a:buChar char="•"/>
            </a:pPr>
            <a:r>
              <a:rPr lang="fr-CH" sz="1100" noProof="0" dirty="0">
                <a:latin typeface="Century Gothic" panose="020B0502020202020204" pitchFamily="34" charset="0"/>
              </a:rPr>
              <a:t>Recherche sur le terrain (entretiens, observations)</a:t>
            </a:r>
          </a:p>
          <a:p>
            <a:pPr marL="0" indent="0"/>
            <a:r>
              <a:rPr lang="fr-CH" sz="1100" noProof="0" dirty="0">
                <a:latin typeface="Century Gothic" panose="020B0502020202020204" pitchFamily="34" charset="0"/>
              </a:rPr>
              <a:t>L’objectif est d’éviter que la Persona soit créée à partir de l’imagination.</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Étape 2 – Identifier des schémas  </a:t>
            </a:r>
          </a:p>
          <a:p>
            <a:pPr marL="0" indent="0"/>
            <a:r>
              <a:rPr lang="fr-CH" sz="1100" noProof="0" dirty="0">
                <a:latin typeface="Century Gothic" panose="020B0502020202020204" pitchFamily="34" charset="0"/>
              </a:rPr>
              <a:t>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identifient des points communs entre plusieurs personnes :</a:t>
            </a:r>
          </a:p>
          <a:p>
            <a:pPr marL="171450" indent="-171450">
              <a:buFont typeface="Arial" panose="020B0604020202020204" pitchFamily="34" charset="0"/>
              <a:buChar char="•"/>
            </a:pPr>
            <a:r>
              <a:rPr lang="fr-CH" sz="1100" noProof="0" dirty="0">
                <a:latin typeface="Century Gothic" panose="020B0502020202020204" pitchFamily="34" charset="0"/>
              </a:rPr>
              <a:t>Que souhaitent beaucoup d’entre elles ?</a:t>
            </a:r>
          </a:p>
          <a:p>
            <a:pPr marL="171450" indent="-171450">
              <a:buFont typeface="Arial" panose="020B0604020202020204" pitchFamily="34" charset="0"/>
              <a:buChar char="•"/>
            </a:pPr>
            <a:r>
              <a:rPr lang="fr-CH" sz="1100" noProof="0" dirty="0">
                <a:latin typeface="Century Gothic" panose="020B0502020202020204" pitchFamily="34" charset="0"/>
              </a:rPr>
              <a:t>Avec quoi rencontrent-elles des difficultés ?</a:t>
            </a:r>
          </a:p>
          <a:p>
            <a:pPr marL="171450" indent="-171450">
              <a:buFont typeface="Arial" panose="020B0604020202020204" pitchFamily="34" charset="0"/>
              <a:buChar char="•"/>
            </a:pPr>
            <a:r>
              <a:rPr lang="fr-CH" sz="1100" noProof="0" dirty="0">
                <a:latin typeface="Century Gothic" panose="020B0502020202020204" pitchFamily="34" charset="0"/>
              </a:rPr>
              <a:t>Quelles routines ou habitudes reviennent fréquemment ?</a:t>
            </a:r>
          </a:p>
          <a:p>
            <a:pPr marL="0" indent="0"/>
            <a:r>
              <a:rPr lang="fr-CH" sz="1100" noProof="0" dirty="0">
                <a:latin typeface="Century Gothic" panose="020B0502020202020204" pitchFamily="34" charset="0"/>
              </a:rPr>
              <a:t>Les schémas permettent d’éviter de créer une Persona sur la base d’un seul cas extrême.</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Étape 3 – Créer une Persona  </a:t>
            </a:r>
          </a:p>
          <a:p>
            <a:pPr marL="0" indent="0"/>
            <a:r>
              <a:rPr lang="fr-CH" sz="1100" noProof="0" dirty="0">
                <a:latin typeface="Century Gothic" panose="020B0502020202020204" pitchFamily="34" charset="0"/>
              </a:rPr>
              <a:t>Une Persona doit contenir les éléments suivants :</a:t>
            </a:r>
          </a:p>
          <a:p>
            <a:pPr marL="171450" indent="-171450">
              <a:buFont typeface="Arial" panose="020B0604020202020204" pitchFamily="34" charset="0"/>
              <a:buChar char="•"/>
            </a:pPr>
            <a:r>
              <a:rPr lang="fr-CH" sz="1100" noProof="0" dirty="0">
                <a:latin typeface="Century Gothic" panose="020B0502020202020204" pitchFamily="34" charset="0"/>
              </a:rPr>
              <a:t>Nom et image (fictifs)</a:t>
            </a:r>
          </a:p>
          <a:p>
            <a:pPr marL="171450" indent="-171450">
              <a:buFont typeface="Arial" panose="020B0604020202020204" pitchFamily="34" charset="0"/>
              <a:buChar char="•"/>
            </a:pPr>
            <a:r>
              <a:rPr lang="fr-CH" sz="1100" noProof="0" dirty="0">
                <a:latin typeface="Century Gothic" panose="020B0502020202020204" pitchFamily="34" charset="0"/>
              </a:rPr>
              <a:t>Âge, profession, parcours</a:t>
            </a:r>
          </a:p>
          <a:p>
            <a:pPr marL="171450" indent="-171450">
              <a:buFont typeface="Arial" panose="020B0604020202020204" pitchFamily="34" charset="0"/>
              <a:buChar char="•"/>
            </a:pPr>
            <a:r>
              <a:rPr lang="fr-CH" sz="1100" noProof="0" dirty="0">
                <a:latin typeface="Century Gothic" panose="020B0502020202020204" pitchFamily="34" charset="0"/>
              </a:rPr>
              <a:t>Objectifs et motivations (pourquoi la personne s’y intéresse)</a:t>
            </a:r>
          </a:p>
          <a:p>
            <a:pPr marL="171450" indent="-171450">
              <a:buFont typeface="Arial" panose="020B0604020202020204" pitchFamily="34" charset="0"/>
              <a:buChar char="•"/>
            </a:pPr>
            <a:r>
              <a:rPr lang="fr-CH" sz="1100" noProof="0" dirty="0">
                <a:latin typeface="Century Gothic" panose="020B0502020202020204" pitchFamily="34" charset="0"/>
              </a:rPr>
              <a:t>Frustrations et obstacles</a:t>
            </a:r>
          </a:p>
          <a:p>
            <a:pPr marL="171450" indent="-171450">
              <a:buFont typeface="Arial" panose="020B0604020202020204" pitchFamily="34" charset="0"/>
              <a:buChar char="•"/>
            </a:pPr>
            <a:r>
              <a:rPr lang="fr-CH" sz="1100" noProof="0" dirty="0">
                <a:latin typeface="Century Gothic" panose="020B0502020202020204" pitchFamily="34" charset="0"/>
              </a:rPr>
              <a:t>Une citation qui reflète sa façon de penser</a:t>
            </a:r>
          </a:p>
          <a:p>
            <a:pPr marL="171450" indent="-171450">
              <a:buFont typeface="Arial" panose="020B0604020202020204" pitchFamily="34" charset="0"/>
              <a:buChar char="•"/>
            </a:pPr>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Important : La Persona n’est pas la même chose que la carte d’empathie.</a:t>
            </a:r>
          </a:p>
          <a:p>
            <a:pPr marL="171450" indent="-171450">
              <a:buFont typeface="Arial" panose="020B0604020202020204" pitchFamily="34" charset="0"/>
              <a:buChar char="•"/>
            </a:pPr>
            <a:r>
              <a:rPr lang="fr-CH" sz="1100" noProof="0" dirty="0">
                <a:latin typeface="Century Gothic" panose="020B0502020202020204" pitchFamily="34" charset="0"/>
              </a:rPr>
              <a:t>Persona = Qui est la cliente ou le client.</a:t>
            </a:r>
          </a:p>
          <a:p>
            <a:pPr marL="171450" indent="-171450">
              <a:buFont typeface="Arial" panose="020B0604020202020204" pitchFamily="34" charset="0"/>
              <a:buChar char="•"/>
            </a:pPr>
            <a:r>
              <a:rPr lang="fr-CH" sz="1100" noProof="0" dirty="0">
                <a:latin typeface="Century Gothic" panose="020B0502020202020204" pitchFamily="34" charset="0"/>
              </a:rPr>
              <a:t>La carte d’empathie = Comment la cliente ou le client vit le problème.</a:t>
            </a:r>
          </a:p>
          <a:p>
            <a:endParaRPr sz="1100" dirty="0">
              <a:latin typeface="Century Gothic"/>
              <a:ea typeface="Century Gothic"/>
              <a:cs typeface="Century Gothic"/>
              <a:sym typeface="Century Gothic"/>
            </a:endParaRPr>
          </a:p>
        </p:txBody>
      </p:sp>
      <p:sp>
        <p:nvSpPr>
          <p:cNvPr id="3496" name="Google Shape;3496;p5: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3"/>
        <p:cNvGrpSpPr/>
        <p:nvPr/>
      </p:nvGrpSpPr>
      <p:grpSpPr>
        <a:xfrm>
          <a:off x="0" y="0"/>
          <a:ext cx="0" cy="0"/>
          <a:chOff x="0" y="0"/>
          <a:chExt cx="0" cy="0"/>
        </a:xfrm>
      </p:grpSpPr>
      <p:sp>
        <p:nvSpPr>
          <p:cNvPr id="3514" name="Google Shape;3514;p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5" name="Google Shape;3515;p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Cette diapositive présente la première étape : la collecte d’informations avant la création d’une Persona.</a:t>
            </a:r>
          </a:p>
          <a:p>
            <a:pPr marL="0" indent="0"/>
            <a:endParaRPr lang="fr-CH" sz="1100" noProof="0" dirty="0">
              <a:latin typeface="Century Gothic" panose="020B0502020202020204" pitchFamily="34" charset="0"/>
            </a:endParaRPr>
          </a:p>
          <a:p>
            <a:pPr marL="0" indent="0"/>
            <a:r>
              <a:rPr lang="fr-CH" sz="1100" noProof="0" dirty="0">
                <a:latin typeface="Century Gothic" panose="020B0502020202020204" pitchFamily="34" charset="0"/>
              </a:rPr>
              <a:t>Il est important que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a:t>
            </a:r>
            <a:r>
              <a:rPr lang="fr-CH" sz="1100" b="1" noProof="0" dirty="0">
                <a:latin typeface="Century Gothic" panose="020B0502020202020204" pitchFamily="34" charset="0"/>
              </a:rPr>
              <a:t>n’inventent pas de détails de toutes pièces</a:t>
            </a:r>
            <a:r>
              <a:rPr lang="fr-CH" sz="1100" noProof="0" dirty="0">
                <a:latin typeface="Century Gothic" panose="020B0502020202020204" pitchFamily="34" charset="0"/>
              </a:rPr>
              <a:t>. Une Persona repose sur des </a:t>
            </a:r>
            <a:r>
              <a:rPr lang="fr-CH" sz="1100" b="1" noProof="0" dirty="0">
                <a:latin typeface="Century Gothic" panose="020B0502020202020204" pitchFamily="34" charset="0"/>
              </a:rPr>
              <a:t>données réelles</a:t>
            </a:r>
            <a:r>
              <a:rPr lang="fr-CH" sz="1100" noProof="0" dirty="0">
                <a:latin typeface="Century Gothic" panose="020B0502020202020204" pitchFamily="34" charset="0"/>
              </a:rPr>
              <a:t>, collectées par les méthodes</a:t>
            </a:r>
          </a:p>
          <a:p>
            <a:pPr marL="0" indent="0"/>
            <a:r>
              <a:rPr lang="fr-CH" sz="1100" noProof="0" dirty="0">
                <a:latin typeface="Century Gothic" panose="020B0502020202020204" pitchFamily="34" charset="0"/>
              </a:rPr>
              <a:t>suivantes :</a:t>
            </a:r>
          </a:p>
          <a:p>
            <a:pPr marL="171450" indent="-171450">
              <a:buFont typeface="Arial" panose="020B0604020202020204" pitchFamily="34" charset="0"/>
              <a:buChar char="•"/>
            </a:pPr>
            <a:r>
              <a:rPr lang="fr-CH" sz="1100" b="1" noProof="0" dirty="0">
                <a:latin typeface="Century Gothic" panose="020B0502020202020204" pitchFamily="34" charset="0"/>
              </a:rPr>
              <a:t>Recherche secondaire : </a:t>
            </a:r>
            <a:r>
              <a:rPr lang="fr-CH" sz="1100" noProof="0" dirty="0">
                <a:latin typeface="Century Gothic" panose="020B0502020202020204" pitchFamily="34" charset="0"/>
              </a:rPr>
              <a:t>statistiques démographiques, habitudes générales des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rapports sur le comportement des jeunes, observations en ligne (par exemple, ce que les jeunes disent sur </a:t>
            </a:r>
            <a:r>
              <a:rPr lang="fr-CH" sz="1100" noProof="0" dirty="0" err="1">
                <a:latin typeface="Century Gothic" panose="020B0502020202020204" pitchFamily="34" charset="0"/>
              </a:rPr>
              <a:t>TikTok</a:t>
            </a:r>
            <a:r>
              <a:rPr lang="fr-CH" sz="1100" noProof="0" dirty="0">
                <a:latin typeface="Century Gothic" panose="020B0502020202020204" pitchFamily="34" charset="0"/>
              </a:rPr>
              <a:t> à propos des habitudes alimentaires).</a:t>
            </a:r>
          </a:p>
          <a:p>
            <a:pPr marL="171450" indent="-171450">
              <a:buFont typeface="Arial" panose="020B0604020202020204" pitchFamily="34" charset="0"/>
              <a:buChar char="•"/>
            </a:pPr>
            <a:r>
              <a:rPr lang="fr-CH" sz="1100" b="1" noProof="0" dirty="0">
                <a:latin typeface="Century Gothic" panose="020B0502020202020204" pitchFamily="34" charset="0"/>
              </a:rPr>
              <a:t>Recherche sur le terrain : les </a:t>
            </a:r>
            <a:r>
              <a:rPr lang="fr-CH" sz="1100" b="1" noProof="0" dirty="0" err="1">
                <a:latin typeface="Century Gothic" panose="020B0502020202020204" pitchFamily="34" charset="0"/>
              </a:rPr>
              <a:t>Personas</a:t>
            </a:r>
            <a:r>
              <a:rPr lang="fr-CH" sz="1100" b="1" noProof="0" dirty="0">
                <a:latin typeface="Century Gothic" panose="020B0502020202020204" pitchFamily="34" charset="0"/>
              </a:rPr>
              <a:t> </a:t>
            </a:r>
            <a:r>
              <a:rPr lang="fr-CH" sz="1100" noProof="0" dirty="0">
                <a:latin typeface="Century Gothic" panose="020B0502020202020204" pitchFamily="34" charset="0"/>
              </a:rPr>
              <a:t>doivent concerner des personnes qui correspondent réellement au segment de clientèle visé.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doivent se rendre là où ces personnes se trouvent : par exemple, interroger des </a:t>
            </a:r>
            <a:r>
              <a:rPr lang="fr-CH" sz="1100" noProof="0" dirty="0" err="1">
                <a:latin typeface="Century Gothic" panose="020B0502020202020204" pitchFamily="34" charset="0"/>
              </a:rPr>
              <a:t>client·e·s</a:t>
            </a:r>
            <a:r>
              <a:rPr lang="fr-CH" sz="1100" noProof="0" dirty="0">
                <a:latin typeface="Century Gothic" panose="020B0502020202020204" pitchFamily="34" charset="0"/>
              </a:rPr>
              <a:t> dans ou à proximité d’un commerce, échanger avec des </a:t>
            </a:r>
            <a:r>
              <a:rPr lang="fr-CH" sz="1100" noProof="0" dirty="0" err="1">
                <a:latin typeface="Century Gothic" panose="020B0502020202020204" pitchFamily="34" charset="0"/>
              </a:rPr>
              <a:t>employé·e·s</a:t>
            </a:r>
            <a:r>
              <a:rPr lang="fr-CH" sz="1100" noProof="0" dirty="0">
                <a:latin typeface="Century Gothic" panose="020B0502020202020204" pitchFamily="34" charset="0"/>
              </a:rPr>
              <a:t> pendant ou après leur service (si ces personnes acceptent l’échange), ou observer les comportements dans des environnements réels pertinents (cantines, salles de sport, transports publics, snacks, etc.). Les </a:t>
            </a:r>
            <a:r>
              <a:rPr lang="fr-CH" sz="1100" noProof="0" dirty="0" err="1">
                <a:latin typeface="Century Gothic" panose="020B0502020202020204" pitchFamily="34" charset="0"/>
              </a:rPr>
              <a:t>ami·e·s</a:t>
            </a:r>
            <a:r>
              <a:rPr lang="fr-CH" sz="1100" noProof="0" dirty="0">
                <a:latin typeface="Century Gothic" panose="020B0502020202020204" pitchFamily="34" charset="0"/>
              </a:rPr>
              <a:t>, camarades de classe ou membres de la famille ne doivent être sollicités que s’ils appartiennent effectivement au segment de clientèle. Sinon, ils peuvent être intégrés à un court « tour d’entraînement » afin d’exercer les compétences d’entretien.</a:t>
            </a:r>
          </a:p>
          <a:p>
            <a:pPr marL="0" indent="0"/>
            <a:endParaRPr lang="fr-CH" sz="1100" b="1" noProof="0" dirty="0">
              <a:latin typeface="Century Gothic" panose="020B0502020202020204" pitchFamily="34" charset="0"/>
            </a:endParaRPr>
          </a:p>
          <a:p>
            <a:pPr marL="0" indent="0"/>
            <a:r>
              <a:rPr lang="fr-CH" sz="1100" b="1" noProof="0" dirty="0">
                <a:latin typeface="Century Gothic" panose="020B0502020202020204" pitchFamily="34" charset="0"/>
              </a:rPr>
              <a:t>Important :</a:t>
            </a:r>
          </a:p>
          <a:p>
            <a:pPr marL="171450" indent="-171450">
              <a:buFont typeface="Arial" panose="020B0604020202020204" pitchFamily="34" charset="0"/>
              <a:buChar char="•"/>
            </a:pPr>
            <a:r>
              <a:rPr lang="fr-CH" sz="1100" noProof="0" dirty="0">
                <a:latin typeface="Century Gothic" panose="020B0502020202020204" pitchFamily="34" charset="0"/>
              </a:rPr>
              <a:t>Une Persona n’est pertinente que si elle repose </a:t>
            </a:r>
            <a:r>
              <a:rPr lang="fr-CH" sz="1100" b="1" noProof="0" dirty="0">
                <a:latin typeface="Century Gothic" panose="020B0502020202020204" pitchFamily="34" charset="0"/>
              </a:rPr>
              <a:t>sur des schémas observés chez des personnes réelles</a:t>
            </a:r>
            <a:r>
              <a:rPr lang="fr-CH" sz="1100" noProof="0" dirty="0">
                <a:latin typeface="Century Gothic" panose="020B0502020202020204" pitchFamily="34" charset="0"/>
              </a:rPr>
              <a:t>. La première étape consiste donc à collecter autant d’informations concrètes que possible.</a:t>
            </a:r>
          </a:p>
          <a:p>
            <a:pPr marL="171450" indent="-171450">
              <a:buFont typeface="Arial" panose="020B0604020202020204" pitchFamily="34" charset="0"/>
              <a:buChar char="•"/>
            </a:pPr>
            <a:r>
              <a:rPr lang="fr-CH" sz="1100" noProof="0" dirty="0">
                <a:latin typeface="Century Gothic" panose="020B0502020202020204" pitchFamily="34" charset="0"/>
              </a:rPr>
              <a:t>Les informations collectées </a:t>
            </a:r>
            <a:r>
              <a:rPr lang="fr-CH" sz="1100" b="1" noProof="0" dirty="0">
                <a:latin typeface="Century Gothic" panose="020B0502020202020204" pitchFamily="34" charset="0"/>
              </a:rPr>
              <a:t>ne constituent pas encore la Persona</a:t>
            </a:r>
            <a:r>
              <a:rPr lang="fr-CH" sz="1100" noProof="0" dirty="0">
                <a:latin typeface="Century Gothic" panose="020B0502020202020204" pitchFamily="34" charset="0"/>
              </a:rPr>
              <a:t>, mais représentent uniquement la matière première.</a:t>
            </a:r>
          </a:p>
          <a:p>
            <a:pPr marL="0" lvl="0" indent="0" algn="l" rtl="0">
              <a:spcBef>
                <a:spcPts val="600"/>
              </a:spcBef>
              <a:spcAft>
                <a:spcPts val="0"/>
              </a:spcAft>
              <a:buNone/>
            </a:pPr>
            <a:endParaRPr sz="1100" dirty="0">
              <a:latin typeface="Century Gothic"/>
              <a:ea typeface="Century Gothic"/>
              <a:cs typeface="Century Gothic"/>
              <a:sym typeface="Century Gothic"/>
            </a:endParaRPr>
          </a:p>
        </p:txBody>
      </p:sp>
      <p:sp>
        <p:nvSpPr>
          <p:cNvPr id="3516" name="Google Shape;3516;p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6"/>
        <p:cNvGrpSpPr/>
        <p:nvPr/>
      </p:nvGrpSpPr>
      <p:grpSpPr>
        <a:xfrm>
          <a:off x="0" y="0"/>
          <a:ext cx="0" cy="0"/>
          <a:chOff x="0" y="0"/>
          <a:chExt cx="0" cy="0"/>
        </a:xfrm>
      </p:grpSpPr>
      <p:sp>
        <p:nvSpPr>
          <p:cNvPr id="3527" name="Google Shape;3527;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8" name="Google Shape;3528;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Cette diapositive montre aux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comment transformer des données brutes en enseignements exploitables.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doivent comprendre qu’identifier des motifs signifie :</a:t>
            </a:r>
          </a:p>
          <a:p>
            <a:pPr marL="171450" indent="-171450">
              <a:buFont typeface="Arial" panose="020B0604020202020204" pitchFamily="34" charset="0"/>
              <a:buChar char="•"/>
            </a:pPr>
            <a:r>
              <a:rPr lang="fr-CH" sz="1100" noProof="0" dirty="0">
                <a:latin typeface="Century Gothic" panose="020B0502020202020204" pitchFamily="34" charset="0"/>
              </a:rPr>
              <a:t>Regrouper des déclarations similaires</a:t>
            </a:r>
          </a:p>
          <a:p>
            <a:pPr marL="171450" indent="-171450">
              <a:buFont typeface="Arial" panose="020B0604020202020204" pitchFamily="34" charset="0"/>
              <a:buChar char="•"/>
            </a:pPr>
            <a:r>
              <a:rPr lang="fr-CH" sz="1100" noProof="0" dirty="0">
                <a:latin typeface="Century Gothic" panose="020B0502020202020204" pitchFamily="34" charset="0"/>
              </a:rPr>
              <a:t>Mettre en avant des comportements ou des besoins qui apparaissent fréquemment</a:t>
            </a:r>
          </a:p>
          <a:p>
            <a:pPr marL="171450" indent="-171450">
              <a:buFont typeface="Arial" panose="020B0604020202020204" pitchFamily="34" charset="0"/>
              <a:buChar char="•"/>
            </a:pPr>
            <a:r>
              <a:rPr lang="fr-CH" sz="1100" noProof="0" dirty="0">
                <a:latin typeface="Century Gothic" panose="020B0502020202020204" pitchFamily="34" charset="0"/>
              </a:rPr>
              <a:t>Distinguer les cas isolés des tendances générales</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Pourquoi est-ce important : </a:t>
            </a:r>
            <a:r>
              <a:rPr lang="fr-CH" sz="1100" noProof="0" dirty="0">
                <a:latin typeface="Century Gothic" panose="020B0502020202020204" pitchFamily="34" charset="0"/>
              </a:rPr>
              <a:t>une Persona ne doit pas représenter </a:t>
            </a:r>
            <a:r>
              <a:rPr lang="fr-CH" sz="1100" b="1" noProof="0" dirty="0">
                <a:latin typeface="Century Gothic" panose="020B0502020202020204" pitchFamily="34" charset="0"/>
              </a:rPr>
              <a:t>une seule personne</a:t>
            </a:r>
            <a:r>
              <a:rPr lang="fr-CH" sz="1100" noProof="0" dirty="0">
                <a:latin typeface="Century Gothic" panose="020B0502020202020204" pitchFamily="34" charset="0"/>
              </a:rPr>
              <a:t>, mais bien un segment de clientèle présentant des similarités.</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Activité pédagogique possible : </a:t>
            </a:r>
            <a:r>
              <a:rPr lang="fr-CH" sz="1100" noProof="0" dirty="0">
                <a:latin typeface="Century Gothic" panose="020B0502020202020204" pitchFamily="34" charset="0"/>
              </a:rPr>
              <a:t>Demandez aux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d’écrire chaque donnée sur un post-it, puis de regrouper ces post-</a:t>
            </a:r>
            <a:r>
              <a:rPr lang="fr-CH" sz="1100" noProof="0" dirty="0" err="1">
                <a:latin typeface="Century Gothic" panose="020B0502020202020204" pitchFamily="34" charset="0"/>
              </a:rPr>
              <a:t>its</a:t>
            </a:r>
            <a:r>
              <a:rPr lang="fr-CH" sz="1100" noProof="0" dirty="0">
                <a:latin typeface="Century Gothic" panose="020B0502020202020204" pitchFamily="34" charset="0"/>
              </a:rPr>
              <a:t> en catégories (par exemple : motivations, frustrations, habitudes). Cela permet d’obtenir une vue d’ensemble visuelle des motifs récurrents.</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Important pour les phases ultérieures :</a:t>
            </a:r>
          </a:p>
          <a:p>
            <a:pPr marL="0" indent="0"/>
            <a:r>
              <a:rPr lang="fr-CH" sz="1100" noProof="0" dirty="0">
                <a:latin typeface="Century Gothic" panose="020B0502020202020204" pitchFamily="34" charset="0"/>
              </a:rPr>
              <a:t>Les motifs permettent de relier 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aux Jobs to Be Done. Par exemple, si le souhait de manger plus sainement durant une semaine stressante revient plusieurs fois, cela indique un Job to Be Done récurrent.</a:t>
            </a:r>
            <a:endParaRPr sz="1100" dirty="0">
              <a:latin typeface="Century Gothic" panose="020B0502020202020204" pitchFamily="34" charset="0"/>
            </a:endParaRPr>
          </a:p>
        </p:txBody>
      </p:sp>
      <p:sp>
        <p:nvSpPr>
          <p:cNvPr id="3529" name="Google Shape;3529;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5"/>
        <p:cNvGrpSpPr/>
        <p:nvPr/>
      </p:nvGrpSpPr>
      <p:grpSpPr>
        <a:xfrm>
          <a:off x="0" y="0"/>
          <a:ext cx="0" cy="0"/>
          <a:chOff x="0" y="0"/>
          <a:chExt cx="0" cy="0"/>
        </a:xfrm>
      </p:grpSpPr>
      <p:sp>
        <p:nvSpPr>
          <p:cNvPr id="3536" name="Google Shape;3536;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7" name="Google Shape;3537;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indent="0"/>
            <a:r>
              <a:rPr lang="fr-CH" sz="1100" noProof="0" dirty="0">
                <a:latin typeface="Century Gothic" panose="020B0502020202020204" pitchFamily="34" charset="0"/>
              </a:rPr>
              <a:t>Cette diapositive guide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dans la création de la véritable Persona.</a:t>
            </a:r>
          </a:p>
          <a:p>
            <a:pPr marL="0" indent="0"/>
            <a:r>
              <a:rPr lang="fr-CH" sz="1100" noProof="0" dirty="0">
                <a:latin typeface="Century Gothic" panose="020B0502020202020204" pitchFamily="34" charset="0"/>
              </a:rPr>
              <a:t>Soulignez que cette étape transforme des schémas en une figure </a:t>
            </a:r>
            <a:r>
              <a:rPr lang="fr-CH" sz="1100" b="1" noProof="0" dirty="0">
                <a:latin typeface="Century Gothic" panose="020B0502020202020204" pitchFamily="34" charset="0"/>
              </a:rPr>
              <a:t>fictive mais réaliste</a:t>
            </a:r>
            <a:r>
              <a:rPr lang="fr-CH" sz="1100" noProof="0" dirty="0">
                <a:latin typeface="Century Gothic" panose="020B0502020202020204" pitchFamily="34" charset="0"/>
              </a:rPr>
              <a:t>, qui représente leur segment de clientèle.</a:t>
            </a:r>
          </a:p>
          <a:p>
            <a:pPr marL="0" indent="0"/>
            <a:r>
              <a:rPr lang="fr-CH" sz="1100" noProof="0" dirty="0">
                <a:latin typeface="Century Gothic" panose="020B0502020202020204" pitchFamily="34" charset="0"/>
              </a:rPr>
              <a:t>À mettre en avant :</a:t>
            </a:r>
          </a:p>
          <a:p>
            <a:pPr marL="171450" indent="-171450">
              <a:buFont typeface="Arial" panose="020B0604020202020204" pitchFamily="34" charset="0"/>
              <a:buChar char="•"/>
            </a:pPr>
            <a:r>
              <a:rPr lang="fr-CH" sz="1100" noProof="0" dirty="0">
                <a:latin typeface="Century Gothic" panose="020B0502020202020204" pitchFamily="34" charset="0"/>
              </a:rPr>
              <a:t>La Persona n’est pas une biographie, mais un </a:t>
            </a:r>
            <a:r>
              <a:rPr lang="fr-CH" sz="1100" b="1" noProof="0" dirty="0">
                <a:latin typeface="Century Gothic" panose="020B0502020202020204" pitchFamily="34" charset="0"/>
              </a:rPr>
              <a:t>outil de design.</a:t>
            </a:r>
          </a:p>
          <a:p>
            <a:pPr marL="171450" indent="-171450">
              <a:buFont typeface="Arial" panose="020B0604020202020204" pitchFamily="34" charset="0"/>
              <a:buChar char="•"/>
            </a:pPr>
            <a:r>
              <a:rPr lang="fr-CH" sz="1100" noProof="0" dirty="0">
                <a:latin typeface="Century Gothic" panose="020B0502020202020204" pitchFamily="34" charset="0"/>
              </a:rPr>
              <a:t>Elle doit aider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à garder « un visage en tête » lors de la conception de leur solution.</a:t>
            </a:r>
          </a:p>
          <a:p>
            <a:pPr marL="171450" indent="-171450">
              <a:buFont typeface="Arial" panose="020B0604020202020204" pitchFamily="34" charset="0"/>
              <a:buChar char="•"/>
            </a:pPr>
            <a:r>
              <a:rPr lang="fr-CH" sz="1100" noProof="0" dirty="0">
                <a:latin typeface="Century Gothic" panose="020B0502020202020204" pitchFamily="34" charset="0"/>
              </a:rPr>
              <a:t>Elle n’a pas besoin d’être parfaite : elle peut évoluer au fil des recherches sur le terrain.</a:t>
            </a:r>
          </a:p>
          <a:p>
            <a:pPr marL="0" indent="0"/>
            <a:endParaRPr lang="fr-CH" sz="1100" noProof="0" dirty="0">
              <a:latin typeface="Century Gothic" panose="020B0502020202020204" pitchFamily="34" charset="0"/>
            </a:endParaRPr>
          </a:p>
          <a:p>
            <a:pPr marL="0" indent="0"/>
            <a:r>
              <a:rPr lang="fr-CH" sz="1100" b="1" noProof="0" dirty="0">
                <a:latin typeface="Century Gothic" panose="020B0502020202020204" pitchFamily="34" charset="0"/>
              </a:rPr>
              <a:t>Important :</a:t>
            </a:r>
          </a:p>
          <a:p>
            <a:pPr marL="171450" indent="-171450">
              <a:buFont typeface="Arial" panose="020B0604020202020204" pitchFamily="34" charset="0"/>
              <a:buChar char="•"/>
            </a:pPr>
            <a:r>
              <a:rPr lang="fr-CH" sz="1100" noProof="0" dirty="0">
                <a:latin typeface="Century Gothic" panose="020B0502020202020204" pitchFamily="34" charset="0"/>
              </a:rPr>
              <a:t>Les </a:t>
            </a:r>
            <a:r>
              <a:rPr lang="fr-CH" sz="1100" noProof="0" dirty="0" err="1">
                <a:latin typeface="Century Gothic" panose="020B0502020202020204" pitchFamily="34" charset="0"/>
              </a:rPr>
              <a:t>Personas</a:t>
            </a:r>
            <a:r>
              <a:rPr lang="fr-CH" sz="1100" noProof="0" dirty="0">
                <a:latin typeface="Century Gothic" panose="020B0502020202020204" pitchFamily="34" charset="0"/>
              </a:rPr>
              <a:t> ne doivent pas devenir des stéréotypes.</a:t>
            </a:r>
          </a:p>
          <a:p>
            <a:pPr marL="171450" indent="-171450">
              <a:buFont typeface="Arial" panose="020B0604020202020204" pitchFamily="34" charset="0"/>
              <a:buChar char="•"/>
            </a:pPr>
            <a:r>
              <a:rPr lang="fr-CH" sz="1100" noProof="0" dirty="0">
                <a:latin typeface="Century Gothic" panose="020B0502020202020204" pitchFamily="34" charset="0"/>
              </a:rPr>
              <a:t>Encouragez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à développer la Persona à partir de véritables insights, et non sur la base de suppositions.</a:t>
            </a:r>
          </a:p>
          <a:p>
            <a:pPr marL="171450" indent="-171450">
              <a:buFont typeface="Arial" panose="020B0604020202020204" pitchFamily="34" charset="0"/>
              <a:buChar char="•"/>
            </a:pPr>
            <a:r>
              <a:rPr lang="fr-CH" sz="1100" noProof="0" dirty="0">
                <a:latin typeface="Century Gothic" panose="020B0502020202020204" pitchFamily="34" charset="0"/>
              </a:rPr>
              <a:t>L’exemple de la Persona de Lea montre comment intégrer motivations, frustrations et comportements, sans submerger les </a:t>
            </a:r>
            <a:r>
              <a:rPr lang="fr-CH" sz="1100" noProof="0" dirty="0" err="1">
                <a:latin typeface="Century Gothic" panose="020B0502020202020204" pitchFamily="34" charset="0"/>
              </a:rPr>
              <a:t>apprenti·e·s</a:t>
            </a:r>
            <a:r>
              <a:rPr lang="fr-CH" sz="1100" noProof="0" dirty="0">
                <a:latin typeface="Century Gothic" panose="020B0502020202020204" pitchFamily="34" charset="0"/>
              </a:rPr>
              <a:t> avec trop de détails. Ainsi, la Persona reste compréhensible et proche du contexte de l’école professionnelle.</a:t>
            </a:r>
          </a:p>
          <a:p>
            <a:pPr marL="0" lvl="0" indent="0" algn="l" rtl="0">
              <a:spcBef>
                <a:spcPts val="600"/>
              </a:spcBef>
              <a:spcAft>
                <a:spcPts val="0"/>
              </a:spcAft>
              <a:buNone/>
            </a:pPr>
            <a:endParaRPr sz="1100" dirty="0">
              <a:latin typeface="Century Gothic"/>
              <a:ea typeface="Century Gothic"/>
              <a:cs typeface="Century Gothic"/>
              <a:sym typeface="Century Gothic"/>
            </a:endParaRPr>
          </a:p>
        </p:txBody>
      </p:sp>
      <p:sp>
        <p:nvSpPr>
          <p:cNvPr id="3538" name="Google Shape;3538;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de-CH"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0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40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401.pn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399.png"/><Relationship Id="rId11" Type="http://schemas.openxmlformats.org/officeDocument/2006/relationships/image" Target="../media/image400.png"/><Relationship Id="rId5" Type="http://schemas.openxmlformats.org/officeDocument/2006/relationships/image" Target="../media/image398.png"/><Relationship Id="rId10" Type="http://schemas.openxmlformats.org/officeDocument/2006/relationships/image" Target="../media/image9.png"/><Relationship Id="rId4" Type="http://schemas.openxmlformats.org/officeDocument/2006/relationships/image" Target="../media/image397.png"/><Relationship Id="rId9" Type="http://schemas.openxmlformats.org/officeDocument/2006/relationships/image" Target="../media/image8.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4.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403.png"/><Relationship Id="rId9" Type="http://schemas.openxmlformats.org/officeDocument/2006/relationships/image" Target="../media/image30.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4.xml"/><Relationship Id="rId6" Type="http://schemas.openxmlformats.org/officeDocument/2006/relationships/image" Target="../media/image37.png"/><Relationship Id="rId5" Type="http://schemas.openxmlformats.org/officeDocument/2006/relationships/image" Target="../media/image404.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4.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405.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4.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4.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407.png"/><Relationship Id="rId4" Type="http://schemas.openxmlformats.org/officeDocument/2006/relationships/image" Target="../media/image44.png"/><Relationship Id="rId9" Type="http://schemas.openxmlformats.org/officeDocument/2006/relationships/image" Target="../media/image406.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4.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409.png"/><Relationship Id="rId10" Type="http://schemas.openxmlformats.org/officeDocument/2006/relationships/image" Target="../media/image411.png"/><Relationship Id="rId4" Type="http://schemas.openxmlformats.org/officeDocument/2006/relationships/image" Target="../media/image408.png"/><Relationship Id="rId9" Type="http://schemas.openxmlformats.org/officeDocument/2006/relationships/image" Target="../media/image410.pn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4.png"/><Relationship Id="rId1" Type="http://schemas.openxmlformats.org/officeDocument/2006/relationships/slideMaster" Target="../slideMasters/slideMaster4.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4.xml"/><Relationship Id="rId6" Type="http://schemas.openxmlformats.org/officeDocument/2006/relationships/image" Target="../media/image412.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6.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413.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414.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4.xml"/><Relationship Id="rId6" Type="http://schemas.openxmlformats.org/officeDocument/2006/relationships/image" Target="../media/image411.png"/><Relationship Id="rId5" Type="http://schemas.openxmlformats.org/officeDocument/2006/relationships/image" Target="../media/image410.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418.png"/><Relationship Id="rId3" Type="http://schemas.openxmlformats.org/officeDocument/2006/relationships/image" Target="../media/image50.png"/><Relationship Id="rId7" Type="http://schemas.openxmlformats.org/officeDocument/2006/relationships/image" Target="../media/image417.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4.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416.png"/><Relationship Id="rId10" Type="http://schemas.openxmlformats.org/officeDocument/2006/relationships/image" Target="../media/image98.png"/><Relationship Id="rId4" Type="http://schemas.openxmlformats.org/officeDocument/2006/relationships/image" Target="../media/image415.png"/><Relationship Id="rId9" Type="http://schemas.openxmlformats.org/officeDocument/2006/relationships/image" Target="../media/image9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4.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416.png"/><Relationship Id="rId10" Type="http://schemas.openxmlformats.org/officeDocument/2006/relationships/image" Target="../media/image107.png"/><Relationship Id="rId4" Type="http://schemas.openxmlformats.org/officeDocument/2006/relationships/image" Target="../media/image415.png"/><Relationship Id="rId9" Type="http://schemas.openxmlformats.org/officeDocument/2006/relationships/image" Target="../media/image106.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419.png"/><Relationship Id="rId2" Type="http://schemas.openxmlformats.org/officeDocument/2006/relationships/image" Target="../media/image109.png"/><Relationship Id="rId1" Type="http://schemas.openxmlformats.org/officeDocument/2006/relationships/slideMaster" Target="../slideMasters/slideMaster4.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415.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4.xml"/><Relationship Id="rId6" Type="http://schemas.openxmlformats.org/officeDocument/2006/relationships/image" Target="../media/image415.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420.png"/><Relationship Id="rId2" Type="http://schemas.openxmlformats.org/officeDocument/2006/relationships/image" Target="../media/image118.png"/><Relationship Id="rId1" Type="http://schemas.openxmlformats.org/officeDocument/2006/relationships/slideMaster" Target="../slideMasters/slideMaster4.xml"/><Relationship Id="rId6" Type="http://schemas.openxmlformats.org/officeDocument/2006/relationships/image" Target="../media/image119.png"/><Relationship Id="rId5" Type="http://schemas.openxmlformats.org/officeDocument/2006/relationships/image" Target="../media/image414.png"/><Relationship Id="rId4" Type="http://schemas.openxmlformats.org/officeDocument/2006/relationships/image" Target="../media/image415.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415.png"/><Relationship Id="rId9" Type="http://schemas.openxmlformats.org/officeDocument/2006/relationships/image" Target="../media/image127.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50.png"/><Relationship Id="rId7" Type="http://schemas.openxmlformats.org/officeDocument/2006/relationships/image" Target="../media/image128.png"/><Relationship Id="rId2" Type="http://schemas.openxmlformats.org/officeDocument/2006/relationships/image" Target="../media/image421.png"/><Relationship Id="rId1" Type="http://schemas.openxmlformats.org/officeDocument/2006/relationships/slideMaster" Target="../slideMasters/slideMaster4.xml"/><Relationship Id="rId6" Type="http://schemas.openxmlformats.org/officeDocument/2006/relationships/image" Target="../media/image125.png"/><Relationship Id="rId11" Type="http://schemas.openxmlformats.org/officeDocument/2006/relationships/image" Target="../media/image131.png"/><Relationship Id="rId5" Type="http://schemas.openxmlformats.org/officeDocument/2006/relationships/image" Target="../media/image123.png"/><Relationship Id="rId10" Type="http://schemas.openxmlformats.org/officeDocument/2006/relationships/image" Target="../media/image130.png"/><Relationship Id="rId4" Type="http://schemas.openxmlformats.org/officeDocument/2006/relationships/image" Target="../media/image415.png"/><Relationship Id="rId9" Type="http://schemas.openxmlformats.org/officeDocument/2006/relationships/image" Target="../media/image124.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414.png"/><Relationship Id="rId3" Type="http://schemas.openxmlformats.org/officeDocument/2006/relationships/image" Target="../media/image133.png"/><Relationship Id="rId7" Type="http://schemas.openxmlformats.org/officeDocument/2006/relationships/image" Target="../media/image423.png"/><Relationship Id="rId2" Type="http://schemas.openxmlformats.org/officeDocument/2006/relationships/image" Target="../media/image132.png"/><Relationship Id="rId1" Type="http://schemas.openxmlformats.org/officeDocument/2006/relationships/slideMaster" Target="../slideMasters/slideMaster4.xml"/><Relationship Id="rId6" Type="http://schemas.openxmlformats.org/officeDocument/2006/relationships/image" Target="../media/image422.png"/><Relationship Id="rId5" Type="http://schemas.openxmlformats.org/officeDocument/2006/relationships/image" Target="../media/image415.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424.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4.png"/><Relationship Id="rId1" Type="http://schemas.openxmlformats.org/officeDocument/2006/relationships/slideMaster" Target="../slideMasters/slideMaster4.xml"/><Relationship Id="rId6" Type="http://schemas.openxmlformats.org/officeDocument/2006/relationships/image" Target="../media/image414.png"/><Relationship Id="rId5" Type="http://schemas.openxmlformats.org/officeDocument/2006/relationships/image" Target="../media/image415.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430.png"/><Relationship Id="rId3" Type="http://schemas.openxmlformats.org/officeDocument/2006/relationships/image" Target="../media/image425.png"/><Relationship Id="rId7" Type="http://schemas.openxmlformats.org/officeDocument/2006/relationships/image" Target="../media/image429.png"/><Relationship Id="rId2" Type="http://schemas.openxmlformats.org/officeDocument/2006/relationships/image" Target="../media/image411.png"/><Relationship Id="rId1" Type="http://schemas.openxmlformats.org/officeDocument/2006/relationships/slideMaster" Target="../slideMasters/slideMaster4.xml"/><Relationship Id="rId6" Type="http://schemas.openxmlformats.org/officeDocument/2006/relationships/image" Target="../media/image428.png"/><Relationship Id="rId5" Type="http://schemas.openxmlformats.org/officeDocument/2006/relationships/image" Target="../media/image427.png"/><Relationship Id="rId10" Type="http://schemas.openxmlformats.org/officeDocument/2006/relationships/image" Target="../media/image50.png"/><Relationship Id="rId4" Type="http://schemas.openxmlformats.org/officeDocument/2006/relationships/image" Target="../media/image426.png"/><Relationship Id="rId9" Type="http://schemas.openxmlformats.org/officeDocument/2006/relationships/image" Target="../media/image431.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50.png"/><Relationship Id="rId7" Type="http://schemas.openxmlformats.org/officeDocument/2006/relationships/image" Target="../media/image432.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150.png"/><Relationship Id="rId11" Type="http://schemas.openxmlformats.org/officeDocument/2006/relationships/image" Target="../media/image433.png"/><Relationship Id="rId5" Type="http://schemas.openxmlformats.org/officeDocument/2006/relationships/image" Target="../media/image14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50.png"/><Relationship Id="rId7"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Master" Target="../slideMasters/slideMaster4.xml"/><Relationship Id="rId6" Type="http://schemas.openxmlformats.org/officeDocument/2006/relationships/image" Target="../media/image433.png"/><Relationship Id="rId11" Type="http://schemas.openxmlformats.org/officeDocument/2006/relationships/image" Target="../media/image434.png"/><Relationship Id="rId5" Type="http://schemas.openxmlformats.org/officeDocument/2006/relationships/image" Target="../media/image157.png"/><Relationship Id="rId10" Type="http://schemas.openxmlformats.org/officeDocument/2006/relationships/image" Target="../media/image161.png"/><Relationship Id="rId4" Type="http://schemas.openxmlformats.org/officeDocument/2006/relationships/image" Target="../media/image149.png"/><Relationship Id="rId9" Type="http://schemas.openxmlformats.org/officeDocument/2006/relationships/image" Target="../media/image160.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8" Type="http://schemas.openxmlformats.org/officeDocument/2006/relationships/image" Target="../media/image437.png"/><Relationship Id="rId3" Type="http://schemas.openxmlformats.org/officeDocument/2006/relationships/image" Target="../media/image164.png"/><Relationship Id="rId7" Type="http://schemas.openxmlformats.org/officeDocument/2006/relationships/image" Target="../media/image436.png"/><Relationship Id="rId2" Type="http://schemas.openxmlformats.org/officeDocument/2006/relationships/image" Target="../media/image435.png"/><Relationship Id="rId1" Type="http://schemas.openxmlformats.org/officeDocument/2006/relationships/slideMaster" Target="../slideMasters/slideMaster4.xml"/><Relationship Id="rId6" Type="http://schemas.openxmlformats.org/officeDocument/2006/relationships/image" Target="../media/image433.png"/><Relationship Id="rId5" Type="http://schemas.openxmlformats.org/officeDocument/2006/relationships/image" Target="../media/image165.png"/><Relationship Id="rId4" Type="http://schemas.openxmlformats.org/officeDocument/2006/relationships/image" Target="../media/image50.png"/><Relationship Id="rId9" Type="http://schemas.openxmlformats.org/officeDocument/2006/relationships/image" Target="../media/image168.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3.png"/><Relationship Id="rId7" Type="http://schemas.openxmlformats.org/officeDocument/2006/relationships/image" Target="../media/image149.png"/><Relationship Id="rId2" Type="http://schemas.openxmlformats.org/officeDocument/2006/relationships/image" Target="../media/image438.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427.png"/><Relationship Id="rId10" Type="http://schemas.openxmlformats.org/officeDocument/2006/relationships/image" Target="../media/image439.png"/><Relationship Id="rId4" Type="http://schemas.openxmlformats.org/officeDocument/2006/relationships/image" Target="../media/image170.png"/><Relationship Id="rId9" Type="http://schemas.openxmlformats.org/officeDocument/2006/relationships/image" Target="../media/image433.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png"/><Relationship Id="rId7" Type="http://schemas.openxmlformats.org/officeDocument/2006/relationships/image" Target="../media/image433.png"/><Relationship Id="rId2" Type="http://schemas.openxmlformats.org/officeDocument/2006/relationships/image" Target="../media/image172.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175.png"/><Relationship Id="rId4" Type="http://schemas.openxmlformats.org/officeDocument/2006/relationships/image" Target="../media/image174.png"/><Relationship Id="rId9" Type="http://schemas.openxmlformats.org/officeDocument/2006/relationships/image" Target="../media/image177.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79.png"/><Relationship Id="rId7" Type="http://schemas.openxmlformats.org/officeDocument/2006/relationships/image" Target="../media/image181.png"/><Relationship Id="rId2" Type="http://schemas.openxmlformats.org/officeDocument/2006/relationships/image" Target="../media/image178.png"/><Relationship Id="rId1" Type="http://schemas.openxmlformats.org/officeDocument/2006/relationships/slideMaster" Target="../slideMasters/slideMaster4.xml"/><Relationship Id="rId6" Type="http://schemas.openxmlformats.org/officeDocument/2006/relationships/image" Target="../media/image180.png"/><Relationship Id="rId5" Type="http://schemas.openxmlformats.org/officeDocument/2006/relationships/image" Target="../media/image433.png"/><Relationship Id="rId4" Type="http://schemas.openxmlformats.org/officeDocument/2006/relationships/image" Target="../media/image50.png"/><Relationship Id="rId9" Type="http://schemas.openxmlformats.org/officeDocument/2006/relationships/image" Target="../media/image183.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441.png"/><Relationship Id="rId2" Type="http://schemas.openxmlformats.org/officeDocument/2006/relationships/image" Target="../media/image184.png"/><Relationship Id="rId1" Type="http://schemas.openxmlformats.org/officeDocument/2006/relationships/slideMaster" Target="../slideMasters/slideMaster4.xml"/><Relationship Id="rId6" Type="http://schemas.openxmlformats.org/officeDocument/2006/relationships/image" Target="../media/image440.png"/><Relationship Id="rId5" Type="http://schemas.openxmlformats.org/officeDocument/2006/relationships/image" Target="../media/image185.png"/><Relationship Id="rId4" Type="http://schemas.openxmlformats.org/officeDocument/2006/relationships/image" Target="../media/image433.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442.png"/><Relationship Id="rId3" Type="http://schemas.openxmlformats.org/officeDocument/2006/relationships/image" Target="../media/image188.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4.xml"/><Relationship Id="rId6" Type="http://schemas.openxmlformats.org/officeDocument/2006/relationships/image" Target="../media/image433.png"/><Relationship Id="rId5" Type="http://schemas.openxmlformats.org/officeDocument/2006/relationships/image" Target="../media/image50.png"/><Relationship Id="rId4" Type="http://schemas.openxmlformats.org/officeDocument/2006/relationships/image" Target="../media/image427.png"/><Relationship Id="rId9" Type="http://schemas.openxmlformats.org/officeDocument/2006/relationships/image" Target="../media/image411.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444.png"/><Relationship Id="rId7" Type="http://schemas.openxmlformats.org/officeDocument/2006/relationships/image" Target="../media/image446.png"/><Relationship Id="rId2" Type="http://schemas.openxmlformats.org/officeDocument/2006/relationships/image" Target="../media/image443.png"/><Relationship Id="rId1" Type="http://schemas.openxmlformats.org/officeDocument/2006/relationships/slideMaster" Target="../slideMasters/slideMaster4.xml"/><Relationship Id="rId6" Type="http://schemas.openxmlformats.org/officeDocument/2006/relationships/image" Target="../media/image445.png"/><Relationship Id="rId5" Type="http://schemas.openxmlformats.org/officeDocument/2006/relationships/image" Target="../media/image433.png"/><Relationship Id="rId4" Type="http://schemas.openxmlformats.org/officeDocument/2006/relationships/image" Target="../media/image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198.png"/><Relationship Id="rId3" Type="http://schemas.openxmlformats.org/officeDocument/2006/relationships/image" Target="../media/image195.png"/><Relationship Id="rId7" Type="http://schemas.openxmlformats.org/officeDocument/2006/relationships/image" Target="../media/image449.png"/><Relationship Id="rId2" Type="http://schemas.openxmlformats.org/officeDocument/2006/relationships/image" Target="../media/image447.png"/><Relationship Id="rId1" Type="http://schemas.openxmlformats.org/officeDocument/2006/relationships/slideMaster" Target="../slideMasters/slideMaster4.xml"/><Relationship Id="rId6" Type="http://schemas.openxmlformats.org/officeDocument/2006/relationships/image" Target="../media/image448.png"/><Relationship Id="rId5" Type="http://schemas.openxmlformats.org/officeDocument/2006/relationships/image" Target="../media/image197.png"/><Relationship Id="rId10" Type="http://schemas.openxmlformats.org/officeDocument/2006/relationships/image" Target="../media/image50.png"/><Relationship Id="rId4" Type="http://schemas.openxmlformats.org/officeDocument/2006/relationships/image" Target="../media/image196.png"/><Relationship Id="rId9" Type="http://schemas.openxmlformats.org/officeDocument/2006/relationships/image" Target="../media/image450.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0.png"/><Relationship Id="rId7" Type="http://schemas.openxmlformats.org/officeDocument/2006/relationships/image" Target="../media/image452.png"/><Relationship Id="rId2" Type="http://schemas.openxmlformats.org/officeDocument/2006/relationships/image" Target="../media/image199.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451.png"/><Relationship Id="rId10"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04.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454.png"/><Relationship Id="rId3" Type="http://schemas.openxmlformats.org/officeDocument/2006/relationships/image" Target="../media/image50.png"/><Relationship Id="rId7" Type="http://schemas.openxmlformats.org/officeDocument/2006/relationships/image" Target="../media/image453.png"/><Relationship Id="rId2" Type="http://schemas.openxmlformats.org/officeDocument/2006/relationships/image" Target="../media/image206.png"/><Relationship Id="rId1" Type="http://schemas.openxmlformats.org/officeDocument/2006/relationships/slideMaster" Target="../slideMasters/slideMaster4.xml"/><Relationship Id="rId6" Type="http://schemas.openxmlformats.org/officeDocument/2006/relationships/image" Target="../media/image207.png"/><Relationship Id="rId5" Type="http://schemas.openxmlformats.org/officeDocument/2006/relationships/image" Target="../media/image202.png"/><Relationship Id="rId4" Type="http://schemas.openxmlformats.org/officeDocument/2006/relationships/image" Target="../media/image45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199.png"/><Relationship Id="rId1" Type="http://schemas.openxmlformats.org/officeDocument/2006/relationships/slideMaster" Target="../slideMasters/slideMaster4.xml"/><Relationship Id="rId6" Type="http://schemas.openxmlformats.org/officeDocument/2006/relationships/image" Target="../media/image202.png"/><Relationship Id="rId5" Type="http://schemas.openxmlformats.org/officeDocument/2006/relationships/image" Target="../media/image451.png"/><Relationship Id="rId4" Type="http://schemas.openxmlformats.org/officeDocument/2006/relationships/image" Target="../media/image50.png"/><Relationship Id="rId9" Type="http://schemas.openxmlformats.org/officeDocument/2006/relationships/image" Target="../media/image455.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204.png"/><Relationship Id="rId3" Type="http://schemas.openxmlformats.org/officeDocument/2006/relationships/image" Target="../media/image210.png"/><Relationship Id="rId7" Type="http://schemas.openxmlformats.org/officeDocument/2006/relationships/image" Target="../media/image122.png"/><Relationship Id="rId2" Type="http://schemas.openxmlformats.org/officeDocument/2006/relationships/image" Target="../media/image209.png"/><Relationship Id="rId1" Type="http://schemas.openxmlformats.org/officeDocument/2006/relationships/slideMaster" Target="../slideMasters/slideMaster4.xml"/><Relationship Id="rId6" Type="http://schemas.openxmlformats.org/officeDocument/2006/relationships/image" Target="../media/image202.png"/><Relationship Id="rId11" Type="http://schemas.openxmlformats.org/officeDocument/2006/relationships/image" Target="../media/image212.png"/><Relationship Id="rId5" Type="http://schemas.openxmlformats.org/officeDocument/2006/relationships/image" Target="../media/image451.png"/><Relationship Id="rId10" Type="http://schemas.openxmlformats.org/officeDocument/2006/relationships/image" Target="../media/image211.png"/><Relationship Id="rId4" Type="http://schemas.openxmlformats.org/officeDocument/2006/relationships/image" Target="../media/image50.png"/><Relationship Id="rId9" Type="http://schemas.openxmlformats.org/officeDocument/2006/relationships/image" Target="../media/image456.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216.png"/><Relationship Id="rId3" Type="http://schemas.openxmlformats.org/officeDocument/2006/relationships/image" Target="../media/image214.png"/><Relationship Id="rId7" Type="http://schemas.openxmlformats.org/officeDocument/2006/relationships/image" Target="../media/image215.png"/><Relationship Id="rId2" Type="http://schemas.openxmlformats.org/officeDocument/2006/relationships/image" Target="../media/image457.png"/><Relationship Id="rId1" Type="http://schemas.openxmlformats.org/officeDocument/2006/relationships/slideMaster" Target="../slideMasters/slideMaster4.xml"/><Relationship Id="rId6" Type="http://schemas.openxmlformats.org/officeDocument/2006/relationships/image" Target="../media/image451.png"/><Relationship Id="rId5" Type="http://schemas.openxmlformats.org/officeDocument/2006/relationships/image" Target="../media/image202.png"/><Relationship Id="rId4" Type="http://schemas.openxmlformats.org/officeDocument/2006/relationships/image" Target="../media/image50.png"/><Relationship Id="rId9" Type="http://schemas.openxmlformats.org/officeDocument/2006/relationships/image" Target="../media/image217.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195.png"/><Relationship Id="rId7" Type="http://schemas.openxmlformats.org/officeDocument/2006/relationships/image" Target="../media/image458.png"/><Relationship Id="rId2" Type="http://schemas.openxmlformats.org/officeDocument/2006/relationships/image" Target="../media/image218.png"/><Relationship Id="rId1" Type="http://schemas.openxmlformats.org/officeDocument/2006/relationships/slideMaster" Target="../slideMasters/slideMaster4.xml"/><Relationship Id="rId6" Type="http://schemas.openxmlformats.org/officeDocument/2006/relationships/image" Target="../media/image219.png"/><Relationship Id="rId5" Type="http://schemas.openxmlformats.org/officeDocument/2006/relationships/image" Target="../media/image451.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9.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4.xml"/><Relationship Id="rId6" Type="http://schemas.openxmlformats.org/officeDocument/2006/relationships/image" Target="../media/image223.png"/><Relationship Id="rId5" Type="http://schemas.openxmlformats.org/officeDocument/2006/relationships/image" Target="../media/image451.png"/><Relationship Id="rId4" Type="http://schemas.openxmlformats.org/officeDocument/2006/relationships/image" Target="../media/image50.png"/><Relationship Id="rId9" Type="http://schemas.openxmlformats.org/officeDocument/2006/relationships/image" Target="../media/image459.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229.png"/><Relationship Id="rId3" Type="http://schemas.openxmlformats.org/officeDocument/2006/relationships/image" Target="../media/image50.png"/><Relationship Id="rId7" Type="http://schemas.openxmlformats.org/officeDocument/2006/relationships/image" Target="../media/image461.png"/><Relationship Id="rId2" Type="http://schemas.openxmlformats.org/officeDocument/2006/relationships/image" Target="../media/image227.png"/><Relationship Id="rId1" Type="http://schemas.openxmlformats.org/officeDocument/2006/relationships/slideMaster" Target="../slideMasters/slideMaster4.xml"/><Relationship Id="rId6" Type="http://schemas.openxmlformats.org/officeDocument/2006/relationships/image" Target="../media/image451.png"/><Relationship Id="rId5" Type="http://schemas.openxmlformats.org/officeDocument/2006/relationships/image" Target="../media/image228.png"/><Relationship Id="rId4" Type="http://schemas.openxmlformats.org/officeDocument/2006/relationships/image" Target="../media/image460.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462.png"/><Relationship Id="rId3" Type="http://schemas.openxmlformats.org/officeDocument/2006/relationships/image" Target="../media/image231.png"/><Relationship Id="rId7" Type="http://schemas.openxmlformats.org/officeDocument/2006/relationships/image" Target="../media/image122.png"/><Relationship Id="rId2" Type="http://schemas.openxmlformats.org/officeDocument/2006/relationships/image" Target="../media/image230.png"/><Relationship Id="rId1" Type="http://schemas.openxmlformats.org/officeDocument/2006/relationships/slideMaster" Target="../slideMasters/slideMaster4.xml"/><Relationship Id="rId6" Type="http://schemas.openxmlformats.org/officeDocument/2006/relationships/image" Target="../media/image232.png"/><Relationship Id="rId5" Type="http://schemas.openxmlformats.org/officeDocument/2006/relationships/image" Target="../media/image451.png"/><Relationship Id="rId4" Type="http://schemas.openxmlformats.org/officeDocument/2006/relationships/image" Target="../media/image5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37.png"/><Relationship Id="rId3" Type="http://schemas.openxmlformats.org/officeDocument/2006/relationships/image" Target="../media/image464.png"/><Relationship Id="rId7" Type="http://schemas.openxmlformats.org/officeDocument/2006/relationships/image" Target="../media/image236.png"/><Relationship Id="rId2" Type="http://schemas.openxmlformats.org/officeDocument/2006/relationships/image" Target="../media/image463.png"/><Relationship Id="rId1" Type="http://schemas.openxmlformats.org/officeDocument/2006/relationships/slideMaster" Target="../slideMasters/slideMaster4.xml"/><Relationship Id="rId6" Type="http://schemas.openxmlformats.org/officeDocument/2006/relationships/image" Target="../media/image466.png"/><Relationship Id="rId5" Type="http://schemas.openxmlformats.org/officeDocument/2006/relationships/image" Target="../media/image235.png"/><Relationship Id="rId10" Type="http://schemas.openxmlformats.org/officeDocument/2006/relationships/image" Target="../media/image50.png"/><Relationship Id="rId4" Type="http://schemas.openxmlformats.org/officeDocument/2006/relationships/image" Target="../media/image465.png"/><Relationship Id="rId9" Type="http://schemas.openxmlformats.org/officeDocument/2006/relationships/image" Target="../media/image467.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469.png"/><Relationship Id="rId3" Type="http://schemas.openxmlformats.org/officeDocument/2006/relationships/image" Target="../media/image239.png"/><Relationship Id="rId7" Type="http://schemas.openxmlformats.org/officeDocument/2006/relationships/image" Target="../media/image242.png"/><Relationship Id="rId2" Type="http://schemas.openxmlformats.org/officeDocument/2006/relationships/image" Target="../media/image238.png"/><Relationship Id="rId1" Type="http://schemas.openxmlformats.org/officeDocument/2006/relationships/slideMaster" Target="../slideMasters/slideMaster4.xml"/><Relationship Id="rId6" Type="http://schemas.openxmlformats.org/officeDocument/2006/relationships/image" Target="../media/image241.png"/><Relationship Id="rId5" Type="http://schemas.openxmlformats.org/officeDocument/2006/relationships/image" Target="../media/image50.png"/><Relationship Id="rId10" Type="http://schemas.openxmlformats.org/officeDocument/2006/relationships/image" Target="../media/image245.png"/><Relationship Id="rId4" Type="http://schemas.openxmlformats.org/officeDocument/2006/relationships/image" Target="../media/image468.png"/><Relationship Id="rId9" Type="http://schemas.openxmlformats.org/officeDocument/2006/relationships/image" Target="../media/image244.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7.png"/><Relationship Id="rId7" Type="http://schemas.openxmlformats.org/officeDocument/2006/relationships/image" Target="../media/image469.png"/><Relationship Id="rId2" Type="http://schemas.openxmlformats.org/officeDocument/2006/relationships/image" Target="../media/image246.png"/><Relationship Id="rId1" Type="http://schemas.openxmlformats.org/officeDocument/2006/relationships/slideMaster" Target="../slideMasters/slideMaster4.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447.png"/><Relationship Id="rId4" Type="http://schemas.openxmlformats.org/officeDocument/2006/relationships/image" Target="../media/image248.png"/><Relationship Id="rId9" Type="http://schemas.openxmlformats.org/officeDocument/2006/relationships/image" Target="../media/image250.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52.png"/><Relationship Id="rId7" Type="http://schemas.openxmlformats.org/officeDocument/2006/relationships/image" Target="../media/image122.png"/><Relationship Id="rId2" Type="http://schemas.openxmlformats.org/officeDocument/2006/relationships/image" Target="../media/image251.png"/><Relationship Id="rId1" Type="http://schemas.openxmlformats.org/officeDocument/2006/relationships/slideMaster" Target="../slideMasters/slideMaster4.xml"/><Relationship Id="rId6" Type="http://schemas.openxmlformats.org/officeDocument/2006/relationships/image" Target="../media/image470.png"/><Relationship Id="rId5" Type="http://schemas.openxmlformats.org/officeDocument/2006/relationships/image" Target="../media/image469.png"/><Relationship Id="rId4" Type="http://schemas.openxmlformats.org/officeDocument/2006/relationships/image" Target="../media/image50.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54.png"/><Relationship Id="rId7" Type="http://schemas.openxmlformats.org/officeDocument/2006/relationships/image" Target="../media/image122.png"/><Relationship Id="rId2" Type="http://schemas.openxmlformats.org/officeDocument/2006/relationships/image" Target="../media/image253.png"/><Relationship Id="rId1" Type="http://schemas.openxmlformats.org/officeDocument/2006/relationships/slideMaster" Target="../slideMasters/slideMaster4.xml"/><Relationship Id="rId6" Type="http://schemas.openxmlformats.org/officeDocument/2006/relationships/image" Target="../media/image256.png"/><Relationship Id="rId5" Type="http://schemas.openxmlformats.org/officeDocument/2006/relationships/image" Target="../media/image50.png"/><Relationship Id="rId4" Type="http://schemas.openxmlformats.org/officeDocument/2006/relationships/image" Target="../media/image255.png"/><Relationship Id="rId9" Type="http://schemas.openxmlformats.org/officeDocument/2006/relationships/image" Target="../media/image469.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58.png"/><Relationship Id="rId7" Type="http://schemas.openxmlformats.org/officeDocument/2006/relationships/image" Target="../media/image447.png"/><Relationship Id="rId2" Type="http://schemas.openxmlformats.org/officeDocument/2006/relationships/image" Target="../media/image257.png"/><Relationship Id="rId1" Type="http://schemas.openxmlformats.org/officeDocument/2006/relationships/slideMaster" Target="../slideMasters/slideMaster4.xml"/><Relationship Id="rId6" Type="http://schemas.openxmlformats.org/officeDocument/2006/relationships/image" Target="../media/image259.png"/><Relationship Id="rId5" Type="http://schemas.openxmlformats.org/officeDocument/2006/relationships/image" Target="../media/image469.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62.png"/><Relationship Id="rId7" Type="http://schemas.openxmlformats.org/officeDocument/2006/relationships/image" Target="../media/image472.png"/><Relationship Id="rId2" Type="http://schemas.openxmlformats.org/officeDocument/2006/relationships/image" Target="../media/image471.png"/><Relationship Id="rId1" Type="http://schemas.openxmlformats.org/officeDocument/2006/relationships/slideMaster" Target="../slideMasters/slideMaster4.xml"/><Relationship Id="rId6" Type="http://schemas.openxmlformats.org/officeDocument/2006/relationships/image" Target="../media/image263.png"/><Relationship Id="rId5" Type="http://schemas.openxmlformats.org/officeDocument/2006/relationships/image" Target="../media/image469.png"/><Relationship Id="rId4" Type="http://schemas.openxmlformats.org/officeDocument/2006/relationships/image" Target="../media/image50.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269.pn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265.png"/><Relationship Id="rId1" Type="http://schemas.openxmlformats.org/officeDocument/2006/relationships/slideMaster" Target="../slideMasters/slideMaster4.xml"/><Relationship Id="rId6" Type="http://schemas.openxmlformats.org/officeDocument/2006/relationships/image" Target="../media/image473.png"/><Relationship Id="rId5" Type="http://schemas.openxmlformats.org/officeDocument/2006/relationships/image" Target="../media/image266.png"/><Relationship Id="rId4" Type="http://schemas.openxmlformats.org/officeDocument/2006/relationships/image" Target="../media/image469.png"/><Relationship Id="rId9" Type="http://schemas.openxmlformats.org/officeDocument/2006/relationships/image" Target="../media/image447.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273.png"/><Relationship Id="rId3" Type="http://schemas.openxmlformats.org/officeDocument/2006/relationships/image" Target="../media/image270.png"/><Relationship Id="rId7" Type="http://schemas.openxmlformats.org/officeDocument/2006/relationships/image" Target="../media/image272.png"/><Relationship Id="rId2" Type="http://schemas.openxmlformats.org/officeDocument/2006/relationships/image" Target="../media/image474.png"/><Relationship Id="rId1" Type="http://schemas.openxmlformats.org/officeDocument/2006/relationships/slideMaster" Target="../slideMasters/slideMaster4.xml"/><Relationship Id="rId6" Type="http://schemas.openxmlformats.org/officeDocument/2006/relationships/image" Target="../media/image271.png"/><Relationship Id="rId5" Type="http://schemas.openxmlformats.org/officeDocument/2006/relationships/image" Target="../media/image469.png"/><Relationship Id="rId4"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75.png"/><Relationship Id="rId7" Type="http://schemas.openxmlformats.org/officeDocument/2006/relationships/image" Target="../media/image277.png"/><Relationship Id="rId2" Type="http://schemas.openxmlformats.org/officeDocument/2006/relationships/image" Target="../media/image274.png"/><Relationship Id="rId1" Type="http://schemas.openxmlformats.org/officeDocument/2006/relationships/slideMaster" Target="../slideMasters/slideMaster4.xml"/><Relationship Id="rId6" Type="http://schemas.openxmlformats.org/officeDocument/2006/relationships/image" Target="../media/image276.png"/><Relationship Id="rId5" Type="http://schemas.openxmlformats.org/officeDocument/2006/relationships/image" Target="../media/image469.png"/><Relationship Id="rId4" Type="http://schemas.openxmlformats.org/officeDocument/2006/relationships/image" Target="../media/image50.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282.png"/><Relationship Id="rId3" Type="http://schemas.openxmlformats.org/officeDocument/2006/relationships/image" Target="../media/image279.png"/><Relationship Id="rId7" Type="http://schemas.openxmlformats.org/officeDocument/2006/relationships/image" Target="../media/image281.png"/><Relationship Id="rId2" Type="http://schemas.openxmlformats.org/officeDocument/2006/relationships/image" Target="../media/image278.png"/><Relationship Id="rId1" Type="http://schemas.openxmlformats.org/officeDocument/2006/relationships/slideMaster" Target="../slideMasters/slideMaster4.xml"/><Relationship Id="rId6" Type="http://schemas.openxmlformats.org/officeDocument/2006/relationships/image" Target="../media/image260.png"/><Relationship Id="rId5" Type="http://schemas.openxmlformats.org/officeDocument/2006/relationships/image" Target="../media/image449.png"/><Relationship Id="rId10" Type="http://schemas.openxmlformats.org/officeDocument/2006/relationships/image" Target="../media/image475.png"/><Relationship Id="rId4" Type="http://schemas.openxmlformats.org/officeDocument/2006/relationships/image" Target="../media/image50.png"/><Relationship Id="rId9" Type="http://schemas.openxmlformats.org/officeDocument/2006/relationships/image" Target="../media/image283.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290.png"/><Relationship Id="rId3" Type="http://schemas.openxmlformats.org/officeDocument/2006/relationships/image" Target="../media/image286.png"/><Relationship Id="rId7" Type="http://schemas.openxmlformats.org/officeDocument/2006/relationships/image" Target="../media/image289.png"/><Relationship Id="rId2" Type="http://schemas.openxmlformats.org/officeDocument/2006/relationships/image" Target="../media/image285.png"/><Relationship Id="rId1" Type="http://schemas.openxmlformats.org/officeDocument/2006/relationships/slideMaster" Target="../slideMasters/slideMaster4.xml"/><Relationship Id="rId6" Type="http://schemas.openxmlformats.org/officeDocument/2006/relationships/image" Target="../media/image476.png"/><Relationship Id="rId5"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91.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297.png"/><Relationship Id="rId3" Type="http://schemas.openxmlformats.org/officeDocument/2006/relationships/image" Target="../media/image293.png"/><Relationship Id="rId7" Type="http://schemas.openxmlformats.org/officeDocument/2006/relationships/image" Target="../media/image411.png"/><Relationship Id="rId2" Type="http://schemas.openxmlformats.org/officeDocument/2006/relationships/image" Target="../media/image292.png"/><Relationship Id="rId1" Type="http://schemas.openxmlformats.org/officeDocument/2006/relationships/slideMaster" Target="../slideMasters/slideMaster4.xml"/><Relationship Id="rId6" Type="http://schemas.openxmlformats.org/officeDocument/2006/relationships/image" Target="../media/image296.png"/><Relationship Id="rId5" Type="http://schemas.openxmlformats.org/officeDocument/2006/relationships/image" Target="../media/image295.png"/><Relationship Id="rId10" Type="http://schemas.openxmlformats.org/officeDocument/2006/relationships/image" Target="../media/image50.png"/><Relationship Id="rId4" Type="http://schemas.openxmlformats.org/officeDocument/2006/relationships/image" Target="../media/image294.png"/><Relationship Id="rId9" Type="http://schemas.openxmlformats.org/officeDocument/2006/relationships/image" Target="../media/image29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99.png"/><Relationship Id="rId2" Type="http://schemas.openxmlformats.org/officeDocument/2006/relationships/image" Target="../media/image50.png"/><Relationship Id="rId1" Type="http://schemas.openxmlformats.org/officeDocument/2006/relationships/slideMaster" Target="../slideMasters/slideMaster4.xml"/><Relationship Id="rId6" Type="http://schemas.openxmlformats.org/officeDocument/2006/relationships/image" Target="../media/image478.png"/><Relationship Id="rId5" Type="http://schemas.openxmlformats.org/officeDocument/2006/relationships/image" Target="../media/image301.png"/><Relationship Id="rId4" Type="http://schemas.openxmlformats.org/officeDocument/2006/relationships/image" Target="../media/image477.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480.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4.xml"/><Relationship Id="rId6" Type="http://schemas.openxmlformats.org/officeDocument/2006/relationships/image" Target="../media/image479.png"/><Relationship Id="rId5" Type="http://schemas.openxmlformats.org/officeDocument/2006/relationships/image" Target="../media/image304.png"/><Relationship Id="rId4" Type="http://schemas.openxmlformats.org/officeDocument/2006/relationships/image" Target="../media/image50.png"/><Relationship Id="rId9" Type="http://schemas.openxmlformats.org/officeDocument/2006/relationships/image" Target="../media/image308.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483.png"/><Relationship Id="rId3" Type="http://schemas.openxmlformats.org/officeDocument/2006/relationships/image" Target="../media/image50.png"/><Relationship Id="rId7" Type="http://schemas.openxmlformats.org/officeDocument/2006/relationships/image" Target="../media/image311.png"/><Relationship Id="rId12" Type="http://schemas.openxmlformats.org/officeDocument/2006/relationships/image" Target="../media/image482.png"/><Relationship Id="rId2" Type="http://schemas.openxmlformats.org/officeDocument/2006/relationships/image" Target="../media/image69.png"/><Relationship Id="rId1" Type="http://schemas.openxmlformats.org/officeDocument/2006/relationships/slideMaster" Target="../slideMasters/slideMaster4.xml"/><Relationship Id="rId6" Type="http://schemas.openxmlformats.org/officeDocument/2006/relationships/image" Target="../media/image310.png"/><Relationship Id="rId11" Type="http://schemas.openxmlformats.org/officeDocument/2006/relationships/image" Target="../media/image481.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411.png"/><Relationship Id="rId9" Type="http://schemas.openxmlformats.org/officeDocument/2006/relationships/image" Target="../media/image313.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416.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4.xml"/><Relationship Id="rId6" Type="http://schemas.openxmlformats.org/officeDocument/2006/relationships/image" Target="../media/image50.png"/><Relationship Id="rId5" Type="http://schemas.openxmlformats.org/officeDocument/2006/relationships/image" Target="../media/image484.png"/><Relationship Id="rId10" Type="http://schemas.openxmlformats.org/officeDocument/2006/relationships/image" Target="../media/image411.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412.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4.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490.png"/><Relationship Id="rId3" Type="http://schemas.openxmlformats.org/officeDocument/2006/relationships/image" Target="../media/image486.png"/><Relationship Id="rId7" Type="http://schemas.openxmlformats.org/officeDocument/2006/relationships/image" Target="../media/image489.png"/><Relationship Id="rId12" Type="http://schemas.openxmlformats.org/officeDocument/2006/relationships/image" Target="../media/image340.png"/><Relationship Id="rId17" Type="http://schemas.openxmlformats.org/officeDocument/2006/relationships/image" Target="../media/image50.png"/><Relationship Id="rId2" Type="http://schemas.openxmlformats.org/officeDocument/2006/relationships/image" Target="../media/image485.png"/><Relationship Id="rId16" Type="http://schemas.openxmlformats.org/officeDocument/2006/relationships/image" Target="../media/image491.png"/><Relationship Id="rId1" Type="http://schemas.openxmlformats.org/officeDocument/2006/relationships/slideMaster" Target="../slideMasters/slideMaster4.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488.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487.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4.xml"/><Relationship Id="rId6" Type="http://schemas.openxmlformats.org/officeDocument/2006/relationships/image" Target="../media/image348.png"/><Relationship Id="rId5" Type="http://schemas.openxmlformats.org/officeDocument/2006/relationships/image" Target="../media/image260.png"/><Relationship Id="rId4" Type="http://schemas.openxmlformats.org/officeDocument/2006/relationships/image" Target="../media/image347.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4.xml"/><Relationship Id="rId6" Type="http://schemas.openxmlformats.org/officeDocument/2006/relationships/image" Target="../media/image353.png"/><Relationship Id="rId11" Type="http://schemas.openxmlformats.org/officeDocument/2006/relationships/image" Target="../media/image50.png"/><Relationship Id="rId5" Type="http://schemas.openxmlformats.org/officeDocument/2006/relationships/image" Target="../media/image352.png"/><Relationship Id="rId10" Type="http://schemas.openxmlformats.org/officeDocument/2006/relationships/image" Target="../media/image492.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493.png"/><Relationship Id="rId3" Type="http://schemas.openxmlformats.org/officeDocument/2006/relationships/image" Target="../media/image58.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4.xml"/><Relationship Id="rId6" Type="http://schemas.openxmlformats.org/officeDocument/2006/relationships/image" Target="../media/image362.png"/><Relationship Id="rId5" Type="http://schemas.openxmlformats.org/officeDocument/2006/relationships/image" Target="../media/image50.png"/><Relationship Id="rId4" Type="http://schemas.openxmlformats.org/officeDocument/2006/relationships/image" Target="../media/image361.png"/><Relationship Id="rId9" Type="http://schemas.openxmlformats.org/officeDocument/2006/relationships/image" Target="../media/image416.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3.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4.xml"/><Relationship Id="rId6" Type="http://schemas.openxmlformats.org/officeDocument/2006/relationships/image" Target="../media/image411.png"/><Relationship Id="rId5" Type="http://schemas.openxmlformats.org/officeDocument/2006/relationships/image" Target="../media/image366.png"/><Relationship Id="rId4" Type="http://schemas.openxmlformats.org/officeDocument/2006/relationships/image" Target="../media/image50.png"/><Relationship Id="rId9" Type="http://schemas.openxmlformats.org/officeDocument/2006/relationships/image" Target="../media/image36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427.png"/><Relationship Id="rId1" Type="http://schemas.openxmlformats.org/officeDocument/2006/relationships/slideMaster" Target="../slideMasters/slideMaster4.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5.png"/><Relationship Id="rId9" Type="http://schemas.openxmlformats.org/officeDocument/2006/relationships/image" Target="../media/image49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03.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4.xml"/><Relationship Id="rId6" Type="http://schemas.openxmlformats.org/officeDocument/2006/relationships/image" Target="../media/image378.png"/><Relationship Id="rId5" Type="http://schemas.openxmlformats.org/officeDocument/2006/relationships/image" Target="../media/image50.png"/><Relationship Id="rId4" Type="http://schemas.openxmlformats.org/officeDocument/2006/relationships/image" Target="../media/image314.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4.xml"/><Relationship Id="rId6" Type="http://schemas.openxmlformats.org/officeDocument/2006/relationships/image" Target="../media/image382.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4.xml"/><Relationship Id="rId6" Type="http://schemas.openxmlformats.org/officeDocument/2006/relationships/image" Target="../media/image386.png"/><Relationship Id="rId5" Type="http://schemas.openxmlformats.org/officeDocument/2006/relationships/image" Target="../media/image495.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4.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27.png"/><Relationship Id="rId1" Type="http://schemas.openxmlformats.org/officeDocument/2006/relationships/slideMaster" Target="../slideMasters/slideMaster4.xml"/><Relationship Id="rId6" Type="http://schemas.openxmlformats.org/officeDocument/2006/relationships/image" Target="../media/image229.png"/><Relationship Id="rId5" Type="http://schemas.openxmlformats.org/officeDocument/2006/relationships/image" Target="../media/image451.png"/><Relationship Id="rId4" Type="http://schemas.openxmlformats.org/officeDocument/2006/relationships/image" Target="../media/image228.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4.png"/><Relationship Id="rId7" Type="http://schemas.openxmlformats.org/officeDocument/2006/relationships/image" Target="../media/image216.png"/><Relationship Id="rId2" Type="http://schemas.openxmlformats.org/officeDocument/2006/relationships/image" Target="../media/image213.png"/><Relationship Id="rId1" Type="http://schemas.openxmlformats.org/officeDocument/2006/relationships/slideMaster" Target="../slideMasters/slideMaster4.xml"/><Relationship Id="rId6" Type="http://schemas.openxmlformats.org/officeDocument/2006/relationships/image" Target="../media/image215.png"/><Relationship Id="rId5" Type="http://schemas.openxmlformats.org/officeDocument/2006/relationships/image" Target="../media/image451.png"/><Relationship Id="rId4" Type="http://schemas.openxmlformats.org/officeDocument/2006/relationships/image" Target="../media/image5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image" Target="../media/image50.png"/><Relationship Id="rId7" Type="http://schemas.openxmlformats.org/officeDocument/2006/relationships/image" Target="../media/image12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1.png"/><Relationship Id="rId5" Type="http://schemas.openxmlformats.org/officeDocument/2006/relationships/image" Target="../media/image123.png"/><Relationship Id="rId10" Type="http://schemas.openxmlformats.org/officeDocument/2006/relationships/image" Target="../media/image130.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3.png"/><Relationship Id="rId7"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Master" Target="../slideMasters/slideMaster1.xml"/><Relationship Id="rId6" Type="http://schemas.openxmlformats.org/officeDocument/2006/relationships/image" Target="../media/image134.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6.png"/><Relationship Id="rId7" Type="http://schemas.openxmlformats.org/officeDocument/2006/relationships/image" Target="../media/image137.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32.png"/><Relationship Id="rId2" Type="http://schemas.openxmlformats.org/officeDocument/2006/relationships/image" Target="../media/image13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2.png"/><Relationship Id="rId4" Type="http://schemas.openxmlformats.org/officeDocument/2006/relationships/image" Target="../media/image1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4.png"/><Relationship Id="rId7" Type="http://schemas.openxmlformats.org/officeDocument/2006/relationships/image" Target="../media/image32.png"/><Relationship Id="rId2" Type="http://schemas.openxmlformats.org/officeDocument/2006/relationships/image" Target="../media/image14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6.png"/><Relationship Id="rId4" Type="http://schemas.openxmlformats.org/officeDocument/2006/relationships/image" Target="../media/image145.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50.png"/><Relationship Id="rId7" Type="http://schemas.openxmlformats.org/officeDocument/2006/relationships/image" Target="../media/image151.png"/><Relationship Id="rId2" Type="http://schemas.openxmlformats.org/officeDocument/2006/relationships/image" Target="../media/image147.png"/><Relationship Id="rId1" Type="http://schemas.openxmlformats.org/officeDocument/2006/relationships/slideMaster" Target="../slideMasters/slideMaster1.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4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50.png"/><Relationship Id="rId7" Type="http://schemas.openxmlformats.org/officeDocument/2006/relationships/image" Target="../media/image158.png"/><Relationship Id="rId2" Type="http://schemas.openxmlformats.org/officeDocument/2006/relationships/image" Target="../media/image156.png"/><Relationship Id="rId1" Type="http://schemas.openxmlformats.org/officeDocument/2006/relationships/slideMaster" Target="../slideMasters/slideMaster1.xml"/><Relationship Id="rId6" Type="http://schemas.openxmlformats.org/officeDocument/2006/relationships/image" Target="../media/image155.png"/><Relationship Id="rId11" Type="http://schemas.openxmlformats.org/officeDocument/2006/relationships/image" Target="../media/image162.png"/><Relationship Id="rId5" Type="http://schemas.openxmlformats.org/officeDocument/2006/relationships/image" Target="../media/image157.png"/><Relationship Id="rId10" Type="http://schemas.openxmlformats.org/officeDocument/2006/relationships/image" Target="../media/image161.png"/><Relationship Id="rId4" Type="http://schemas.openxmlformats.org/officeDocument/2006/relationships/image" Target="../media/image149.png"/><Relationship Id="rId9" Type="http://schemas.openxmlformats.org/officeDocument/2006/relationships/image" Target="../media/image160.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4.png"/><Relationship Id="rId7" Type="http://schemas.openxmlformats.org/officeDocument/2006/relationships/image" Target="../media/image166.png"/><Relationship Id="rId2" Type="http://schemas.openxmlformats.org/officeDocument/2006/relationships/image" Target="../media/image163.png"/><Relationship Id="rId1" Type="http://schemas.openxmlformats.org/officeDocument/2006/relationships/slideMaster" Target="../slideMasters/slideMaster1.xml"/><Relationship Id="rId6" Type="http://schemas.openxmlformats.org/officeDocument/2006/relationships/image" Target="../media/image155.png"/><Relationship Id="rId5" Type="http://schemas.openxmlformats.org/officeDocument/2006/relationships/image" Target="../media/image165.png"/><Relationship Id="rId4" Type="http://schemas.openxmlformats.org/officeDocument/2006/relationships/image" Target="../media/image50.png"/><Relationship Id="rId9" Type="http://schemas.openxmlformats.org/officeDocument/2006/relationships/image" Target="../media/image168.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43.png"/><Relationship Id="rId7" Type="http://schemas.openxmlformats.org/officeDocument/2006/relationships/image" Target="../media/image149.png"/><Relationship Id="rId2" Type="http://schemas.openxmlformats.org/officeDocument/2006/relationships/image" Target="../media/image169.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7.png"/><Relationship Id="rId10" Type="http://schemas.openxmlformats.org/officeDocument/2006/relationships/image" Target="../media/image171.png"/><Relationship Id="rId4" Type="http://schemas.openxmlformats.org/officeDocument/2006/relationships/image" Target="../media/image170.png"/><Relationship Id="rId9" Type="http://schemas.openxmlformats.org/officeDocument/2006/relationships/image" Target="../media/image155.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image" Target="../media/image173.png"/><Relationship Id="rId7" Type="http://schemas.openxmlformats.org/officeDocument/2006/relationships/image" Target="../media/image155.png"/><Relationship Id="rId2" Type="http://schemas.openxmlformats.org/officeDocument/2006/relationships/image" Target="../media/image172.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5.png"/><Relationship Id="rId4" Type="http://schemas.openxmlformats.org/officeDocument/2006/relationships/image" Target="../media/image174.png"/><Relationship Id="rId9" Type="http://schemas.openxmlformats.org/officeDocument/2006/relationships/image" Target="../media/image177.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2.png"/><Relationship Id="rId3" Type="http://schemas.openxmlformats.org/officeDocument/2006/relationships/image" Target="../media/image179.png"/><Relationship Id="rId7" Type="http://schemas.openxmlformats.org/officeDocument/2006/relationships/image" Target="../media/image181.png"/><Relationship Id="rId2" Type="http://schemas.openxmlformats.org/officeDocument/2006/relationships/image" Target="../media/image178.png"/><Relationship Id="rId1" Type="http://schemas.openxmlformats.org/officeDocument/2006/relationships/slideMaster" Target="../slideMasters/slideMaster1.xml"/><Relationship Id="rId6" Type="http://schemas.openxmlformats.org/officeDocument/2006/relationships/image" Target="../media/image180.png"/><Relationship Id="rId5" Type="http://schemas.openxmlformats.org/officeDocument/2006/relationships/image" Target="../media/image155.png"/><Relationship Id="rId4" Type="http://schemas.openxmlformats.org/officeDocument/2006/relationships/image" Target="../media/image50.png"/><Relationship Id="rId9" Type="http://schemas.openxmlformats.org/officeDocument/2006/relationships/image" Target="../media/image18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6.png"/><Relationship Id="rId2" Type="http://schemas.openxmlformats.org/officeDocument/2006/relationships/image" Target="../media/image184.png"/><Relationship Id="rId1" Type="http://schemas.openxmlformats.org/officeDocument/2006/relationships/slideMaster" Target="../slideMasters/slideMaster1.xml"/><Relationship Id="rId6" Type="http://schemas.openxmlformats.org/officeDocument/2006/relationships/image" Target="../media/image162.png"/><Relationship Id="rId5" Type="http://schemas.openxmlformats.org/officeDocument/2006/relationships/image" Target="../media/image185.png"/><Relationship Id="rId4" Type="http://schemas.openxmlformats.org/officeDocument/2006/relationships/image" Target="../media/image155.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88.png"/><Relationship Id="rId7" Type="http://schemas.openxmlformats.org/officeDocument/2006/relationships/image" Target="../media/image189.png"/><Relationship Id="rId2" Type="http://schemas.openxmlformats.org/officeDocument/2006/relationships/image" Target="../media/image187.png"/><Relationship Id="rId1" Type="http://schemas.openxmlformats.org/officeDocument/2006/relationships/slideMaster" Target="../slideMasters/slideMaster1.xml"/><Relationship Id="rId6" Type="http://schemas.openxmlformats.org/officeDocument/2006/relationships/image" Target="../media/image155.png"/><Relationship Id="rId5" Type="http://schemas.openxmlformats.org/officeDocument/2006/relationships/image" Target="../media/image50.png"/><Relationship Id="rId4" Type="http://schemas.openxmlformats.org/officeDocument/2006/relationships/image" Target="../media/image147.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91.png"/><Relationship Id="rId1" Type="http://schemas.openxmlformats.org/officeDocument/2006/relationships/slideMaster" Target="../slideMasters/slideMaster1.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5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50.png"/><Relationship Id="rId2" Type="http://schemas.openxmlformats.org/officeDocument/2006/relationships/image" Target="../media/image194.png"/><Relationship Id="rId1" Type="http://schemas.openxmlformats.org/officeDocument/2006/relationships/slideMaster" Target="../slideMasters/slideMaster1.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32.png"/><Relationship Id="rId2" Type="http://schemas.openxmlformats.org/officeDocument/2006/relationships/image" Target="../media/image195.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98.png"/><Relationship Id="rId4" Type="http://schemas.openxmlformats.org/officeDocument/2006/relationships/image" Target="../media/image197.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0.png"/><Relationship Id="rId7" Type="http://schemas.openxmlformats.org/officeDocument/2006/relationships/image" Target="../media/image203.png"/><Relationship Id="rId2" Type="http://schemas.openxmlformats.org/officeDocument/2006/relationships/image" Target="../media/image199.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1.png"/><Relationship Id="rId10"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04.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0.png"/><Relationship Id="rId7" Type="http://schemas.openxmlformats.org/officeDocument/2006/relationships/image" Target="../media/image204.png"/><Relationship Id="rId2" Type="http://schemas.openxmlformats.org/officeDocument/2006/relationships/image" Target="../media/image19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1.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6.png"/><Relationship Id="rId1" Type="http://schemas.openxmlformats.org/officeDocument/2006/relationships/slideMaster" Target="../slideMasters/slideMaster1.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1.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4.png"/><Relationship Id="rId2" Type="http://schemas.openxmlformats.org/officeDocument/2006/relationships/image" Target="../media/image199.png"/><Relationship Id="rId1" Type="http://schemas.openxmlformats.org/officeDocument/2006/relationships/slideMaster" Target="../slideMasters/slideMaster1.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1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04.png"/><Relationship Id="rId5" Type="http://schemas.openxmlformats.org/officeDocument/2006/relationships/image" Target="../media/image201.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17.png"/><Relationship Id="rId3" Type="http://schemas.openxmlformats.org/officeDocument/2006/relationships/image" Target="../media/image214.png"/><Relationship Id="rId7" Type="http://schemas.openxmlformats.org/officeDocument/2006/relationships/image" Target="../media/image216.png"/><Relationship Id="rId2" Type="http://schemas.openxmlformats.org/officeDocument/2006/relationships/image" Target="../media/image213.png"/><Relationship Id="rId1" Type="http://schemas.openxmlformats.org/officeDocument/2006/relationships/slideMaster" Target="../slideMasters/slideMaster1.xml"/><Relationship Id="rId6" Type="http://schemas.openxmlformats.org/officeDocument/2006/relationships/image" Target="../media/image215.png"/><Relationship Id="rId5" Type="http://schemas.openxmlformats.org/officeDocument/2006/relationships/image" Target="../media/image201.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1.png"/><Relationship Id="rId3" Type="http://schemas.openxmlformats.org/officeDocument/2006/relationships/image" Target="../media/image195.png"/><Relationship Id="rId7" Type="http://schemas.openxmlformats.org/officeDocument/2006/relationships/image" Target="../media/image220.png"/><Relationship Id="rId2" Type="http://schemas.openxmlformats.org/officeDocument/2006/relationships/image" Target="../media/image218.png"/><Relationship Id="rId1" Type="http://schemas.openxmlformats.org/officeDocument/2006/relationships/slideMaster" Target="../slideMasters/slideMaster1.xml"/><Relationship Id="rId6" Type="http://schemas.openxmlformats.org/officeDocument/2006/relationships/image" Target="../media/image219.png"/><Relationship Id="rId5" Type="http://schemas.openxmlformats.org/officeDocument/2006/relationships/image" Target="../media/image201.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9.png"/><Relationship Id="rId7" Type="http://schemas.openxmlformats.org/officeDocument/2006/relationships/image" Target="../media/image224.png"/><Relationship Id="rId2" Type="http://schemas.openxmlformats.org/officeDocument/2006/relationships/image" Target="../media/image222.png"/><Relationship Id="rId1" Type="http://schemas.openxmlformats.org/officeDocument/2006/relationships/slideMaster" Target="../slideMasters/slideMaster1.xml"/><Relationship Id="rId6" Type="http://schemas.openxmlformats.org/officeDocument/2006/relationships/image" Target="../media/image223.png"/><Relationship Id="rId5" Type="http://schemas.openxmlformats.org/officeDocument/2006/relationships/image" Target="../media/image201.png"/><Relationship Id="rId4" Type="http://schemas.openxmlformats.org/officeDocument/2006/relationships/image" Target="../media/image50.png"/><Relationship Id="rId9" Type="http://schemas.openxmlformats.org/officeDocument/2006/relationships/image" Target="../media/image22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27.png"/><Relationship Id="rId1" Type="http://schemas.openxmlformats.org/officeDocument/2006/relationships/slideMaster" Target="../slideMasters/slideMaster1.xml"/><Relationship Id="rId6" Type="http://schemas.openxmlformats.org/officeDocument/2006/relationships/image" Target="../media/image229.png"/><Relationship Id="rId5" Type="http://schemas.openxmlformats.org/officeDocument/2006/relationships/image" Target="../media/image201.png"/><Relationship Id="rId4" Type="http://schemas.openxmlformats.org/officeDocument/2006/relationships/image" Target="../media/image228.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3.png"/><Relationship Id="rId3" Type="http://schemas.openxmlformats.org/officeDocument/2006/relationships/image" Target="../media/image231.png"/><Relationship Id="rId7" Type="http://schemas.openxmlformats.org/officeDocument/2006/relationships/image" Target="../media/image122.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1.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5.png"/><Relationship Id="rId7" Type="http://schemas.openxmlformats.org/officeDocument/2006/relationships/image" Target="../media/image32.png"/><Relationship Id="rId2" Type="http://schemas.openxmlformats.org/officeDocument/2006/relationships/image" Target="../media/image234.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37.png"/><Relationship Id="rId4" Type="http://schemas.openxmlformats.org/officeDocument/2006/relationships/image" Target="../media/image236.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3.png"/><Relationship Id="rId3" Type="http://schemas.openxmlformats.org/officeDocument/2006/relationships/image" Target="../media/image239.png"/><Relationship Id="rId7" Type="http://schemas.openxmlformats.org/officeDocument/2006/relationships/image" Target="../media/image242.png"/><Relationship Id="rId2" Type="http://schemas.openxmlformats.org/officeDocument/2006/relationships/image" Target="../media/image238.png"/><Relationship Id="rId1" Type="http://schemas.openxmlformats.org/officeDocument/2006/relationships/slideMaster" Target="../slideMasters/slideMaster1.xml"/><Relationship Id="rId6" Type="http://schemas.openxmlformats.org/officeDocument/2006/relationships/image" Target="../media/image241.png"/><Relationship Id="rId5" Type="http://schemas.openxmlformats.org/officeDocument/2006/relationships/image" Target="../media/image50.png"/><Relationship Id="rId10" Type="http://schemas.openxmlformats.org/officeDocument/2006/relationships/image" Target="../media/image245.png"/><Relationship Id="rId4" Type="http://schemas.openxmlformats.org/officeDocument/2006/relationships/image" Target="../media/image240.png"/><Relationship Id="rId9" Type="http://schemas.openxmlformats.org/officeDocument/2006/relationships/image" Target="../media/image244.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7.png"/><Relationship Id="rId7" Type="http://schemas.openxmlformats.org/officeDocument/2006/relationships/image" Target="../media/image243.png"/><Relationship Id="rId2" Type="http://schemas.openxmlformats.org/officeDocument/2006/relationships/image" Target="../media/image246.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4.png"/><Relationship Id="rId4" Type="http://schemas.openxmlformats.org/officeDocument/2006/relationships/image" Target="../media/image248.png"/><Relationship Id="rId9" Type="http://schemas.openxmlformats.org/officeDocument/2006/relationships/image" Target="../media/image250.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Master" Target="../slideMasters/slideMaster1.xml"/><Relationship Id="rId5" Type="http://schemas.openxmlformats.org/officeDocument/2006/relationships/image" Target="../media/image243.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54.png"/><Relationship Id="rId7" Type="http://schemas.openxmlformats.org/officeDocument/2006/relationships/image" Target="../media/image122.png"/><Relationship Id="rId2" Type="http://schemas.openxmlformats.org/officeDocument/2006/relationships/image" Target="../media/image253.png"/><Relationship Id="rId1" Type="http://schemas.openxmlformats.org/officeDocument/2006/relationships/slideMaster" Target="../slideMasters/slideMaster1.xml"/><Relationship Id="rId6" Type="http://schemas.openxmlformats.org/officeDocument/2006/relationships/image" Target="../media/image256.png"/><Relationship Id="rId5" Type="http://schemas.openxmlformats.org/officeDocument/2006/relationships/image" Target="../media/image50.png"/><Relationship Id="rId4" Type="http://schemas.openxmlformats.org/officeDocument/2006/relationships/image" Target="../media/image255.png"/><Relationship Id="rId9" Type="http://schemas.openxmlformats.org/officeDocument/2006/relationships/image" Target="../media/image24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258.png"/><Relationship Id="rId7" Type="http://schemas.openxmlformats.org/officeDocument/2006/relationships/image" Target="../media/image194.png"/><Relationship Id="rId2" Type="http://schemas.openxmlformats.org/officeDocument/2006/relationships/image" Target="../media/image257.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243.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62.png"/><Relationship Id="rId7" Type="http://schemas.openxmlformats.org/officeDocument/2006/relationships/image" Target="../media/image264.png"/><Relationship Id="rId2" Type="http://schemas.openxmlformats.org/officeDocument/2006/relationships/image" Target="../media/image26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43.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69.png"/><Relationship Id="rId3" Type="http://schemas.openxmlformats.org/officeDocument/2006/relationships/image" Target="../media/image50.png"/><Relationship Id="rId7" Type="http://schemas.openxmlformats.org/officeDocument/2006/relationships/image" Target="../media/image268.png"/><Relationship Id="rId2" Type="http://schemas.openxmlformats.org/officeDocument/2006/relationships/image" Target="../media/image265.png"/><Relationship Id="rId1" Type="http://schemas.openxmlformats.org/officeDocument/2006/relationships/slideMaster" Target="../slideMasters/slideMaster1.xml"/><Relationship Id="rId6" Type="http://schemas.openxmlformats.org/officeDocument/2006/relationships/image" Target="../media/image267.png"/><Relationship Id="rId5" Type="http://schemas.openxmlformats.org/officeDocument/2006/relationships/image" Target="../media/image266.png"/><Relationship Id="rId4" Type="http://schemas.openxmlformats.org/officeDocument/2006/relationships/image" Target="../media/image243.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3.png"/><Relationship Id="rId2" Type="http://schemas.openxmlformats.org/officeDocument/2006/relationships/image" Target="../media/image270.png"/><Relationship Id="rId1" Type="http://schemas.openxmlformats.org/officeDocument/2006/relationships/slideMaster" Target="../slideMasters/slideMaster1.xml"/><Relationship Id="rId6" Type="http://schemas.openxmlformats.org/officeDocument/2006/relationships/image" Target="../media/image272.png"/><Relationship Id="rId5" Type="http://schemas.openxmlformats.org/officeDocument/2006/relationships/image" Target="../media/image271.png"/><Relationship Id="rId4" Type="http://schemas.openxmlformats.org/officeDocument/2006/relationships/image" Target="../media/image24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5.png"/><Relationship Id="rId7" Type="http://schemas.openxmlformats.org/officeDocument/2006/relationships/image" Target="../media/image277.png"/><Relationship Id="rId2" Type="http://schemas.openxmlformats.org/officeDocument/2006/relationships/image" Target="../media/image274.png"/><Relationship Id="rId1" Type="http://schemas.openxmlformats.org/officeDocument/2006/relationships/slideMaster" Target="../slideMasters/slideMaster1.xml"/><Relationship Id="rId6" Type="http://schemas.openxmlformats.org/officeDocument/2006/relationships/image" Target="../media/image276.png"/><Relationship Id="rId5" Type="http://schemas.openxmlformats.org/officeDocument/2006/relationships/image" Target="../media/image243.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2.png"/><Relationship Id="rId3" Type="http://schemas.openxmlformats.org/officeDocument/2006/relationships/image" Target="../media/image279.png"/><Relationship Id="rId7" Type="http://schemas.openxmlformats.org/officeDocument/2006/relationships/image" Target="../media/image281.png"/><Relationship Id="rId2" Type="http://schemas.openxmlformats.org/officeDocument/2006/relationships/image" Target="../media/image278.png"/><Relationship Id="rId1" Type="http://schemas.openxmlformats.org/officeDocument/2006/relationships/slideMaster" Target="../slideMasters/slideMaster1.xml"/><Relationship Id="rId6" Type="http://schemas.openxmlformats.org/officeDocument/2006/relationships/image" Target="../media/image260.png"/><Relationship Id="rId5" Type="http://schemas.openxmlformats.org/officeDocument/2006/relationships/image" Target="../media/image280.png"/><Relationship Id="rId10" Type="http://schemas.openxmlformats.org/officeDocument/2006/relationships/image" Target="../media/image284.png"/><Relationship Id="rId4" Type="http://schemas.openxmlformats.org/officeDocument/2006/relationships/image" Target="../media/image50.png"/><Relationship Id="rId9" Type="http://schemas.openxmlformats.org/officeDocument/2006/relationships/image" Target="../media/image283.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0.png"/><Relationship Id="rId3" Type="http://schemas.openxmlformats.org/officeDocument/2006/relationships/image" Target="../media/image286.png"/><Relationship Id="rId7" Type="http://schemas.openxmlformats.org/officeDocument/2006/relationships/image" Target="../media/image289.png"/><Relationship Id="rId2" Type="http://schemas.openxmlformats.org/officeDocument/2006/relationships/image" Target="../media/image285.png"/><Relationship Id="rId1" Type="http://schemas.openxmlformats.org/officeDocument/2006/relationships/slideMaster" Target="../slideMasters/slideMaster1.xml"/><Relationship Id="rId6" Type="http://schemas.openxmlformats.org/officeDocument/2006/relationships/image" Target="../media/image288.png"/><Relationship Id="rId5"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91.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297.png"/><Relationship Id="rId3" Type="http://schemas.openxmlformats.org/officeDocument/2006/relationships/image" Target="../media/image293.png"/><Relationship Id="rId7" Type="http://schemas.openxmlformats.org/officeDocument/2006/relationships/image" Target="../media/image66.png"/><Relationship Id="rId2" Type="http://schemas.openxmlformats.org/officeDocument/2006/relationships/image" Target="../media/image292.png"/><Relationship Id="rId1" Type="http://schemas.openxmlformats.org/officeDocument/2006/relationships/slideMaster" Target="../slideMasters/slideMaster1.xml"/><Relationship Id="rId6" Type="http://schemas.openxmlformats.org/officeDocument/2006/relationships/image" Target="../media/image296.png"/><Relationship Id="rId5" Type="http://schemas.openxmlformats.org/officeDocument/2006/relationships/image" Target="../media/image295.png"/><Relationship Id="rId10" Type="http://schemas.openxmlformats.org/officeDocument/2006/relationships/image" Target="../media/image50.png"/><Relationship Id="rId4" Type="http://schemas.openxmlformats.org/officeDocument/2006/relationships/image" Target="../media/image294.png"/><Relationship Id="rId9" Type="http://schemas.openxmlformats.org/officeDocument/2006/relationships/image" Target="../media/image298.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99.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1.png"/><Relationship Id="rId4" Type="http://schemas.openxmlformats.org/officeDocument/2006/relationships/image" Target="../media/image300.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07.png"/><Relationship Id="rId3" Type="http://schemas.openxmlformats.org/officeDocument/2006/relationships/image" Target="../media/image303.png"/><Relationship Id="rId7" Type="http://schemas.openxmlformats.org/officeDocument/2006/relationships/image" Target="../media/image306.png"/><Relationship Id="rId2" Type="http://schemas.openxmlformats.org/officeDocument/2006/relationships/image" Target="../media/image302.png"/><Relationship Id="rId1" Type="http://schemas.openxmlformats.org/officeDocument/2006/relationships/slideMaster" Target="../slideMasters/slideMaster1.xml"/><Relationship Id="rId6" Type="http://schemas.openxmlformats.org/officeDocument/2006/relationships/image" Target="../media/image305.png"/><Relationship Id="rId5" Type="http://schemas.openxmlformats.org/officeDocument/2006/relationships/image" Target="../media/image304.png"/><Relationship Id="rId4" Type="http://schemas.openxmlformats.org/officeDocument/2006/relationships/image" Target="../media/image50.png"/><Relationship Id="rId9" Type="http://schemas.openxmlformats.org/officeDocument/2006/relationships/image" Target="../media/image308.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2.png"/><Relationship Id="rId13" Type="http://schemas.openxmlformats.org/officeDocument/2006/relationships/image" Target="../media/image317.png"/><Relationship Id="rId3" Type="http://schemas.openxmlformats.org/officeDocument/2006/relationships/image" Target="../media/image50.png"/><Relationship Id="rId7" Type="http://schemas.openxmlformats.org/officeDocument/2006/relationships/image" Target="../media/image311.png"/><Relationship Id="rId12" Type="http://schemas.openxmlformats.org/officeDocument/2006/relationships/image" Target="../media/image316.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0.png"/><Relationship Id="rId11" Type="http://schemas.openxmlformats.org/officeDocument/2006/relationships/image" Target="../media/image315.png"/><Relationship Id="rId5" Type="http://schemas.openxmlformats.org/officeDocument/2006/relationships/image" Target="../media/image309.png"/><Relationship Id="rId10" Type="http://schemas.openxmlformats.org/officeDocument/2006/relationships/image" Target="../media/image314.png"/><Relationship Id="rId4" Type="http://schemas.openxmlformats.org/officeDocument/2006/relationships/image" Target="../media/image66.png"/><Relationship Id="rId9" Type="http://schemas.openxmlformats.org/officeDocument/2006/relationships/image" Target="../media/image313.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3.png"/><Relationship Id="rId3" Type="http://schemas.openxmlformats.org/officeDocument/2006/relationships/image" Target="../media/image50.png"/><Relationship Id="rId7" Type="http://schemas.openxmlformats.org/officeDocument/2006/relationships/image" Target="../media/image312.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1.png"/><Relationship Id="rId11" Type="http://schemas.openxmlformats.org/officeDocument/2006/relationships/image" Target="../media/image317.png"/><Relationship Id="rId5" Type="http://schemas.openxmlformats.org/officeDocument/2006/relationships/image" Target="../media/image310.png"/><Relationship Id="rId10" Type="http://schemas.openxmlformats.org/officeDocument/2006/relationships/image" Target="../media/image316.png"/><Relationship Id="rId4" Type="http://schemas.openxmlformats.org/officeDocument/2006/relationships/image" Target="../media/image309.png"/><Relationship Id="rId9" Type="http://schemas.openxmlformats.org/officeDocument/2006/relationships/image" Target="../media/image314.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2.png"/><Relationship Id="rId3" Type="http://schemas.openxmlformats.org/officeDocument/2006/relationships/image" Target="../media/image93.png"/><Relationship Id="rId7" Type="http://schemas.openxmlformats.org/officeDocument/2006/relationships/image" Target="../media/image321.png"/><Relationship Id="rId2" Type="http://schemas.openxmlformats.org/officeDocument/2006/relationships/image" Target="../media/image31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0.png"/><Relationship Id="rId10" Type="http://schemas.openxmlformats.org/officeDocument/2006/relationships/image" Target="../media/image66.png"/><Relationship Id="rId4" Type="http://schemas.openxmlformats.org/officeDocument/2006/relationships/image" Target="../media/image319.png"/><Relationship Id="rId9" Type="http://schemas.openxmlformats.org/officeDocument/2006/relationships/image" Target="../media/image323.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77.png"/><Relationship Id="rId7" Type="http://schemas.openxmlformats.org/officeDocument/2006/relationships/image" Target="../media/image328.png"/><Relationship Id="rId2" Type="http://schemas.openxmlformats.org/officeDocument/2006/relationships/image" Target="../media/image324.png"/><Relationship Id="rId1" Type="http://schemas.openxmlformats.org/officeDocument/2006/relationships/slideMaster" Target="../slideMasters/slideMaster1.xml"/><Relationship Id="rId6" Type="http://schemas.openxmlformats.org/officeDocument/2006/relationships/image" Target="../media/image327.png"/><Relationship Id="rId5" Type="http://schemas.openxmlformats.org/officeDocument/2006/relationships/image" Target="../media/image326.png"/><Relationship Id="rId4" Type="http://schemas.openxmlformats.org/officeDocument/2006/relationships/image" Target="../media/image325.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6.png"/><Relationship Id="rId13" Type="http://schemas.openxmlformats.org/officeDocument/2006/relationships/image" Target="../media/image341.png"/><Relationship Id="rId3" Type="http://schemas.openxmlformats.org/officeDocument/2006/relationships/image" Target="../media/image331.png"/><Relationship Id="rId7" Type="http://schemas.openxmlformats.org/officeDocument/2006/relationships/image" Target="../media/image335.png"/><Relationship Id="rId12" Type="http://schemas.openxmlformats.org/officeDocument/2006/relationships/image" Target="../media/image340.png"/><Relationship Id="rId17" Type="http://schemas.openxmlformats.org/officeDocument/2006/relationships/image" Target="../media/image50.png"/><Relationship Id="rId2" Type="http://schemas.openxmlformats.org/officeDocument/2006/relationships/image" Target="../media/image330.png"/><Relationship Id="rId16" Type="http://schemas.openxmlformats.org/officeDocument/2006/relationships/image" Target="../media/image344.png"/><Relationship Id="rId1" Type="http://schemas.openxmlformats.org/officeDocument/2006/relationships/slideMaster" Target="../slideMasters/slideMaster1.xml"/><Relationship Id="rId6" Type="http://schemas.openxmlformats.org/officeDocument/2006/relationships/image" Target="../media/image334.png"/><Relationship Id="rId11" Type="http://schemas.openxmlformats.org/officeDocument/2006/relationships/image" Target="../media/image339.png"/><Relationship Id="rId5" Type="http://schemas.openxmlformats.org/officeDocument/2006/relationships/image" Target="../media/image333.png"/><Relationship Id="rId15" Type="http://schemas.openxmlformats.org/officeDocument/2006/relationships/image" Target="../media/image343.png"/><Relationship Id="rId10" Type="http://schemas.openxmlformats.org/officeDocument/2006/relationships/image" Target="../media/image338.png"/><Relationship Id="rId4" Type="http://schemas.openxmlformats.org/officeDocument/2006/relationships/image" Target="../media/image332.png"/><Relationship Id="rId9" Type="http://schemas.openxmlformats.org/officeDocument/2006/relationships/image" Target="../media/image337.png"/><Relationship Id="rId14" Type="http://schemas.openxmlformats.org/officeDocument/2006/relationships/image" Target="../media/image342.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6.png"/><Relationship Id="rId7" Type="http://schemas.openxmlformats.org/officeDocument/2006/relationships/image" Target="../media/image349.png"/><Relationship Id="rId2" Type="http://schemas.openxmlformats.org/officeDocument/2006/relationships/image" Target="../media/image345.png"/><Relationship Id="rId1" Type="http://schemas.openxmlformats.org/officeDocument/2006/relationships/slideMaster" Target="../slideMasters/slideMaster1.xml"/><Relationship Id="rId6" Type="http://schemas.openxmlformats.org/officeDocument/2006/relationships/image" Target="../media/image348.png"/><Relationship Id="rId5" Type="http://schemas.openxmlformats.org/officeDocument/2006/relationships/image" Target="../media/image260.png"/><Relationship Id="rId4" Type="http://schemas.openxmlformats.org/officeDocument/2006/relationships/image" Target="../media/image347.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59.png"/><Relationship Id="rId3" Type="http://schemas.openxmlformats.org/officeDocument/2006/relationships/image" Target="../media/image303.png"/><Relationship Id="rId7" Type="http://schemas.openxmlformats.org/officeDocument/2006/relationships/image" Target="../media/image354.png"/><Relationship Id="rId12" Type="http://schemas.openxmlformats.org/officeDocument/2006/relationships/image" Target="../media/image358.png"/><Relationship Id="rId2" Type="http://schemas.openxmlformats.org/officeDocument/2006/relationships/image" Target="../media/image350.png"/><Relationship Id="rId1" Type="http://schemas.openxmlformats.org/officeDocument/2006/relationships/slideMaster" Target="../slideMasters/slideMaster1.xml"/><Relationship Id="rId6" Type="http://schemas.openxmlformats.org/officeDocument/2006/relationships/image" Target="../media/image353.png"/><Relationship Id="rId11" Type="http://schemas.openxmlformats.org/officeDocument/2006/relationships/image" Target="../media/image50.png"/><Relationship Id="rId5" Type="http://schemas.openxmlformats.org/officeDocument/2006/relationships/image" Target="../media/image352.png"/><Relationship Id="rId10" Type="http://schemas.openxmlformats.org/officeDocument/2006/relationships/image" Target="../media/image357.png"/><Relationship Id="rId4" Type="http://schemas.openxmlformats.org/officeDocument/2006/relationships/image" Target="../media/image351.png"/><Relationship Id="rId9" Type="http://schemas.openxmlformats.org/officeDocument/2006/relationships/image" Target="../media/image356.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4.png"/><Relationship Id="rId3" Type="http://schemas.openxmlformats.org/officeDocument/2006/relationships/image" Target="../media/image58.png"/><Relationship Id="rId7" Type="http://schemas.openxmlformats.org/officeDocument/2006/relationships/image" Target="../media/image363.png"/><Relationship Id="rId2" Type="http://schemas.openxmlformats.org/officeDocument/2006/relationships/image" Target="../media/image360.png"/><Relationship Id="rId1" Type="http://schemas.openxmlformats.org/officeDocument/2006/relationships/slideMaster" Target="../slideMasters/slideMaster1.xml"/><Relationship Id="rId6" Type="http://schemas.openxmlformats.org/officeDocument/2006/relationships/image" Target="../media/image362.png"/><Relationship Id="rId5" Type="http://schemas.openxmlformats.org/officeDocument/2006/relationships/image" Target="../media/image50.png"/><Relationship Id="rId4" Type="http://schemas.openxmlformats.org/officeDocument/2006/relationships/image" Target="../media/image361.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68.png"/><Relationship Id="rId3" Type="http://schemas.openxmlformats.org/officeDocument/2006/relationships/image" Target="../media/image293.png"/><Relationship Id="rId7" Type="http://schemas.openxmlformats.org/officeDocument/2006/relationships/image" Target="../media/image367.png"/><Relationship Id="rId2" Type="http://schemas.openxmlformats.org/officeDocument/2006/relationships/image" Target="../media/image365.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6.png"/><Relationship Id="rId4" Type="http://schemas.openxmlformats.org/officeDocument/2006/relationships/image" Target="../media/image50.png"/><Relationship Id="rId9" Type="http://schemas.openxmlformats.org/officeDocument/2006/relationships/image" Target="../media/image369.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4.png"/><Relationship Id="rId3" Type="http://schemas.openxmlformats.org/officeDocument/2006/relationships/image" Target="../media/image371.png"/><Relationship Id="rId7" Type="http://schemas.openxmlformats.org/officeDocument/2006/relationships/image" Target="../media/image373.png"/><Relationship Id="rId2" Type="http://schemas.openxmlformats.org/officeDocument/2006/relationships/image" Target="../media/image370.png"/><Relationship Id="rId1" Type="http://schemas.openxmlformats.org/officeDocument/2006/relationships/slideMaster" Target="../slideMasters/slideMaster1.xml"/><Relationship Id="rId6" Type="http://schemas.openxmlformats.org/officeDocument/2006/relationships/image" Target="../media/image372.png"/><Relationship Id="rId5" Type="http://schemas.openxmlformats.org/officeDocument/2006/relationships/image" Target="../media/image50.png"/><Relationship Id="rId4" Type="http://schemas.openxmlformats.org/officeDocument/2006/relationships/image" Target="../media/image365.png"/><Relationship Id="rId9" Type="http://schemas.openxmlformats.org/officeDocument/2006/relationships/image" Target="../media/image375.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77.png"/><Relationship Id="rId7" Type="http://schemas.openxmlformats.org/officeDocument/2006/relationships/image" Target="../media/image379.png"/><Relationship Id="rId2" Type="http://schemas.openxmlformats.org/officeDocument/2006/relationships/image" Target="../media/image376.png"/><Relationship Id="rId1" Type="http://schemas.openxmlformats.org/officeDocument/2006/relationships/slideMaster" Target="../slideMasters/slideMaster1.xml"/><Relationship Id="rId6" Type="http://schemas.openxmlformats.org/officeDocument/2006/relationships/image" Target="../media/image378.png"/><Relationship Id="rId5" Type="http://schemas.openxmlformats.org/officeDocument/2006/relationships/image" Target="../media/image50.png"/><Relationship Id="rId4" Type="http://schemas.openxmlformats.org/officeDocument/2006/relationships/image" Target="../media/image314.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1.png"/><Relationship Id="rId7" Type="http://schemas.openxmlformats.org/officeDocument/2006/relationships/image" Target="../media/image383.png"/><Relationship Id="rId2" Type="http://schemas.openxmlformats.org/officeDocument/2006/relationships/image" Target="../media/image380.png"/><Relationship Id="rId1" Type="http://schemas.openxmlformats.org/officeDocument/2006/relationships/slideMaster" Target="../slideMasters/slideMaster1.xml"/><Relationship Id="rId6" Type="http://schemas.openxmlformats.org/officeDocument/2006/relationships/image" Target="../media/image382.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5.png"/><Relationship Id="rId2" Type="http://schemas.openxmlformats.org/officeDocument/2006/relationships/image" Target="../media/image384.png"/><Relationship Id="rId1" Type="http://schemas.openxmlformats.org/officeDocument/2006/relationships/slideMaster" Target="../slideMasters/slideMaster1.xml"/><Relationship Id="rId6" Type="http://schemas.openxmlformats.org/officeDocument/2006/relationships/image" Target="../media/image386.png"/><Relationship Id="rId5" Type="http://schemas.openxmlformats.org/officeDocument/2006/relationships/image" Target="../media/image264.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2.png"/><Relationship Id="rId3" Type="http://schemas.openxmlformats.org/officeDocument/2006/relationships/image" Target="../media/image388.png"/><Relationship Id="rId7" Type="http://schemas.openxmlformats.org/officeDocument/2006/relationships/image" Target="../media/image391.png"/><Relationship Id="rId2" Type="http://schemas.openxmlformats.org/officeDocument/2006/relationships/image" Target="../media/image387.png"/><Relationship Id="rId1" Type="http://schemas.openxmlformats.org/officeDocument/2006/relationships/slideMaster" Target="../slideMasters/slideMaster1.xml"/><Relationship Id="rId6" Type="http://schemas.openxmlformats.org/officeDocument/2006/relationships/image" Target="../media/image390.png"/><Relationship Id="rId5" Type="http://schemas.openxmlformats.org/officeDocument/2006/relationships/image" Target="../media/image389.png"/><Relationship Id="rId4" Type="http://schemas.openxmlformats.org/officeDocument/2006/relationships/image" Target="../media/image50.png"/><Relationship Id="rId9" Type="http://schemas.openxmlformats.org/officeDocument/2006/relationships/image" Target="../media/image39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4.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0.png"/><Relationship Id="rId7" Type="http://schemas.openxmlformats.org/officeDocument/2006/relationships/image" Target="../media/image203.png"/><Relationship Id="rId2" Type="http://schemas.openxmlformats.org/officeDocument/2006/relationships/image" Target="../media/image199.png"/><Relationship Id="rId1" Type="http://schemas.openxmlformats.org/officeDocument/2006/relationships/slideMaster" Target="../slideMasters/slideMaster2.xml"/><Relationship Id="rId6" Type="http://schemas.openxmlformats.org/officeDocument/2006/relationships/image" Target="../media/image202.png"/><Relationship Id="rId5" Type="http://schemas.openxmlformats.org/officeDocument/2006/relationships/image" Target="../media/image201.png"/><Relationship Id="rId10"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04.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6.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6.png"/><Relationship Id="rId1" Type="http://schemas.openxmlformats.org/officeDocument/2006/relationships/slideMaster" Target="../slideMasters/slideMaster3.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1.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35"/>
        <p:cNvGrpSpPr/>
        <p:nvPr/>
      </p:nvGrpSpPr>
      <p:grpSpPr>
        <a:xfrm>
          <a:off x="0" y="0"/>
          <a:ext cx="0" cy="0"/>
          <a:chOff x="0" y="0"/>
          <a:chExt cx="0" cy="0"/>
        </a:xfrm>
      </p:grpSpPr>
      <p:pic>
        <p:nvPicPr>
          <p:cNvPr id="36" name="Google Shape;36;p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37" name="Google Shape;37;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38" name="Google Shape;38;p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39" name="Google Shape;39;p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40" name="Google Shape;40;p1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4" name="Google Shape;44;p1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 name="Google Shape;45;p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46" name="Google Shape;46;p1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47" name="Google Shape;47;p1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48" name="Google Shape;48;p1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49" name="Google Shape;49;p1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50" name="Google Shape;50;p1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51" name="Google Shape;51;p1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09"/>
        <p:cNvGrpSpPr/>
        <p:nvPr/>
      </p:nvGrpSpPr>
      <p:grpSpPr>
        <a:xfrm>
          <a:off x="0" y="0"/>
          <a:ext cx="0" cy="0"/>
          <a:chOff x="0" y="0"/>
          <a:chExt cx="0" cy="0"/>
        </a:xfrm>
      </p:grpSpPr>
      <p:grpSp>
        <p:nvGrpSpPr>
          <p:cNvPr id="210" name="Google Shape;210;p165"/>
          <p:cNvGrpSpPr/>
          <p:nvPr/>
        </p:nvGrpSpPr>
        <p:grpSpPr>
          <a:xfrm>
            <a:off x="-9326" y="0"/>
            <a:ext cx="12203410" cy="6877876"/>
            <a:chOff x="-9326" y="0"/>
            <a:chExt cx="12203410" cy="6877876"/>
          </a:xfrm>
        </p:grpSpPr>
        <p:pic>
          <p:nvPicPr>
            <p:cNvPr id="211" name="Google Shape;211;p16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12" name="Google Shape;212;p16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13" name="Google Shape;213;p16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14" name="Google Shape;214;p16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15" name="Google Shape;215;p16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16" name="Google Shape;216;p16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17" name="Google Shape;217;p16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18" name="Google Shape;218;p16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19" name="Google Shape;219;p16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20" name="Google Shape;220;p16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21" name="Google Shape;221;p16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22" name="Google Shape;222;p16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23" name="Google Shape;223;p16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24" name="Google Shape;224;p16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25" name="Google Shape;225;p165"/>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26" name="Google Shape;226;p16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27" name="Google Shape;227;p165"/>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8" name="Google Shape;228;p165"/>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9" name="Google Shape;229;p1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0" name="Google Shape;230;p1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 name="Google Shape;231;p16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2" name="Google Shape;232;p165"/>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2431"/>
        <p:cNvGrpSpPr/>
        <p:nvPr/>
      </p:nvGrpSpPr>
      <p:grpSpPr>
        <a:xfrm>
          <a:off x="0" y="0"/>
          <a:ext cx="0" cy="0"/>
          <a:chOff x="0" y="0"/>
          <a:chExt cx="0" cy="0"/>
        </a:xfrm>
      </p:grpSpPr>
      <p:grpSp>
        <p:nvGrpSpPr>
          <p:cNvPr id="2432" name="Google Shape;2432;p22"/>
          <p:cNvGrpSpPr/>
          <p:nvPr/>
        </p:nvGrpSpPr>
        <p:grpSpPr>
          <a:xfrm>
            <a:off x="-7686" y="0"/>
            <a:ext cx="12215900" cy="5401644"/>
            <a:chOff x="-7685" y="0"/>
            <a:chExt cx="12215900" cy="5401644"/>
          </a:xfrm>
        </p:grpSpPr>
        <p:pic>
          <p:nvPicPr>
            <p:cNvPr id="2433" name="Google Shape;2433;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2434" name="Google Shape;2434;p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2435" name="Google Shape;2435;p22"/>
          <p:cNvGrpSpPr/>
          <p:nvPr/>
        </p:nvGrpSpPr>
        <p:grpSpPr>
          <a:xfrm>
            <a:off x="-37819" y="0"/>
            <a:ext cx="12200175" cy="6858000"/>
            <a:chOff x="-37819" y="0"/>
            <a:chExt cx="12200175" cy="6858000"/>
          </a:xfrm>
        </p:grpSpPr>
        <p:pic>
          <p:nvPicPr>
            <p:cNvPr id="2436" name="Google Shape;2436;p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2437" name="Google Shape;2437;p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2438" name="Google Shape;2438;p22"/>
          <p:cNvGrpSpPr/>
          <p:nvPr/>
        </p:nvGrpSpPr>
        <p:grpSpPr>
          <a:xfrm>
            <a:off x="387424" y="0"/>
            <a:ext cx="11042132" cy="6859390"/>
            <a:chOff x="387424" y="0"/>
            <a:chExt cx="11042132" cy="6859390"/>
          </a:xfrm>
        </p:grpSpPr>
        <p:pic>
          <p:nvPicPr>
            <p:cNvPr id="2439" name="Google Shape;2439;p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440" name="Google Shape;2440;p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2441" name="Google Shape;2441;p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2442" name="Google Shape;2442;p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2443" name="Google Shape;2443;p2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2444" name="Google Shape;2444;p2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2445" name="Google Shape;2445;p2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2446" name="Google Shape;2446;p2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2447" name="Google Shape;2447;p2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48" name="Google Shape;2448;p22"/>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49" name="Google Shape;2449;p22"/>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50" name="Google Shape;24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1" name="Google Shape;24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2" name="Google Shape;2452;p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2453"/>
        <p:cNvGrpSpPr/>
        <p:nvPr/>
      </p:nvGrpSpPr>
      <p:grpSpPr>
        <a:xfrm>
          <a:off x="0" y="0"/>
          <a:ext cx="0" cy="0"/>
          <a:chOff x="0" y="0"/>
          <a:chExt cx="0" cy="0"/>
        </a:xfrm>
      </p:grpSpPr>
      <p:grpSp>
        <p:nvGrpSpPr>
          <p:cNvPr id="2454" name="Google Shape;2454;p23"/>
          <p:cNvGrpSpPr/>
          <p:nvPr/>
        </p:nvGrpSpPr>
        <p:grpSpPr>
          <a:xfrm>
            <a:off x="0" y="-15941"/>
            <a:ext cx="12200394" cy="6876669"/>
            <a:chOff x="0" y="-15941"/>
            <a:chExt cx="12200394" cy="6876669"/>
          </a:xfrm>
        </p:grpSpPr>
        <p:pic>
          <p:nvPicPr>
            <p:cNvPr id="2455" name="Google Shape;2455;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2456" name="Google Shape;2456;p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2457" name="Google Shape;2457;p23"/>
          <p:cNvGrpSpPr/>
          <p:nvPr/>
        </p:nvGrpSpPr>
        <p:grpSpPr>
          <a:xfrm>
            <a:off x="1453046" y="2818412"/>
            <a:ext cx="8762986" cy="2505655"/>
            <a:chOff x="1453046" y="2818412"/>
            <a:chExt cx="8762986" cy="2505655"/>
          </a:xfrm>
        </p:grpSpPr>
        <p:pic>
          <p:nvPicPr>
            <p:cNvPr id="2458" name="Google Shape;2458;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2459" name="Google Shape;2459;p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2460" name="Google Shape;2460;p23"/>
          <p:cNvGrpSpPr/>
          <p:nvPr/>
        </p:nvGrpSpPr>
        <p:grpSpPr>
          <a:xfrm>
            <a:off x="-133486" y="-15941"/>
            <a:ext cx="12215328" cy="7241745"/>
            <a:chOff x="-133486" y="-15941"/>
            <a:chExt cx="12215328" cy="7241745"/>
          </a:xfrm>
        </p:grpSpPr>
        <p:pic>
          <p:nvPicPr>
            <p:cNvPr id="2461" name="Google Shape;2461;p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2462" name="Google Shape;2462;p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2463" name="Google Shape;2463;p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2464" name="Google Shape;2464;p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2465" name="Google Shape;2465;p2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2466" name="Google Shape;2466;p2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2467" name="Google Shape;2467;p23"/>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2468" name="Google Shape;2468;p23"/>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2469" name="Google Shape;2469;p2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2470" name="Google Shape;2470;p2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71" name="Google Shape;2471;p23"/>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72" name="Google Shape;2472;p23"/>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73" name="Google Shape;247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4" name="Google Shape;247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5" name="Google Shape;2475;p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2476"/>
        <p:cNvGrpSpPr/>
        <p:nvPr/>
      </p:nvGrpSpPr>
      <p:grpSpPr>
        <a:xfrm>
          <a:off x="0" y="0"/>
          <a:ext cx="0" cy="0"/>
          <a:chOff x="0" y="0"/>
          <a:chExt cx="0" cy="0"/>
        </a:xfrm>
      </p:grpSpPr>
      <p:pic>
        <p:nvPicPr>
          <p:cNvPr id="2477" name="Google Shape;2477;p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2478" name="Google Shape;2478;p24"/>
          <p:cNvGrpSpPr/>
          <p:nvPr/>
        </p:nvGrpSpPr>
        <p:grpSpPr>
          <a:xfrm>
            <a:off x="0" y="0"/>
            <a:ext cx="8973927" cy="6858000"/>
            <a:chOff x="0" y="0"/>
            <a:chExt cx="8973927" cy="6858000"/>
          </a:xfrm>
        </p:grpSpPr>
        <p:pic>
          <p:nvPicPr>
            <p:cNvPr id="2479" name="Google Shape;2479;p24"/>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2480" name="Google Shape;2480;p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2481" name="Google Shape;2481;p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482" name="Google Shape;2482;p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83" name="Google Shape;2483;p24"/>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84" name="Google Shape;2484;p24"/>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5" name="Google Shape;248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6" name="Google Shape;248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7" name="Google Shape;2487;p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488" name="Google Shape;2488;p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489" name="Google Shape;2489;p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490" name="Google Shape;2490;p2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2491"/>
        <p:cNvGrpSpPr/>
        <p:nvPr/>
      </p:nvGrpSpPr>
      <p:grpSpPr>
        <a:xfrm>
          <a:off x="0" y="0"/>
          <a:ext cx="0" cy="0"/>
          <a:chOff x="0" y="0"/>
          <a:chExt cx="0" cy="0"/>
        </a:xfrm>
      </p:grpSpPr>
      <p:grpSp>
        <p:nvGrpSpPr>
          <p:cNvPr id="2492" name="Google Shape;2492;p25"/>
          <p:cNvGrpSpPr/>
          <p:nvPr/>
        </p:nvGrpSpPr>
        <p:grpSpPr>
          <a:xfrm>
            <a:off x="-9326" y="0"/>
            <a:ext cx="12203410" cy="6877876"/>
            <a:chOff x="-9326" y="0"/>
            <a:chExt cx="12203410" cy="6877876"/>
          </a:xfrm>
        </p:grpSpPr>
        <p:pic>
          <p:nvPicPr>
            <p:cNvPr id="2493" name="Google Shape;2493;p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2494" name="Google Shape;2494;p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2495" name="Google Shape;2495;p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2496" name="Google Shape;2496;p2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2497" name="Google Shape;2497;p2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2498" name="Google Shape;2498;p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2499" name="Google Shape;2499;p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2500" name="Google Shape;2500;p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2501" name="Google Shape;2501;p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2502" name="Google Shape;2502;p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2503" name="Google Shape;2503;p2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2504" name="Google Shape;2504;p2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2505" name="Google Shape;2505;p25"/>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2506" name="Google Shape;2506;p25"/>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2507" name="Google Shape;2507;p25"/>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2508" name="Google Shape;2508;p25"/>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2509" name="Google Shape;2509;p25"/>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10" name="Google Shape;2510;p25"/>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11" name="Google Shape;251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2" name="Google Shape;251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3" name="Google Shape;2513;p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514" name="Google Shape;2514;p25"/>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515"/>
        <p:cNvGrpSpPr/>
        <p:nvPr/>
      </p:nvGrpSpPr>
      <p:grpSpPr>
        <a:xfrm>
          <a:off x="0" y="0"/>
          <a:ext cx="0" cy="0"/>
          <a:chOff x="0" y="0"/>
          <a:chExt cx="0" cy="0"/>
        </a:xfrm>
      </p:grpSpPr>
      <p:grpSp>
        <p:nvGrpSpPr>
          <p:cNvPr id="2516" name="Google Shape;2516;p26"/>
          <p:cNvGrpSpPr/>
          <p:nvPr/>
        </p:nvGrpSpPr>
        <p:grpSpPr>
          <a:xfrm>
            <a:off x="0" y="0"/>
            <a:ext cx="12197756" cy="6868237"/>
            <a:chOff x="0" y="0"/>
            <a:chExt cx="12197756" cy="6868237"/>
          </a:xfrm>
        </p:grpSpPr>
        <p:pic>
          <p:nvPicPr>
            <p:cNvPr id="2517" name="Google Shape;2517;p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518" name="Google Shape;2518;p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519" name="Google Shape;2519;p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520" name="Google Shape;2520;p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521" name="Google Shape;2521;p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522" name="Google Shape;2522;p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523" name="Google Shape;2523;p26"/>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524" name="Google Shape;2524;p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525" name="Google Shape;2525;p2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526" name="Google Shape;2526;p2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27" name="Google Shape;2527;p26"/>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8" name="Google Shape;2528;p26"/>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29" name="Google Shape;252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0" name="Google Shape;253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1" name="Google Shape;2531;p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532"/>
        <p:cNvGrpSpPr/>
        <p:nvPr/>
      </p:nvGrpSpPr>
      <p:grpSpPr>
        <a:xfrm>
          <a:off x="0" y="0"/>
          <a:ext cx="0" cy="0"/>
          <a:chOff x="0" y="0"/>
          <a:chExt cx="0" cy="0"/>
        </a:xfrm>
      </p:grpSpPr>
      <p:pic>
        <p:nvPicPr>
          <p:cNvPr id="2533" name="Google Shape;2533;p2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534" name="Google Shape;2534;p2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35" name="Google Shape;2535;p27"/>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36" name="Google Shape;2536;p27"/>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37" name="Google Shape;253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8" name="Google Shape;253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9" name="Google Shape;2539;p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40" name="Google Shape;2540;p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41" name="Google Shape;2541;p27"/>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542" name="Google Shape;2542;p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543" name="Google Shape;2543;p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544" name="Google Shape;2544;p2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545" name="Google Shape;2545;p2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546" name="Google Shape;2546;p2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547" name="Google Shape;2547;p2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548" name="Google Shape;2548;p2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549" name="Google Shape;2549;p2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550" name="Google Shape;2550;p2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551" name="Google Shape;2551;p2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552"/>
        <p:cNvGrpSpPr/>
        <p:nvPr/>
      </p:nvGrpSpPr>
      <p:grpSpPr>
        <a:xfrm>
          <a:off x="0" y="0"/>
          <a:ext cx="0" cy="0"/>
          <a:chOff x="0" y="0"/>
          <a:chExt cx="0" cy="0"/>
        </a:xfrm>
      </p:grpSpPr>
      <p:pic>
        <p:nvPicPr>
          <p:cNvPr id="2553" name="Google Shape;2553;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554" name="Google Shape;2554;p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55" name="Google Shape;2555;p28"/>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56" name="Google Shape;255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7" name="Google Shape;255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8" name="Google Shape;2558;p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59" name="Google Shape;2559;p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60" name="Google Shape;2560;p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561" name="Google Shape;2561;p2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562" name="Google Shape;2562;p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563" name="Google Shape;2563;p2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564" name="Google Shape;2564;p2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565" name="Google Shape;2565;p2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566" name="Google Shape;2566;p2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567" name="Google Shape;2567;p2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568" name="Google Shape;2568;p2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569"/>
        <p:cNvGrpSpPr/>
        <p:nvPr/>
      </p:nvGrpSpPr>
      <p:grpSpPr>
        <a:xfrm>
          <a:off x="0" y="0"/>
          <a:ext cx="0" cy="0"/>
          <a:chOff x="0" y="0"/>
          <a:chExt cx="0" cy="0"/>
        </a:xfrm>
      </p:grpSpPr>
      <p:pic>
        <p:nvPicPr>
          <p:cNvPr id="2570" name="Google Shape;2570;p2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571" name="Google Shape;2571;p2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72" name="Google Shape;2572;p29"/>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73" name="Google Shape;2573;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4" name="Google Shape;2574;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5" name="Google Shape;2575;p2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76" name="Google Shape;2576;p2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77" name="Google Shape;2577;p2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2578" name="Google Shape;2578;p2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2579" name="Google Shape;2579;p2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0013115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882533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233"/>
        <p:cNvGrpSpPr/>
        <p:nvPr/>
      </p:nvGrpSpPr>
      <p:grpSpPr>
        <a:xfrm>
          <a:off x="0" y="0"/>
          <a:ext cx="0" cy="0"/>
          <a:chOff x="0" y="0"/>
          <a:chExt cx="0" cy="0"/>
        </a:xfrm>
      </p:grpSpPr>
      <p:grpSp>
        <p:nvGrpSpPr>
          <p:cNvPr id="234" name="Google Shape;234;p166"/>
          <p:cNvGrpSpPr/>
          <p:nvPr/>
        </p:nvGrpSpPr>
        <p:grpSpPr>
          <a:xfrm>
            <a:off x="0" y="0"/>
            <a:ext cx="12197756" cy="6868237"/>
            <a:chOff x="0" y="0"/>
            <a:chExt cx="12197756" cy="6868237"/>
          </a:xfrm>
        </p:grpSpPr>
        <p:pic>
          <p:nvPicPr>
            <p:cNvPr id="235" name="Google Shape;235;p16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236" name="Google Shape;236;p16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237" name="Google Shape;237;p1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238" name="Google Shape;238;p1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239" name="Google Shape;239;p16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240" name="Google Shape;240;p16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241" name="Google Shape;241;p166"/>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242" name="Google Shape;242;p16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243" name="Google Shape;243;p16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244" name="Google Shape;244;p16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45" name="Google Shape;245;p166"/>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6" name="Google Shape;246;p166"/>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47" name="Google Shape;247;p1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8" name="Google Shape;248;p1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9" name="Google Shape;249;p16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0850254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6592743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776651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25085770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96173050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46138929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20848830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866273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32279341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590355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250"/>
        <p:cNvGrpSpPr/>
        <p:nvPr/>
      </p:nvGrpSpPr>
      <p:grpSpPr>
        <a:xfrm>
          <a:off x="0" y="0"/>
          <a:ext cx="0" cy="0"/>
          <a:chOff x="0" y="0"/>
          <a:chExt cx="0" cy="0"/>
        </a:xfrm>
      </p:grpSpPr>
      <p:pic>
        <p:nvPicPr>
          <p:cNvPr id="251" name="Google Shape;251;p16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252" name="Google Shape;252;p16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53" name="Google Shape;253;p167"/>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4" name="Google Shape;254;p167"/>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55" name="Google Shape;255;p1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1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7" name="Google Shape;257;p16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58" name="Google Shape;258;p16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59" name="Google Shape;259;p167"/>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260" name="Google Shape;260;p16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261" name="Google Shape;261;p16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262" name="Google Shape;262;p16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263" name="Google Shape;263;p16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264" name="Google Shape;264;p16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265" name="Google Shape;265;p16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266" name="Google Shape;266;p16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267" name="Google Shape;267;p16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268" name="Google Shape;268;p16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269" name="Google Shape;269;p16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647346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425924682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02798606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9066684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96155160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5229016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7664618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7578449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85949066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42314847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270"/>
        <p:cNvGrpSpPr/>
        <p:nvPr/>
      </p:nvGrpSpPr>
      <p:grpSpPr>
        <a:xfrm>
          <a:off x="0" y="0"/>
          <a:ext cx="0" cy="0"/>
          <a:chOff x="0" y="0"/>
          <a:chExt cx="0" cy="0"/>
        </a:xfrm>
      </p:grpSpPr>
      <p:pic>
        <p:nvPicPr>
          <p:cNvPr id="271" name="Google Shape;271;p16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272" name="Google Shape;272;p16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73" name="Google Shape;273;p168"/>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74" name="Google Shape;274;p1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5" name="Google Shape;275;p1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p16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77" name="Google Shape;277;p16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78" name="Google Shape;278;p16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279" name="Google Shape;279;p16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280" name="Google Shape;280;p16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281" name="Google Shape;281;p16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282" name="Google Shape;282;p16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283" name="Google Shape;283;p16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284" name="Google Shape;284;p16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285" name="Google Shape;285;p16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286" name="Google Shape;286;p16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296329440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999002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84479594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435751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17431404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99729841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117265925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6022131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298718799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2192360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287"/>
        <p:cNvGrpSpPr/>
        <p:nvPr/>
      </p:nvGrpSpPr>
      <p:grpSpPr>
        <a:xfrm>
          <a:off x="0" y="0"/>
          <a:ext cx="0" cy="0"/>
          <a:chOff x="0" y="0"/>
          <a:chExt cx="0" cy="0"/>
        </a:xfrm>
      </p:grpSpPr>
      <p:pic>
        <p:nvPicPr>
          <p:cNvPr id="288" name="Google Shape;288;p1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289" name="Google Shape;289;p16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290" name="Google Shape;290;p169"/>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291" name="Google Shape;291;p1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2" name="Google Shape;292;p1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3" name="Google Shape;293;p16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94" name="Google Shape;294;p16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295" name="Google Shape;295;p16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296" name="Google Shape;296;p16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297" name="Google Shape;297;p16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28948656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3890270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109672663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14218946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33599730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23493266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35243832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83938890"/>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6592962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4023466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298"/>
        <p:cNvGrpSpPr/>
        <p:nvPr/>
      </p:nvGrpSpPr>
      <p:grpSpPr>
        <a:xfrm>
          <a:off x="0" y="0"/>
          <a:ext cx="0" cy="0"/>
          <a:chOff x="0" y="0"/>
          <a:chExt cx="0" cy="0"/>
        </a:xfrm>
      </p:grpSpPr>
      <p:pic>
        <p:nvPicPr>
          <p:cNvPr id="299" name="Google Shape;299;p17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300" name="Google Shape;300;p17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301" name="Google Shape;301;p17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302" name="Google Shape;302;p17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03" name="Google Shape;303;p170"/>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4" name="Google Shape;304;p170"/>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305" name="Google Shape;305;p170"/>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170"/>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17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08" name="Google Shape;308;p17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09" name="Google Shape;309;p170"/>
          <p:cNvSpPr>
            <a:spLocks noGrp="1"/>
          </p:cNvSpPr>
          <p:nvPr>
            <p:ph type="pic" idx="2"/>
          </p:nvPr>
        </p:nvSpPr>
        <p:spPr>
          <a:xfrm>
            <a:off x="7179597" y="2325182"/>
            <a:ext cx="4179887" cy="3462338"/>
          </a:xfrm>
          <a:prstGeom prst="rect">
            <a:avLst/>
          </a:prstGeom>
          <a:noFill/>
          <a:ln>
            <a:noFill/>
          </a:ln>
        </p:spPr>
      </p:sp>
      <p:pic>
        <p:nvPicPr>
          <p:cNvPr id="310" name="Google Shape;310;p17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311" name="Google Shape;311;p170"/>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32094572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7343693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53883095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104456472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251600752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3297977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07089312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74497342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2732704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156439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6_Заголовок раздела">
  <p:cSld name="6_Заголовок раздела">
    <p:spTree>
      <p:nvGrpSpPr>
        <p:cNvPr id="1" name="Shape 312"/>
        <p:cNvGrpSpPr/>
        <p:nvPr/>
      </p:nvGrpSpPr>
      <p:grpSpPr>
        <a:xfrm>
          <a:off x="0" y="0"/>
          <a:ext cx="0" cy="0"/>
          <a:chOff x="0" y="0"/>
          <a:chExt cx="0" cy="0"/>
        </a:xfrm>
      </p:grpSpPr>
      <p:pic>
        <p:nvPicPr>
          <p:cNvPr id="313" name="Google Shape;313;p17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0"/>
            <a:ext cx="9046002" cy="6858000"/>
          </a:xfrm>
          <a:prstGeom prst="rect">
            <a:avLst/>
          </a:prstGeom>
          <a:noFill/>
          <a:ln>
            <a:noFill/>
          </a:ln>
        </p:spPr>
      </p:pic>
      <p:pic>
        <p:nvPicPr>
          <p:cNvPr id="314" name="Google Shape;314;p17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15" name="Google Shape;315;p171"/>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171"/>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7" name="Google Shape;317;p17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18" name="Google Shape;318;p17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19" name="Google Shape;319;p171"/>
          <p:cNvSpPr>
            <a:spLocks noGrp="1"/>
          </p:cNvSpPr>
          <p:nvPr>
            <p:ph type="pic" idx="2"/>
          </p:nvPr>
        </p:nvSpPr>
        <p:spPr>
          <a:xfrm>
            <a:off x="1379764" y="739549"/>
            <a:ext cx="9432713" cy="5047971"/>
          </a:xfrm>
          <a:prstGeom prst="rect">
            <a:avLst/>
          </a:prstGeom>
          <a:noFill/>
          <a:ln>
            <a:noFill/>
          </a:ln>
        </p:spPr>
      </p:sp>
      <p:pic>
        <p:nvPicPr>
          <p:cNvPr id="320" name="Google Shape;320;p171"/>
          <p:cNvPicPr preferRelativeResize="0"/>
          <p:nvPr/>
        </p:nvPicPr>
        <p:blipFill rotWithShape="1">
          <a:blip r:embed="rId5">
            <a:alphaModFix/>
          </a:blip>
          <a:srcRect/>
          <a:stretch/>
        </p:blipFill>
        <p:spPr>
          <a:xfrm>
            <a:off x="2286120" y="6009338"/>
            <a:ext cx="7620000" cy="304800"/>
          </a:xfrm>
          <a:prstGeom prst="rect">
            <a:avLst/>
          </a:prstGeom>
          <a:noFill/>
          <a:ln>
            <a:noFill/>
          </a:ln>
        </p:spPr>
      </p:pic>
      <p:pic>
        <p:nvPicPr>
          <p:cNvPr id="321" name="Google Shape;321;p171"/>
          <p:cNvPicPr preferRelativeResize="0"/>
          <p:nvPr/>
        </p:nvPicPr>
        <p:blipFill rotWithShape="1">
          <a:blip r:embed="rId6" cstate="email">
            <a:alphaModFix/>
            <a:extLst>
              <a:ext uri="{28A0092B-C50C-407E-A947-70E740481C1C}">
                <a14:useLocalDpi xmlns:a14="http://schemas.microsoft.com/office/drawing/2010/main"/>
              </a:ext>
            </a:extLst>
          </a:blip>
          <a:srcRect r="40770"/>
          <a:stretch/>
        </p:blipFill>
        <p:spPr>
          <a:xfrm>
            <a:off x="9299121" y="739549"/>
            <a:ext cx="2892879" cy="4884117"/>
          </a:xfrm>
          <a:prstGeom prst="rect">
            <a:avLst/>
          </a:prstGeom>
          <a:noFill/>
          <a:ln>
            <a:noFill/>
          </a:ln>
        </p:spPr>
      </p:pic>
      <p:pic>
        <p:nvPicPr>
          <p:cNvPr id="322" name="Google Shape;322;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810544">
            <a:off x="293914" y="5875035"/>
            <a:ext cx="285750" cy="268605"/>
          </a:xfrm>
          <a:prstGeom prst="rect">
            <a:avLst/>
          </a:prstGeom>
          <a:noFill/>
          <a:ln>
            <a:noFill/>
          </a:ln>
        </p:spPr>
      </p:pic>
      <p:pic>
        <p:nvPicPr>
          <p:cNvPr id="323" name="Google Shape;323;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81940">
            <a:off x="10602684" y="194276"/>
            <a:ext cx="285750" cy="268605"/>
          </a:xfrm>
          <a:prstGeom prst="rect">
            <a:avLst/>
          </a:prstGeom>
          <a:noFill/>
          <a:ln>
            <a:noFill/>
          </a:ln>
        </p:spPr>
      </p:pic>
      <p:pic>
        <p:nvPicPr>
          <p:cNvPr id="324" name="Google Shape;324;p17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7637839">
            <a:off x="462494" y="5516354"/>
            <a:ext cx="285750" cy="268605"/>
          </a:xfrm>
          <a:prstGeom prst="rect">
            <a:avLst/>
          </a:prstGeom>
          <a:noFill/>
          <a:ln>
            <a:noFill/>
          </a:ln>
        </p:spPr>
      </p:pic>
      <p:pic>
        <p:nvPicPr>
          <p:cNvPr id="325" name="Google Shape;325;p171"/>
          <p:cNvPicPr preferRelativeResize="0"/>
          <p:nvPr/>
        </p:nvPicPr>
        <p:blipFill rotWithShape="1">
          <a:blip r:embed="rId8" cstate="email">
            <a:alphaModFix/>
            <a:extLst>
              <a:ext uri="{28A0092B-C50C-407E-A947-70E740481C1C}">
                <a14:useLocalDpi xmlns:a14="http://schemas.microsoft.com/office/drawing/2010/main"/>
              </a:ext>
            </a:extLst>
          </a:blip>
          <a:srcRect l="41348"/>
          <a:stretch/>
        </p:blipFill>
        <p:spPr>
          <a:xfrm>
            <a:off x="0" y="1367779"/>
            <a:ext cx="991303" cy="1699528"/>
          </a:xfrm>
          <a:prstGeom prst="rect">
            <a:avLst/>
          </a:prstGeom>
          <a:noFill/>
          <a:ln>
            <a:noFill/>
          </a:ln>
        </p:spPr>
      </p:pic>
      <p:pic>
        <p:nvPicPr>
          <p:cNvPr id="326" name="Google Shape;326;p171"/>
          <p:cNvPicPr preferRelativeResize="0"/>
          <p:nvPr/>
        </p:nvPicPr>
        <p:blipFill rotWithShape="1">
          <a:blip r:embed="rId9" cstate="email">
            <a:alphaModFix/>
            <a:extLst>
              <a:ext uri="{28A0092B-C50C-407E-A947-70E740481C1C}">
                <a14:useLocalDpi xmlns:a14="http://schemas.microsoft.com/office/drawing/2010/main"/>
              </a:ext>
            </a:extLst>
          </a:blip>
          <a:srcRect t="37724"/>
          <a:stretch/>
        </p:blipFill>
        <p:spPr>
          <a:xfrm>
            <a:off x="798783" y="0"/>
            <a:ext cx="505255" cy="314653"/>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27282265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86389430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4481702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40231396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184414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406790410"/>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6549512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96866626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3093141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407659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8_Заголовок раздела">
  <p:cSld name="8_Заголовок раздела">
    <p:spTree>
      <p:nvGrpSpPr>
        <p:cNvPr id="1" name="Shape 327"/>
        <p:cNvGrpSpPr/>
        <p:nvPr/>
      </p:nvGrpSpPr>
      <p:grpSpPr>
        <a:xfrm>
          <a:off x="0" y="0"/>
          <a:ext cx="0" cy="0"/>
          <a:chOff x="0" y="0"/>
          <a:chExt cx="0" cy="0"/>
        </a:xfrm>
      </p:grpSpPr>
      <p:pic>
        <p:nvPicPr>
          <p:cNvPr id="328" name="Google Shape;328;p172"/>
          <p:cNvPicPr preferRelativeResize="0"/>
          <p:nvPr/>
        </p:nvPicPr>
        <p:blipFill rotWithShape="1">
          <a:blip r:embed="rId2" cstate="email">
            <a:alphaModFix/>
            <a:extLst>
              <a:ext uri="{28A0092B-C50C-407E-A947-70E740481C1C}">
                <a14:useLocalDpi xmlns:a14="http://schemas.microsoft.com/office/drawing/2010/main"/>
              </a:ext>
            </a:extLst>
          </a:blip>
          <a:srcRect l="18897"/>
          <a:stretch/>
        </p:blipFill>
        <p:spPr>
          <a:xfrm rot="10800000" flipH="1">
            <a:off x="-8165" y="0"/>
            <a:ext cx="4463906" cy="6858000"/>
          </a:xfrm>
          <a:prstGeom prst="rect">
            <a:avLst/>
          </a:prstGeom>
          <a:noFill/>
          <a:ln>
            <a:noFill/>
          </a:ln>
        </p:spPr>
      </p:pic>
      <p:pic>
        <p:nvPicPr>
          <p:cNvPr id="329" name="Google Shape;329;p17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30" name="Google Shape;330;p172"/>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1" name="Google Shape;331;p172"/>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17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33" name="Google Shape;333;p17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34" name="Google Shape;334;p172"/>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5" name="Google Shape;335;p172"/>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6" name="Google Shape;336;p1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677266" y="5892984"/>
            <a:ext cx="4155621" cy="166225"/>
          </a:xfrm>
          <a:prstGeom prst="rect">
            <a:avLst/>
          </a:prstGeom>
          <a:noFill/>
          <a:ln>
            <a:noFill/>
          </a:ln>
        </p:spPr>
      </p:pic>
      <p:pic>
        <p:nvPicPr>
          <p:cNvPr id="337" name="Google Shape;337;p17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012938" y="5892984"/>
            <a:ext cx="4155621" cy="166225"/>
          </a:xfrm>
          <a:prstGeom prst="rect">
            <a:avLst/>
          </a:prstGeom>
          <a:noFill/>
          <a:ln>
            <a:noFill/>
          </a:ln>
        </p:spPr>
      </p:pic>
      <p:pic>
        <p:nvPicPr>
          <p:cNvPr id="338" name="Google Shape;338;p1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3815681" y="158990"/>
            <a:ext cx="713336" cy="713336"/>
          </a:xfrm>
          <a:prstGeom prst="rect">
            <a:avLst/>
          </a:prstGeom>
          <a:noFill/>
          <a:ln>
            <a:noFill/>
          </a:ln>
        </p:spPr>
      </p:pic>
      <p:pic>
        <p:nvPicPr>
          <p:cNvPr id="339" name="Google Shape;339;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0363" y="5976096"/>
            <a:ext cx="653248" cy="656877"/>
          </a:xfrm>
          <a:prstGeom prst="rect">
            <a:avLst/>
          </a:prstGeom>
          <a:noFill/>
          <a:ln>
            <a:noFill/>
          </a:ln>
        </p:spPr>
      </p:pic>
      <p:pic>
        <p:nvPicPr>
          <p:cNvPr id="340" name="Google Shape;340;p17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45946" y="3255459"/>
            <a:ext cx="713336" cy="713336"/>
          </a:xfrm>
          <a:prstGeom prst="rect">
            <a:avLst/>
          </a:prstGeom>
          <a:noFill/>
          <a:ln>
            <a:noFill/>
          </a:ln>
        </p:spPr>
      </p:pic>
      <p:pic>
        <p:nvPicPr>
          <p:cNvPr id="341" name="Google Shape;341;p17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902236" y="2501524"/>
            <a:ext cx="653248" cy="656877"/>
          </a:xfrm>
          <a:prstGeom prst="rect">
            <a:avLst/>
          </a:prstGeom>
          <a:noFill/>
          <a:ln>
            <a:noFill/>
          </a:ln>
        </p:spPr>
      </p:pic>
      <p:pic>
        <p:nvPicPr>
          <p:cNvPr id="342" name="Google Shape;342;p17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306318" y="3161716"/>
            <a:ext cx="1885682" cy="2814380"/>
          </a:xfrm>
          <a:prstGeom prst="rect">
            <a:avLst/>
          </a:prstGeom>
          <a:noFill/>
          <a:ln>
            <a:noFill/>
          </a:ln>
        </p:spPr>
      </p:pic>
      <p:pic>
        <p:nvPicPr>
          <p:cNvPr id="343" name="Google Shape;343;p17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7854043" y="196568"/>
            <a:ext cx="2326821" cy="897920"/>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119021615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92640837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23175558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5744657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08945812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9195258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590280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9_Заголовок раздела">
  <p:cSld name="9_Заголовок раздела">
    <p:spTree>
      <p:nvGrpSpPr>
        <p:cNvPr id="1" name="Shape 344"/>
        <p:cNvGrpSpPr/>
        <p:nvPr/>
      </p:nvGrpSpPr>
      <p:grpSpPr>
        <a:xfrm>
          <a:off x="0" y="0"/>
          <a:ext cx="0" cy="0"/>
          <a:chOff x="0" y="0"/>
          <a:chExt cx="0" cy="0"/>
        </a:xfrm>
      </p:grpSpPr>
      <p:pic>
        <p:nvPicPr>
          <p:cNvPr id="345" name="Google Shape;345;p173"/>
          <p:cNvPicPr preferRelativeResize="0"/>
          <p:nvPr/>
        </p:nvPicPr>
        <p:blipFill rotWithShape="1">
          <a:blip r:embed="rId2">
            <a:alphaModFix/>
          </a:blip>
          <a:srcRect l="-38320" t="7971" r="38320" b="-7971"/>
          <a:stretch/>
        </p:blipFill>
        <p:spPr>
          <a:xfrm flipH="1">
            <a:off x="-1" y="846989"/>
            <a:ext cx="7223672" cy="7091238"/>
          </a:xfrm>
          <a:prstGeom prst="rect">
            <a:avLst/>
          </a:prstGeom>
          <a:noFill/>
          <a:ln>
            <a:noFill/>
          </a:ln>
        </p:spPr>
      </p:pic>
      <p:pic>
        <p:nvPicPr>
          <p:cNvPr id="346" name="Google Shape;346;p17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47" name="Google Shape;347;p173"/>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8" name="Google Shape;348;p173"/>
          <p:cNvSpPr txBox="1">
            <a:spLocks noGrp="1"/>
          </p:cNvSpPr>
          <p:nvPr>
            <p:ph type="ftr" idx="11"/>
          </p:nvPr>
        </p:nvSpPr>
        <p:spPr>
          <a:xfrm>
            <a:off x="6697677"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17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50" name="Google Shape;350;p17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351" name="Google Shape;351;p173"/>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pic>
        <p:nvPicPr>
          <p:cNvPr id="352" name="Google Shape;352;p17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854849" y="5976096"/>
            <a:ext cx="4155621" cy="166225"/>
          </a:xfrm>
          <a:prstGeom prst="rect">
            <a:avLst/>
          </a:prstGeom>
          <a:noFill/>
          <a:ln>
            <a:noFill/>
          </a:ln>
        </p:spPr>
      </p:pic>
      <p:pic>
        <p:nvPicPr>
          <p:cNvPr id="353" name="Google Shape;353;p1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91701" y="6142321"/>
            <a:ext cx="653248" cy="656877"/>
          </a:xfrm>
          <a:prstGeom prst="rect">
            <a:avLst/>
          </a:prstGeom>
          <a:noFill/>
          <a:ln>
            <a:noFill/>
          </a:ln>
        </p:spPr>
      </p:pic>
      <p:sp>
        <p:nvSpPr>
          <p:cNvPr id="354" name="Google Shape;354;p173"/>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55" name="Google Shape;355;p17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90700">
            <a:off x="10081963" y="4267376"/>
            <a:ext cx="1461027" cy="1596415"/>
          </a:xfrm>
          <a:prstGeom prst="rect">
            <a:avLst/>
          </a:prstGeom>
          <a:noFill/>
          <a:ln>
            <a:noFill/>
          </a:ln>
        </p:spPr>
      </p:pic>
      <p:pic>
        <p:nvPicPr>
          <p:cNvPr id="356" name="Google Shape;356;p17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84942" y="-55596"/>
            <a:ext cx="1687650" cy="1625770"/>
          </a:xfrm>
          <a:prstGeom prst="rect">
            <a:avLst/>
          </a:prstGeom>
          <a:noFill/>
          <a:ln>
            <a:noFill/>
          </a:ln>
        </p:spPr>
      </p:pic>
      <p:pic>
        <p:nvPicPr>
          <p:cNvPr id="357" name="Google Shape;357;p17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68806" y="757289"/>
            <a:ext cx="713336" cy="713336"/>
          </a:xfrm>
          <a:prstGeom prst="rect">
            <a:avLst/>
          </a:prstGeom>
          <a:noFill/>
          <a:ln>
            <a:noFill/>
          </a:ln>
        </p:spPr>
      </p:pic>
      <p:pic>
        <p:nvPicPr>
          <p:cNvPr id="358" name="Google Shape;358;p173"/>
          <p:cNvPicPr preferRelativeResize="0"/>
          <p:nvPr/>
        </p:nvPicPr>
        <p:blipFill rotWithShape="1">
          <a:blip r:embed="rId2" cstate="email">
            <a:alphaModFix/>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a:noFill/>
          <a:ln>
            <a:noFill/>
          </a:ln>
        </p:spPr>
      </p:pic>
      <p:pic>
        <p:nvPicPr>
          <p:cNvPr id="359" name="Google Shape;359;p17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485852" y="913297"/>
            <a:ext cx="653248" cy="656877"/>
          </a:xfrm>
          <a:prstGeom prst="rect">
            <a:avLst/>
          </a:prstGeom>
          <a:noFill/>
          <a:ln>
            <a:noFill/>
          </a:ln>
        </p:spPr>
      </p:pic>
      <p:pic>
        <p:nvPicPr>
          <p:cNvPr id="360" name="Google Shape;360;p17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8969324" y="4392608"/>
            <a:ext cx="713336" cy="713336"/>
          </a:xfrm>
          <a:prstGeom prst="rect">
            <a:avLst/>
          </a:prstGeom>
          <a:noFill/>
          <a:ln>
            <a:noFill/>
          </a:ln>
        </p:spPr>
      </p:pic>
      <p:pic>
        <p:nvPicPr>
          <p:cNvPr id="361" name="Google Shape;361;p17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2660" y="1971813"/>
            <a:ext cx="1345251" cy="1348104"/>
          </a:xfrm>
          <a:prstGeom prst="rect">
            <a:avLst/>
          </a:prstGeom>
          <a:noFill/>
          <a:ln>
            <a:noFill/>
          </a:ln>
        </p:spPr>
      </p:pic>
      <p:pic>
        <p:nvPicPr>
          <p:cNvPr id="362" name="Google Shape;362;p17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905741" y="4444186"/>
            <a:ext cx="1729928" cy="173359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able_slide_yellow">
  <p:cSld name="Table_slide_yellow">
    <p:spTree>
      <p:nvGrpSpPr>
        <p:cNvPr id="1" name="Shape 363"/>
        <p:cNvGrpSpPr/>
        <p:nvPr/>
      </p:nvGrpSpPr>
      <p:grpSpPr>
        <a:xfrm>
          <a:off x="0" y="0"/>
          <a:ext cx="0" cy="0"/>
          <a:chOff x="0" y="0"/>
          <a:chExt cx="0" cy="0"/>
        </a:xfrm>
      </p:grpSpPr>
      <p:pic>
        <p:nvPicPr>
          <p:cNvPr id="364" name="Google Shape;364;p17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72950" y="2374058"/>
            <a:ext cx="3719050" cy="4494179"/>
          </a:xfrm>
          <a:prstGeom prst="rect">
            <a:avLst/>
          </a:prstGeom>
          <a:noFill/>
          <a:ln>
            <a:noFill/>
          </a:ln>
        </p:spPr>
      </p:pic>
      <p:pic>
        <p:nvPicPr>
          <p:cNvPr id="365" name="Google Shape;365;p174"/>
          <p:cNvPicPr preferRelativeResize="0"/>
          <p:nvPr/>
        </p:nvPicPr>
        <p:blipFill rotWithShape="1">
          <a:blip r:embed="rId3" cstate="email">
            <a:alphaModFix/>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a:noFill/>
          <a:ln>
            <a:noFill/>
          </a:ln>
        </p:spPr>
      </p:pic>
      <p:pic>
        <p:nvPicPr>
          <p:cNvPr id="366" name="Google Shape;366;p17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67" name="Google Shape;367;p174"/>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8" name="Google Shape;368;p174"/>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9" name="Google Shape;369;p17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70" name="Google Shape;370;p17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71" name="Google Shape;371;p17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626336" y="1225684"/>
            <a:ext cx="253004" cy="1896894"/>
          </a:xfrm>
          <a:prstGeom prst="rect">
            <a:avLst/>
          </a:prstGeom>
          <a:noFill/>
          <a:ln>
            <a:noFill/>
          </a:ln>
        </p:spPr>
      </p:pic>
      <p:pic>
        <p:nvPicPr>
          <p:cNvPr id="372" name="Google Shape;372;p17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192018">
            <a:off x="272307" y="649803"/>
            <a:ext cx="383150" cy="360161"/>
          </a:xfrm>
          <a:prstGeom prst="rect">
            <a:avLst/>
          </a:prstGeom>
          <a:noFill/>
          <a:ln>
            <a:noFill/>
          </a:ln>
        </p:spPr>
      </p:pic>
      <p:pic>
        <p:nvPicPr>
          <p:cNvPr id="373" name="Google Shape;373;p17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587714">
            <a:off x="11521734" y="5555199"/>
            <a:ext cx="383150" cy="360161"/>
          </a:xfrm>
          <a:prstGeom prst="rect">
            <a:avLst/>
          </a:prstGeom>
          <a:noFill/>
          <a:ln>
            <a:noFill/>
          </a:ln>
        </p:spPr>
      </p:pic>
      <p:pic>
        <p:nvPicPr>
          <p:cNvPr id="374" name="Google Shape;374;p174"/>
          <p:cNvPicPr preferRelativeResize="0"/>
          <p:nvPr/>
        </p:nvPicPr>
        <p:blipFill rotWithShape="1">
          <a:blip r:embed="rId8">
            <a:alphaModFix/>
          </a:blip>
          <a:srcRect/>
          <a:stretch/>
        </p:blipFill>
        <p:spPr>
          <a:xfrm>
            <a:off x="2363821" y="6036429"/>
            <a:ext cx="7620000" cy="304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52"/>
        <p:cNvGrpSpPr/>
        <p:nvPr/>
      </p:nvGrpSpPr>
      <p:grpSpPr>
        <a:xfrm>
          <a:off x="0" y="0"/>
          <a:ext cx="0" cy="0"/>
          <a:chOff x="0" y="0"/>
          <a:chExt cx="0" cy="0"/>
        </a:xfrm>
      </p:grpSpPr>
      <p:sp>
        <p:nvSpPr>
          <p:cNvPr id="53" name="Google Shape;53;p15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5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5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6" name="Google Shape;56;p15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57" name="Google Shape;57;p157"/>
          <p:cNvGrpSpPr/>
          <p:nvPr/>
        </p:nvGrpSpPr>
        <p:grpSpPr>
          <a:xfrm>
            <a:off x="0" y="-865198"/>
            <a:ext cx="12190413" cy="7723198"/>
            <a:chOff x="0" y="-865198"/>
            <a:chExt cx="12190413" cy="7723198"/>
          </a:xfrm>
        </p:grpSpPr>
        <p:pic>
          <p:nvPicPr>
            <p:cNvPr id="58" name="Google Shape;58;p1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59" name="Google Shape;59;p15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60" name="Google Shape;60;p157"/>
            <p:cNvGrpSpPr/>
            <p:nvPr/>
          </p:nvGrpSpPr>
          <p:grpSpPr>
            <a:xfrm>
              <a:off x="0" y="1587"/>
              <a:ext cx="12176092" cy="5856700"/>
              <a:chOff x="0" y="1587"/>
              <a:chExt cx="12176092" cy="5856700"/>
            </a:xfrm>
          </p:grpSpPr>
          <p:pic>
            <p:nvPicPr>
              <p:cNvPr id="61" name="Google Shape;61;p15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62" name="Google Shape;62;p15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63" name="Google Shape;63;p15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64" name="Google Shape;64;p15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65" name="Google Shape;65;p15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66" name="Google Shape;66;p15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67" name="Google Shape;67;p15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68" name="Google Shape;68;p15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69" name="Google Shape;69;p15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70" name="Google Shape;70;p15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71" name="Google Shape;71;p15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72" name="Google Shape;72;p15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73" name="Google Shape;73;p15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74" name="Google Shape;74;p15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75" name="Google Shape;75;p15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76" name="Google Shape;76;p15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77" name="Google Shape;77;p157"/>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57"/>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57"/>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80" name="Google Shape;80;p157"/>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ullet_points_yellow">
  <p:cSld name="bullet_points_yellow">
    <p:spTree>
      <p:nvGrpSpPr>
        <p:cNvPr id="1" name="Shape 375"/>
        <p:cNvGrpSpPr/>
        <p:nvPr/>
      </p:nvGrpSpPr>
      <p:grpSpPr>
        <a:xfrm>
          <a:off x="0" y="0"/>
          <a:ext cx="0" cy="0"/>
          <a:chOff x="0" y="0"/>
          <a:chExt cx="0" cy="0"/>
        </a:xfrm>
      </p:grpSpPr>
      <p:pic>
        <p:nvPicPr>
          <p:cNvPr id="376" name="Google Shape;376;p175"/>
          <p:cNvPicPr preferRelativeResize="0"/>
          <p:nvPr/>
        </p:nvPicPr>
        <p:blipFill rotWithShape="1">
          <a:blip r:embed="rId2" cstate="email">
            <a:alphaModFix/>
            <a:extLst>
              <a:ext uri="{28A0092B-C50C-407E-A947-70E740481C1C}">
                <a14:useLocalDpi xmlns:a14="http://schemas.microsoft.com/office/drawing/2010/main"/>
              </a:ext>
            </a:extLst>
          </a:blip>
          <a:srcRect l="29233"/>
          <a:stretch/>
        </p:blipFill>
        <p:spPr>
          <a:xfrm>
            <a:off x="0" y="0"/>
            <a:ext cx="3895006" cy="6858000"/>
          </a:xfrm>
          <a:prstGeom prst="rect">
            <a:avLst/>
          </a:prstGeom>
          <a:noFill/>
          <a:ln>
            <a:noFill/>
          </a:ln>
        </p:spPr>
      </p:pic>
      <p:pic>
        <p:nvPicPr>
          <p:cNvPr id="377" name="Google Shape;377;p175"/>
          <p:cNvPicPr preferRelativeResize="0"/>
          <p:nvPr/>
        </p:nvPicPr>
        <p:blipFill rotWithShape="1">
          <a:blip r:embed="rId3" cstate="email">
            <a:alphaModFix/>
            <a:extLst>
              <a:ext uri="{28A0092B-C50C-407E-A947-70E740481C1C}">
                <a14:useLocalDpi xmlns:a14="http://schemas.microsoft.com/office/drawing/2010/main"/>
              </a:ext>
            </a:extLst>
          </a:blip>
          <a:srcRect r="55750"/>
          <a:stretch/>
        </p:blipFill>
        <p:spPr>
          <a:xfrm>
            <a:off x="11176132" y="2061256"/>
            <a:ext cx="1021624" cy="4711735"/>
          </a:xfrm>
          <a:prstGeom prst="rect">
            <a:avLst/>
          </a:prstGeom>
          <a:noFill/>
          <a:ln>
            <a:noFill/>
          </a:ln>
        </p:spPr>
      </p:pic>
      <p:pic>
        <p:nvPicPr>
          <p:cNvPr id="378" name="Google Shape;378;p17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379" name="Google Shape;379;p175"/>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0" name="Google Shape;380;p175"/>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1" name="Google Shape;381;p17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382" name="Google Shape;382;p17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383" name="Google Shape;383;p17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76841" y="5708485"/>
            <a:ext cx="6841672" cy="273667"/>
          </a:xfrm>
          <a:prstGeom prst="rect">
            <a:avLst/>
          </a:prstGeom>
          <a:noFill/>
          <a:ln>
            <a:noFill/>
          </a:ln>
        </p:spPr>
      </p:pic>
      <p:pic>
        <p:nvPicPr>
          <p:cNvPr id="384" name="Google Shape;384;p17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22145" y="5510650"/>
            <a:ext cx="841026" cy="845698"/>
          </a:xfrm>
          <a:prstGeom prst="rect">
            <a:avLst/>
          </a:prstGeom>
          <a:noFill/>
          <a:ln>
            <a:noFill/>
          </a:ln>
        </p:spPr>
      </p:pic>
      <p:pic>
        <p:nvPicPr>
          <p:cNvPr id="385" name="Google Shape;385;p1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9835558" flipH="1">
            <a:off x="11592097" y="2836229"/>
            <a:ext cx="321481" cy="302192"/>
          </a:xfrm>
          <a:prstGeom prst="rect">
            <a:avLst/>
          </a:prstGeom>
          <a:noFill/>
          <a:ln>
            <a:noFill/>
          </a:ln>
        </p:spPr>
      </p:pic>
      <p:pic>
        <p:nvPicPr>
          <p:cNvPr id="386" name="Google Shape;386;p17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952199" flipH="1">
            <a:off x="492111" y="218678"/>
            <a:ext cx="321481" cy="302192"/>
          </a:xfrm>
          <a:prstGeom prst="rect">
            <a:avLst/>
          </a:prstGeom>
          <a:noFill/>
          <a:ln>
            <a:noFill/>
          </a:ln>
        </p:spPr>
      </p:pic>
      <p:sp>
        <p:nvSpPr>
          <p:cNvPr id="387" name="Google Shape;387;p175"/>
          <p:cNvSpPr txBox="1">
            <a:spLocks noGrp="1"/>
          </p:cNvSpPr>
          <p:nvPr>
            <p:ph type="body" idx="1"/>
          </p:nvPr>
        </p:nvSpPr>
        <p:spPr>
          <a:xfrm>
            <a:off x="1851559" y="132372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p175"/>
          <p:cNvSpPr txBox="1">
            <a:spLocks noGrp="1"/>
          </p:cNvSpPr>
          <p:nvPr>
            <p:ph type="body" idx="2"/>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175"/>
          <p:cNvSpPr txBox="1">
            <a:spLocks noGrp="1"/>
          </p:cNvSpPr>
          <p:nvPr>
            <p:ph type="body" idx="3"/>
          </p:nvPr>
        </p:nvSpPr>
        <p:spPr>
          <a:xfrm>
            <a:off x="1851559" y="3205616"/>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0" name="Google Shape;390;p175"/>
          <p:cNvSpPr txBox="1">
            <a:spLocks noGrp="1"/>
          </p:cNvSpPr>
          <p:nvPr>
            <p:ph type="body" idx="4"/>
          </p:nvPr>
        </p:nvSpPr>
        <p:spPr>
          <a:xfrm>
            <a:off x="1851559" y="411270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1_ЗBambooBike">
  <p:cSld name="1_ЗBambooBike">
    <p:spTree>
      <p:nvGrpSpPr>
        <p:cNvPr id="1" name="Shape 391"/>
        <p:cNvGrpSpPr/>
        <p:nvPr/>
      </p:nvGrpSpPr>
      <p:grpSpPr>
        <a:xfrm>
          <a:off x="0" y="0"/>
          <a:ext cx="0" cy="0"/>
          <a:chOff x="0" y="0"/>
          <a:chExt cx="0" cy="0"/>
        </a:xfrm>
      </p:grpSpPr>
      <p:pic>
        <p:nvPicPr>
          <p:cNvPr id="392" name="Google Shape;392;p17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393" name="Google Shape;393;p17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394" name="Google Shape;394;p17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395" name="Google Shape;395;p17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396" name="Google Shape;396;p17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397" name="Google Shape;397;p176"/>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8" name="Google Shape;398;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9" name="Google Shape;399;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0" name="Google Shape;400;p17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01" name="Google Shape;401;p17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2_ЗBambooBike_Pink">
  <p:cSld name="2_ЗBambooBike_Pink">
    <p:spTree>
      <p:nvGrpSpPr>
        <p:cNvPr id="1" name="Shape 402"/>
        <p:cNvGrpSpPr/>
        <p:nvPr/>
      </p:nvGrpSpPr>
      <p:grpSpPr>
        <a:xfrm>
          <a:off x="0" y="0"/>
          <a:ext cx="0" cy="0"/>
          <a:chOff x="0" y="0"/>
          <a:chExt cx="0" cy="0"/>
        </a:xfrm>
      </p:grpSpPr>
      <p:pic>
        <p:nvPicPr>
          <p:cNvPr id="403" name="Google Shape;403;p17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3150"/>
            <a:ext cx="12186402" cy="6854850"/>
          </a:xfrm>
          <a:prstGeom prst="rect">
            <a:avLst/>
          </a:prstGeom>
          <a:noFill/>
          <a:ln>
            <a:noFill/>
          </a:ln>
        </p:spPr>
      </p:pic>
      <p:pic>
        <p:nvPicPr>
          <p:cNvPr id="404" name="Google Shape;404;p17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60490" y="721422"/>
            <a:ext cx="4068452" cy="4404099"/>
          </a:xfrm>
          <a:prstGeom prst="rect">
            <a:avLst/>
          </a:prstGeom>
          <a:noFill/>
          <a:ln>
            <a:noFill/>
          </a:ln>
        </p:spPr>
      </p:pic>
      <p:pic>
        <p:nvPicPr>
          <p:cNvPr id="405" name="Google Shape;405;p17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7941474" y="-14121"/>
            <a:ext cx="4250215" cy="3339455"/>
          </a:xfrm>
          <a:prstGeom prst="rect">
            <a:avLst/>
          </a:prstGeom>
          <a:noFill/>
          <a:ln>
            <a:noFill/>
          </a:ln>
        </p:spPr>
      </p:pic>
      <p:pic>
        <p:nvPicPr>
          <p:cNvPr id="406" name="Google Shape;406;p17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50925" y="5607344"/>
            <a:ext cx="5724636" cy="381642"/>
          </a:xfrm>
          <a:prstGeom prst="rect">
            <a:avLst/>
          </a:prstGeom>
          <a:noFill/>
          <a:ln>
            <a:noFill/>
          </a:ln>
        </p:spPr>
      </p:pic>
      <p:pic>
        <p:nvPicPr>
          <p:cNvPr id="407" name="Google Shape;407;p17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08" name="Google Shape;408;p177"/>
          <p:cNvSpPr txBox="1">
            <a:spLocks noGrp="1"/>
          </p:cNvSpPr>
          <p:nvPr>
            <p:ph type="title"/>
          </p:nvPr>
        </p:nvSpPr>
        <p:spPr>
          <a:xfrm>
            <a:off x="5571197" y="1580074"/>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9" name="Google Shape;409;p1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0" name="Google Shape;410;p1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p17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12" name="Google Shape;412;p17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10_Заголовок раздела">
  <p:cSld name="10_Заголовок раздела">
    <p:spTree>
      <p:nvGrpSpPr>
        <p:cNvPr id="1" name="Shape 413"/>
        <p:cNvGrpSpPr/>
        <p:nvPr/>
      </p:nvGrpSpPr>
      <p:grpSpPr>
        <a:xfrm>
          <a:off x="0" y="0"/>
          <a:ext cx="0" cy="0"/>
          <a:chOff x="0" y="0"/>
          <a:chExt cx="0" cy="0"/>
        </a:xfrm>
      </p:grpSpPr>
      <p:pic>
        <p:nvPicPr>
          <p:cNvPr id="414" name="Google Shape;414;p178"/>
          <p:cNvPicPr preferRelativeResize="0"/>
          <p:nvPr/>
        </p:nvPicPr>
        <p:blipFill rotWithShape="1">
          <a:blip r:embed="rId2">
            <a:alphaModFix/>
          </a:blip>
          <a:srcRect/>
          <a:stretch/>
        </p:blipFill>
        <p:spPr>
          <a:xfrm rot="10800000">
            <a:off x="0" y="1619250"/>
            <a:ext cx="6667500" cy="5238750"/>
          </a:xfrm>
          <a:prstGeom prst="rect">
            <a:avLst/>
          </a:prstGeom>
          <a:noFill/>
          <a:ln>
            <a:noFill/>
          </a:ln>
        </p:spPr>
      </p:pic>
      <p:pic>
        <p:nvPicPr>
          <p:cNvPr id="415" name="Google Shape;415;p17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16" name="Google Shape;416;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7" name="Google Shape;417;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8" name="Google Shape;418;p17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419" name="Google Shape;419;p178"/>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0" name="Google Shape;420;p178"/>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21" name="Google Shape;421;p17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00736" y="1908878"/>
            <a:ext cx="383722" cy="383722"/>
          </a:xfrm>
          <a:prstGeom prst="rect">
            <a:avLst/>
          </a:prstGeom>
          <a:noFill/>
          <a:ln>
            <a:noFill/>
          </a:ln>
        </p:spPr>
      </p:pic>
      <p:pic>
        <p:nvPicPr>
          <p:cNvPr id="422" name="Google Shape;422;p17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5065" y="5436733"/>
            <a:ext cx="5535064" cy="369004"/>
          </a:xfrm>
          <a:prstGeom prst="rect">
            <a:avLst/>
          </a:prstGeom>
          <a:noFill/>
          <a:ln>
            <a:noFill/>
          </a:ln>
        </p:spPr>
      </p:pic>
      <p:pic>
        <p:nvPicPr>
          <p:cNvPr id="423" name="Google Shape;423;p17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1463" y="372001"/>
            <a:ext cx="1134836" cy="1134836"/>
          </a:xfrm>
          <a:prstGeom prst="rect">
            <a:avLst/>
          </a:prstGeom>
          <a:noFill/>
          <a:ln>
            <a:noFill/>
          </a:ln>
        </p:spPr>
      </p:pic>
      <p:pic>
        <p:nvPicPr>
          <p:cNvPr id="424" name="Google Shape;424;p17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1609" y="4963193"/>
            <a:ext cx="576943" cy="576943"/>
          </a:xfrm>
          <a:prstGeom prst="rect">
            <a:avLst/>
          </a:prstGeom>
          <a:noFill/>
          <a:ln>
            <a:noFill/>
          </a:ln>
        </p:spPr>
      </p:pic>
      <p:pic>
        <p:nvPicPr>
          <p:cNvPr id="425" name="Google Shape;425;p17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783697" y="2167500"/>
            <a:ext cx="2064526" cy="3132708"/>
          </a:xfrm>
          <a:prstGeom prst="rect">
            <a:avLst/>
          </a:prstGeom>
          <a:noFill/>
          <a:ln>
            <a:noFill/>
          </a:ln>
        </p:spPr>
      </p:pic>
      <p:pic>
        <p:nvPicPr>
          <p:cNvPr id="426" name="Google Shape;426;p17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761581">
            <a:off x="1149490" y="928885"/>
            <a:ext cx="1173619" cy="1780847"/>
          </a:xfrm>
          <a:prstGeom prst="rect">
            <a:avLst/>
          </a:prstGeom>
          <a:noFill/>
          <a:ln>
            <a:noFill/>
          </a:ln>
        </p:spPr>
      </p:pic>
      <p:pic>
        <p:nvPicPr>
          <p:cNvPr id="427" name="Google Shape;427;p17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8770596" y="4788917"/>
            <a:ext cx="2069193" cy="2073581"/>
          </a:xfrm>
          <a:prstGeom prst="rect">
            <a:avLst/>
          </a:prstGeom>
          <a:noFill/>
          <a:ln>
            <a:noFill/>
          </a:ln>
        </p:spPr>
      </p:pic>
      <p:pic>
        <p:nvPicPr>
          <p:cNvPr id="428" name="Google Shape;428;p17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11_Заголовок раздела">
  <p:cSld name="11_Заголовок раздела">
    <p:spTree>
      <p:nvGrpSpPr>
        <p:cNvPr id="1" name="Shape 429"/>
        <p:cNvGrpSpPr/>
        <p:nvPr/>
      </p:nvGrpSpPr>
      <p:grpSpPr>
        <a:xfrm>
          <a:off x="0" y="0"/>
          <a:ext cx="0" cy="0"/>
          <a:chOff x="0" y="0"/>
          <a:chExt cx="0" cy="0"/>
        </a:xfrm>
      </p:grpSpPr>
      <p:pic>
        <p:nvPicPr>
          <p:cNvPr id="430" name="Google Shape;430;p17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2493"/>
            <a:ext cx="5549221" cy="5549221"/>
          </a:xfrm>
          <a:prstGeom prst="rect">
            <a:avLst/>
          </a:prstGeom>
          <a:noFill/>
          <a:ln>
            <a:noFill/>
          </a:ln>
        </p:spPr>
      </p:pic>
      <p:pic>
        <p:nvPicPr>
          <p:cNvPr id="431" name="Google Shape;431;p17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32" name="Google Shape;432;p1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3" name="Google Shape;433;p1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4" name="Google Shape;434;p17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35" name="Google Shape;435;p17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28467" y="5982880"/>
            <a:ext cx="5535064" cy="369004"/>
          </a:xfrm>
          <a:prstGeom prst="rect">
            <a:avLst/>
          </a:prstGeom>
          <a:noFill/>
          <a:ln>
            <a:noFill/>
          </a:ln>
        </p:spPr>
      </p:pic>
      <p:pic>
        <p:nvPicPr>
          <p:cNvPr id="436" name="Google Shape;436;p17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100218" y="3431493"/>
            <a:ext cx="1991563" cy="3021993"/>
          </a:xfrm>
          <a:prstGeom prst="rect">
            <a:avLst/>
          </a:prstGeom>
          <a:noFill/>
          <a:ln>
            <a:noFill/>
          </a:ln>
        </p:spPr>
      </p:pic>
      <p:sp>
        <p:nvSpPr>
          <p:cNvPr id="437" name="Google Shape;437;p179"/>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38" name="Google Shape;438;p17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439" name="Google Shape;439;p17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934074" y="813707"/>
            <a:ext cx="536121" cy="536121"/>
          </a:xfrm>
          <a:prstGeom prst="rect">
            <a:avLst/>
          </a:prstGeom>
          <a:noFill/>
          <a:ln>
            <a:noFill/>
          </a:ln>
        </p:spPr>
      </p:pic>
      <p:pic>
        <p:nvPicPr>
          <p:cNvPr id="440" name="Google Shape;440;p17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6863" y="2777103"/>
            <a:ext cx="4436079" cy="3927021"/>
          </a:xfrm>
          <a:prstGeom prst="rect">
            <a:avLst/>
          </a:prstGeom>
          <a:noFill/>
          <a:ln>
            <a:noFill/>
          </a:ln>
        </p:spPr>
      </p:pic>
      <p:pic>
        <p:nvPicPr>
          <p:cNvPr id="441" name="Google Shape;441;p17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645401">
            <a:off x="10492162" y="2590571"/>
            <a:ext cx="1252973" cy="1681843"/>
          </a:xfrm>
          <a:prstGeom prst="rect">
            <a:avLst/>
          </a:prstGeom>
          <a:noFill/>
          <a:ln>
            <a:noFill/>
          </a:ln>
        </p:spPr>
      </p:pic>
      <p:pic>
        <p:nvPicPr>
          <p:cNvPr id="442" name="Google Shape;442;p179"/>
          <p:cNvPicPr preferRelativeResize="0"/>
          <p:nvPr/>
        </p:nvPicPr>
        <p:blipFill rotWithShape="1">
          <a:blip r:embed="rId10" cstate="email">
            <a:alphaModFix/>
            <a:extLst>
              <a:ext uri="{28A0092B-C50C-407E-A947-70E740481C1C}">
                <a14:useLocalDpi xmlns:a14="http://schemas.microsoft.com/office/drawing/2010/main"/>
              </a:ext>
            </a:extLst>
          </a:blip>
          <a:srcRect l="1" t="5851" r="40936"/>
          <a:stretch/>
        </p:blipFill>
        <p:spPr>
          <a:xfrm>
            <a:off x="9769285" y="0"/>
            <a:ext cx="2422715" cy="2413605"/>
          </a:xfrm>
          <a:prstGeom prst="rect">
            <a:avLst/>
          </a:prstGeom>
          <a:noFill/>
          <a:ln>
            <a:noFill/>
          </a:ln>
        </p:spPr>
      </p:pic>
      <p:pic>
        <p:nvPicPr>
          <p:cNvPr id="443" name="Google Shape;443;p179"/>
          <p:cNvPicPr preferRelativeResize="0"/>
          <p:nvPr/>
        </p:nvPicPr>
        <p:blipFill rotWithShape="1">
          <a:blip r:embed="rId11">
            <a:alphaModFix/>
          </a:blip>
          <a:srcRect/>
          <a:stretch/>
        </p:blipFill>
        <p:spPr>
          <a:xfrm>
            <a:off x="10166653" y="1206802"/>
            <a:ext cx="952500" cy="9525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More-text-purple">
  <p:cSld name="More-text-purple">
    <p:spTree>
      <p:nvGrpSpPr>
        <p:cNvPr id="1" name="Shape 444"/>
        <p:cNvGrpSpPr/>
        <p:nvPr/>
      </p:nvGrpSpPr>
      <p:grpSpPr>
        <a:xfrm>
          <a:off x="0" y="0"/>
          <a:ext cx="0" cy="0"/>
          <a:chOff x="0" y="0"/>
          <a:chExt cx="0" cy="0"/>
        </a:xfrm>
      </p:grpSpPr>
      <p:pic>
        <p:nvPicPr>
          <p:cNvPr id="445" name="Google Shape;445;p18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396219" y="5673479"/>
            <a:ext cx="4801537" cy="1392445"/>
          </a:xfrm>
          <a:prstGeom prst="rect">
            <a:avLst/>
          </a:prstGeom>
          <a:noFill/>
          <a:ln>
            <a:noFill/>
          </a:ln>
        </p:spPr>
      </p:pic>
      <p:pic>
        <p:nvPicPr>
          <p:cNvPr id="446" name="Google Shape;446;p18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358960" y="3564409"/>
            <a:ext cx="4937760" cy="728320"/>
          </a:xfrm>
          <a:prstGeom prst="rect">
            <a:avLst/>
          </a:prstGeom>
          <a:noFill/>
          <a:ln>
            <a:noFill/>
          </a:ln>
        </p:spPr>
      </p:pic>
      <p:pic>
        <p:nvPicPr>
          <p:cNvPr id="447" name="Google Shape;447;p18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48" name="Google Shape;448;p1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p1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18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51" name="Google Shape;451;p18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28467" y="6155874"/>
            <a:ext cx="5535064" cy="130698"/>
          </a:xfrm>
          <a:prstGeom prst="rect">
            <a:avLst/>
          </a:prstGeom>
          <a:noFill/>
          <a:ln>
            <a:noFill/>
          </a:ln>
        </p:spPr>
      </p:pic>
      <p:pic>
        <p:nvPicPr>
          <p:cNvPr id="452" name="Google Shape;452;p18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53" name="Google Shape;453;p180"/>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454" name="Google Shape;454;p180"/>
          <p:cNvPicPr preferRelativeResize="0"/>
          <p:nvPr/>
        </p:nvPicPr>
        <p:blipFill rotWithShape="1">
          <a:blip r:embed="rId7" cstate="email">
            <a:alphaModFix/>
            <a:extLst>
              <a:ext uri="{28A0092B-C50C-407E-A947-70E740481C1C}">
                <a14:useLocalDpi xmlns:a14="http://schemas.microsoft.com/office/drawing/2010/main"/>
              </a:ext>
            </a:extLst>
          </a:blip>
          <a:srcRect t="10129"/>
          <a:stretch/>
        </p:blipFill>
        <p:spPr>
          <a:xfrm>
            <a:off x="-258515" y="0"/>
            <a:ext cx="1135684" cy="4646815"/>
          </a:xfrm>
          <a:prstGeom prst="rect">
            <a:avLst/>
          </a:prstGeom>
          <a:noFill/>
          <a:ln>
            <a:noFill/>
          </a:ln>
        </p:spPr>
      </p:pic>
      <p:pic>
        <p:nvPicPr>
          <p:cNvPr id="455" name="Google Shape;455;p18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9658" y="6419243"/>
            <a:ext cx="239337" cy="239337"/>
          </a:xfrm>
          <a:prstGeom prst="rect">
            <a:avLst/>
          </a:prstGeom>
          <a:noFill/>
          <a:ln>
            <a:noFill/>
          </a:ln>
        </p:spPr>
      </p:pic>
      <p:pic>
        <p:nvPicPr>
          <p:cNvPr id="456" name="Google Shape;456;p18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135961">
            <a:off x="11555838" y="4812463"/>
            <a:ext cx="426027" cy="40046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12_Заголовок раздела">
  <p:cSld name="12_Заголовок раздела">
    <p:spTree>
      <p:nvGrpSpPr>
        <p:cNvPr id="1" name="Shape 457"/>
        <p:cNvGrpSpPr/>
        <p:nvPr/>
      </p:nvGrpSpPr>
      <p:grpSpPr>
        <a:xfrm>
          <a:off x="0" y="0"/>
          <a:ext cx="0" cy="0"/>
          <a:chOff x="0" y="0"/>
          <a:chExt cx="0" cy="0"/>
        </a:xfrm>
      </p:grpSpPr>
      <p:pic>
        <p:nvPicPr>
          <p:cNvPr id="458" name="Google Shape;458;p18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802934" y="2922352"/>
            <a:ext cx="1117547" cy="1176676"/>
          </a:xfrm>
          <a:prstGeom prst="rect">
            <a:avLst/>
          </a:prstGeom>
          <a:noFill/>
          <a:ln>
            <a:noFill/>
          </a:ln>
        </p:spPr>
      </p:pic>
      <p:pic>
        <p:nvPicPr>
          <p:cNvPr id="459" name="Google Shape;459;p181"/>
          <p:cNvPicPr preferRelativeResize="0"/>
          <p:nvPr/>
        </p:nvPicPr>
        <p:blipFill rotWithShape="1">
          <a:blip r:embed="rId3" cstate="email">
            <a:alphaModFix/>
            <a:extLst>
              <a:ext uri="{28A0092B-C50C-407E-A947-70E740481C1C}">
                <a14:useLocalDpi xmlns:a14="http://schemas.microsoft.com/office/drawing/2010/main"/>
              </a:ext>
            </a:extLst>
          </a:blip>
          <a:srcRect l="27270"/>
          <a:stretch/>
        </p:blipFill>
        <p:spPr>
          <a:xfrm flipH="1">
            <a:off x="9176797" y="0"/>
            <a:ext cx="3010756" cy="6858000"/>
          </a:xfrm>
          <a:prstGeom prst="rect">
            <a:avLst/>
          </a:prstGeom>
          <a:noFill/>
          <a:ln>
            <a:noFill/>
          </a:ln>
        </p:spPr>
      </p:pic>
      <p:pic>
        <p:nvPicPr>
          <p:cNvPr id="460" name="Google Shape;460;p18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7224" y="5359968"/>
            <a:ext cx="4697660" cy="1498032"/>
          </a:xfrm>
          <a:prstGeom prst="rect">
            <a:avLst/>
          </a:prstGeom>
          <a:noFill/>
          <a:ln>
            <a:noFill/>
          </a:ln>
        </p:spPr>
      </p:pic>
      <p:pic>
        <p:nvPicPr>
          <p:cNvPr id="461" name="Google Shape;461;p181"/>
          <p:cNvPicPr preferRelativeResize="0"/>
          <p:nvPr/>
        </p:nvPicPr>
        <p:blipFill rotWithShape="1">
          <a:blip r:embed="rId5">
            <a:alphaModFix/>
          </a:blip>
          <a:srcRect r="21520"/>
          <a:stretch/>
        </p:blipFill>
        <p:spPr>
          <a:xfrm rot="-5400000">
            <a:off x="3056" y="-3056"/>
            <a:ext cx="5232638" cy="5238750"/>
          </a:xfrm>
          <a:prstGeom prst="rect">
            <a:avLst/>
          </a:prstGeom>
          <a:noFill/>
          <a:ln>
            <a:noFill/>
          </a:ln>
        </p:spPr>
      </p:pic>
      <p:pic>
        <p:nvPicPr>
          <p:cNvPr id="462" name="Google Shape;462;p18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63" name="Google Shape;463;p1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4" name="Google Shape;464;p1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5" name="Google Shape;465;p18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66" name="Google Shape;466;p18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502008" y="5987346"/>
            <a:ext cx="5535064" cy="369004"/>
          </a:xfrm>
          <a:prstGeom prst="rect">
            <a:avLst/>
          </a:prstGeom>
          <a:noFill/>
          <a:ln>
            <a:noFill/>
          </a:ln>
        </p:spPr>
      </p:pic>
      <p:pic>
        <p:nvPicPr>
          <p:cNvPr id="467" name="Google Shape;467;p181"/>
          <p:cNvPicPr preferRelativeResize="0"/>
          <p:nvPr/>
        </p:nvPicPr>
        <p:blipFill rotWithShape="1">
          <a:blip r:embed="rId8" cstate="email">
            <a:alphaModFix/>
            <a:extLst>
              <a:ext uri="{28A0092B-C50C-407E-A947-70E740481C1C}">
                <a14:useLocalDpi xmlns:a14="http://schemas.microsoft.com/office/drawing/2010/main"/>
              </a:ext>
            </a:extLst>
          </a:blip>
          <a:srcRect b="32565"/>
          <a:stretch/>
        </p:blipFill>
        <p:spPr>
          <a:xfrm rot="10800000">
            <a:off x="-54782" y="0"/>
            <a:ext cx="1991563" cy="2037867"/>
          </a:xfrm>
          <a:prstGeom prst="rect">
            <a:avLst/>
          </a:prstGeom>
          <a:noFill/>
          <a:ln>
            <a:noFill/>
          </a:ln>
        </p:spPr>
      </p:pic>
      <p:pic>
        <p:nvPicPr>
          <p:cNvPr id="468" name="Google Shape;468;p18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69" name="Google Shape;469;p181"/>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0" name="Google Shape;470;p181"/>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471" name="Google Shape;471;p181"/>
          <p:cNvSpPr>
            <a:spLocks noGrp="1"/>
          </p:cNvSpPr>
          <p:nvPr>
            <p:ph type="pic" idx="2"/>
          </p:nvPr>
        </p:nvSpPr>
        <p:spPr>
          <a:xfrm>
            <a:off x="7179597" y="2325182"/>
            <a:ext cx="4179887" cy="3462338"/>
          </a:xfrm>
          <a:prstGeom prst="rect">
            <a:avLst/>
          </a:prstGeom>
          <a:noFill/>
          <a:ln>
            <a:noFill/>
          </a:ln>
        </p:spPr>
      </p:sp>
      <p:pic>
        <p:nvPicPr>
          <p:cNvPr id="472" name="Google Shape;472;p18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769225" y="489857"/>
            <a:ext cx="606829" cy="606829"/>
          </a:xfrm>
          <a:prstGeom prst="rect">
            <a:avLst/>
          </a:prstGeom>
          <a:noFill/>
          <a:ln>
            <a:noFill/>
          </a:ln>
        </p:spPr>
      </p:pic>
      <p:pic>
        <p:nvPicPr>
          <p:cNvPr id="473" name="Google Shape;473;p18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76520" y="5206142"/>
            <a:ext cx="606829" cy="60682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13_Заголовок раздела">
  <p:cSld name="13_Заголовок раздела">
    <p:spTree>
      <p:nvGrpSpPr>
        <p:cNvPr id="1" name="Shape 474"/>
        <p:cNvGrpSpPr/>
        <p:nvPr/>
      </p:nvGrpSpPr>
      <p:grpSpPr>
        <a:xfrm>
          <a:off x="0" y="0"/>
          <a:ext cx="0" cy="0"/>
          <a:chOff x="0" y="0"/>
          <a:chExt cx="0" cy="0"/>
        </a:xfrm>
      </p:grpSpPr>
      <p:pic>
        <p:nvPicPr>
          <p:cNvPr id="475" name="Google Shape;475;p18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12750"/>
            <a:ext cx="5064952" cy="4524690"/>
          </a:xfrm>
          <a:prstGeom prst="rect">
            <a:avLst/>
          </a:prstGeom>
          <a:noFill/>
          <a:ln>
            <a:noFill/>
          </a:ln>
        </p:spPr>
      </p:pic>
      <p:pic>
        <p:nvPicPr>
          <p:cNvPr id="476" name="Google Shape;476;p182"/>
          <p:cNvPicPr preferRelativeResize="0"/>
          <p:nvPr/>
        </p:nvPicPr>
        <p:blipFill rotWithShape="1">
          <a:blip r:embed="rId3" cstate="email">
            <a:alphaModFix/>
            <a:extLst>
              <a:ext uri="{28A0092B-C50C-407E-A947-70E740481C1C}">
                <a14:useLocalDpi xmlns:a14="http://schemas.microsoft.com/office/drawing/2010/main"/>
              </a:ext>
            </a:extLst>
          </a:blip>
          <a:srcRect b="37149"/>
          <a:stretch/>
        </p:blipFill>
        <p:spPr>
          <a:xfrm rot="10800000" flipH="1">
            <a:off x="4239782" y="0"/>
            <a:ext cx="3712436" cy="2333310"/>
          </a:xfrm>
          <a:prstGeom prst="rect">
            <a:avLst/>
          </a:prstGeom>
          <a:noFill/>
          <a:ln>
            <a:noFill/>
          </a:ln>
        </p:spPr>
      </p:pic>
      <p:pic>
        <p:nvPicPr>
          <p:cNvPr id="477" name="Google Shape;477;p182"/>
          <p:cNvPicPr preferRelativeResize="0"/>
          <p:nvPr/>
        </p:nvPicPr>
        <p:blipFill rotWithShape="1">
          <a:blip r:embed="rId4" cstate="email">
            <a:alphaModFix/>
            <a:extLst>
              <a:ext uri="{28A0092B-C50C-407E-A947-70E740481C1C}">
                <a14:useLocalDpi xmlns:a14="http://schemas.microsoft.com/office/drawing/2010/main"/>
              </a:ext>
            </a:extLst>
          </a:blip>
          <a:srcRect b="37149"/>
          <a:stretch/>
        </p:blipFill>
        <p:spPr>
          <a:xfrm>
            <a:off x="5053327" y="5527270"/>
            <a:ext cx="2117271" cy="1330730"/>
          </a:xfrm>
          <a:prstGeom prst="rect">
            <a:avLst/>
          </a:prstGeom>
          <a:noFill/>
          <a:ln>
            <a:noFill/>
          </a:ln>
        </p:spPr>
      </p:pic>
      <p:pic>
        <p:nvPicPr>
          <p:cNvPr id="478" name="Google Shape;478;p18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110570">
            <a:off x="120478" y="4317215"/>
            <a:ext cx="2355886" cy="2384681"/>
          </a:xfrm>
          <a:prstGeom prst="rect">
            <a:avLst/>
          </a:prstGeom>
          <a:noFill/>
          <a:ln>
            <a:noFill/>
          </a:ln>
        </p:spPr>
      </p:pic>
      <p:pic>
        <p:nvPicPr>
          <p:cNvPr id="479" name="Google Shape;479;p18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80" name="Google Shape;480;p1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1" name="Google Shape;481;p1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2" name="Google Shape;482;p18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83" name="Google Shape;483;p18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84" name="Google Shape;484;p182"/>
          <p:cNvSpPr>
            <a:spLocks noGrp="1"/>
          </p:cNvSpPr>
          <p:nvPr>
            <p:ph type="pic" idx="2"/>
          </p:nvPr>
        </p:nvSpPr>
        <p:spPr>
          <a:xfrm>
            <a:off x="1379764" y="739549"/>
            <a:ext cx="9432713" cy="5047971"/>
          </a:xfrm>
          <a:prstGeom prst="rect">
            <a:avLst/>
          </a:prstGeom>
          <a:noFill/>
          <a:ln>
            <a:noFill/>
          </a:ln>
        </p:spPr>
      </p:sp>
      <p:pic>
        <p:nvPicPr>
          <p:cNvPr id="485" name="Google Shape;485;p18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0084" y="2943679"/>
            <a:ext cx="2215318" cy="3412671"/>
          </a:xfrm>
          <a:prstGeom prst="rect">
            <a:avLst/>
          </a:prstGeom>
          <a:noFill/>
          <a:ln>
            <a:noFill/>
          </a:ln>
        </p:spPr>
      </p:pic>
      <p:pic>
        <p:nvPicPr>
          <p:cNvPr id="486" name="Google Shape;486;p18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900923" y="4810805"/>
            <a:ext cx="2291077" cy="343662"/>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14_Заголовок раздела">
  <p:cSld name="14_Заголовок раздела">
    <p:spTree>
      <p:nvGrpSpPr>
        <p:cNvPr id="1" name="Shape 487"/>
        <p:cNvGrpSpPr/>
        <p:nvPr/>
      </p:nvGrpSpPr>
      <p:grpSpPr>
        <a:xfrm>
          <a:off x="0" y="0"/>
          <a:ext cx="0" cy="0"/>
          <a:chOff x="0" y="0"/>
          <a:chExt cx="0" cy="0"/>
        </a:xfrm>
      </p:grpSpPr>
      <p:pic>
        <p:nvPicPr>
          <p:cNvPr id="488" name="Google Shape;488;p183"/>
          <p:cNvPicPr preferRelativeResize="0"/>
          <p:nvPr/>
        </p:nvPicPr>
        <p:blipFill rotWithShape="1">
          <a:blip r:embed="rId2" cstate="email">
            <a:alphaModFix/>
            <a:extLst>
              <a:ext uri="{28A0092B-C50C-407E-A947-70E740481C1C}">
                <a14:useLocalDpi xmlns:a14="http://schemas.microsoft.com/office/drawing/2010/main"/>
              </a:ext>
            </a:extLst>
          </a:blip>
          <a:srcRect b="27133"/>
          <a:stretch/>
        </p:blipFill>
        <p:spPr>
          <a:xfrm>
            <a:off x="-1514180" y="3841352"/>
            <a:ext cx="7530961" cy="2886473"/>
          </a:xfrm>
          <a:prstGeom prst="rect">
            <a:avLst/>
          </a:prstGeom>
          <a:noFill/>
          <a:ln>
            <a:noFill/>
          </a:ln>
        </p:spPr>
      </p:pic>
      <p:pic>
        <p:nvPicPr>
          <p:cNvPr id="489" name="Google Shape;489;p183"/>
          <p:cNvPicPr preferRelativeResize="0"/>
          <p:nvPr/>
        </p:nvPicPr>
        <p:blipFill rotWithShape="1">
          <a:blip r:embed="rId3">
            <a:alphaModFix/>
          </a:blip>
          <a:srcRect l="26208" b="27313"/>
          <a:stretch/>
        </p:blipFill>
        <p:spPr>
          <a:xfrm>
            <a:off x="0" y="1246771"/>
            <a:ext cx="5627738" cy="5611229"/>
          </a:xfrm>
          <a:prstGeom prst="rect">
            <a:avLst/>
          </a:prstGeom>
          <a:noFill/>
          <a:ln>
            <a:noFill/>
          </a:ln>
        </p:spPr>
      </p:pic>
      <p:pic>
        <p:nvPicPr>
          <p:cNvPr id="490" name="Google Shape;490;p18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491" name="Google Shape;491;p18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2" name="Google Shape;492;p18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3" name="Google Shape;493;p18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494" name="Google Shape;494;p18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495" name="Google Shape;495;p183"/>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96" name="Google Shape;496;p183"/>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7" name="Google Shape;497;p18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273423" y="4552117"/>
            <a:ext cx="882393" cy="1804233"/>
          </a:xfrm>
          <a:prstGeom prst="rect">
            <a:avLst/>
          </a:prstGeom>
          <a:noFill/>
          <a:ln>
            <a:noFill/>
          </a:ln>
        </p:spPr>
      </p:pic>
      <p:pic>
        <p:nvPicPr>
          <p:cNvPr id="498" name="Google Shape;498;p18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239574">
            <a:off x="8953994" y="4777960"/>
            <a:ext cx="1261955" cy="2253491"/>
          </a:xfrm>
          <a:prstGeom prst="rect">
            <a:avLst/>
          </a:prstGeom>
          <a:noFill/>
          <a:ln>
            <a:noFill/>
          </a:ln>
        </p:spPr>
      </p:pic>
      <p:pic>
        <p:nvPicPr>
          <p:cNvPr id="499" name="Google Shape;499;p18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281249">
            <a:off x="65761" y="4480771"/>
            <a:ext cx="1544875" cy="2344190"/>
          </a:xfrm>
          <a:prstGeom prst="rect">
            <a:avLst/>
          </a:prstGeom>
          <a:noFill/>
          <a:ln>
            <a:noFill/>
          </a:ln>
        </p:spPr>
      </p:pic>
      <p:pic>
        <p:nvPicPr>
          <p:cNvPr id="500" name="Google Shape;500;p18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841646" y="0"/>
            <a:ext cx="3743325" cy="119370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15_Заголовок раздела">
  <p:cSld name="15_Заголовок раздела">
    <p:spTree>
      <p:nvGrpSpPr>
        <p:cNvPr id="1" name="Shape 501"/>
        <p:cNvGrpSpPr/>
        <p:nvPr/>
      </p:nvGrpSpPr>
      <p:grpSpPr>
        <a:xfrm>
          <a:off x="0" y="0"/>
          <a:ext cx="0" cy="0"/>
          <a:chOff x="0" y="0"/>
          <a:chExt cx="0" cy="0"/>
        </a:xfrm>
      </p:grpSpPr>
      <p:pic>
        <p:nvPicPr>
          <p:cNvPr id="502" name="Google Shape;502;p18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96244" y="0"/>
            <a:ext cx="10058400" cy="6283853"/>
          </a:xfrm>
          <a:prstGeom prst="rect">
            <a:avLst/>
          </a:prstGeom>
          <a:noFill/>
          <a:ln>
            <a:noFill/>
          </a:ln>
        </p:spPr>
      </p:pic>
      <p:pic>
        <p:nvPicPr>
          <p:cNvPr id="503" name="Google Shape;503;p18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04" name="Google Shape;504;p1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5" name="Google Shape;505;p1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6" name="Google Shape;506;p18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07" name="Google Shape;507;p18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08" name="Google Shape;508;p184"/>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509" name="Google Shape;509;p18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10" name="Google Shape;510;p184"/>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a:off x="9705974" y="1619020"/>
            <a:ext cx="2486025" cy="3629025"/>
          </a:xfrm>
          <a:prstGeom prst="rect">
            <a:avLst/>
          </a:prstGeom>
          <a:noFill/>
          <a:ln>
            <a:noFill/>
          </a:ln>
        </p:spPr>
      </p:pic>
      <p:pic>
        <p:nvPicPr>
          <p:cNvPr id="511" name="Google Shape;511;p184"/>
          <p:cNvPicPr preferRelativeResize="0"/>
          <p:nvPr/>
        </p:nvPicPr>
        <p:blipFill rotWithShape="1">
          <a:blip r:embed="rId5" cstate="email">
            <a:alphaModFix/>
            <a:extLst>
              <a:ext uri="{28A0092B-C50C-407E-A947-70E740481C1C}">
                <a14:useLocalDpi xmlns:a14="http://schemas.microsoft.com/office/drawing/2010/main"/>
              </a:ext>
            </a:extLst>
          </a:blip>
          <a:srcRect r="31496"/>
          <a:stretch/>
        </p:blipFill>
        <p:spPr>
          <a:xfrm flipH="1">
            <a:off x="0" y="1619020"/>
            <a:ext cx="2486025" cy="3629025"/>
          </a:xfrm>
          <a:prstGeom prst="rect">
            <a:avLst/>
          </a:prstGeom>
          <a:noFill/>
          <a:ln>
            <a:noFill/>
          </a:ln>
        </p:spPr>
      </p:pic>
      <p:pic>
        <p:nvPicPr>
          <p:cNvPr id="512" name="Google Shape;512;p18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779344" y="1231842"/>
            <a:ext cx="621956" cy="621956"/>
          </a:xfrm>
          <a:prstGeom prst="rect">
            <a:avLst/>
          </a:prstGeom>
          <a:noFill/>
          <a:ln>
            <a:noFill/>
          </a:ln>
        </p:spPr>
      </p:pic>
      <p:pic>
        <p:nvPicPr>
          <p:cNvPr id="513" name="Google Shape;513;p18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890961" y="4991031"/>
            <a:ext cx="801650" cy="8016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81"/>
        <p:cNvGrpSpPr/>
        <p:nvPr/>
      </p:nvGrpSpPr>
      <p:grpSpPr>
        <a:xfrm>
          <a:off x="0" y="0"/>
          <a:ext cx="0" cy="0"/>
          <a:chOff x="0" y="0"/>
          <a:chExt cx="0" cy="0"/>
        </a:xfrm>
      </p:grpSpPr>
      <p:pic>
        <p:nvPicPr>
          <p:cNvPr id="82" name="Google Shape;82;p1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83" name="Google Shape;83;p15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84" name="Google Shape;84;p15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85" name="Google Shape;85;p158"/>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5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5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5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9" name="Google Shape;89;p15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90" name="Google Shape;90;p15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91" name="Google Shape;91;p158"/>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2" name="Google Shape;92;p15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93" name="Google Shape;93;p15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94" name="Google Shape;94;p15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95" name="Google Shape;95;p15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96" name="Google Shape;96;p15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97" name="Google Shape;97;p15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98" name="Google Shape;98;p15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Table_slide_purplr">
  <p:cSld name="Table_slide_purplr">
    <p:spTree>
      <p:nvGrpSpPr>
        <p:cNvPr id="1" name="Shape 514"/>
        <p:cNvGrpSpPr/>
        <p:nvPr/>
      </p:nvGrpSpPr>
      <p:grpSpPr>
        <a:xfrm>
          <a:off x="0" y="0"/>
          <a:ext cx="0" cy="0"/>
          <a:chOff x="0" y="0"/>
          <a:chExt cx="0" cy="0"/>
        </a:xfrm>
      </p:grpSpPr>
      <p:pic>
        <p:nvPicPr>
          <p:cNvPr id="515" name="Google Shape;515;p185"/>
          <p:cNvPicPr preferRelativeResize="0"/>
          <p:nvPr/>
        </p:nvPicPr>
        <p:blipFill rotWithShape="1">
          <a:blip r:embed="rId2" cstate="email">
            <a:alphaModFix/>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a:noFill/>
          <a:ln>
            <a:noFill/>
          </a:ln>
        </p:spPr>
      </p:pic>
      <p:pic>
        <p:nvPicPr>
          <p:cNvPr id="516" name="Google Shape;516;p18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7571362" y="2247599"/>
            <a:ext cx="4620638" cy="4620638"/>
          </a:xfrm>
          <a:prstGeom prst="rect">
            <a:avLst/>
          </a:prstGeom>
          <a:noFill/>
          <a:ln>
            <a:noFill/>
          </a:ln>
        </p:spPr>
      </p:pic>
      <p:pic>
        <p:nvPicPr>
          <p:cNvPr id="517" name="Google Shape;517;p185"/>
          <p:cNvPicPr preferRelativeResize="0"/>
          <p:nvPr/>
        </p:nvPicPr>
        <p:blipFill rotWithShape="1">
          <a:blip r:embed="rId4">
            <a:alphaModFix/>
          </a:blip>
          <a:srcRect r="20863"/>
          <a:stretch/>
        </p:blipFill>
        <p:spPr>
          <a:xfrm rot="-5400000">
            <a:off x="-18847" y="18848"/>
            <a:ext cx="5276445" cy="5238750"/>
          </a:xfrm>
          <a:prstGeom prst="rect">
            <a:avLst/>
          </a:prstGeom>
          <a:noFill/>
          <a:ln>
            <a:noFill/>
          </a:ln>
        </p:spPr>
      </p:pic>
      <p:pic>
        <p:nvPicPr>
          <p:cNvPr id="518" name="Google Shape;518;p18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19" name="Google Shape;519;p185"/>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0" name="Google Shape;520;p185"/>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1" name="Google Shape;521;p18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522" name="Google Shape;522;p18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pic>
        <p:nvPicPr>
          <p:cNvPr id="523" name="Google Shape;523;p18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164043" y="2130357"/>
            <a:ext cx="1166757" cy="1770434"/>
          </a:xfrm>
          <a:prstGeom prst="rect">
            <a:avLst/>
          </a:prstGeom>
          <a:noFill/>
          <a:ln>
            <a:noFill/>
          </a:ln>
        </p:spPr>
      </p:pic>
      <p:pic>
        <p:nvPicPr>
          <p:cNvPr id="524" name="Google Shape;524;p18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44813" y="5523049"/>
            <a:ext cx="798791" cy="798791"/>
          </a:xfrm>
          <a:prstGeom prst="rect">
            <a:avLst/>
          </a:prstGeom>
          <a:noFill/>
          <a:ln>
            <a:noFill/>
          </a:ln>
        </p:spPr>
      </p:pic>
      <p:pic>
        <p:nvPicPr>
          <p:cNvPr id="525" name="Google Shape;525;p185"/>
          <p:cNvPicPr preferRelativeResize="0"/>
          <p:nvPr/>
        </p:nvPicPr>
        <p:blipFill rotWithShape="1">
          <a:blip r:embed="rId9">
            <a:alphaModFix/>
          </a:blip>
          <a:srcRect/>
          <a:stretch/>
        </p:blipFill>
        <p:spPr>
          <a:xfrm>
            <a:off x="3714750" y="6071359"/>
            <a:ext cx="4762500" cy="2476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bullet_points_purple">
  <p:cSld name="bullet_points_purple">
    <p:spTree>
      <p:nvGrpSpPr>
        <p:cNvPr id="1" name="Shape 526"/>
        <p:cNvGrpSpPr/>
        <p:nvPr/>
      </p:nvGrpSpPr>
      <p:grpSpPr>
        <a:xfrm>
          <a:off x="0" y="0"/>
          <a:ext cx="0" cy="0"/>
          <a:chOff x="0" y="0"/>
          <a:chExt cx="0" cy="0"/>
        </a:xfrm>
      </p:grpSpPr>
      <p:pic>
        <p:nvPicPr>
          <p:cNvPr id="527" name="Google Shape;527;p18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362875" y="3653944"/>
            <a:ext cx="4930936" cy="727313"/>
          </a:xfrm>
          <a:prstGeom prst="rect">
            <a:avLst/>
          </a:prstGeom>
          <a:noFill/>
          <a:ln>
            <a:noFill/>
          </a:ln>
        </p:spPr>
      </p:pic>
      <p:pic>
        <p:nvPicPr>
          <p:cNvPr id="528" name="Google Shape;528;p186"/>
          <p:cNvPicPr preferRelativeResize="0"/>
          <p:nvPr/>
        </p:nvPicPr>
        <p:blipFill rotWithShape="1">
          <a:blip r:embed="rId3" cstate="email">
            <a:alphaModFix/>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a:noFill/>
          <a:ln>
            <a:noFill/>
          </a:ln>
        </p:spPr>
      </p:pic>
      <p:pic>
        <p:nvPicPr>
          <p:cNvPr id="529" name="Google Shape;529;p18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530" name="Google Shape;530;p186"/>
          <p:cNvSpPr txBox="1">
            <a:spLocks noGrp="1"/>
          </p:cNvSpPr>
          <p:nvPr>
            <p:ph type="dt" idx="10"/>
          </p:nvPr>
        </p:nvSpPr>
        <p:spPr>
          <a:xfrm>
            <a:off x="1379764"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1" name="Google Shape;531;p186"/>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18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533" name="Google Shape;533;p186"/>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4" name="Google Shape;534;p18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302844" y="0"/>
            <a:ext cx="889156" cy="738000"/>
          </a:xfrm>
          <a:prstGeom prst="rect">
            <a:avLst/>
          </a:prstGeom>
          <a:noFill/>
          <a:ln>
            <a:noFill/>
          </a:ln>
        </p:spPr>
      </p:pic>
      <p:sp>
        <p:nvSpPr>
          <p:cNvPr id="535" name="Google Shape;535;p186"/>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p186"/>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7" name="Google Shape;537;p186"/>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rgbClr val="B11B96"/>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8" name="Google Shape;538;p18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556" y="4664734"/>
            <a:ext cx="1268847" cy="192534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2_Заголовок раздела">
  <p:cSld name="2_Заголовок раздела">
    <p:spTree>
      <p:nvGrpSpPr>
        <p:cNvPr id="1" name="Shape 539"/>
        <p:cNvGrpSpPr/>
        <p:nvPr/>
      </p:nvGrpSpPr>
      <p:grpSpPr>
        <a:xfrm>
          <a:off x="0" y="0"/>
          <a:ext cx="0" cy="0"/>
          <a:chOff x="0" y="0"/>
          <a:chExt cx="0" cy="0"/>
        </a:xfrm>
      </p:grpSpPr>
      <p:pic>
        <p:nvPicPr>
          <p:cNvPr id="540" name="Google Shape;540;p18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482448" y="736116"/>
            <a:ext cx="4466270" cy="342414"/>
          </a:xfrm>
          <a:prstGeom prst="rect">
            <a:avLst/>
          </a:prstGeom>
          <a:noFill/>
          <a:ln>
            <a:noFill/>
          </a:ln>
        </p:spPr>
      </p:pic>
      <p:pic>
        <p:nvPicPr>
          <p:cNvPr id="541" name="Google Shape;541;p18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542" name="Google Shape;542;p18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543" name="Google Shape;543;p18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544" name="Google Shape;544;p18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545" name="Google Shape;545;p18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46" name="Google Shape;546;p187"/>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7" name="Google Shape;547;p1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8" name="Google Shape;548;p1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9" name="Google Shape;549;p18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28_Заголовок раздела">
  <p:cSld name="28_Заголовок раздела">
    <p:spTree>
      <p:nvGrpSpPr>
        <p:cNvPr id="1" name="Shape 550"/>
        <p:cNvGrpSpPr/>
        <p:nvPr/>
      </p:nvGrpSpPr>
      <p:grpSpPr>
        <a:xfrm>
          <a:off x="0" y="0"/>
          <a:ext cx="0" cy="0"/>
          <a:chOff x="0" y="0"/>
          <a:chExt cx="0" cy="0"/>
        </a:xfrm>
      </p:grpSpPr>
      <p:pic>
        <p:nvPicPr>
          <p:cNvPr id="551" name="Google Shape;551;p18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724" y="0"/>
            <a:ext cx="7458615" cy="6858000"/>
          </a:xfrm>
          <a:prstGeom prst="rect">
            <a:avLst/>
          </a:prstGeom>
          <a:noFill/>
          <a:ln>
            <a:noFill/>
          </a:ln>
        </p:spPr>
      </p:pic>
      <p:pic>
        <p:nvPicPr>
          <p:cNvPr id="552" name="Google Shape;552;p18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41728" y="1355354"/>
            <a:ext cx="3683260" cy="4686240"/>
          </a:xfrm>
          <a:prstGeom prst="rect">
            <a:avLst/>
          </a:prstGeom>
          <a:noFill/>
          <a:ln>
            <a:noFill/>
          </a:ln>
        </p:spPr>
      </p:pic>
      <p:pic>
        <p:nvPicPr>
          <p:cNvPr id="553" name="Google Shape;553;p18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304974" y="6139499"/>
            <a:ext cx="5976664" cy="216654"/>
          </a:xfrm>
          <a:prstGeom prst="rect">
            <a:avLst/>
          </a:prstGeom>
          <a:noFill/>
          <a:ln>
            <a:noFill/>
          </a:ln>
        </p:spPr>
      </p:pic>
      <p:pic>
        <p:nvPicPr>
          <p:cNvPr id="554" name="Google Shape;554;p18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669156" y="0"/>
            <a:ext cx="2712926" cy="907323"/>
          </a:xfrm>
          <a:prstGeom prst="rect">
            <a:avLst/>
          </a:prstGeom>
          <a:noFill/>
          <a:ln>
            <a:noFill/>
          </a:ln>
        </p:spPr>
      </p:pic>
      <p:pic>
        <p:nvPicPr>
          <p:cNvPr id="555" name="Google Shape;555;p18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56" name="Google Shape;556;p188"/>
          <p:cNvSpPr txBox="1">
            <a:spLocks noGrp="1"/>
          </p:cNvSpPr>
          <p:nvPr>
            <p:ph type="title"/>
          </p:nvPr>
        </p:nvSpPr>
        <p:spPr>
          <a:xfrm>
            <a:off x="6319533" y="1638729"/>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7" name="Google Shape;557;p1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1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59" name="Google Shape;559;p18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
        <p:nvSpPr>
          <p:cNvPr id="560" name="Google Shape;560;p18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561"/>
        <p:cNvGrpSpPr/>
        <p:nvPr/>
      </p:nvGrpSpPr>
      <p:grpSpPr>
        <a:xfrm>
          <a:off x="0" y="0"/>
          <a:ext cx="0" cy="0"/>
          <a:chOff x="0" y="0"/>
          <a:chExt cx="0" cy="0"/>
        </a:xfrm>
      </p:grpSpPr>
      <p:pic>
        <p:nvPicPr>
          <p:cNvPr id="562" name="Google Shape;562;p189"/>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63" name="Google Shape;563;p18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64" name="Google Shape;564;p18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65" name="Google Shape;565;p1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6" name="Google Shape;566;p1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7" name="Google Shape;567;p189"/>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8" name="Google Shape;568;p189"/>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69" name="Google Shape;569;p18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70" name="Google Shape;570;p18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571" name="Google Shape;571;p18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572" name="Google Shape;572;p18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573" name="Google Shape;573;p18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574" name="Google Shape;574;p18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575" name="Google Shape;575;p18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576" name="Google Shape;576;p18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
        <p:nvSpPr>
          <p:cNvPr id="577" name="Google Shape;577;p18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29_Заголовок раздела">
  <p:cSld name="29_Заголовок раздела">
    <p:spTree>
      <p:nvGrpSpPr>
        <p:cNvPr id="1" name="Shape 578"/>
        <p:cNvGrpSpPr/>
        <p:nvPr/>
      </p:nvGrpSpPr>
      <p:grpSpPr>
        <a:xfrm>
          <a:off x="0" y="0"/>
          <a:ext cx="0" cy="0"/>
          <a:chOff x="0" y="0"/>
          <a:chExt cx="0" cy="0"/>
        </a:xfrm>
      </p:grpSpPr>
      <p:pic>
        <p:nvPicPr>
          <p:cNvPr id="579" name="Google Shape;579;p190"/>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580" name="Google Shape;580;p19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581" name="Google Shape;581;p19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582" name="Google Shape;582;p1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3" name="Google Shape;583;p1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4" name="Google Shape;584;p190"/>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5" name="Google Shape;585;p190"/>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86" name="Google Shape;586;p19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587" name="Google Shape;587;p19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588" name="Google Shape;588;p19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sp>
        <p:nvSpPr>
          <p:cNvPr id="589" name="Google Shape;589;p190"/>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590"/>
        <p:cNvGrpSpPr/>
        <p:nvPr/>
      </p:nvGrpSpPr>
      <p:grpSpPr>
        <a:xfrm>
          <a:off x="0" y="0"/>
          <a:ext cx="0" cy="0"/>
          <a:chOff x="0" y="0"/>
          <a:chExt cx="0" cy="0"/>
        </a:xfrm>
      </p:grpSpPr>
      <p:pic>
        <p:nvPicPr>
          <p:cNvPr id="591" name="Google Shape;591;p191"/>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592" name="Google Shape;592;p19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593" name="Google Shape;593;p19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4" name="Google Shape;594;p19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95" name="Google Shape;595;p19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596" name="Google Shape;596;p191"/>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597" name="Google Shape;597;p19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598" name="Google Shape;598;p19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599" name="Google Shape;599;p191"/>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7_Заголовок раздела">
  <p:cSld name="17_Заголовок раздела">
    <p:spTree>
      <p:nvGrpSpPr>
        <p:cNvPr id="1" name="Shape 600"/>
        <p:cNvGrpSpPr/>
        <p:nvPr/>
      </p:nvGrpSpPr>
      <p:grpSpPr>
        <a:xfrm>
          <a:off x="0" y="0"/>
          <a:ext cx="0" cy="0"/>
          <a:chOff x="0" y="0"/>
          <a:chExt cx="0" cy="0"/>
        </a:xfrm>
      </p:grpSpPr>
      <p:pic>
        <p:nvPicPr>
          <p:cNvPr id="601" name="Google Shape;601;p192"/>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a:noFill/>
          <a:ln>
            <a:noFill/>
          </a:ln>
        </p:spPr>
      </p:pic>
      <p:pic>
        <p:nvPicPr>
          <p:cNvPr id="602" name="Google Shape;602;p192"/>
          <p:cNvPicPr preferRelativeResize="0"/>
          <p:nvPr/>
        </p:nvPicPr>
        <p:blipFill rotWithShape="1">
          <a:blip r:embed="rId2" cstate="email">
            <a:alphaModFix/>
            <a:extLst>
              <a:ext uri="{28A0092B-C50C-407E-A947-70E740481C1C}">
                <a14:useLocalDpi xmlns:a14="http://schemas.microsoft.com/office/drawing/2010/main"/>
              </a:ext>
            </a:extLst>
          </a:blip>
          <a:srcRect l="34376" b="49048"/>
          <a:stretch/>
        </p:blipFill>
        <p:spPr>
          <a:xfrm>
            <a:off x="-4736" y="3369264"/>
            <a:ext cx="3106621" cy="3494315"/>
          </a:xfrm>
          <a:prstGeom prst="rect">
            <a:avLst/>
          </a:prstGeom>
          <a:noFill/>
          <a:ln>
            <a:noFill/>
          </a:ln>
        </p:spPr>
      </p:pic>
      <p:grpSp>
        <p:nvGrpSpPr>
          <p:cNvPr id="603" name="Google Shape;603;p192"/>
          <p:cNvGrpSpPr/>
          <p:nvPr/>
        </p:nvGrpSpPr>
        <p:grpSpPr>
          <a:xfrm>
            <a:off x="114206" y="-3847"/>
            <a:ext cx="11889642" cy="6861847"/>
            <a:chOff x="114206" y="-3848"/>
            <a:chExt cx="11889642" cy="6861847"/>
          </a:xfrm>
        </p:grpSpPr>
        <p:pic>
          <p:nvPicPr>
            <p:cNvPr id="604" name="Google Shape;604;p1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4206" y="-1"/>
              <a:ext cx="4139638" cy="6858000"/>
            </a:xfrm>
            <a:prstGeom prst="rect">
              <a:avLst/>
            </a:prstGeom>
            <a:noFill/>
            <a:ln>
              <a:noFill/>
            </a:ln>
          </p:spPr>
        </p:pic>
        <p:pic>
          <p:nvPicPr>
            <p:cNvPr id="605" name="Google Shape;605;p1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864210" y="-3848"/>
              <a:ext cx="4139638" cy="6858000"/>
            </a:xfrm>
            <a:prstGeom prst="rect">
              <a:avLst/>
            </a:prstGeom>
            <a:noFill/>
            <a:ln>
              <a:noFill/>
            </a:ln>
          </p:spPr>
        </p:pic>
      </p:grpSp>
      <p:pic>
        <p:nvPicPr>
          <p:cNvPr id="606" name="Google Shape;606;p19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07" name="Google Shape;607;p1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8" name="Google Shape;608;p1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09" name="Google Shape;609;p1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10" name="Google Shape;610;p19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996182" y="5373849"/>
            <a:ext cx="6125690" cy="222056"/>
          </a:xfrm>
          <a:prstGeom prst="rect">
            <a:avLst/>
          </a:prstGeom>
          <a:noFill/>
          <a:ln>
            <a:noFill/>
          </a:ln>
        </p:spPr>
      </p:pic>
      <p:pic>
        <p:nvPicPr>
          <p:cNvPr id="611" name="Google Shape;611;p19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87427" y="3051953"/>
            <a:ext cx="2743200" cy="2743200"/>
          </a:xfrm>
          <a:prstGeom prst="rect">
            <a:avLst/>
          </a:prstGeom>
          <a:noFill/>
          <a:ln>
            <a:noFill/>
          </a:ln>
        </p:spPr>
      </p:pic>
      <p:sp>
        <p:nvSpPr>
          <p:cNvPr id="612" name="Google Shape;612;p192"/>
          <p:cNvSpPr txBox="1">
            <a:spLocks noGrp="1"/>
          </p:cNvSpPr>
          <p:nvPr>
            <p:ph type="body" idx="1"/>
          </p:nvPr>
        </p:nvSpPr>
        <p:spPr>
          <a:xfrm>
            <a:off x="2187347" y="1689146"/>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613" name="Google Shape;613;p192"/>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18_Заголовок раздела">
  <p:cSld name="18_Заголовок раздела">
    <p:spTree>
      <p:nvGrpSpPr>
        <p:cNvPr id="1" name="Shape 614"/>
        <p:cNvGrpSpPr/>
        <p:nvPr/>
      </p:nvGrpSpPr>
      <p:grpSpPr>
        <a:xfrm>
          <a:off x="0" y="0"/>
          <a:ext cx="0" cy="0"/>
          <a:chOff x="0" y="0"/>
          <a:chExt cx="0" cy="0"/>
        </a:xfrm>
      </p:grpSpPr>
      <p:pic>
        <p:nvPicPr>
          <p:cNvPr id="615" name="Google Shape;615;p19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92464" y="3067960"/>
            <a:ext cx="4299535" cy="3790040"/>
          </a:xfrm>
          <a:prstGeom prst="rect">
            <a:avLst/>
          </a:prstGeom>
          <a:noFill/>
          <a:ln>
            <a:noFill/>
          </a:ln>
        </p:spPr>
      </p:pic>
      <p:pic>
        <p:nvPicPr>
          <p:cNvPr id="616" name="Google Shape;616;p19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857578" y="-10948"/>
            <a:ext cx="3314700" cy="1108583"/>
          </a:xfrm>
          <a:prstGeom prst="rect">
            <a:avLst/>
          </a:prstGeom>
          <a:noFill/>
          <a:ln>
            <a:noFill/>
          </a:ln>
        </p:spPr>
      </p:pic>
      <p:pic>
        <p:nvPicPr>
          <p:cNvPr id="617" name="Google Shape;617;p19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18" name="Google Shape;618;p1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9" name="Google Shape;619;p1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20" name="Google Shape;620;p19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
        <p:nvSpPr>
          <p:cNvPr id="621" name="Google Shape;621;p193"/>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2" name="Google Shape;622;p193"/>
          <p:cNvSpPr txBox="1">
            <a:spLocks noGrp="1"/>
          </p:cNvSpPr>
          <p:nvPr>
            <p:ph type="body" idx="1"/>
          </p:nvPr>
        </p:nvSpPr>
        <p:spPr>
          <a:xfrm>
            <a:off x="726616" y="2269039"/>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623" name="Google Shape;623;p193"/>
          <p:cNvPicPr preferRelativeResize="0"/>
          <p:nvPr/>
        </p:nvPicPr>
        <p:blipFill rotWithShape="1">
          <a:blip r:embed="rId6" cstate="email">
            <a:alphaModFix/>
            <a:extLst>
              <a:ext uri="{28A0092B-C50C-407E-A947-70E740481C1C}">
                <a14:useLocalDpi xmlns:a14="http://schemas.microsoft.com/office/drawing/2010/main"/>
              </a:ext>
            </a:extLst>
          </a:blip>
          <a:srcRect r="39972"/>
          <a:stretch/>
        </p:blipFill>
        <p:spPr>
          <a:xfrm>
            <a:off x="10545660" y="3710286"/>
            <a:ext cx="1646698" cy="2743200"/>
          </a:xfrm>
          <a:prstGeom prst="rect">
            <a:avLst/>
          </a:prstGeom>
          <a:noFill/>
          <a:ln>
            <a:noFill/>
          </a:ln>
        </p:spPr>
      </p:pic>
      <p:pic>
        <p:nvPicPr>
          <p:cNvPr id="624" name="Google Shape;624;p19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38687" y="489858"/>
            <a:ext cx="1634833" cy="1638300"/>
          </a:xfrm>
          <a:prstGeom prst="rect">
            <a:avLst/>
          </a:prstGeom>
          <a:noFill/>
          <a:ln>
            <a:noFill/>
          </a:ln>
        </p:spPr>
      </p:pic>
      <p:pic>
        <p:nvPicPr>
          <p:cNvPr id="625" name="Google Shape;625;p193"/>
          <p:cNvPicPr preferRelativeResize="0"/>
          <p:nvPr/>
        </p:nvPicPr>
        <p:blipFill rotWithShape="1">
          <a:blip r:embed="rId8" cstate="email">
            <a:alphaModFix/>
            <a:extLst>
              <a:ext uri="{28A0092B-C50C-407E-A947-70E740481C1C}">
                <a14:useLocalDpi xmlns:a14="http://schemas.microsoft.com/office/drawing/2010/main"/>
              </a:ext>
            </a:extLst>
          </a:blip>
          <a:srcRect t="24697"/>
          <a:stretch/>
        </p:blipFill>
        <p:spPr>
          <a:xfrm>
            <a:off x="510350" y="-10948"/>
            <a:ext cx="862052" cy="652756"/>
          </a:xfrm>
          <a:prstGeom prst="rect">
            <a:avLst/>
          </a:prstGeom>
          <a:noFill/>
          <a:ln>
            <a:noFill/>
          </a:ln>
        </p:spPr>
      </p:pic>
      <p:pic>
        <p:nvPicPr>
          <p:cNvPr id="626" name="Google Shape;626;p19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678210" y="5627361"/>
            <a:ext cx="862052" cy="866841"/>
          </a:xfrm>
          <a:prstGeom prst="rect">
            <a:avLst/>
          </a:prstGeom>
          <a:noFill/>
          <a:ln>
            <a:noFill/>
          </a:ln>
        </p:spPr>
      </p:pic>
      <p:sp>
        <p:nvSpPr>
          <p:cNvPr id="627" name="Google Shape;627;p193"/>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19_Заголовок раздела">
  <p:cSld name="19_Заголовок раздела">
    <p:spTree>
      <p:nvGrpSpPr>
        <p:cNvPr id="1" name="Shape 628"/>
        <p:cNvGrpSpPr/>
        <p:nvPr/>
      </p:nvGrpSpPr>
      <p:grpSpPr>
        <a:xfrm>
          <a:off x="0" y="0"/>
          <a:ext cx="0" cy="0"/>
          <a:chOff x="0" y="0"/>
          <a:chExt cx="0" cy="0"/>
        </a:xfrm>
      </p:grpSpPr>
      <p:pic>
        <p:nvPicPr>
          <p:cNvPr id="629" name="Google Shape;629;p19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0539144" y="5271809"/>
            <a:ext cx="1652856" cy="247928"/>
          </a:xfrm>
          <a:prstGeom prst="rect">
            <a:avLst/>
          </a:prstGeom>
          <a:noFill/>
          <a:ln>
            <a:noFill/>
          </a:ln>
        </p:spPr>
      </p:pic>
      <p:pic>
        <p:nvPicPr>
          <p:cNvPr id="630" name="Google Shape;630;p19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3027" y="0"/>
            <a:ext cx="7779921" cy="6858000"/>
          </a:xfrm>
          <a:prstGeom prst="rect">
            <a:avLst/>
          </a:prstGeom>
          <a:noFill/>
          <a:ln>
            <a:noFill/>
          </a:ln>
        </p:spPr>
      </p:pic>
      <p:pic>
        <p:nvPicPr>
          <p:cNvPr id="631" name="Google Shape;631;p19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32" name="Google Shape;632;p1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3" name="Google Shape;633;p1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34" name="Google Shape;634;p19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35" name="Google Shape;635;p19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70094" y="2828925"/>
            <a:ext cx="2266950" cy="2266950"/>
          </a:xfrm>
          <a:prstGeom prst="rect">
            <a:avLst/>
          </a:prstGeom>
          <a:noFill/>
          <a:ln>
            <a:noFill/>
          </a:ln>
        </p:spPr>
      </p:pic>
      <p:pic>
        <p:nvPicPr>
          <p:cNvPr id="636" name="Google Shape;636;p19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10391091" y="1820349"/>
            <a:ext cx="1675538" cy="3297771"/>
          </a:xfrm>
          <a:prstGeom prst="rect">
            <a:avLst/>
          </a:prstGeom>
          <a:noFill/>
          <a:ln>
            <a:noFill/>
          </a:ln>
        </p:spPr>
      </p:pic>
      <p:pic>
        <p:nvPicPr>
          <p:cNvPr id="637" name="Google Shape;637;p194"/>
          <p:cNvPicPr preferRelativeResize="0"/>
          <p:nvPr/>
        </p:nvPicPr>
        <p:blipFill rotWithShape="1">
          <a:blip r:embed="rId8" cstate="email">
            <a:alphaModFix/>
            <a:extLst>
              <a:ext uri="{28A0092B-C50C-407E-A947-70E740481C1C}">
                <a14:useLocalDpi xmlns:a14="http://schemas.microsoft.com/office/drawing/2010/main"/>
              </a:ext>
            </a:extLst>
          </a:blip>
          <a:srcRect r="18280"/>
          <a:stretch/>
        </p:blipFill>
        <p:spPr>
          <a:xfrm>
            <a:off x="11131392" y="4716518"/>
            <a:ext cx="1066364" cy="490868"/>
          </a:xfrm>
          <a:prstGeom prst="rect">
            <a:avLst/>
          </a:prstGeom>
          <a:noFill/>
          <a:ln>
            <a:noFill/>
          </a:ln>
        </p:spPr>
      </p:pic>
      <p:sp>
        <p:nvSpPr>
          <p:cNvPr id="638" name="Google Shape;638;p194"/>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99"/>
        <p:cNvGrpSpPr/>
        <p:nvPr/>
      </p:nvGrpSpPr>
      <p:grpSpPr>
        <a:xfrm>
          <a:off x="0" y="0"/>
          <a:ext cx="0" cy="0"/>
          <a:chOff x="0" y="0"/>
          <a:chExt cx="0" cy="0"/>
        </a:xfrm>
      </p:grpSpPr>
      <p:pic>
        <p:nvPicPr>
          <p:cNvPr id="100" name="Google Shape;100;p1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01" name="Google Shape;101;p15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02" name="Google Shape;102;p15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03" name="Google Shape;103;p159"/>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4" name="Google Shape;104;p15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5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5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7" name="Google Shape;107;p15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08" name="Google Shape;108;p15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09" name="Google Shape;109;p159"/>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15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11" name="Google Shape;111;p15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12" name="Google Shape;112;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13" name="Google Shape;113;p15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14" name="Google Shape;114;p15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15" name="Google Shape;115;p15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20_Заголовок раздела">
  <p:cSld name="20_Заголовок раздела">
    <p:spTree>
      <p:nvGrpSpPr>
        <p:cNvPr id="1" name="Shape 639"/>
        <p:cNvGrpSpPr/>
        <p:nvPr/>
      </p:nvGrpSpPr>
      <p:grpSpPr>
        <a:xfrm>
          <a:off x="0" y="0"/>
          <a:ext cx="0" cy="0"/>
          <a:chOff x="0" y="0"/>
          <a:chExt cx="0" cy="0"/>
        </a:xfrm>
      </p:grpSpPr>
      <p:pic>
        <p:nvPicPr>
          <p:cNvPr id="640" name="Google Shape;640;p195"/>
          <p:cNvPicPr preferRelativeResize="0"/>
          <p:nvPr/>
        </p:nvPicPr>
        <p:blipFill rotWithShape="1">
          <a:blip r:embed="rId2" cstate="email">
            <a:alphaModFix/>
            <a:extLst>
              <a:ext uri="{28A0092B-C50C-407E-A947-70E740481C1C}">
                <a14:useLocalDpi xmlns:a14="http://schemas.microsoft.com/office/drawing/2010/main"/>
              </a:ext>
            </a:extLst>
          </a:blip>
          <a:srcRect r="57066"/>
          <a:stretch/>
        </p:blipFill>
        <p:spPr>
          <a:xfrm flipH="1">
            <a:off x="0" y="0"/>
            <a:ext cx="2657475" cy="3866889"/>
          </a:xfrm>
          <a:prstGeom prst="rect">
            <a:avLst/>
          </a:prstGeom>
          <a:noFill/>
          <a:ln>
            <a:noFill/>
          </a:ln>
        </p:spPr>
      </p:pic>
      <p:pic>
        <p:nvPicPr>
          <p:cNvPr id="641" name="Google Shape;641;p195"/>
          <p:cNvPicPr preferRelativeResize="0"/>
          <p:nvPr/>
        </p:nvPicPr>
        <p:blipFill rotWithShape="1">
          <a:blip r:embed="rId3" cstate="email">
            <a:alphaModFix/>
            <a:extLst>
              <a:ext uri="{28A0092B-C50C-407E-A947-70E740481C1C}">
                <a14:useLocalDpi xmlns:a14="http://schemas.microsoft.com/office/drawing/2010/main"/>
              </a:ext>
            </a:extLst>
          </a:blip>
          <a:srcRect l="35314"/>
          <a:stretch/>
        </p:blipFill>
        <p:spPr>
          <a:xfrm>
            <a:off x="0" y="0"/>
            <a:ext cx="4824682" cy="6858000"/>
          </a:xfrm>
          <a:prstGeom prst="rect">
            <a:avLst/>
          </a:prstGeom>
          <a:noFill/>
          <a:ln>
            <a:noFill/>
          </a:ln>
        </p:spPr>
      </p:pic>
      <p:pic>
        <p:nvPicPr>
          <p:cNvPr id="642" name="Google Shape;642;p19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43" name="Google Shape;643;p1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4" name="Google Shape;644;p1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5" name="Google Shape;645;p195"/>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46" name="Google Shape;646;p195"/>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47" name="Google Shape;647;p19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48" name="Google Shape;648;p19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940689" y="4638674"/>
            <a:ext cx="1628775" cy="1628775"/>
          </a:xfrm>
          <a:prstGeom prst="rect">
            <a:avLst/>
          </a:prstGeom>
          <a:noFill/>
          <a:ln>
            <a:noFill/>
          </a:ln>
        </p:spPr>
      </p:pic>
      <p:pic>
        <p:nvPicPr>
          <p:cNvPr id="649" name="Google Shape;649;p19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5844" y="652099"/>
            <a:ext cx="298464" cy="298464"/>
          </a:xfrm>
          <a:prstGeom prst="rect">
            <a:avLst/>
          </a:prstGeom>
          <a:noFill/>
          <a:ln>
            <a:noFill/>
          </a:ln>
        </p:spPr>
      </p:pic>
      <p:pic>
        <p:nvPicPr>
          <p:cNvPr id="650" name="Google Shape;650;p195"/>
          <p:cNvPicPr preferRelativeResize="0"/>
          <p:nvPr/>
        </p:nvPicPr>
        <p:blipFill rotWithShape="1">
          <a:blip r:embed="rId8" cstate="email">
            <a:alphaModFix/>
            <a:extLst>
              <a:ext uri="{28A0092B-C50C-407E-A947-70E740481C1C}">
                <a14:useLocalDpi xmlns:a14="http://schemas.microsoft.com/office/drawing/2010/main"/>
              </a:ext>
            </a:extLst>
          </a:blip>
          <a:srcRect r="40696"/>
          <a:stretch/>
        </p:blipFill>
        <p:spPr>
          <a:xfrm>
            <a:off x="10623550" y="2397444"/>
            <a:ext cx="1568450" cy="1972622"/>
          </a:xfrm>
          <a:prstGeom prst="rect">
            <a:avLst/>
          </a:prstGeom>
          <a:noFill/>
          <a:ln>
            <a:noFill/>
          </a:ln>
        </p:spPr>
      </p:pic>
      <p:sp>
        <p:nvSpPr>
          <p:cNvPr id="651" name="Google Shape;651;p195"/>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21_Заголовок раздела">
  <p:cSld name="21_Заголовок раздела">
    <p:spTree>
      <p:nvGrpSpPr>
        <p:cNvPr id="1" name="Shape 652"/>
        <p:cNvGrpSpPr/>
        <p:nvPr/>
      </p:nvGrpSpPr>
      <p:grpSpPr>
        <a:xfrm>
          <a:off x="0" y="0"/>
          <a:ext cx="0" cy="0"/>
          <a:chOff x="0" y="0"/>
          <a:chExt cx="0" cy="0"/>
        </a:xfrm>
      </p:grpSpPr>
      <p:pic>
        <p:nvPicPr>
          <p:cNvPr id="653" name="Google Shape;653;p196"/>
          <p:cNvPicPr preferRelativeResize="0"/>
          <p:nvPr/>
        </p:nvPicPr>
        <p:blipFill rotWithShape="1">
          <a:blip r:embed="rId2" cstate="email">
            <a:alphaModFix/>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a:noFill/>
          <a:ln>
            <a:noFill/>
          </a:ln>
        </p:spPr>
      </p:pic>
      <p:pic>
        <p:nvPicPr>
          <p:cNvPr id="654" name="Google Shape;654;p196"/>
          <p:cNvPicPr preferRelativeResize="0"/>
          <p:nvPr/>
        </p:nvPicPr>
        <p:blipFill rotWithShape="1">
          <a:blip r:embed="rId3" cstate="email">
            <a:alphaModFix/>
            <a:extLst>
              <a:ext uri="{28A0092B-C50C-407E-A947-70E740481C1C}">
                <a14:useLocalDpi xmlns:a14="http://schemas.microsoft.com/office/drawing/2010/main"/>
              </a:ext>
            </a:extLst>
          </a:blip>
          <a:srcRect l="31603" t="16879"/>
          <a:stretch/>
        </p:blipFill>
        <p:spPr>
          <a:xfrm>
            <a:off x="-11695" y="0"/>
            <a:ext cx="3237901" cy="5700483"/>
          </a:xfrm>
          <a:prstGeom prst="rect">
            <a:avLst/>
          </a:prstGeom>
          <a:noFill/>
          <a:ln>
            <a:noFill/>
          </a:ln>
        </p:spPr>
      </p:pic>
      <p:pic>
        <p:nvPicPr>
          <p:cNvPr id="655" name="Google Shape;655;p19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656" name="Google Shape;656;p1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7" name="Google Shape;657;p1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8" name="Google Shape;658;p196"/>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659" name="Google Shape;659;p196"/>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60" name="Google Shape;660;p19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61" name="Google Shape;661;p19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166410" y="2101927"/>
            <a:ext cx="4963941" cy="4963941"/>
          </a:xfrm>
          <a:prstGeom prst="rect">
            <a:avLst/>
          </a:prstGeom>
          <a:noFill/>
          <a:ln>
            <a:noFill/>
          </a:ln>
        </p:spPr>
      </p:pic>
      <p:pic>
        <p:nvPicPr>
          <p:cNvPr id="662" name="Google Shape;662;p19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607590" y="4239222"/>
            <a:ext cx="1809750" cy="1809750"/>
          </a:xfrm>
          <a:prstGeom prst="rect">
            <a:avLst/>
          </a:prstGeom>
          <a:noFill/>
          <a:ln>
            <a:noFill/>
          </a:ln>
        </p:spPr>
      </p:pic>
      <p:pic>
        <p:nvPicPr>
          <p:cNvPr id="663" name="Google Shape;663;p19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80530" y="1156300"/>
            <a:ext cx="628650" cy="628650"/>
          </a:xfrm>
          <a:prstGeom prst="rect">
            <a:avLst/>
          </a:prstGeom>
          <a:noFill/>
          <a:ln>
            <a:noFill/>
          </a:ln>
        </p:spPr>
      </p:pic>
      <p:pic>
        <p:nvPicPr>
          <p:cNvPr id="664" name="Google Shape;664;p19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2875" y="5727700"/>
            <a:ext cx="628650" cy="628650"/>
          </a:xfrm>
          <a:prstGeom prst="rect">
            <a:avLst/>
          </a:prstGeom>
          <a:noFill/>
          <a:ln>
            <a:noFill/>
          </a:ln>
        </p:spPr>
      </p:pic>
      <p:pic>
        <p:nvPicPr>
          <p:cNvPr id="665" name="Google Shape;665;p19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098251" y="1877543"/>
            <a:ext cx="319089" cy="319089"/>
          </a:xfrm>
          <a:prstGeom prst="rect">
            <a:avLst/>
          </a:prstGeom>
          <a:noFill/>
          <a:ln>
            <a:noFill/>
          </a:ln>
        </p:spPr>
      </p:pic>
      <p:pic>
        <p:nvPicPr>
          <p:cNvPr id="666" name="Google Shape;666;p19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747573" y="736542"/>
            <a:ext cx="319089" cy="319089"/>
          </a:xfrm>
          <a:prstGeom prst="rect">
            <a:avLst/>
          </a:prstGeom>
          <a:noFill/>
          <a:ln>
            <a:noFill/>
          </a:ln>
        </p:spPr>
      </p:pic>
      <p:sp>
        <p:nvSpPr>
          <p:cNvPr id="667" name="Google Shape;667;p196"/>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able_slide_blue">
  <p:cSld name="Table_slide_blue">
    <p:spTree>
      <p:nvGrpSpPr>
        <p:cNvPr id="1" name="Shape 668"/>
        <p:cNvGrpSpPr/>
        <p:nvPr/>
      </p:nvGrpSpPr>
      <p:grpSpPr>
        <a:xfrm>
          <a:off x="0" y="0"/>
          <a:ext cx="0" cy="0"/>
          <a:chOff x="0" y="0"/>
          <a:chExt cx="0" cy="0"/>
        </a:xfrm>
      </p:grpSpPr>
      <p:pic>
        <p:nvPicPr>
          <p:cNvPr id="669" name="Google Shape;669;p1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61500" y="4304006"/>
            <a:ext cx="2725731" cy="2402732"/>
          </a:xfrm>
          <a:prstGeom prst="rect">
            <a:avLst/>
          </a:prstGeom>
          <a:noFill/>
          <a:ln>
            <a:noFill/>
          </a:ln>
        </p:spPr>
      </p:pic>
      <p:pic>
        <p:nvPicPr>
          <p:cNvPr id="670" name="Google Shape;670;p19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71" name="Google Shape;671;p197"/>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2" name="Google Shape;672;p197"/>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673" name="Google Shape;673;p197"/>
          <p:cNvPicPr preferRelativeResize="0"/>
          <p:nvPr/>
        </p:nvPicPr>
        <p:blipFill rotWithShape="1">
          <a:blip r:embed="rId4" cstate="email">
            <a:alphaModFix/>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a:noFill/>
          <a:ln>
            <a:noFill/>
          </a:ln>
        </p:spPr>
      </p:pic>
      <p:pic>
        <p:nvPicPr>
          <p:cNvPr id="674" name="Google Shape;674;p19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75" name="Google Shape;675;p197"/>
          <p:cNvPicPr preferRelativeResize="0"/>
          <p:nvPr/>
        </p:nvPicPr>
        <p:blipFill rotWithShape="1">
          <a:blip r:embed="rId6" cstate="email">
            <a:alphaModFix/>
            <a:extLst>
              <a:ext uri="{28A0092B-C50C-407E-A947-70E740481C1C}">
                <a14:useLocalDpi xmlns:a14="http://schemas.microsoft.com/office/drawing/2010/main"/>
              </a:ext>
            </a:extLst>
          </a:blip>
          <a:srcRect l="32736"/>
          <a:stretch/>
        </p:blipFill>
        <p:spPr>
          <a:xfrm>
            <a:off x="0" y="4333878"/>
            <a:ext cx="1419874" cy="2110896"/>
          </a:xfrm>
          <a:prstGeom prst="rect">
            <a:avLst/>
          </a:prstGeom>
          <a:noFill/>
          <a:ln>
            <a:noFill/>
          </a:ln>
        </p:spPr>
      </p:pic>
      <p:sp>
        <p:nvSpPr>
          <p:cNvPr id="676" name="Google Shape;676;p197"/>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1_Table_slide_blue">
  <p:cSld name="1_Table_slide_blue">
    <p:spTree>
      <p:nvGrpSpPr>
        <p:cNvPr id="1" name="Shape 677"/>
        <p:cNvGrpSpPr/>
        <p:nvPr/>
      </p:nvGrpSpPr>
      <p:grpSpPr>
        <a:xfrm>
          <a:off x="0" y="0"/>
          <a:ext cx="0" cy="0"/>
          <a:chOff x="0" y="0"/>
          <a:chExt cx="0" cy="0"/>
        </a:xfrm>
      </p:grpSpPr>
      <p:pic>
        <p:nvPicPr>
          <p:cNvPr id="678" name="Google Shape;678;p1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79" name="Google Shape;679;p198"/>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680" name="Google Shape;680;p19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bullet_points_blue">
  <p:cSld name="bullet_points_blue">
    <p:spTree>
      <p:nvGrpSpPr>
        <p:cNvPr id="1" name="Shape 681"/>
        <p:cNvGrpSpPr/>
        <p:nvPr/>
      </p:nvGrpSpPr>
      <p:grpSpPr>
        <a:xfrm>
          <a:off x="0" y="0"/>
          <a:ext cx="0" cy="0"/>
          <a:chOff x="0" y="0"/>
          <a:chExt cx="0" cy="0"/>
        </a:xfrm>
      </p:grpSpPr>
      <p:pic>
        <p:nvPicPr>
          <p:cNvPr id="682" name="Google Shape;682;p199"/>
          <p:cNvPicPr preferRelativeResize="0"/>
          <p:nvPr/>
        </p:nvPicPr>
        <p:blipFill rotWithShape="1">
          <a:blip r:embed="rId2" cstate="email">
            <a:alphaModFix/>
            <a:extLst>
              <a:ext uri="{28A0092B-C50C-407E-A947-70E740481C1C}">
                <a14:useLocalDpi xmlns:a14="http://schemas.microsoft.com/office/drawing/2010/main"/>
              </a:ext>
            </a:extLst>
          </a:blip>
          <a:srcRect r="66671"/>
          <a:stretch/>
        </p:blipFill>
        <p:spPr>
          <a:xfrm>
            <a:off x="11202039" y="2130441"/>
            <a:ext cx="989961" cy="4302951"/>
          </a:xfrm>
          <a:prstGeom prst="rect">
            <a:avLst/>
          </a:prstGeom>
          <a:noFill/>
          <a:ln>
            <a:noFill/>
          </a:ln>
        </p:spPr>
      </p:pic>
      <p:pic>
        <p:nvPicPr>
          <p:cNvPr id="683" name="Google Shape;683;p199"/>
          <p:cNvPicPr preferRelativeResize="0"/>
          <p:nvPr/>
        </p:nvPicPr>
        <p:blipFill rotWithShape="1">
          <a:blip r:embed="rId3" cstate="email">
            <a:alphaModFix/>
            <a:extLst>
              <a:ext uri="{28A0092B-C50C-407E-A947-70E740481C1C}">
                <a14:useLocalDpi xmlns:a14="http://schemas.microsoft.com/office/drawing/2010/main"/>
              </a:ext>
            </a:extLst>
          </a:blip>
          <a:srcRect l="22969"/>
          <a:stretch/>
        </p:blipFill>
        <p:spPr>
          <a:xfrm>
            <a:off x="0" y="-136527"/>
            <a:ext cx="2086210" cy="6858000"/>
          </a:xfrm>
          <a:prstGeom prst="rect">
            <a:avLst/>
          </a:prstGeom>
          <a:noFill/>
          <a:ln>
            <a:noFill/>
          </a:ln>
        </p:spPr>
      </p:pic>
      <p:pic>
        <p:nvPicPr>
          <p:cNvPr id="684" name="Google Shape;684;p19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685" name="Google Shape;685;p199"/>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6" name="Google Shape;686;p19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7" name="Google Shape;687;p199"/>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8" name="Google Shape;688;p199"/>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p199"/>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p199"/>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dk2"/>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1" name="Google Shape;691;p19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692" name="Google Shape;692;p19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33535" y="4104551"/>
            <a:ext cx="1384489" cy="1761496"/>
          </a:xfrm>
          <a:prstGeom prst="rect">
            <a:avLst/>
          </a:prstGeom>
          <a:noFill/>
          <a:ln>
            <a:noFill/>
          </a:ln>
        </p:spPr>
      </p:pic>
      <p:pic>
        <p:nvPicPr>
          <p:cNvPr id="693" name="Google Shape;693;p1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23675" y="3116035"/>
            <a:ext cx="502104" cy="502104"/>
          </a:xfrm>
          <a:prstGeom prst="rect">
            <a:avLst/>
          </a:prstGeom>
          <a:noFill/>
          <a:ln>
            <a:noFill/>
          </a:ln>
        </p:spPr>
      </p:pic>
      <p:pic>
        <p:nvPicPr>
          <p:cNvPr id="694" name="Google Shape;694;p1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737945" y="5742792"/>
            <a:ext cx="502104" cy="502104"/>
          </a:xfrm>
          <a:prstGeom prst="rect">
            <a:avLst/>
          </a:prstGeom>
          <a:noFill/>
          <a:ln>
            <a:noFill/>
          </a:ln>
        </p:spPr>
      </p:pic>
      <p:pic>
        <p:nvPicPr>
          <p:cNvPr id="695" name="Google Shape;695;p19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710430" y="2220927"/>
            <a:ext cx="409575" cy="409575"/>
          </a:xfrm>
          <a:prstGeom prst="rect">
            <a:avLst/>
          </a:prstGeom>
          <a:noFill/>
          <a:ln>
            <a:noFill/>
          </a:ln>
        </p:spPr>
      </p:pic>
      <p:sp>
        <p:nvSpPr>
          <p:cNvPr id="696" name="Google Shape;696;p199"/>
          <p:cNvSpPr txBox="1">
            <a:spLocks noGrp="1"/>
          </p:cNvSpPr>
          <p:nvPr>
            <p:ph type="sldNum" idx="12"/>
          </p:nvPr>
        </p:nvSpPr>
        <p:spPr>
          <a:xfrm>
            <a:off x="11304277" y="6356350"/>
            <a:ext cx="81723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3_Заголовок раздела">
  <p:cSld name="3_Заголовок раздела">
    <p:spTree>
      <p:nvGrpSpPr>
        <p:cNvPr id="1" name="Shape 697"/>
        <p:cNvGrpSpPr/>
        <p:nvPr/>
      </p:nvGrpSpPr>
      <p:grpSpPr>
        <a:xfrm>
          <a:off x="0" y="0"/>
          <a:ext cx="0" cy="0"/>
          <a:chOff x="0" y="0"/>
          <a:chExt cx="0" cy="0"/>
        </a:xfrm>
      </p:grpSpPr>
      <p:pic>
        <p:nvPicPr>
          <p:cNvPr id="698" name="Google Shape;698;p20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12192000" cy="6858000"/>
          </a:xfrm>
          <a:prstGeom prst="rect">
            <a:avLst/>
          </a:prstGeom>
          <a:noFill/>
          <a:ln>
            <a:noFill/>
          </a:ln>
        </p:spPr>
      </p:pic>
      <p:grpSp>
        <p:nvGrpSpPr>
          <p:cNvPr id="699" name="Google Shape;699;p200"/>
          <p:cNvGrpSpPr/>
          <p:nvPr/>
        </p:nvGrpSpPr>
        <p:grpSpPr>
          <a:xfrm>
            <a:off x="0" y="1152497"/>
            <a:ext cx="4988476" cy="5568978"/>
            <a:chOff x="7185" y="1103455"/>
            <a:chExt cx="4988476" cy="5568978"/>
          </a:xfrm>
        </p:grpSpPr>
        <p:pic>
          <p:nvPicPr>
            <p:cNvPr id="700" name="Google Shape;700;p20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94606" y="1103455"/>
              <a:ext cx="4021096" cy="4057956"/>
            </a:xfrm>
            <a:prstGeom prst="rect">
              <a:avLst/>
            </a:prstGeom>
            <a:noFill/>
            <a:ln>
              <a:noFill/>
            </a:ln>
          </p:spPr>
        </p:pic>
        <p:pic>
          <p:nvPicPr>
            <p:cNvPr id="701" name="Google Shape;701;p2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694606" y="5661248"/>
              <a:ext cx="4301055" cy="511348"/>
            </a:xfrm>
            <a:prstGeom prst="rect">
              <a:avLst/>
            </a:prstGeom>
            <a:noFill/>
            <a:ln>
              <a:noFill/>
            </a:ln>
          </p:spPr>
        </p:pic>
        <p:pic>
          <p:nvPicPr>
            <p:cNvPr id="702" name="Google Shape;702;p20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185" y="6226376"/>
              <a:ext cx="2973710" cy="446057"/>
            </a:xfrm>
            <a:prstGeom prst="rect">
              <a:avLst/>
            </a:prstGeom>
            <a:noFill/>
            <a:ln>
              <a:noFill/>
            </a:ln>
          </p:spPr>
        </p:pic>
      </p:grpSp>
      <p:pic>
        <p:nvPicPr>
          <p:cNvPr id="703" name="Google Shape;703;p20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04" name="Google Shape;704;p200"/>
          <p:cNvSpPr txBox="1">
            <a:spLocks noGrp="1"/>
          </p:cNvSpPr>
          <p:nvPr>
            <p:ph type="body" idx="1"/>
          </p:nvPr>
        </p:nvSpPr>
        <p:spPr>
          <a:xfrm>
            <a:off x="7246149" y="2154404"/>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05" name="Google Shape;705;p2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6" name="Google Shape;706;p2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7" name="Google Shape;707;p20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08" name="Google Shape;708;p20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0136" y="354837"/>
            <a:ext cx="1363283" cy="653609"/>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22_Заголовок раздела">
  <p:cSld name="22_Заголовок раздела">
    <p:spTree>
      <p:nvGrpSpPr>
        <p:cNvPr id="1" name="Shape 709"/>
        <p:cNvGrpSpPr/>
        <p:nvPr/>
      </p:nvGrpSpPr>
      <p:grpSpPr>
        <a:xfrm>
          <a:off x="0" y="0"/>
          <a:ext cx="0" cy="0"/>
          <a:chOff x="0" y="0"/>
          <a:chExt cx="0" cy="0"/>
        </a:xfrm>
      </p:grpSpPr>
      <p:pic>
        <p:nvPicPr>
          <p:cNvPr id="710" name="Google Shape;710;p20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085395"/>
            <a:ext cx="2743200" cy="411480"/>
          </a:xfrm>
          <a:prstGeom prst="rect">
            <a:avLst/>
          </a:prstGeom>
          <a:noFill/>
          <a:ln>
            <a:noFill/>
          </a:ln>
        </p:spPr>
      </p:pic>
      <p:pic>
        <p:nvPicPr>
          <p:cNvPr id="711" name="Google Shape;711;p20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7656" y="0"/>
            <a:ext cx="3679723" cy="1901190"/>
          </a:xfrm>
          <a:prstGeom prst="rect">
            <a:avLst/>
          </a:prstGeom>
          <a:noFill/>
          <a:ln>
            <a:noFill/>
          </a:ln>
        </p:spPr>
      </p:pic>
      <p:pic>
        <p:nvPicPr>
          <p:cNvPr id="712" name="Google Shape;712;p20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33600" y="2291487"/>
            <a:ext cx="10058400" cy="4566513"/>
          </a:xfrm>
          <a:prstGeom prst="rect">
            <a:avLst/>
          </a:prstGeom>
          <a:noFill/>
          <a:ln>
            <a:noFill/>
          </a:ln>
        </p:spPr>
      </p:pic>
      <p:pic>
        <p:nvPicPr>
          <p:cNvPr id="713" name="Google Shape;713;p20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14" name="Google Shape;714;p2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5" name="Google Shape;715;p2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6" name="Google Shape;716;p20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17" name="Google Shape;717;p20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8" name="Google Shape;718;p20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19" name="Google Shape;719;p20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47770" y="5538980"/>
            <a:ext cx="4289653" cy="509992"/>
          </a:xfrm>
          <a:prstGeom prst="rect">
            <a:avLst/>
          </a:prstGeom>
          <a:noFill/>
          <a:ln>
            <a:noFill/>
          </a:ln>
        </p:spPr>
      </p:pic>
      <p:pic>
        <p:nvPicPr>
          <p:cNvPr id="720" name="Google Shape;720;p20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656" y="2727265"/>
            <a:ext cx="1941591" cy="4130735"/>
          </a:xfrm>
          <a:prstGeom prst="rect">
            <a:avLst/>
          </a:prstGeom>
          <a:noFill/>
          <a:ln>
            <a:noFill/>
          </a:ln>
        </p:spPr>
      </p:pic>
      <p:pic>
        <p:nvPicPr>
          <p:cNvPr id="721" name="Google Shape;721;p20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22" name="Google Shape;722;p20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066243" y="765590"/>
            <a:ext cx="993253" cy="1961675"/>
          </a:xfrm>
          <a:prstGeom prst="rect">
            <a:avLst/>
          </a:prstGeom>
          <a:noFill/>
          <a:ln>
            <a:noFill/>
          </a:ln>
        </p:spPr>
      </p:pic>
      <p:pic>
        <p:nvPicPr>
          <p:cNvPr id="723" name="Google Shape;723;p20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10601325" y="2699913"/>
            <a:ext cx="1593553" cy="23903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23_Заголовок раздела">
  <p:cSld name="23_Заголовок раздела">
    <p:spTree>
      <p:nvGrpSpPr>
        <p:cNvPr id="1" name="Shape 724"/>
        <p:cNvGrpSpPr/>
        <p:nvPr/>
      </p:nvGrpSpPr>
      <p:grpSpPr>
        <a:xfrm>
          <a:off x="0" y="0"/>
          <a:ext cx="0" cy="0"/>
          <a:chOff x="0" y="0"/>
          <a:chExt cx="0" cy="0"/>
        </a:xfrm>
      </p:grpSpPr>
      <p:pic>
        <p:nvPicPr>
          <p:cNvPr id="725" name="Google Shape;725;p202"/>
          <p:cNvPicPr preferRelativeResize="0"/>
          <p:nvPr/>
        </p:nvPicPr>
        <p:blipFill rotWithShape="1">
          <a:blip r:embed="rId2" cstate="email">
            <a:alphaModFix/>
            <a:extLst>
              <a:ext uri="{28A0092B-C50C-407E-A947-70E740481C1C}">
                <a14:useLocalDpi xmlns:a14="http://schemas.microsoft.com/office/drawing/2010/main"/>
              </a:ext>
            </a:extLst>
          </a:blip>
          <a:srcRect l="51701"/>
          <a:stretch/>
        </p:blipFill>
        <p:spPr>
          <a:xfrm>
            <a:off x="11713" y="3192938"/>
            <a:ext cx="2142819" cy="3665062"/>
          </a:xfrm>
          <a:prstGeom prst="rect">
            <a:avLst/>
          </a:prstGeom>
          <a:noFill/>
          <a:ln>
            <a:noFill/>
          </a:ln>
        </p:spPr>
      </p:pic>
      <p:pic>
        <p:nvPicPr>
          <p:cNvPr id="726" name="Google Shape;726;p2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9831281" y="4045974"/>
            <a:ext cx="3616419" cy="1105017"/>
          </a:xfrm>
          <a:prstGeom prst="rect">
            <a:avLst/>
          </a:prstGeom>
          <a:noFill/>
          <a:ln>
            <a:noFill/>
          </a:ln>
        </p:spPr>
      </p:pic>
      <p:pic>
        <p:nvPicPr>
          <p:cNvPr id="727" name="Google Shape;727;p20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5400000" flipH="1">
            <a:off x="2112431" y="-2110977"/>
            <a:ext cx="2633137" cy="6858000"/>
          </a:xfrm>
          <a:prstGeom prst="rect">
            <a:avLst/>
          </a:prstGeom>
          <a:noFill/>
          <a:ln>
            <a:noFill/>
          </a:ln>
        </p:spPr>
      </p:pic>
      <p:pic>
        <p:nvPicPr>
          <p:cNvPr id="728" name="Google Shape;728;p20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29" name="Google Shape;729;p2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0" name="Google Shape;730;p2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1" name="Google Shape;731;p20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32" name="Google Shape;732;p202"/>
          <p:cNvSpPr txBox="1">
            <a:spLocks noGrp="1"/>
          </p:cNvSpPr>
          <p:nvPr>
            <p:ph type="body" idx="1"/>
          </p:nvPr>
        </p:nvSpPr>
        <p:spPr>
          <a:xfrm>
            <a:off x="2209800" y="226772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733" name="Google Shape;733;p20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81312" y="1615416"/>
            <a:ext cx="504825" cy="504825"/>
          </a:xfrm>
          <a:prstGeom prst="rect">
            <a:avLst/>
          </a:prstGeom>
          <a:noFill/>
          <a:ln>
            <a:noFill/>
          </a:ln>
        </p:spPr>
      </p:pic>
      <p:pic>
        <p:nvPicPr>
          <p:cNvPr id="734" name="Google Shape;734;p20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35" name="Google Shape;735;p20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77235" y="1062615"/>
            <a:ext cx="1078099" cy="2130323"/>
          </a:xfrm>
          <a:prstGeom prst="rect">
            <a:avLst/>
          </a:prstGeom>
          <a:noFill/>
          <a:ln>
            <a:noFill/>
          </a:ln>
        </p:spPr>
      </p:pic>
      <p:pic>
        <p:nvPicPr>
          <p:cNvPr id="736" name="Google Shape;736;p202"/>
          <p:cNvPicPr preferRelativeResize="0"/>
          <p:nvPr/>
        </p:nvPicPr>
        <p:blipFill rotWithShape="1">
          <a:blip r:embed="rId9" cstate="email">
            <a:alphaModFix/>
            <a:extLst>
              <a:ext uri="{28A0092B-C50C-407E-A947-70E740481C1C}">
                <a14:useLocalDpi xmlns:a14="http://schemas.microsoft.com/office/drawing/2010/main"/>
              </a:ext>
            </a:extLst>
          </a:blip>
          <a:srcRect l="47333"/>
          <a:stretch/>
        </p:blipFill>
        <p:spPr>
          <a:xfrm>
            <a:off x="0" y="4579288"/>
            <a:ext cx="2204044" cy="497537"/>
          </a:xfrm>
          <a:prstGeom prst="rect">
            <a:avLst/>
          </a:prstGeom>
          <a:noFill/>
          <a:ln>
            <a:noFill/>
          </a:ln>
        </p:spPr>
      </p:pic>
      <p:pic>
        <p:nvPicPr>
          <p:cNvPr id="737" name="Google Shape;737;p20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3495675" y="5187380"/>
            <a:ext cx="5200650" cy="398717"/>
          </a:xfrm>
          <a:prstGeom prst="rect">
            <a:avLst/>
          </a:prstGeom>
          <a:noFill/>
          <a:ln>
            <a:noFill/>
          </a:ln>
        </p:spPr>
      </p:pic>
      <p:pic>
        <p:nvPicPr>
          <p:cNvPr id="738" name="Google Shape;738;p20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976447" y="5048659"/>
            <a:ext cx="504825" cy="504825"/>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More_text_orange">
  <p:cSld name="More_text_orange">
    <p:spTree>
      <p:nvGrpSpPr>
        <p:cNvPr id="1" name="Shape 739"/>
        <p:cNvGrpSpPr/>
        <p:nvPr/>
      </p:nvGrpSpPr>
      <p:grpSpPr>
        <a:xfrm>
          <a:off x="0" y="0"/>
          <a:ext cx="0" cy="0"/>
          <a:chOff x="0" y="0"/>
          <a:chExt cx="0" cy="0"/>
        </a:xfrm>
      </p:grpSpPr>
      <p:pic>
        <p:nvPicPr>
          <p:cNvPr id="740" name="Google Shape;740;p203"/>
          <p:cNvPicPr preferRelativeResize="0"/>
          <p:nvPr/>
        </p:nvPicPr>
        <p:blipFill rotWithShape="1">
          <a:blip r:embed="rId2" cstate="email">
            <a:alphaModFix/>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a:noFill/>
          <a:ln>
            <a:noFill/>
          </a:ln>
        </p:spPr>
      </p:pic>
      <p:pic>
        <p:nvPicPr>
          <p:cNvPr id="741" name="Google Shape;741;p203"/>
          <p:cNvPicPr preferRelativeResize="0"/>
          <p:nvPr/>
        </p:nvPicPr>
        <p:blipFill rotWithShape="1">
          <a:blip r:embed="rId3" cstate="email">
            <a:alphaModFix/>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a:noFill/>
          <a:ln>
            <a:noFill/>
          </a:ln>
        </p:spPr>
      </p:pic>
      <p:pic>
        <p:nvPicPr>
          <p:cNvPr id="742" name="Google Shape;742;p20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43" name="Google Shape;743;p2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4" name="Google Shape;744;p2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5" name="Google Shape;745;p20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46" name="Google Shape;746;p20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
        <p:nvSpPr>
          <p:cNvPr id="747" name="Google Shape;747;p20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24_Заголовок раздела">
  <p:cSld name="24_Заголовок раздела">
    <p:spTree>
      <p:nvGrpSpPr>
        <p:cNvPr id="1" name="Shape 748"/>
        <p:cNvGrpSpPr/>
        <p:nvPr/>
      </p:nvGrpSpPr>
      <p:grpSpPr>
        <a:xfrm>
          <a:off x="0" y="0"/>
          <a:ext cx="0" cy="0"/>
          <a:chOff x="0" y="0"/>
          <a:chExt cx="0" cy="0"/>
        </a:xfrm>
      </p:grpSpPr>
      <p:pic>
        <p:nvPicPr>
          <p:cNvPr id="749" name="Google Shape;749;p2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89312" y="889311"/>
            <a:ext cx="3257553" cy="1478929"/>
          </a:xfrm>
          <a:prstGeom prst="rect">
            <a:avLst/>
          </a:prstGeom>
          <a:noFill/>
          <a:ln>
            <a:noFill/>
          </a:ln>
        </p:spPr>
      </p:pic>
      <p:pic>
        <p:nvPicPr>
          <p:cNvPr id="750" name="Google Shape;750;p20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6854152" y="-2483291"/>
            <a:ext cx="1891417" cy="6858000"/>
          </a:xfrm>
          <a:prstGeom prst="rect">
            <a:avLst/>
          </a:prstGeom>
          <a:noFill/>
          <a:ln>
            <a:noFill/>
          </a:ln>
        </p:spPr>
      </p:pic>
      <p:pic>
        <p:nvPicPr>
          <p:cNvPr id="751" name="Google Shape;751;p20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14013" y="5081886"/>
            <a:ext cx="4427985" cy="1776114"/>
          </a:xfrm>
          <a:prstGeom prst="rect">
            <a:avLst/>
          </a:prstGeom>
          <a:noFill/>
          <a:ln>
            <a:noFill/>
          </a:ln>
        </p:spPr>
      </p:pic>
      <p:pic>
        <p:nvPicPr>
          <p:cNvPr id="752" name="Google Shape;752;p20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53" name="Google Shape;753;p2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4" name="Google Shape;754;p204"/>
          <p:cNvSpPr txBox="1">
            <a:spLocks noGrp="1"/>
          </p:cNvSpPr>
          <p:nvPr>
            <p:ph type="ftr" idx="11"/>
          </p:nvPr>
        </p:nvSpPr>
        <p:spPr>
          <a:xfrm>
            <a:off x="4570605" y="635000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5" name="Google Shape;755;p20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756" name="Google Shape;756;p204"/>
          <p:cNvPicPr preferRelativeResize="0"/>
          <p:nvPr/>
        </p:nvPicPr>
        <p:blipFill rotWithShape="1">
          <a:blip r:embed="rId6" cstate="email">
            <a:alphaModFix/>
            <a:extLst>
              <a:ext uri="{28A0092B-C50C-407E-A947-70E740481C1C}">
                <a14:useLocalDpi xmlns:a14="http://schemas.microsoft.com/office/drawing/2010/main"/>
              </a:ext>
            </a:extLst>
          </a:blip>
          <a:srcRect l="40300"/>
          <a:stretch/>
        </p:blipFill>
        <p:spPr>
          <a:xfrm>
            <a:off x="0" y="5344149"/>
            <a:ext cx="529385" cy="886742"/>
          </a:xfrm>
          <a:prstGeom prst="rect">
            <a:avLst/>
          </a:prstGeom>
          <a:noFill/>
          <a:ln>
            <a:noFill/>
          </a:ln>
        </p:spPr>
      </p:pic>
      <p:sp>
        <p:nvSpPr>
          <p:cNvPr id="757" name="Google Shape;757;p20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8" name="Google Shape;758;p20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759" name="Google Shape;759;p204"/>
          <p:cNvSpPr>
            <a:spLocks noGrp="1"/>
          </p:cNvSpPr>
          <p:nvPr>
            <p:ph type="pic" idx="2"/>
          </p:nvPr>
        </p:nvSpPr>
        <p:spPr>
          <a:xfrm>
            <a:off x="7179597" y="2325182"/>
            <a:ext cx="4179887" cy="3462338"/>
          </a:xfrm>
          <a:prstGeom prst="rect">
            <a:avLst/>
          </a:prstGeom>
          <a:noFill/>
          <a:ln>
            <a:noFill/>
          </a:ln>
        </p:spPr>
      </p:sp>
      <p:pic>
        <p:nvPicPr>
          <p:cNvPr id="760" name="Google Shape;760;p20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612335" y="587363"/>
            <a:ext cx="504825" cy="504825"/>
          </a:xfrm>
          <a:prstGeom prst="rect">
            <a:avLst/>
          </a:prstGeom>
          <a:noFill/>
          <a:ln>
            <a:noFill/>
          </a:ln>
        </p:spPr>
      </p:pic>
      <p:pic>
        <p:nvPicPr>
          <p:cNvPr id="761" name="Google Shape;761;p20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520241" y="1092188"/>
            <a:ext cx="862052" cy="866841"/>
          </a:xfrm>
          <a:prstGeom prst="rect">
            <a:avLst/>
          </a:prstGeom>
          <a:noFill/>
          <a:ln>
            <a:noFill/>
          </a:ln>
        </p:spPr>
      </p:pic>
      <p:pic>
        <p:nvPicPr>
          <p:cNvPr id="762" name="Google Shape;762;p20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16"/>
        <p:cNvGrpSpPr/>
        <p:nvPr/>
      </p:nvGrpSpPr>
      <p:grpSpPr>
        <a:xfrm>
          <a:off x="0" y="0"/>
          <a:ext cx="0" cy="0"/>
          <a:chOff x="0" y="0"/>
          <a:chExt cx="0" cy="0"/>
        </a:xfrm>
      </p:grpSpPr>
      <p:pic>
        <p:nvPicPr>
          <p:cNvPr id="117" name="Google Shape;117;p16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18" name="Google Shape;118;p16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19" name="Google Shape;119;p16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0" name="Google Shape;120;p1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21" name="Google Shape;121;p16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22" name="Google Shape;122;p16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1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6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6" name="Google Shape;126;p16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 name="Google Shape;127;p16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28" name="Google Shape;128;p16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9" name="Google Shape;129;p16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30" name="Google Shape;130;p16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31" name="Google Shape;131;p16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25_Заголовок раздела">
  <p:cSld name="25_Заголовок раздела">
    <p:spTree>
      <p:nvGrpSpPr>
        <p:cNvPr id="1" name="Shape 763"/>
        <p:cNvGrpSpPr/>
        <p:nvPr/>
      </p:nvGrpSpPr>
      <p:grpSpPr>
        <a:xfrm>
          <a:off x="0" y="0"/>
          <a:ext cx="0" cy="0"/>
          <a:chOff x="0" y="0"/>
          <a:chExt cx="0" cy="0"/>
        </a:xfrm>
      </p:grpSpPr>
      <p:pic>
        <p:nvPicPr>
          <p:cNvPr id="764" name="Google Shape;764;p20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943475" y="0"/>
            <a:ext cx="7248525" cy="3745071"/>
          </a:xfrm>
          <a:prstGeom prst="rect">
            <a:avLst/>
          </a:prstGeom>
          <a:noFill/>
          <a:ln>
            <a:noFill/>
          </a:ln>
        </p:spPr>
      </p:pic>
      <p:pic>
        <p:nvPicPr>
          <p:cNvPr id="765" name="Google Shape;765;p205"/>
          <p:cNvPicPr preferRelativeResize="0"/>
          <p:nvPr/>
        </p:nvPicPr>
        <p:blipFill rotWithShape="1">
          <a:blip r:embed="rId3" cstate="email">
            <a:alphaModFix/>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a:noFill/>
          <a:ln>
            <a:noFill/>
          </a:ln>
        </p:spPr>
      </p:pic>
      <p:pic>
        <p:nvPicPr>
          <p:cNvPr id="766" name="Google Shape;766;p20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67" name="Google Shape;767;p2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8" name="Google Shape;768;p2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9" name="Google Shape;769;p20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70" name="Google Shape;770;p205"/>
          <p:cNvSpPr>
            <a:spLocks noGrp="1"/>
          </p:cNvSpPr>
          <p:nvPr>
            <p:ph type="pic" idx="2"/>
          </p:nvPr>
        </p:nvSpPr>
        <p:spPr>
          <a:xfrm>
            <a:off x="1379764" y="739549"/>
            <a:ext cx="9432713" cy="5047971"/>
          </a:xfrm>
          <a:prstGeom prst="rect">
            <a:avLst/>
          </a:prstGeom>
          <a:noFill/>
          <a:ln>
            <a:noFill/>
          </a:ln>
        </p:spPr>
      </p:sp>
      <p:pic>
        <p:nvPicPr>
          <p:cNvPr id="771" name="Google Shape;771;p20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72" name="Google Shape;772;p20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811081" y="3876675"/>
            <a:ext cx="2954244" cy="2981325"/>
          </a:xfrm>
          <a:prstGeom prst="rect">
            <a:avLst/>
          </a:prstGeom>
          <a:noFill/>
          <a:ln>
            <a:noFill/>
          </a:ln>
        </p:spPr>
      </p:pic>
      <p:pic>
        <p:nvPicPr>
          <p:cNvPr id="773" name="Google Shape;773;p20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29062" y="5824364"/>
            <a:ext cx="4333875" cy="332264"/>
          </a:xfrm>
          <a:prstGeom prst="rect">
            <a:avLst/>
          </a:prstGeom>
          <a:noFill/>
          <a:ln>
            <a:noFill/>
          </a:ln>
        </p:spPr>
      </p:pic>
      <p:pic>
        <p:nvPicPr>
          <p:cNvPr id="774" name="Google Shape;774;p20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6164" y="311035"/>
            <a:ext cx="10058400" cy="138303"/>
          </a:xfrm>
          <a:prstGeom prst="rect">
            <a:avLst/>
          </a:prstGeom>
          <a:noFill/>
          <a:ln>
            <a:noFill/>
          </a:ln>
        </p:spPr>
      </p:pic>
      <p:pic>
        <p:nvPicPr>
          <p:cNvPr id="775" name="Google Shape;775;p20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74503" y="4272891"/>
            <a:ext cx="504825" cy="504825"/>
          </a:xfrm>
          <a:prstGeom prst="rect">
            <a:avLst/>
          </a:prstGeom>
          <a:noFill/>
          <a:ln>
            <a:noFill/>
          </a:ln>
        </p:spPr>
      </p:pic>
      <p:pic>
        <p:nvPicPr>
          <p:cNvPr id="776" name="Google Shape;776;p20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460895" y="3011121"/>
            <a:ext cx="504825" cy="50482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matchingName="26_Заголовок раздела">
  <p:cSld name="26_Заголовок раздела">
    <p:spTree>
      <p:nvGrpSpPr>
        <p:cNvPr id="1" name="Shape 777"/>
        <p:cNvGrpSpPr/>
        <p:nvPr/>
      </p:nvGrpSpPr>
      <p:grpSpPr>
        <a:xfrm>
          <a:off x="0" y="0"/>
          <a:ext cx="0" cy="0"/>
          <a:chOff x="0" y="0"/>
          <a:chExt cx="0" cy="0"/>
        </a:xfrm>
      </p:grpSpPr>
      <p:pic>
        <p:nvPicPr>
          <p:cNvPr id="778" name="Google Shape;778;p20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7069465" y="3401933"/>
            <a:ext cx="5122535" cy="3460557"/>
          </a:xfrm>
          <a:prstGeom prst="rect">
            <a:avLst/>
          </a:prstGeom>
          <a:noFill/>
          <a:ln>
            <a:noFill/>
          </a:ln>
        </p:spPr>
      </p:pic>
      <p:pic>
        <p:nvPicPr>
          <p:cNvPr id="779" name="Google Shape;779;p206"/>
          <p:cNvPicPr preferRelativeResize="0"/>
          <p:nvPr/>
        </p:nvPicPr>
        <p:blipFill rotWithShape="1">
          <a:blip r:embed="rId3" cstate="email">
            <a:alphaModFix/>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a:noFill/>
          <a:ln>
            <a:noFill/>
          </a:ln>
        </p:spPr>
      </p:pic>
      <p:pic>
        <p:nvPicPr>
          <p:cNvPr id="780" name="Google Shape;780;p20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81" name="Google Shape;781;p2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2" name="Google Shape;782;p2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3" name="Google Shape;783;p20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84" name="Google Shape;784;p206"/>
          <p:cNvSpPr>
            <a:spLocks noGrp="1"/>
          </p:cNvSpPr>
          <p:nvPr>
            <p:ph type="chart" idx="2"/>
          </p:nvPr>
        </p:nvSpPr>
        <p:spPr>
          <a:xfrm>
            <a:off x="865867" y="1314449"/>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85" name="Google Shape;785;p206"/>
          <p:cNvSpPr txBox="1">
            <a:spLocks noGrp="1"/>
          </p:cNvSpPr>
          <p:nvPr>
            <p:ph type="body" idx="1"/>
          </p:nvPr>
        </p:nvSpPr>
        <p:spPr>
          <a:xfrm>
            <a:off x="6477014" y="1314449"/>
            <a:ext cx="4556125" cy="41386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86" name="Google Shape;786;p20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87" name="Google Shape;787;p20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76986" y="4281249"/>
            <a:ext cx="2167339" cy="2023753"/>
          </a:xfrm>
          <a:prstGeom prst="rect">
            <a:avLst/>
          </a:prstGeom>
          <a:noFill/>
          <a:ln>
            <a:noFill/>
          </a:ln>
        </p:spPr>
      </p:pic>
      <p:pic>
        <p:nvPicPr>
          <p:cNvPr id="788" name="Google Shape;788;p20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8515166" y="589583"/>
            <a:ext cx="479821" cy="479821"/>
          </a:xfrm>
          <a:prstGeom prst="rect">
            <a:avLst/>
          </a:prstGeom>
          <a:noFill/>
          <a:ln>
            <a:noFill/>
          </a:ln>
        </p:spPr>
      </p:pic>
      <p:pic>
        <p:nvPicPr>
          <p:cNvPr id="789" name="Google Shape;789;p20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45921" y="5538980"/>
            <a:ext cx="4289653" cy="509992"/>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27_Заголовок раздела">
  <p:cSld name="27_Заголовок раздела">
    <p:spTree>
      <p:nvGrpSpPr>
        <p:cNvPr id="1" name="Shape 790"/>
        <p:cNvGrpSpPr/>
        <p:nvPr/>
      </p:nvGrpSpPr>
      <p:grpSpPr>
        <a:xfrm>
          <a:off x="0" y="0"/>
          <a:ext cx="0" cy="0"/>
          <a:chOff x="0" y="0"/>
          <a:chExt cx="0" cy="0"/>
        </a:xfrm>
      </p:grpSpPr>
      <p:pic>
        <p:nvPicPr>
          <p:cNvPr id="791" name="Google Shape;791;p207"/>
          <p:cNvPicPr preferRelativeResize="0"/>
          <p:nvPr/>
        </p:nvPicPr>
        <p:blipFill rotWithShape="1">
          <a:blip r:embed="rId2" cstate="email">
            <a:alphaModFix/>
            <a:extLst>
              <a:ext uri="{28A0092B-C50C-407E-A947-70E740481C1C}">
                <a14:useLocalDpi xmlns:a14="http://schemas.microsoft.com/office/drawing/2010/main"/>
              </a:ext>
            </a:extLst>
          </a:blip>
          <a:srcRect l="26858"/>
          <a:stretch/>
        </p:blipFill>
        <p:spPr>
          <a:xfrm>
            <a:off x="0" y="0"/>
            <a:ext cx="7810336" cy="6856546"/>
          </a:xfrm>
          <a:prstGeom prst="rect">
            <a:avLst/>
          </a:prstGeom>
          <a:noFill/>
          <a:ln>
            <a:noFill/>
          </a:ln>
        </p:spPr>
      </p:pic>
      <p:pic>
        <p:nvPicPr>
          <p:cNvPr id="792" name="Google Shape;792;p20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793" name="Google Shape;793;p2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4" name="Google Shape;794;p2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5" name="Google Shape;795;p20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796" name="Google Shape;796;p207"/>
          <p:cNvSpPr>
            <a:spLocks noGrp="1"/>
          </p:cNvSpPr>
          <p:nvPr>
            <p:ph type="chart" idx="2"/>
          </p:nvPr>
        </p:nvSpPr>
        <p:spPr>
          <a:xfrm>
            <a:off x="3707778" y="1542820"/>
            <a:ext cx="4449763" cy="4138613"/>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797" name="Google Shape;797;p207"/>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98" name="Google Shape;798;p20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799" name="Google Shape;799;p20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27308" y="489858"/>
            <a:ext cx="953552" cy="1884218"/>
          </a:xfrm>
          <a:prstGeom prst="rect">
            <a:avLst/>
          </a:prstGeom>
          <a:noFill/>
          <a:ln>
            <a:noFill/>
          </a:ln>
        </p:spPr>
      </p:pic>
      <p:pic>
        <p:nvPicPr>
          <p:cNvPr id="800" name="Google Shape;800;p20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18259" y="2508757"/>
            <a:ext cx="1771650" cy="210630"/>
          </a:xfrm>
          <a:prstGeom prst="rect">
            <a:avLst/>
          </a:prstGeom>
          <a:noFill/>
          <a:ln>
            <a:noFill/>
          </a:ln>
        </p:spPr>
      </p:pic>
      <p:pic>
        <p:nvPicPr>
          <p:cNvPr id="801" name="Google Shape;801;p20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179243" y="3035913"/>
            <a:ext cx="2873086" cy="1152427"/>
          </a:xfrm>
          <a:prstGeom prst="rect">
            <a:avLst/>
          </a:prstGeom>
          <a:noFill/>
          <a:ln>
            <a:noFill/>
          </a:ln>
        </p:spPr>
      </p:pic>
      <p:pic>
        <p:nvPicPr>
          <p:cNvPr id="802" name="Google Shape;802;p20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52570" y="2174169"/>
            <a:ext cx="2905845" cy="4683832"/>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Table_slide_orange">
  <p:cSld name="Table_slide_orange">
    <p:spTree>
      <p:nvGrpSpPr>
        <p:cNvPr id="1" name="Shape 803"/>
        <p:cNvGrpSpPr/>
        <p:nvPr/>
      </p:nvGrpSpPr>
      <p:grpSpPr>
        <a:xfrm>
          <a:off x="0" y="0"/>
          <a:ext cx="0" cy="0"/>
          <a:chOff x="0" y="0"/>
          <a:chExt cx="0" cy="0"/>
        </a:xfrm>
      </p:grpSpPr>
      <p:pic>
        <p:nvPicPr>
          <p:cNvPr id="804" name="Google Shape;804;p20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0" y="0"/>
            <a:ext cx="5437762" cy="2468744"/>
          </a:xfrm>
          <a:prstGeom prst="rect">
            <a:avLst/>
          </a:prstGeom>
          <a:noFill/>
          <a:ln>
            <a:noFill/>
          </a:ln>
        </p:spPr>
      </p:pic>
      <p:pic>
        <p:nvPicPr>
          <p:cNvPr id="805" name="Google Shape;805;p20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06" name="Google Shape;806;p20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7" name="Google Shape;807;p20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8" name="Google Shape;808;p20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09" name="Google Shape;809;p20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10" name="Google Shape;810;p20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91573"/>
            <a:ext cx="1399137" cy="2976664"/>
          </a:xfrm>
          <a:prstGeom prst="rect">
            <a:avLst/>
          </a:prstGeom>
          <a:noFill/>
          <a:ln>
            <a:noFill/>
          </a:ln>
        </p:spPr>
      </p:pic>
      <p:pic>
        <p:nvPicPr>
          <p:cNvPr id="811" name="Google Shape;811;p20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379270" y="6093118"/>
            <a:ext cx="3433459" cy="263232"/>
          </a:xfrm>
          <a:prstGeom prst="rect">
            <a:avLst/>
          </a:prstGeom>
          <a:noFill/>
          <a:ln>
            <a:noFill/>
          </a:ln>
        </p:spPr>
      </p:pic>
      <p:pic>
        <p:nvPicPr>
          <p:cNvPr id="812" name="Google Shape;812;p20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370632" y="1730702"/>
            <a:ext cx="747385" cy="1476086"/>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bullet_points_orange">
  <p:cSld name="bullet_points_orange">
    <p:spTree>
      <p:nvGrpSpPr>
        <p:cNvPr id="1" name="Shape 813"/>
        <p:cNvGrpSpPr/>
        <p:nvPr/>
      </p:nvGrpSpPr>
      <p:grpSpPr>
        <a:xfrm>
          <a:off x="0" y="0"/>
          <a:ext cx="0" cy="0"/>
          <a:chOff x="0" y="0"/>
          <a:chExt cx="0" cy="0"/>
        </a:xfrm>
      </p:grpSpPr>
      <p:pic>
        <p:nvPicPr>
          <p:cNvPr id="814" name="Google Shape;814;p20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15" name="Google Shape;815;p209"/>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6" name="Google Shape;816;p209"/>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7" name="Google Shape;817;p20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18" name="Google Shape;818;p209"/>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9" name="Google Shape;819;p209"/>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0" name="Google Shape;820;p209"/>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1" name="Google Shape;821;p209"/>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22" name="Google Shape;822;p20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2_bullet_points_orange">
  <p:cSld name="2_bullet_points_orange">
    <p:spTree>
      <p:nvGrpSpPr>
        <p:cNvPr id="1" name="Shape 823"/>
        <p:cNvGrpSpPr/>
        <p:nvPr/>
      </p:nvGrpSpPr>
      <p:grpSpPr>
        <a:xfrm>
          <a:off x="0" y="0"/>
          <a:ext cx="0" cy="0"/>
          <a:chOff x="0" y="0"/>
          <a:chExt cx="0" cy="0"/>
        </a:xfrm>
      </p:grpSpPr>
      <p:pic>
        <p:nvPicPr>
          <p:cNvPr id="824" name="Google Shape;824;p21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917382" y="-917381"/>
            <a:ext cx="2289621" cy="4124382"/>
          </a:xfrm>
          <a:prstGeom prst="rect">
            <a:avLst/>
          </a:prstGeom>
          <a:noFill/>
          <a:ln>
            <a:noFill/>
          </a:ln>
        </p:spPr>
      </p:pic>
      <p:pic>
        <p:nvPicPr>
          <p:cNvPr id="825" name="Google Shape;825;p2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429813" y="4703591"/>
            <a:ext cx="4767943" cy="2164646"/>
          </a:xfrm>
          <a:prstGeom prst="rect">
            <a:avLst/>
          </a:prstGeom>
          <a:noFill/>
          <a:ln>
            <a:noFill/>
          </a:ln>
        </p:spPr>
      </p:pic>
      <p:pic>
        <p:nvPicPr>
          <p:cNvPr id="826" name="Google Shape;826;p21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827" name="Google Shape;827;p210"/>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8" name="Google Shape;828;p210"/>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9" name="Google Shape;829;p21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30" name="Google Shape;830;p210"/>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1" name="Google Shape;831;p210"/>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2" name="Google Shape;832;p210"/>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3" name="Google Shape;833;p210"/>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4"/>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834" name="Google Shape;834;p21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96650" y="1454"/>
            <a:ext cx="895350" cy="757467"/>
          </a:xfrm>
          <a:prstGeom prst="rect">
            <a:avLst/>
          </a:prstGeom>
          <a:noFill/>
          <a:ln>
            <a:noFill/>
          </a:ln>
        </p:spPr>
      </p:pic>
      <p:pic>
        <p:nvPicPr>
          <p:cNvPr id="835" name="Google Shape;835;p21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4972" y="854730"/>
            <a:ext cx="921617" cy="1821115"/>
          </a:xfrm>
          <a:prstGeom prst="rect">
            <a:avLst/>
          </a:prstGeom>
          <a:noFill/>
          <a:ln>
            <a:noFill/>
          </a:ln>
        </p:spPr>
      </p:pic>
      <p:pic>
        <p:nvPicPr>
          <p:cNvPr id="836" name="Google Shape;836;p21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903490" y="4929562"/>
            <a:ext cx="1486403" cy="138792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Два объекта" type="twoObj">
  <p:cSld name="TWO_OBJECTS">
    <p:spTree>
      <p:nvGrpSpPr>
        <p:cNvPr id="1" name="Shape 837"/>
        <p:cNvGrpSpPr/>
        <p:nvPr/>
      </p:nvGrpSpPr>
      <p:grpSpPr>
        <a:xfrm>
          <a:off x="0" y="0"/>
          <a:ext cx="0" cy="0"/>
          <a:chOff x="0" y="0"/>
          <a:chExt cx="0" cy="0"/>
        </a:xfrm>
      </p:grpSpPr>
      <p:pic>
        <p:nvPicPr>
          <p:cNvPr id="838" name="Google Shape;838;p21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958672" y="0"/>
            <a:ext cx="2767693" cy="615404"/>
          </a:xfrm>
          <a:prstGeom prst="rect">
            <a:avLst/>
          </a:prstGeom>
          <a:noFill/>
          <a:ln>
            <a:noFill/>
          </a:ln>
        </p:spPr>
      </p:pic>
      <p:pic>
        <p:nvPicPr>
          <p:cNvPr id="839" name="Google Shape;839;p21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1975756"/>
            <a:ext cx="4344992" cy="4882243"/>
          </a:xfrm>
          <a:prstGeom prst="rect">
            <a:avLst/>
          </a:prstGeom>
          <a:noFill/>
          <a:ln>
            <a:noFill/>
          </a:ln>
        </p:spPr>
      </p:pic>
      <p:pic>
        <p:nvPicPr>
          <p:cNvPr id="840" name="Google Shape;840;p21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41" name="Google Shape;841;p211"/>
          <p:cNvSpPr txBox="1">
            <a:spLocks noGrp="1"/>
          </p:cNvSpPr>
          <p:nvPr>
            <p:ph type="title"/>
          </p:nvPr>
        </p:nvSpPr>
        <p:spPr>
          <a:xfrm>
            <a:off x="0" y="365125"/>
            <a:ext cx="12192000" cy="7794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2" name="Google Shape;842;p2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3" name="Google Shape;843;p2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4" name="Google Shape;844;p2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5" name="Google Shape;845;p2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6" name="Google Shape;846;p2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47" name="Google Shape;847;p21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841792" y="1240320"/>
            <a:ext cx="330408" cy="330408"/>
          </a:xfrm>
          <a:prstGeom prst="rect">
            <a:avLst/>
          </a:prstGeom>
          <a:noFill/>
          <a:ln>
            <a:noFill/>
          </a:ln>
        </p:spPr>
      </p:pic>
      <p:pic>
        <p:nvPicPr>
          <p:cNvPr id="848" name="Google Shape;848;p21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224889" y="1330334"/>
            <a:ext cx="10058400" cy="138302"/>
          </a:xfrm>
          <a:prstGeom prst="rect">
            <a:avLst/>
          </a:prstGeom>
          <a:noFill/>
          <a:ln>
            <a:noFill/>
          </a:ln>
        </p:spPr>
      </p:pic>
      <p:pic>
        <p:nvPicPr>
          <p:cNvPr id="849" name="Google Shape;849;p21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3747975"/>
            <a:ext cx="2233743" cy="2192791"/>
          </a:xfrm>
          <a:prstGeom prst="rect">
            <a:avLst/>
          </a:prstGeom>
          <a:noFill/>
          <a:ln>
            <a:noFill/>
          </a:ln>
        </p:spPr>
      </p:pic>
      <p:pic>
        <p:nvPicPr>
          <p:cNvPr id="850" name="Google Shape;850;p21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767126" flipH="1">
            <a:off x="938553" y="4866917"/>
            <a:ext cx="1556017" cy="1616529"/>
          </a:xfrm>
          <a:prstGeom prst="rect">
            <a:avLst/>
          </a:prstGeom>
          <a:noFill/>
          <a:ln>
            <a:noFill/>
          </a:ln>
        </p:spPr>
      </p:pic>
      <p:pic>
        <p:nvPicPr>
          <p:cNvPr id="851" name="Google Shape;851;p21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794034" y="3469729"/>
            <a:ext cx="1265178" cy="2490107"/>
          </a:xfrm>
          <a:prstGeom prst="rect">
            <a:avLst/>
          </a:prstGeom>
          <a:noFill/>
          <a:ln>
            <a:noFill/>
          </a:ln>
        </p:spPr>
      </p:pic>
      <p:pic>
        <p:nvPicPr>
          <p:cNvPr id="852" name="Google Shape;852;p21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680122" y="76215"/>
            <a:ext cx="751114" cy="751114"/>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Сравнение" type="twoTxTwoObj">
  <p:cSld name="TWO_OBJECTS_WITH_TEXT">
    <p:spTree>
      <p:nvGrpSpPr>
        <p:cNvPr id="1" name="Shape 853"/>
        <p:cNvGrpSpPr/>
        <p:nvPr/>
      </p:nvGrpSpPr>
      <p:grpSpPr>
        <a:xfrm>
          <a:off x="0" y="0"/>
          <a:ext cx="0" cy="0"/>
          <a:chOff x="0" y="0"/>
          <a:chExt cx="0" cy="0"/>
        </a:xfrm>
      </p:grpSpPr>
      <p:pic>
        <p:nvPicPr>
          <p:cNvPr id="854" name="Google Shape;854;p21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76" y="1690688"/>
            <a:ext cx="2475652" cy="5167312"/>
          </a:xfrm>
          <a:prstGeom prst="rect">
            <a:avLst/>
          </a:prstGeom>
          <a:noFill/>
          <a:ln>
            <a:noFill/>
          </a:ln>
        </p:spPr>
      </p:pic>
      <p:pic>
        <p:nvPicPr>
          <p:cNvPr id="855" name="Google Shape;855;p2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899924" y="0"/>
            <a:ext cx="2392152" cy="1044765"/>
          </a:xfrm>
          <a:prstGeom prst="rect">
            <a:avLst/>
          </a:prstGeom>
          <a:noFill/>
          <a:ln>
            <a:noFill/>
          </a:ln>
        </p:spPr>
      </p:pic>
      <p:pic>
        <p:nvPicPr>
          <p:cNvPr id="856" name="Google Shape;856;p2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57" name="Google Shape;857;p212"/>
          <p:cNvSpPr txBox="1">
            <a:spLocks noGrp="1"/>
          </p:cNvSpPr>
          <p:nvPr>
            <p:ph type="title"/>
          </p:nvPr>
        </p:nvSpPr>
        <p:spPr>
          <a:xfrm>
            <a:off x="839788" y="800100"/>
            <a:ext cx="10515600" cy="89058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8" name="Google Shape;858;p212"/>
          <p:cNvSpPr txBox="1">
            <a:spLocks noGrp="1"/>
          </p:cNvSpPr>
          <p:nvPr>
            <p:ph type="body" idx="1"/>
          </p:nvPr>
        </p:nvSpPr>
        <p:spPr>
          <a:xfrm>
            <a:off x="839788" y="1844865"/>
            <a:ext cx="5157787" cy="504825"/>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59" name="Google Shape;859;p212"/>
          <p:cNvSpPr txBox="1">
            <a:spLocks noGrp="1"/>
          </p:cNvSpPr>
          <p:nvPr>
            <p:ph type="body" idx="2"/>
          </p:nvPr>
        </p:nvSpPr>
        <p:spPr>
          <a:xfrm>
            <a:off x="839788" y="2645229"/>
            <a:ext cx="5157787"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0" name="Google Shape;860;p212"/>
          <p:cNvSpPr txBox="1">
            <a:spLocks noGrp="1"/>
          </p:cNvSpPr>
          <p:nvPr>
            <p:ph type="body" idx="3"/>
          </p:nvPr>
        </p:nvSpPr>
        <p:spPr>
          <a:xfrm>
            <a:off x="6172200" y="1836738"/>
            <a:ext cx="5183188" cy="512952"/>
          </a:xfrm>
          <a:prstGeom prst="rect">
            <a:avLst/>
          </a:prstGeom>
          <a:noFill/>
          <a:ln>
            <a:noFill/>
          </a:ln>
        </p:spPr>
        <p:txBody>
          <a:bodyPr spcFirstLastPara="1" wrap="square" lIns="91425" tIns="45700" rIns="91425" bIns="45700" anchor="b" anchorCtr="0">
            <a:normAutofit/>
          </a:bodyPr>
          <a:lstStyle>
            <a:lvl1pPr marL="457200" lvl="0" indent="-228600" algn="ctr">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1" name="Google Shape;861;p212"/>
          <p:cNvSpPr txBox="1">
            <a:spLocks noGrp="1"/>
          </p:cNvSpPr>
          <p:nvPr>
            <p:ph type="body" idx="4"/>
          </p:nvPr>
        </p:nvSpPr>
        <p:spPr>
          <a:xfrm>
            <a:off x="6172200" y="2645229"/>
            <a:ext cx="5183188" cy="354443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2" name="Google Shape;862;p2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3" name="Google Shape;863;p2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4" name="Google Shape;864;p2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865" name="Google Shape;865;p2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1151164" y="5286489"/>
            <a:ext cx="4301613" cy="333375"/>
          </a:xfrm>
          <a:prstGeom prst="rect">
            <a:avLst/>
          </a:prstGeom>
          <a:noFill/>
          <a:ln>
            <a:noFill/>
          </a:ln>
        </p:spPr>
      </p:pic>
      <p:pic>
        <p:nvPicPr>
          <p:cNvPr id="866" name="Google Shape;866;p2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6733222" y="5286489"/>
            <a:ext cx="4301613" cy="333375"/>
          </a:xfrm>
          <a:prstGeom prst="rect">
            <a:avLst/>
          </a:prstGeom>
          <a:noFill/>
          <a:ln>
            <a:noFill/>
          </a:ln>
        </p:spPr>
      </p:pic>
      <p:pic>
        <p:nvPicPr>
          <p:cNvPr id="867" name="Google Shape;867;p2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0" y="1135877"/>
            <a:ext cx="2166257" cy="219033"/>
          </a:xfrm>
          <a:prstGeom prst="rect">
            <a:avLst/>
          </a:prstGeom>
          <a:noFill/>
          <a:ln>
            <a:noFill/>
          </a:ln>
        </p:spPr>
      </p:pic>
      <p:pic>
        <p:nvPicPr>
          <p:cNvPr id="868" name="Google Shape;868;p2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a:off x="10025743" y="1135877"/>
            <a:ext cx="2166257" cy="219033"/>
          </a:xfrm>
          <a:prstGeom prst="rect">
            <a:avLst/>
          </a:prstGeom>
          <a:noFill/>
          <a:ln>
            <a:noFill/>
          </a:ln>
        </p:spPr>
      </p:pic>
      <p:pic>
        <p:nvPicPr>
          <p:cNvPr id="869" name="Google Shape;869;p21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783590" y="4558958"/>
            <a:ext cx="2844800" cy="2121812"/>
          </a:xfrm>
          <a:prstGeom prst="rect">
            <a:avLst/>
          </a:prstGeom>
          <a:noFill/>
          <a:ln>
            <a:noFill/>
          </a:ln>
        </p:spPr>
      </p:pic>
      <p:pic>
        <p:nvPicPr>
          <p:cNvPr id="870" name="Google Shape;870;p2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419063" y="-94776"/>
            <a:ext cx="1761092" cy="1764827"/>
          </a:xfrm>
          <a:prstGeom prst="rect">
            <a:avLst/>
          </a:prstGeom>
          <a:noFill/>
          <a:ln>
            <a:noFill/>
          </a:ln>
        </p:spPr>
      </p:pic>
      <p:pic>
        <p:nvPicPr>
          <p:cNvPr id="871" name="Google Shape;871;p21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369" y="4833257"/>
            <a:ext cx="2020458" cy="202474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Только заголовок" type="titleOnly">
  <p:cSld name="TITLE_ONLY">
    <p:spTree>
      <p:nvGrpSpPr>
        <p:cNvPr id="1" name="Shape 872"/>
        <p:cNvGrpSpPr/>
        <p:nvPr/>
      </p:nvGrpSpPr>
      <p:grpSpPr>
        <a:xfrm>
          <a:off x="0" y="0"/>
          <a:ext cx="0" cy="0"/>
          <a:chOff x="0" y="0"/>
          <a:chExt cx="0" cy="0"/>
        </a:xfrm>
      </p:grpSpPr>
      <p:grpSp>
        <p:nvGrpSpPr>
          <p:cNvPr id="873" name="Google Shape;873;p213"/>
          <p:cNvGrpSpPr/>
          <p:nvPr/>
        </p:nvGrpSpPr>
        <p:grpSpPr>
          <a:xfrm>
            <a:off x="1662" y="0"/>
            <a:ext cx="12203414" cy="7137412"/>
            <a:chOff x="1662" y="0"/>
            <a:chExt cx="12203414" cy="7137412"/>
          </a:xfrm>
        </p:grpSpPr>
        <p:pic>
          <p:nvPicPr>
            <p:cNvPr id="874" name="Google Shape;874;p21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8542" y="5514125"/>
              <a:ext cx="4214242" cy="1343875"/>
            </a:xfrm>
            <a:prstGeom prst="rect">
              <a:avLst/>
            </a:prstGeom>
            <a:noFill/>
            <a:ln>
              <a:noFill/>
            </a:ln>
          </p:spPr>
        </p:pic>
        <p:pic>
          <p:nvPicPr>
            <p:cNvPr id="875" name="Google Shape;875;p2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15130" y="0"/>
              <a:ext cx="9485477" cy="6858000"/>
            </a:xfrm>
            <a:prstGeom prst="rect">
              <a:avLst/>
            </a:prstGeom>
            <a:noFill/>
            <a:ln>
              <a:noFill/>
            </a:ln>
          </p:spPr>
        </p:pic>
        <p:sp>
          <p:nvSpPr>
            <p:cNvPr id="876" name="Google Shape;876;p213"/>
            <p:cNvSpPr txBox="1"/>
            <p:nvPr/>
          </p:nvSpPr>
          <p:spPr>
            <a:xfrm>
              <a:off x="11632479" y="6374324"/>
              <a:ext cx="557934" cy="76308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de-CH" sz="2400" b="1">
                  <a:solidFill>
                    <a:schemeClr val="lt1"/>
                  </a:solidFill>
                  <a:latin typeface="Century Gothic"/>
                  <a:ea typeface="Century Gothic"/>
                  <a:cs typeface="Century Gothic"/>
                  <a:sym typeface="Century Gothic"/>
                </a:rPr>
                <a:t>14</a:t>
              </a:r>
              <a:endParaRPr sz="2400" b="1">
                <a:solidFill>
                  <a:schemeClr val="lt1"/>
                </a:solidFill>
                <a:latin typeface="Century Gothic"/>
                <a:ea typeface="Century Gothic"/>
                <a:cs typeface="Century Gothic"/>
                <a:sym typeface="Century Gothic"/>
              </a:endParaRPr>
            </a:p>
          </p:txBody>
        </p:sp>
        <p:pic>
          <p:nvPicPr>
            <p:cNvPr id="877" name="Google Shape;877;p2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62" y="1344991"/>
              <a:ext cx="4716524" cy="5513009"/>
            </a:xfrm>
            <a:prstGeom prst="rect">
              <a:avLst/>
            </a:prstGeom>
            <a:noFill/>
            <a:ln>
              <a:noFill/>
            </a:ln>
          </p:spPr>
        </p:pic>
        <p:pic>
          <p:nvPicPr>
            <p:cNvPr id="878" name="Google Shape;878;p2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280880" y="0"/>
              <a:ext cx="8301547" cy="6858000"/>
            </a:xfrm>
            <a:prstGeom prst="rect">
              <a:avLst/>
            </a:prstGeom>
            <a:noFill/>
            <a:ln>
              <a:noFill/>
            </a:ln>
          </p:spPr>
        </p:pic>
        <p:pic>
          <p:nvPicPr>
            <p:cNvPr id="879" name="Google Shape;879;p2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2859" y="4014069"/>
              <a:ext cx="2046230" cy="2008716"/>
            </a:xfrm>
            <a:prstGeom prst="rect">
              <a:avLst/>
            </a:prstGeom>
            <a:noFill/>
            <a:ln>
              <a:noFill/>
            </a:ln>
          </p:spPr>
        </p:pic>
        <p:pic>
          <p:nvPicPr>
            <p:cNvPr id="880" name="Google Shape;880;p213"/>
            <p:cNvPicPr preferRelativeResize="0"/>
            <p:nvPr/>
          </p:nvPicPr>
          <p:blipFill rotWithShape="1">
            <a:blip r:embed="rId7">
              <a:alphaModFix/>
            </a:blip>
            <a:srcRect/>
            <a:stretch/>
          </p:blipFill>
          <p:spPr>
            <a:xfrm>
              <a:off x="4281558" y="4593980"/>
              <a:ext cx="4762500" cy="247650"/>
            </a:xfrm>
            <a:prstGeom prst="rect">
              <a:avLst/>
            </a:prstGeom>
            <a:noFill/>
            <a:ln>
              <a:noFill/>
            </a:ln>
          </p:spPr>
        </p:pic>
        <p:pic>
          <p:nvPicPr>
            <p:cNvPr id="881" name="Google Shape;881;p2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662" y="620688"/>
              <a:ext cx="3280880" cy="853029"/>
            </a:xfrm>
            <a:prstGeom prst="rect">
              <a:avLst/>
            </a:prstGeom>
            <a:noFill/>
            <a:ln>
              <a:noFill/>
            </a:ln>
          </p:spPr>
        </p:pic>
        <p:pic>
          <p:nvPicPr>
            <p:cNvPr id="882" name="Google Shape;882;p2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49030" y="1344991"/>
              <a:ext cx="2856046" cy="4262649"/>
            </a:xfrm>
            <a:prstGeom prst="rect">
              <a:avLst/>
            </a:prstGeom>
            <a:noFill/>
            <a:ln>
              <a:noFill/>
            </a:ln>
          </p:spPr>
        </p:pic>
      </p:grpSp>
      <p:pic>
        <p:nvPicPr>
          <p:cNvPr id="883" name="Google Shape;883;p21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84" name="Google Shape;884;p213"/>
          <p:cNvSpPr txBox="1">
            <a:spLocks noGrp="1"/>
          </p:cNvSpPr>
          <p:nvPr>
            <p:ph type="title"/>
          </p:nvPr>
        </p:nvSpPr>
        <p:spPr>
          <a:xfrm>
            <a:off x="930729" y="2680792"/>
            <a:ext cx="11259684"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5" name="Google Shape;885;p2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6" name="Google Shape;886;p2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7" name="Google Shape;887;p2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More_text_green">
  <p:cSld name="More_text_green">
    <p:spTree>
      <p:nvGrpSpPr>
        <p:cNvPr id="1" name="Shape 888"/>
        <p:cNvGrpSpPr/>
        <p:nvPr/>
      </p:nvGrpSpPr>
      <p:grpSpPr>
        <a:xfrm>
          <a:off x="0" y="0"/>
          <a:ext cx="0" cy="0"/>
          <a:chOff x="0" y="0"/>
          <a:chExt cx="0" cy="0"/>
        </a:xfrm>
      </p:grpSpPr>
      <p:pic>
        <p:nvPicPr>
          <p:cNvPr id="889" name="Google Shape;889;p21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0" name="Google Shape;890;p2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1" name="Google Shape;891;p2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2" name="Google Shape;892;p2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893" name="Google Shape;893;p214"/>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894" name="Google Shape;894;p2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255138" y="4566010"/>
            <a:ext cx="3228040" cy="717764"/>
          </a:xfrm>
          <a:prstGeom prst="rect">
            <a:avLst/>
          </a:prstGeom>
          <a:noFill/>
          <a:ln>
            <a:noFill/>
          </a:ln>
        </p:spPr>
      </p:pic>
      <p:pic>
        <p:nvPicPr>
          <p:cNvPr id="895" name="Google Shape;895;p2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pic>
        <p:nvPicPr>
          <p:cNvPr id="896" name="Google Shape;896;p21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639" y="3061607"/>
            <a:ext cx="745042" cy="731383"/>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32"/>
        <p:cNvGrpSpPr/>
        <p:nvPr/>
      </p:nvGrpSpPr>
      <p:grpSpPr>
        <a:xfrm>
          <a:off x="0" y="0"/>
          <a:ext cx="0" cy="0"/>
          <a:chOff x="0" y="0"/>
          <a:chExt cx="0" cy="0"/>
        </a:xfrm>
      </p:grpSpPr>
      <p:grpSp>
        <p:nvGrpSpPr>
          <p:cNvPr id="133" name="Google Shape;133;p161"/>
          <p:cNvGrpSpPr/>
          <p:nvPr/>
        </p:nvGrpSpPr>
        <p:grpSpPr>
          <a:xfrm>
            <a:off x="0" y="0"/>
            <a:ext cx="12190413" cy="6871807"/>
            <a:chOff x="0" y="0"/>
            <a:chExt cx="12190413" cy="6871807"/>
          </a:xfrm>
        </p:grpSpPr>
        <p:pic>
          <p:nvPicPr>
            <p:cNvPr id="134" name="Google Shape;134;p16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35" name="Google Shape;135;p1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36" name="Google Shape;136;p16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7" name="Google Shape;137;p16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38" name="Google Shape;138;p16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39" name="Google Shape;139;p16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40" name="Google Shape;140;p16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41" name="Google Shape;141;p16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42" name="Google Shape;142;p16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43" name="Google Shape;143;p16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44" name="Google Shape;144;p161"/>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161"/>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6" name="Google Shape;146;p1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6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1_More_text_green">
  <p:cSld name="1_More_text_green">
    <p:spTree>
      <p:nvGrpSpPr>
        <p:cNvPr id="1" name="Shape 897"/>
        <p:cNvGrpSpPr/>
        <p:nvPr/>
      </p:nvGrpSpPr>
      <p:grpSpPr>
        <a:xfrm>
          <a:off x="0" y="0"/>
          <a:ext cx="0" cy="0"/>
          <a:chOff x="0" y="0"/>
          <a:chExt cx="0" cy="0"/>
        </a:xfrm>
      </p:grpSpPr>
      <p:pic>
        <p:nvPicPr>
          <p:cNvPr id="898" name="Google Shape;898;p21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899" name="Google Shape;899;p2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0" name="Google Shape;900;p2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1" name="Google Shape;901;p21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02" name="Google Shape;902;p215"/>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903" name="Google Shape;903;p2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11026374" y="0"/>
            <a:ext cx="1165626" cy="2432957"/>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1_bullet_points_orange">
  <p:cSld name="1_bullet_points_orange">
    <p:spTree>
      <p:nvGrpSpPr>
        <p:cNvPr id="1" name="Shape 904"/>
        <p:cNvGrpSpPr/>
        <p:nvPr/>
      </p:nvGrpSpPr>
      <p:grpSpPr>
        <a:xfrm>
          <a:off x="0" y="0"/>
          <a:ext cx="0" cy="0"/>
          <a:chOff x="0" y="0"/>
          <a:chExt cx="0" cy="0"/>
        </a:xfrm>
      </p:grpSpPr>
      <p:pic>
        <p:nvPicPr>
          <p:cNvPr id="905" name="Google Shape;905;p2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8542137" y="1683882"/>
            <a:ext cx="3646161" cy="5184355"/>
          </a:xfrm>
          <a:prstGeom prst="rect">
            <a:avLst/>
          </a:prstGeom>
          <a:noFill/>
          <a:ln>
            <a:noFill/>
          </a:ln>
        </p:spPr>
      </p:pic>
      <p:pic>
        <p:nvPicPr>
          <p:cNvPr id="906" name="Google Shape;906;p216"/>
          <p:cNvPicPr preferRelativeResize="0"/>
          <p:nvPr/>
        </p:nvPicPr>
        <p:blipFill rotWithShape="1">
          <a:blip r:embed="rId3" cstate="email">
            <a:alphaModFix/>
            <a:extLst>
              <a:ext uri="{28A0092B-C50C-407E-A947-70E740481C1C}">
                <a14:useLocalDpi xmlns:a14="http://schemas.microsoft.com/office/drawing/2010/main"/>
              </a:ext>
            </a:extLst>
          </a:blip>
          <a:srcRect l="40196"/>
          <a:stretch/>
        </p:blipFill>
        <p:spPr>
          <a:xfrm>
            <a:off x="0" y="0"/>
            <a:ext cx="2676825" cy="6868237"/>
          </a:xfrm>
          <a:prstGeom prst="rect">
            <a:avLst/>
          </a:prstGeom>
          <a:noFill/>
          <a:ln>
            <a:noFill/>
          </a:ln>
        </p:spPr>
      </p:pic>
      <p:pic>
        <p:nvPicPr>
          <p:cNvPr id="907" name="Google Shape;907;p2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908" name="Google Shape;908;p216"/>
          <p:cNvSpPr txBox="1">
            <a:spLocks noGrp="1"/>
          </p:cNvSpPr>
          <p:nvPr>
            <p:ph type="dt" idx="10"/>
          </p:nvPr>
        </p:nvSpPr>
        <p:spPr>
          <a:xfrm>
            <a:off x="1851559" y="636342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9" name="Google Shape;909;p216"/>
          <p:cNvSpPr txBox="1">
            <a:spLocks noGrp="1"/>
          </p:cNvSpPr>
          <p:nvPr>
            <p:ph type="ftr" idx="11"/>
          </p:nvPr>
        </p:nvSpPr>
        <p:spPr>
          <a:xfrm>
            <a:off x="5949723" y="6356348"/>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0" name="Google Shape;910;p2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911" name="Google Shape;911;p216"/>
          <p:cNvSpPr txBox="1">
            <a:spLocks noGrp="1"/>
          </p:cNvSpPr>
          <p:nvPr>
            <p:ph type="body" idx="1"/>
          </p:nvPr>
        </p:nvSpPr>
        <p:spPr>
          <a:xfrm>
            <a:off x="1851559" y="2289619"/>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2" name="Google Shape;912;p216"/>
          <p:cNvSpPr txBox="1">
            <a:spLocks noGrp="1"/>
          </p:cNvSpPr>
          <p:nvPr>
            <p:ph type="body" idx="2"/>
          </p:nvPr>
        </p:nvSpPr>
        <p:spPr>
          <a:xfrm>
            <a:off x="1851559" y="1350158"/>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3" name="Google Shape;913;p216"/>
          <p:cNvSpPr txBox="1">
            <a:spLocks noGrp="1"/>
          </p:cNvSpPr>
          <p:nvPr>
            <p:ph type="body" idx="3"/>
          </p:nvPr>
        </p:nvSpPr>
        <p:spPr>
          <a:xfrm>
            <a:off x="1851559" y="3229080"/>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4" name="Google Shape;914;p216"/>
          <p:cNvSpPr txBox="1">
            <a:spLocks noGrp="1"/>
          </p:cNvSpPr>
          <p:nvPr>
            <p:ph type="body" idx="4"/>
          </p:nvPr>
        </p:nvSpPr>
        <p:spPr>
          <a:xfrm>
            <a:off x="1851559" y="4104551"/>
            <a:ext cx="9456360" cy="560183"/>
          </a:xfrm>
          <a:prstGeom prst="rect">
            <a:avLst/>
          </a:prstGeom>
          <a:noFill/>
          <a:ln>
            <a:noFill/>
          </a:ln>
        </p:spPr>
        <p:txBody>
          <a:bodyPr spcFirstLastPara="1" wrap="square" lIns="91425" tIns="45700" rIns="91425" bIns="45700" anchor="t" anchorCtr="0">
            <a:normAutofit/>
          </a:bodyPr>
          <a:lstStyle>
            <a:lvl1pPr marL="457200" lvl="0" indent="-482600" algn="l">
              <a:lnSpc>
                <a:spcPct val="90000"/>
              </a:lnSpc>
              <a:spcBef>
                <a:spcPts val="1000"/>
              </a:spcBef>
              <a:spcAft>
                <a:spcPts val="0"/>
              </a:spcAft>
              <a:buClr>
                <a:schemeClr val="accent1"/>
              </a:buClr>
              <a:buSzPts val="4000"/>
              <a:buFont typeface="Century Gothic"/>
              <a:buChar char="●"/>
              <a:defRPr sz="2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915" name="Google Shape;915;p2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91223" y="3580588"/>
            <a:ext cx="1469114" cy="1442181"/>
          </a:xfrm>
          <a:prstGeom prst="rect">
            <a:avLst/>
          </a:prstGeom>
          <a:noFill/>
          <a:ln>
            <a:noFill/>
          </a:ln>
        </p:spPr>
      </p:pic>
      <p:pic>
        <p:nvPicPr>
          <p:cNvPr id="916" name="Google Shape;916;p2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12672" y="5480877"/>
            <a:ext cx="5502728" cy="426461"/>
          </a:xfrm>
          <a:prstGeom prst="rect">
            <a:avLst/>
          </a:prstGeom>
          <a:noFill/>
          <a:ln>
            <a:noFill/>
          </a:ln>
        </p:spPr>
      </p:pic>
      <p:pic>
        <p:nvPicPr>
          <p:cNvPr id="917" name="Google Shape;917;p216"/>
          <p:cNvPicPr preferRelativeResize="0"/>
          <p:nvPr/>
        </p:nvPicPr>
        <p:blipFill rotWithShape="1">
          <a:blip r:embed="rId7" cstate="email">
            <a:alphaModFix/>
            <a:extLst>
              <a:ext uri="{28A0092B-C50C-407E-A947-70E740481C1C}">
                <a14:useLocalDpi xmlns:a14="http://schemas.microsoft.com/office/drawing/2010/main"/>
              </a:ext>
            </a:extLst>
          </a:blip>
          <a:srcRect t="52060"/>
          <a:stretch/>
        </p:blipFill>
        <p:spPr>
          <a:xfrm>
            <a:off x="9312208" y="-7790"/>
            <a:ext cx="2419661" cy="1162436"/>
          </a:xfrm>
          <a:prstGeom prst="rect">
            <a:avLst/>
          </a:prstGeom>
          <a:noFill/>
          <a:ln>
            <a:noFill/>
          </a:ln>
        </p:spPr>
      </p:pic>
      <p:pic>
        <p:nvPicPr>
          <p:cNvPr id="918" name="Google Shape;918;p2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732146">
            <a:off x="1071856" y="4648048"/>
            <a:ext cx="883356" cy="965214"/>
          </a:xfrm>
          <a:prstGeom prst="rect">
            <a:avLst/>
          </a:prstGeom>
          <a:noFill/>
          <a:ln>
            <a:noFill/>
          </a:ln>
        </p:spPr>
      </p:pic>
      <p:pic>
        <p:nvPicPr>
          <p:cNvPr id="919" name="Google Shape;919;p2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10796628" y="432393"/>
            <a:ext cx="1267035" cy="1384447"/>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matchingName="3_Только заголовок">
  <p:cSld name="3_Только заголовок">
    <p:spTree>
      <p:nvGrpSpPr>
        <p:cNvPr id="1" name="Shape 920"/>
        <p:cNvGrpSpPr/>
        <p:nvPr/>
      </p:nvGrpSpPr>
      <p:grpSpPr>
        <a:xfrm>
          <a:off x="0" y="0"/>
          <a:ext cx="0" cy="0"/>
          <a:chOff x="0" y="0"/>
          <a:chExt cx="0" cy="0"/>
        </a:xfrm>
      </p:grpSpPr>
      <p:pic>
        <p:nvPicPr>
          <p:cNvPr id="921" name="Google Shape;921;p2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22" name="Google Shape;922;p2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23" name="Google Shape;923;p2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24" name="Google Shape;924;p217"/>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5" name="Google Shape;925;p2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6" name="Google Shape;926;p2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7" name="Google Shape;927;p2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28" name="Google Shape;928;p217"/>
          <p:cNvPicPr preferRelativeResize="0"/>
          <p:nvPr/>
        </p:nvPicPr>
        <p:blipFill rotWithShape="1">
          <a:blip r:embed="rId4">
            <a:alphaModFix/>
          </a:blip>
          <a:srcRect/>
          <a:stretch/>
        </p:blipFill>
        <p:spPr>
          <a:xfrm>
            <a:off x="3714750" y="4638614"/>
            <a:ext cx="4762500" cy="247650"/>
          </a:xfrm>
          <a:prstGeom prst="rect">
            <a:avLst/>
          </a:prstGeom>
          <a:noFill/>
          <a:ln>
            <a:noFill/>
          </a:ln>
        </p:spPr>
      </p:pic>
      <p:pic>
        <p:nvPicPr>
          <p:cNvPr id="929" name="Google Shape;929;p2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30" name="Google Shape;930;p2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31" name="Google Shape;931;p2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32" name="Google Shape;932;p2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33" name="Google Shape;933;p2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34" name="Google Shape;934;p2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35" name="Google Shape;935;p21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5259153" y="796258"/>
            <a:ext cx="1771650" cy="179134"/>
          </a:xfrm>
          <a:prstGeom prst="rect">
            <a:avLst/>
          </a:prstGeom>
          <a:noFill/>
          <a:ln>
            <a:noFill/>
          </a:ln>
        </p:spPr>
      </p:pic>
      <p:pic>
        <p:nvPicPr>
          <p:cNvPr id="936" name="Google Shape;936;p21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37" name="Google Shape;937;p21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38" name="Google Shape;938;p217"/>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39" name="Google Shape;939;p21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40" name="Google Shape;940;p217"/>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5_Только заголовок">
  <p:cSld name="5_Только заголовок">
    <p:spTree>
      <p:nvGrpSpPr>
        <p:cNvPr id="1" name="Shape 941"/>
        <p:cNvGrpSpPr/>
        <p:nvPr/>
      </p:nvGrpSpPr>
      <p:grpSpPr>
        <a:xfrm>
          <a:off x="0" y="0"/>
          <a:ext cx="0" cy="0"/>
          <a:chOff x="0" y="0"/>
          <a:chExt cx="0" cy="0"/>
        </a:xfrm>
      </p:grpSpPr>
      <p:pic>
        <p:nvPicPr>
          <p:cNvPr id="942" name="Google Shape;942;p2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5963211" y="0"/>
            <a:ext cx="6234545" cy="6858000"/>
          </a:xfrm>
          <a:prstGeom prst="rect">
            <a:avLst/>
          </a:prstGeom>
          <a:noFill/>
          <a:ln>
            <a:noFill/>
          </a:ln>
        </p:spPr>
      </p:pic>
      <p:pic>
        <p:nvPicPr>
          <p:cNvPr id="943" name="Google Shape;943;p2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944" name="Google Shape;944;p2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45" name="Google Shape;945;p218"/>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6" name="Google Shape;946;p2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7" name="Google Shape;947;p2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8" name="Google Shape;948;p2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49" name="Google Shape;949;p2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728173" y="781667"/>
            <a:ext cx="2049912" cy="1528940"/>
          </a:xfrm>
          <a:prstGeom prst="rect">
            <a:avLst/>
          </a:prstGeom>
          <a:noFill/>
          <a:ln>
            <a:noFill/>
          </a:ln>
        </p:spPr>
      </p:pic>
      <p:pic>
        <p:nvPicPr>
          <p:cNvPr id="950" name="Google Shape;950;p2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2753768">
            <a:off x="2613168" y="2819398"/>
            <a:ext cx="1217239" cy="1330036"/>
          </a:xfrm>
          <a:prstGeom prst="rect">
            <a:avLst/>
          </a:prstGeom>
          <a:noFill/>
          <a:ln>
            <a:noFill/>
          </a:ln>
        </p:spPr>
      </p:pic>
      <p:pic>
        <p:nvPicPr>
          <p:cNvPr id="951" name="Google Shape;951;p21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6774727" y="3365255"/>
            <a:ext cx="3485354" cy="3492745"/>
          </a:xfrm>
          <a:prstGeom prst="rect">
            <a:avLst/>
          </a:prstGeom>
          <a:noFill/>
          <a:ln>
            <a:noFill/>
          </a:ln>
        </p:spPr>
      </p:pic>
      <p:pic>
        <p:nvPicPr>
          <p:cNvPr id="952" name="Google Shape;952;p2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284770" y="2089915"/>
            <a:ext cx="1526459" cy="1498474"/>
          </a:xfrm>
          <a:prstGeom prst="rect">
            <a:avLst/>
          </a:prstGeom>
          <a:noFill/>
          <a:ln>
            <a:noFill/>
          </a:ln>
        </p:spPr>
      </p:pic>
      <p:pic>
        <p:nvPicPr>
          <p:cNvPr id="953" name="Google Shape;953;p2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432630">
            <a:off x="60942" y="3700067"/>
            <a:ext cx="2393137" cy="2519758"/>
          </a:xfrm>
          <a:prstGeom prst="rect">
            <a:avLst/>
          </a:prstGeom>
          <a:noFill/>
          <a:ln>
            <a:noFill/>
          </a:ln>
        </p:spPr>
      </p:pic>
      <p:pic>
        <p:nvPicPr>
          <p:cNvPr id="954" name="Google Shape;954;p2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91171" y="219861"/>
            <a:ext cx="3171808" cy="5436172"/>
          </a:xfrm>
          <a:prstGeom prst="rect">
            <a:avLst/>
          </a:prstGeom>
          <a:noFill/>
          <a:ln>
            <a:noFill/>
          </a:ln>
        </p:spPr>
      </p:pic>
      <p:pic>
        <p:nvPicPr>
          <p:cNvPr id="955" name="Google Shape;955;p2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8173" y="244303"/>
            <a:ext cx="293061" cy="293061"/>
          </a:xfrm>
          <a:prstGeom prst="rect">
            <a:avLst/>
          </a:prstGeom>
          <a:noFill/>
          <a:ln>
            <a:noFill/>
          </a:ln>
        </p:spPr>
      </p:pic>
      <p:pic>
        <p:nvPicPr>
          <p:cNvPr id="956" name="Google Shape;956;p2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3109313" y="5902441"/>
            <a:ext cx="293061" cy="293061"/>
          </a:xfrm>
          <a:prstGeom prst="rect">
            <a:avLst/>
          </a:prstGeom>
          <a:noFill/>
          <a:ln>
            <a:noFill/>
          </a:ln>
        </p:spPr>
      </p:pic>
      <p:pic>
        <p:nvPicPr>
          <p:cNvPr id="957" name="Google Shape;957;p2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412377" y="302507"/>
            <a:ext cx="293061" cy="293061"/>
          </a:xfrm>
          <a:prstGeom prst="rect">
            <a:avLst/>
          </a:prstGeom>
          <a:noFill/>
          <a:ln>
            <a:noFill/>
          </a:ln>
        </p:spPr>
      </p:pic>
      <p:pic>
        <p:nvPicPr>
          <p:cNvPr id="958" name="Google Shape;958;p21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97353" y="3365255"/>
            <a:ext cx="425845" cy="425845"/>
          </a:xfrm>
          <a:prstGeom prst="rect">
            <a:avLst/>
          </a:prstGeom>
          <a:noFill/>
          <a:ln>
            <a:noFill/>
          </a:ln>
        </p:spPr>
      </p:pic>
      <p:pic>
        <p:nvPicPr>
          <p:cNvPr id="959" name="Google Shape;959;p21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497371" y="281212"/>
            <a:ext cx="425845" cy="425845"/>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4_Только заголовок">
  <p:cSld name="4_Только заголовок">
    <p:spTree>
      <p:nvGrpSpPr>
        <p:cNvPr id="1" name="Shape 960"/>
        <p:cNvGrpSpPr/>
        <p:nvPr/>
      </p:nvGrpSpPr>
      <p:grpSpPr>
        <a:xfrm>
          <a:off x="0" y="0"/>
          <a:ext cx="0" cy="0"/>
          <a:chOff x="0" y="0"/>
          <a:chExt cx="0" cy="0"/>
        </a:xfrm>
      </p:grpSpPr>
      <p:pic>
        <p:nvPicPr>
          <p:cNvPr id="961" name="Google Shape;961;p2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721" y="-4824"/>
            <a:ext cx="4208232" cy="3633107"/>
          </a:xfrm>
          <a:prstGeom prst="rect">
            <a:avLst/>
          </a:prstGeom>
          <a:noFill/>
          <a:ln>
            <a:noFill/>
          </a:ln>
        </p:spPr>
      </p:pic>
      <p:pic>
        <p:nvPicPr>
          <p:cNvPr id="962" name="Google Shape;962;p2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70976" y="4919648"/>
            <a:ext cx="4463143" cy="223157"/>
          </a:xfrm>
          <a:prstGeom prst="rect">
            <a:avLst/>
          </a:prstGeom>
          <a:noFill/>
          <a:ln>
            <a:noFill/>
          </a:ln>
        </p:spPr>
      </p:pic>
      <p:pic>
        <p:nvPicPr>
          <p:cNvPr id="963" name="Google Shape;963;p2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876170" y="1589976"/>
            <a:ext cx="8452757" cy="2625637"/>
          </a:xfrm>
          <a:prstGeom prst="rect">
            <a:avLst/>
          </a:prstGeom>
          <a:noFill/>
          <a:ln>
            <a:noFill/>
          </a:ln>
        </p:spPr>
      </p:pic>
      <p:pic>
        <p:nvPicPr>
          <p:cNvPr id="964" name="Google Shape;964;p2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16826" y="-4824"/>
            <a:ext cx="5675174" cy="6858000"/>
          </a:xfrm>
          <a:prstGeom prst="rect">
            <a:avLst/>
          </a:prstGeom>
          <a:noFill/>
          <a:ln>
            <a:noFill/>
          </a:ln>
        </p:spPr>
      </p:pic>
      <p:pic>
        <p:nvPicPr>
          <p:cNvPr id="965" name="Google Shape;965;p2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66" name="Google Shape;966;p219"/>
          <p:cNvSpPr txBox="1">
            <a:spLocks noGrp="1"/>
          </p:cNvSpPr>
          <p:nvPr>
            <p:ph type="title"/>
          </p:nvPr>
        </p:nvSpPr>
        <p:spPr>
          <a:xfrm>
            <a:off x="7343" y="2346490"/>
            <a:ext cx="12190413" cy="1112611"/>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7" name="Google Shape;967;p2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8" name="Google Shape;968;p2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9" name="Google Shape;969;p2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970" name="Google Shape;970;p2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2721" y="2442748"/>
            <a:ext cx="4035879" cy="4415252"/>
          </a:xfrm>
          <a:prstGeom prst="rect">
            <a:avLst/>
          </a:prstGeom>
          <a:noFill/>
          <a:ln>
            <a:noFill/>
          </a:ln>
        </p:spPr>
      </p:pic>
      <p:pic>
        <p:nvPicPr>
          <p:cNvPr id="971" name="Google Shape;971;p2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80311" y="819166"/>
            <a:ext cx="476250" cy="447675"/>
          </a:xfrm>
          <a:prstGeom prst="rect">
            <a:avLst/>
          </a:prstGeom>
          <a:noFill/>
          <a:ln>
            <a:noFill/>
          </a:ln>
        </p:spPr>
      </p:pic>
      <p:pic>
        <p:nvPicPr>
          <p:cNvPr id="972" name="Google Shape;972;p2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2540334">
            <a:off x="10752610" y="493330"/>
            <a:ext cx="476250" cy="447675"/>
          </a:xfrm>
          <a:prstGeom prst="rect">
            <a:avLst/>
          </a:prstGeom>
          <a:noFill/>
          <a:ln>
            <a:noFill/>
          </a:ln>
        </p:spPr>
      </p:pic>
      <p:pic>
        <p:nvPicPr>
          <p:cNvPr id="973" name="Google Shape;973;p2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579591">
            <a:off x="3595910" y="5758549"/>
            <a:ext cx="476250" cy="447675"/>
          </a:xfrm>
          <a:prstGeom prst="rect">
            <a:avLst/>
          </a:prstGeom>
          <a:noFill/>
          <a:ln>
            <a:noFill/>
          </a:ln>
        </p:spPr>
      </p:pic>
      <p:pic>
        <p:nvPicPr>
          <p:cNvPr id="974" name="Google Shape;974;p2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3030128" y="1069610"/>
            <a:ext cx="982421" cy="987879"/>
          </a:xfrm>
          <a:prstGeom prst="rect">
            <a:avLst/>
          </a:prstGeom>
          <a:noFill/>
          <a:ln>
            <a:noFill/>
          </a:ln>
        </p:spPr>
      </p:pic>
      <p:pic>
        <p:nvPicPr>
          <p:cNvPr id="975" name="Google Shape;975;p2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3739829">
            <a:off x="9421231" y="5794673"/>
            <a:ext cx="982421" cy="987879"/>
          </a:xfrm>
          <a:prstGeom prst="rect">
            <a:avLst/>
          </a:prstGeom>
          <a:noFill/>
          <a:ln>
            <a:noFill/>
          </a:ln>
        </p:spPr>
      </p:pic>
      <p:pic>
        <p:nvPicPr>
          <p:cNvPr id="976" name="Google Shape;976;p219"/>
          <p:cNvPicPr preferRelativeResize="0"/>
          <p:nvPr/>
        </p:nvPicPr>
        <p:blipFill rotWithShape="1">
          <a:blip r:embed="rId10">
            <a:alphaModFix/>
          </a:blip>
          <a:srcRect/>
          <a:stretch/>
        </p:blipFill>
        <p:spPr>
          <a:xfrm>
            <a:off x="5815499" y="5665000"/>
            <a:ext cx="4762500" cy="24765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1_Только заголовок">
  <p:cSld name="1_Только заголовок">
    <p:spTree>
      <p:nvGrpSpPr>
        <p:cNvPr id="1" name="Shape 977"/>
        <p:cNvGrpSpPr/>
        <p:nvPr/>
      </p:nvGrpSpPr>
      <p:grpSpPr>
        <a:xfrm>
          <a:off x="0" y="0"/>
          <a:ext cx="0" cy="0"/>
          <a:chOff x="0" y="0"/>
          <a:chExt cx="0" cy="0"/>
        </a:xfrm>
      </p:grpSpPr>
      <p:grpSp>
        <p:nvGrpSpPr>
          <p:cNvPr id="978" name="Google Shape;978;p220"/>
          <p:cNvGrpSpPr/>
          <p:nvPr/>
        </p:nvGrpSpPr>
        <p:grpSpPr>
          <a:xfrm>
            <a:off x="-3645" y="0"/>
            <a:ext cx="12194058" cy="6857999"/>
            <a:chOff x="-3645" y="0"/>
            <a:chExt cx="12194058" cy="6857999"/>
          </a:xfrm>
        </p:grpSpPr>
        <p:pic>
          <p:nvPicPr>
            <p:cNvPr id="979" name="Google Shape;979;p2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79997" y="0"/>
              <a:ext cx="10058400" cy="6613398"/>
            </a:xfrm>
            <a:prstGeom prst="rect">
              <a:avLst/>
            </a:prstGeom>
            <a:noFill/>
            <a:ln>
              <a:noFill/>
            </a:ln>
          </p:spPr>
        </p:pic>
        <p:cxnSp>
          <p:nvCxnSpPr>
            <p:cNvPr id="980" name="Google Shape;980;p220"/>
            <p:cNvCxnSpPr/>
            <p:nvPr/>
          </p:nvCxnSpPr>
          <p:spPr>
            <a:xfrm>
              <a:off x="3755206" y="1682932"/>
              <a:ext cx="1620000" cy="0"/>
            </a:xfrm>
            <a:prstGeom prst="straightConnector1">
              <a:avLst/>
            </a:prstGeom>
            <a:noFill/>
            <a:ln w="25400" cap="flat" cmpd="sng">
              <a:solidFill>
                <a:srgbClr val="083551"/>
              </a:solidFill>
              <a:prstDash val="solid"/>
              <a:miter lim="800000"/>
              <a:headEnd type="none" w="sm" len="sm"/>
              <a:tailEnd type="none" w="sm" len="sm"/>
            </a:ln>
          </p:spPr>
        </p:cxnSp>
        <p:cxnSp>
          <p:nvCxnSpPr>
            <p:cNvPr id="981" name="Google Shape;981;p220"/>
            <p:cNvCxnSpPr/>
            <p:nvPr/>
          </p:nvCxnSpPr>
          <p:spPr>
            <a:xfrm>
              <a:off x="6815206" y="1682932"/>
              <a:ext cx="1620000" cy="0"/>
            </a:xfrm>
            <a:prstGeom prst="straightConnector1">
              <a:avLst/>
            </a:prstGeom>
            <a:noFill/>
            <a:ln w="25400" cap="flat" cmpd="sng">
              <a:solidFill>
                <a:srgbClr val="083551"/>
              </a:solidFill>
              <a:prstDash val="solid"/>
              <a:miter lim="800000"/>
              <a:headEnd type="none" w="sm" len="sm"/>
              <a:tailEnd type="none" w="sm" len="sm"/>
            </a:ln>
          </p:spPr>
        </p:cxnSp>
        <p:grpSp>
          <p:nvGrpSpPr>
            <p:cNvPr id="982" name="Google Shape;982;p220"/>
            <p:cNvGrpSpPr/>
            <p:nvPr/>
          </p:nvGrpSpPr>
          <p:grpSpPr>
            <a:xfrm>
              <a:off x="5771170" y="1357295"/>
              <a:ext cx="648072" cy="543406"/>
              <a:chOff x="537029" y="1572196"/>
              <a:chExt cx="1010860" cy="847602"/>
            </a:xfrm>
          </p:grpSpPr>
          <p:sp>
            <p:nvSpPr>
              <p:cNvPr id="983" name="Google Shape;983;p220"/>
              <p:cNvSpPr/>
              <p:nvPr/>
            </p:nvSpPr>
            <p:spPr>
              <a:xfrm>
                <a:off x="537029"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984" name="Google Shape;984;p220"/>
              <p:cNvSpPr/>
              <p:nvPr/>
            </p:nvSpPr>
            <p:spPr>
              <a:xfrm>
                <a:off x="1081091" y="1572196"/>
                <a:ext cx="466798" cy="847602"/>
              </a:xfrm>
              <a:custGeom>
                <a:avLst/>
                <a:gdLst/>
                <a:ahLst/>
                <a:cxnLst/>
                <a:rect l="l" t="t" r="r" b="b"/>
                <a:pathLst>
                  <a:path w="309539" h="580653" extrusionOk="0">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solidFill>
                <a:srgbClr val="08355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a:solidFill>
                    <a:schemeClr val="dk1"/>
                  </a:solidFill>
                  <a:latin typeface="Century Gothic"/>
                  <a:ea typeface="Century Gothic"/>
                  <a:cs typeface="Century Gothic"/>
                  <a:sym typeface="Century Gothic"/>
                </a:endParaRPr>
              </a:p>
            </p:txBody>
          </p:sp>
        </p:grpSp>
        <p:pic>
          <p:nvPicPr>
            <p:cNvPr id="985" name="Google Shape;985;p2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986" name="Google Shape;986;p2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5" y="2828916"/>
              <a:ext cx="3290539" cy="4029083"/>
            </a:xfrm>
            <a:prstGeom prst="rect">
              <a:avLst/>
            </a:prstGeom>
            <a:noFill/>
            <a:ln>
              <a:noFill/>
            </a:ln>
          </p:spPr>
        </p:pic>
        <p:pic>
          <p:nvPicPr>
            <p:cNvPr id="987" name="Google Shape;987;p2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123835" y="922847"/>
              <a:ext cx="864096" cy="868896"/>
            </a:xfrm>
            <a:prstGeom prst="rect">
              <a:avLst/>
            </a:prstGeom>
            <a:noFill/>
            <a:ln>
              <a:noFill/>
            </a:ln>
          </p:spPr>
        </p:pic>
        <p:pic>
          <p:nvPicPr>
            <p:cNvPr id="988" name="Google Shape;988;p2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938131" flipH="1">
              <a:off x="1384363" y="73698"/>
              <a:ext cx="685654" cy="2316366"/>
            </a:xfrm>
            <a:prstGeom prst="rect">
              <a:avLst/>
            </a:prstGeom>
            <a:noFill/>
            <a:ln>
              <a:noFill/>
            </a:ln>
          </p:spPr>
        </p:pic>
        <p:pic>
          <p:nvPicPr>
            <p:cNvPr id="989" name="Google Shape;989;p2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99655" y="1892377"/>
              <a:ext cx="454572" cy="427298"/>
            </a:xfrm>
            <a:prstGeom prst="rect">
              <a:avLst/>
            </a:prstGeom>
            <a:noFill/>
            <a:ln>
              <a:noFill/>
            </a:ln>
          </p:spPr>
        </p:pic>
        <p:pic>
          <p:nvPicPr>
            <p:cNvPr id="990" name="Google Shape;990;p2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030417">
              <a:off x="10143269" y="5805264"/>
              <a:ext cx="454572" cy="427298"/>
            </a:xfrm>
            <a:prstGeom prst="rect">
              <a:avLst/>
            </a:prstGeom>
            <a:noFill/>
            <a:ln>
              <a:noFill/>
            </a:ln>
          </p:spPr>
        </p:pic>
        <p:pic>
          <p:nvPicPr>
            <p:cNvPr id="991" name="Google Shape;991;p2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58642">
              <a:off x="7319342" y="168829"/>
              <a:ext cx="454572" cy="427298"/>
            </a:xfrm>
            <a:prstGeom prst="rect">
              <a:avLst/>
            </a:prstGeom>
            <a:noFill/>
            <a:ln>
              <a:noFill/>
            </a:ln>
          </p:spPr>
        </p:pic>
        <p:pic>
          <p:nvPicPr>
            <p:cNvPr id="992" name="Google Shape;992;p2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5348" y="2828916"/>
              <a:ext cx="1586211" cy="1586211"/>
            </a:xfrm>
            <a:prstGeom prst="rect">
              <a:avLst/>
            </a:prstGeom>
            <a:noFill/>
            <a:ln>
              <a:noFill/>
            </a:ln>
          </p:spPr>
        </p:pic>
      </p:grpSp>
      <p:pic>
        <p:nvPicPr>
          <p:cNvPr id="993" name="Google Shape;993;p2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994" name="Google Shape;994;p220"/>
          <p:cNvSpPr txBox="1">
            <a:spLocks noGrp="1"/>
          </p:cNvSpPr>
          <p:nvPr>
            <p:ph type="title"/>
          </p:nvPr>
        </p:nvSpPr>
        <p:spPr>
          <a:xfrm>
            <a:off x="2176337" y="2122106"/>
            <a:ext cx="7947498" cy="227177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2400"/>
              <a:buFont typeface="Century Gothic"/>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5" name="Google Shape;995;p2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6" name="Google Shape;996;p2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7" name="Google Shape;997;p2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2_Только заголовок">
  <p:cSld name="2_Только заголовок">
    <p:spTree>
      <p:nvGrpSpPr>
        <p:cNvPr id="1" name="Shape 998"/>
        <p:cNvGrpSpPr/>
        <p:nvPr/>
      </p:nvGrpSpPr>
      <p:grpSpPr>
        <a:xfrm>
          <a:off x="0" y="0"/>
          <a:ext cx="0" cy="0"/>
          <a:chOff x="0" y="0"/>
          <a:chExt cx="0" cy="0"/>
        </a:xfrm>
      </p:grpSpPr>
      <p:grpSp>
        <p:nvGrpSpPr>
          <p:cNvPr id="999" name="Google Shape;999;p221"/>
          <p:cNvGrpSpPr/>
          <p:nvPr/>
        </p:nvGrpSpPr>
        <p:grpSpPr>
          <a:xfrm>
            <a:off x="1773909" y="1035687"/>
            <a:ext cx="9793906" cy="5054351"/>
            <a:chOff x="1773909" y="1035687"/>
            <a:chExt cx="9793906" cy="5054351"/>
          </a:xfrm>
        </p:grpSpPr>
        <p:pic>
          <p:nvPicPr>
            <p:cNvPr id="1000" name="Google Shape;1000;p2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70619" y="3056386"/>
              <a:ext cx="1010782" cy="4981192"/>
            </a:xfrm>
            <a:prstGeom prst="rect">
              <a:avLst/>
            </a:prstGeom>
            <a:noFill/>
            <a:ln>
              <a:noFill/>
            </a:ln>
          </p:spPr>
        </p:pic>
        <p:pic>
          <p:nvPicPr>
            <p:cNvPr id="1001" name="Google Shape;1001;p221"/>
            <p:cNvPicPr preferRelativeResize="0"/>
            <p:nvPr/>
          </p:nvPicPr>
          <p:blipFill rotWithShape="1">
            <a:blip r:embed="rId3">
              <a:alphaModFix/>
            </a:blip>
            <a:srcRect/>
            <a:stretch/>
          </p:blipFill>
          <p:spPr>
            <a:xfrm rot="-5400000">
              <a:off x="8571567" y="1731302"/>
              <a:ext cx="1010095" cy="4982400"/>
            </a:xfrm>
            <a:prstGeom prst="rect">
              <a:avLst/>
            </a:prstGeom>
            <a:noFill/>
            <a:ln>
              <a:noFill/>
            </a:ln>
          </p:spPr>
        </p:pic>
        <p:pic>
          <p:nvPicPr>
            <p:cNvPr id="1002" name="Google Shape;1002;p221"/>
            <p:cNvPicPr preferRelativeResize="0"/>
            <p:nvPr/>
          </p:nvPicPr>
          <p:blipFill rotWithShape="1">
            <a:blip r:embed="rId4">
              <a:alphaModFix/>
            </a:blip>
            <a:srcRect/>
            <a:stretch/>
          </p:blipFill>
          <p:spPr>
            <a:xfrm rot="5400000">
              <a:off x="8563375" y="399375"/>
              <a:ext cx="1025673" cy="4982400"/>
            </a:xfrm>
            <a:prstGeom prst="rect">
              <a:avLst/>
            </a:prstGeom>
            <a:noFill/>
            <a:ln>
              <a:noFill/>
            </a:ln>
          </p:spPr>
        </p:pic>
        <p:pic>
          <p:nvPicPr>
            <p:cNvPr id="1003" name="Google Shape;1003;p221"/>
            <p:cNvPicPr preferRelativeResize="0"/>
            <p:nvPr/>
          </p:nvPicPr>
          <p:blipFill rotWithShape="1">
            <a:blip r:embed="rId5">
              <a:alphaModFix/>
            </a:blip>
            <a:srcRect/>
            <a:stretch/>
          </p:blipFill>
          <p:spPr>
            <a:xfrm rot="5400000">
              <a:off x="8561805" y="-941509"/>
              <a:ext cx="1028008" cy="4982400"/>
            </a:xfrm>
            <a:prstGeom prst="rect">
              <a:avLst/>
            </a:prstGeom>
            <a:noFill/>
            <a:ln>
              <a:noFill/>
            </a:ln>
          </p:spPr>
        </p:pic>
        <p:pic>
          <p:nvPicPr>
            <p:cNvPr id="1004" name="Google Shape;1004;p2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293817" y="5036673"/>
              <a:ext cx="1007721" cy="1020619"/>
            </a:xfrm>
            <a:prstGeom prst="rect">
              <a:avLst/>
            </a:prstGeom>
            <a:noFill/>
            <a:ln>
              <a:noFill/>
            </a:ln>
          </p:spPr>
        </p:pic>
        <p:pic>
          <p:nvPicPr>
            <p:cNvPr id="1005" name="Google Shape;1005;p2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flipH="1">
              <a:off x="3854030" y="5064725"/>
              <a:ext cx="80797" cy="1025313"/>
            </a:xfrm>
            <a:prstGeom prst="rect">
              <a:avLst/>
            </a:prstGeom>
            <a:noFill/>
            <a:ln>
              <a:noFill/>
            </a:ln>
          </p:spPr>
        </p:pic>
        <p:pic>
          <p:nvPicPr>
            <p:cNvPr id="1006" name="Google Shape;1006;p2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306194" y="1039204"/>
              <a:ext cx="982966" cy="982966"/>
            </a:xfrm>
            <a:prstGeom prst="rect">
              <a:avLst/>
            </a:prstGeom>
            <a:noFill/>
            <a:ln>
              <a:noFill/>
            </a:ln>
          </p:spPr>
        </p:pic>
        <p:pic>
          <p:nvPicPr>
            <p:cNvPr id="1007" name="Google Shape;1007;p2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2304234" y="2365680"/>
              <a:ext cx="986886" cy="986886"/>
            </a:xfrm>
            <a:prstGeom prst="rect">
              <a:avLst/>
            </a:prstGeom>
            <a:noFill/>
            <a:ln>
              <a:noFill/>
            </a:ln>
          </p:spPr>
        </p:pic>
        <p:pic>
          <p:nvPicPr>
            <p:cNvPr id="1008" name="Google Shape;1008;p2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292932" y="3701015"/>
              <a:ext cx="1009490" cy="1009490"/>
            </a:xfrm>
            <a:prstGeom prst="rect">
              <a:avLst/>
            </a:prstGeom>
            <a:noFill/>
            <a:ln>
              <a:noFill/>
            </a:ln>
          </p:spPr>
        </p:pic>
        <p:pic>
          <p:nvPicPr>
            <p:cNvPr id="1009" name="Google Shape;1009;p22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853388" y="3692760"/>
              <a:ext cx="82080" cy="1026000"/>
            </a:xfrm>
            <a:prstGeom prst="rect">
              <a:avLst/>
            </a:prstGeom>
            <a:noFill/>
            <a:ln>
              <a:noFill/>
            </a:ln>
          </p:spPr>
        </p:pic>
        <p:pic>
          <p:nvPicPr>
            <p:cNvPr id="1010" name="Google Shape;1010;p22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854828" y="1035687"/>
              <a:ext cx="79200" cy="990000"/>
            </a:xfrm>
            <a:prstGeom prst="rect">
              <a:avLst/>
            </a:prstGeom>
            <a:noFill/>
            <a:ln>
              <a:noFill/>
            </a:ln>
          </p:spPr>
        </p:pic>
        <p:pic>
          <p:nvPicPr>
            <p:cNvPr id="1011" name="Google Shape;1011;p22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1773909" y="1431007"/>
              <a:ext cx="310376" cy="2827527"/>
            </a:xfrm>
            <a:prstGeom prst="rect">
              <a:avLst/>
            </a:prstGeom>
            <a:noFill/>
            <a:ln>
              <a:noFill/>
            </a:ln>
          </p:spPr>
        </p:pic>
        <p:pic>
          <p:nvPicPr>
            <p:cNvPr id="1012" name="Google Shape;1012;p221"/>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854828" y="2364123"/>
              <a:ext cx="79200" cy="990000"/>
            </a:xfrm>
            <a:prstGeom prst="rect">
              <a:avLst/>
            </a:prstGeom>
            <a:noFill/>
            <a:ln>
              <a:noFill/>
            </a:ln>
          </p:spPr>
        </p:pic>
      </p:grpSp>
      <p:grpSp>
        <p:nvGrpSpPr>
          <p:cNvPr id="1013" name="Google Shape;1013;p221"/>
          <p:cNvGrpSpPr/>
          <p:nvPr/>
        </p:nvGrpSpPr>
        <p:grpSpPr>
          <a:xfrm>
            <a:off x="0" y="345746"/>
            <a:ext cx="12197756" cy="269562"/>
            <a:chOff x="0" y="345746"/>
            <a:chExt cx="12197756" cy="269562"/>
          </a:xfrm>
        </p:grpSpPr>
        <p:pic>
          <p:nvPicPr>
            <p:cNvPr id="1014" name="Google Shape;1014;p221"/>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0" y="345746"/>
              <a:ext cx="2666000" cy="269562"/>
            </a:xfrm>
            <a:prstGeom prst="rect">
              <a:avLst/>
            </a:prstGeom>
            <a:noFill/>
            <a:ln>
              <a:noFill/>
            </a:ln>
          </p:spPr>
        </p:pic>
        <p:pic>
          <p:nvPicPr>
            <p:cNvPr id="1015" name="Google Shape;1015;p221"/>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flipH="1">
              <a:off x="9531756" y="345746"/>
              <a:ext cx="2666000" cy="269562"/>
            </a:xfrm>
            <a:prstGeom prst="rect">
              <a:avLst/>
            </a:prstGeom>
            <a:noFill/>
            <a:ln>
              <a:noFill/>
            </a:ln>
          </p:spPr>
        </p:pic>
      </p:grpSp>
      <p:pic>
        <p:nvPicPr>
          <p:cNvPr id="1016" name="Google Shape;1016;p221"/>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rot="10800000">
            <a:off x="5177281" y="6130057"/>
            <a:ext cx="1689259" cy="737779"/>
          </a:xfrm>
          <a:prstGeom prst="rect">
            <a:avLst/>
          </a:prstGeom>
          <a:noFill/>
          <a:ln>
            <a:noFill/>
          </a:ln>
        </p:spPr>
      </p:pic>
      <p:pic>
        <p:nvPicPr>
          <p:cNvPr id="1017" name="Google Shape;1017;p221"/>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18" name="Google Shape;1018;p221"/>
          <p:cNvSpPr txBox="1">
            <a:spLocks noGrp="1"/>
          </p:cNvSpPr>
          <p:nvPr>
            <p:ph type="title"/>
          </p:nvPr>
        </p:nvSpPr>
        <p:spPr>
          <a:xfrm>
            <a:off x="0" y="187780"/>
            <a:ext cx="12190413" cy="62865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9" name="Google Shape;1019;p2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0" name="Google Shape;1020;p2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1" name="Google Shape;1021;p2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22" name="Google Shape;1022;p221"/>
          <p:cNvSpPr txBox="1">
            <a:spLocks noGrp="1"/>
          </p:cNvSpPr>
          <p:nvPr>
            <p:ph type="body" idx="1"/>
          </p:nvPr>
        </p:nvSpPr>
        <p:spPr>
          <a:xfrm>
            <a:off x="6767513" y="115093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3" name="Google Shape;1023;p221"/>
          <p:cNvSpPr txBox="1">
            <a:spLocks noGrp="1"/>
          </p:cNvSpPr>
          <p:nvPr>
            <p:ph type="body" idx="2"/>
          </p:nvPr>
        </p:nvSpPr>
        <p:spPr>
          <a:xfrm>
            <a:off x="6767512" y="2538408"/>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4" name="Google Shape;1024;p221"/>
          <p:cNvSpPr txBox="1">
            <a:spLocks noGrp="1"/>
          </p:cNvSpPr>
          <p:nvPr>
            <p:ph type="body" idx="3"/>
          </p:nvPr>
        </p:nvSpPr>
        <p:spPr>
          <a:xfrm>
            <a:off x="6767512" y="3838319"/>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5" name="Google Shape;1025;p221"/>
          <p:cNvSpPr txBox="1">
            <a:spLocks noGrp="1"/>
          </p:cNvSpPr>
          <p:nvPr>
            <p:ph type="body" idx="4"/>
          </p:nvPr>
        </p:nvSpPr>
        <p:spPr>
          <a:xfrm>
            <a:off x="6767511" y="5145150"/>
            <a:ext cx="4662487" cy="776287"/>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lt1"/>
              </a:buClr>
              <a:buSzPts val="1400"/>
              <a:buChar char="•"/>
              <a:defRPr sz="14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6" name="Google Shape;1026;p221"/>
          <p:cNvSpPr txBox="1">
            <a:spLocks noGrp="1"/>
          </p:cNvSpPr>
          <p:nvPr>
            <p:ph type="body" idx="5"/>
          </p:nvPr>
        </p:nvSpPr>
        <p:spPr>
          <a:xfrm>
            <a:off x="143356" y="2480271"/>
            <a:ext cx="1480518" cy="729000"/>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7" name="Google Shape;1027;p221"/>
          <p:cNvSpPr txBox="1">
            <a:spLocks noGrp="1"/>
          </p:cNvSpPr>
          <p:nvPr>
            <p:ph type="body" idx="6"/>
          </p:nvPr>
        </p:nvSpPr>
        <p:spPr>
          <a:xfrm>
            <a:off x="143356" y="5189146"/>
            <a:ext cx="1480518" cy="795276"/>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8" name="Google Shape;1028;p221"/>
          <p:cNvSpPr txBox="1">
            <a:spLocks noGrp="1"/>
          </p:cNvSpPr>
          <p:nvPr>
            <p:ph type="body" idx="7"/>
          </p:nvPr>
        </p:nvSpPr>
        <p:spPr>
          <a:xfrm>
            <a:off x="4455284" y="1198225"/>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9" name="Google Shape;1029;p221"/>
          <p:cNvSpPr txBox="1">
            <a:spLocks noGrp="1"/>
          </p:cNvSpPr>
          <p:nvPr>
            <p:ph type="body" idx="8"/>
          </p:nvPr>
        </p:nvSpPr>
        <p:spPr>
          <a:xfrm>
            <a:off x="4457804" y="2480270"/>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0" name="Google Shape;1030;p221"/>
          <p:cNvSpPr txBox="1">
            <a:spLocks noGrp="1"/>
          </p:cNvSpPr>
          <p:nvPr>
            <p:ph type="body" idx="9"/>
          </p:nvPr>
        </p:nvSpPr>
        <p:spPr>
          <a:xfrm>
            <a:off x="4455284" y="3791491"/>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1" name="Google Shape;1031;p221"/>
          <p:cNvSpPr txBox="1">
            <a:spLocks noGrp="1"/>
          </p:cNvSpPr>
          <p:nvPr>
            <p:ph type="body" idx="13"/>
          </p:nvPr>
        </p:nvSpPr>
        <p:spPr>
          <a:xfrm>
            <a:off x="4455284" y="5192437"/>
            <a:ext cx="1480518" cy="729000"/>
          </a:xfrm>
          <a:prstGeom prst="rect">
            <a:avLst/>
          </a:prstGeom>
          <a:noFill/>
          <a:ln>
            <a:noFill/>
          </a:ln>
        </p:spPr>
        <p:txBody>
          <a:bodyPr spcFirstLastPara="1" wrap="square" lIns="91425" tIns="45700" rIns="91425" bIns="45700" anchor="t" anchorCtr="0">
            <a:normAutofit/>
          </a:bodyPr>
          <a:lstStyle>
            <a:lvl1pPr marL="457200" lvl="0" indent="-317500" algn="l">
              <a:lnSpc>
                <a:spcPct val="90000"/>
              </a:lnSpc>
              <a:spcBef>
                <a:spcPts val="1000"/>
              </a:spcBef>
              <a:spcAft>
                <a:spcPts val="0"/>
              </a:spcAft>
              <a:buClr>
                <a:schemeClr val="dk1"/>
              </a:buClr>
              <a:buSzPts val="1400"/>
              <a:buChar char="•"/>
              <a:defRPr sz="14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Пустой слайд" type="blank">
  <p:cSld name="BLANK">
    <p:spTree>
      <p:nvGrpSpPr>
        <p:cNvPr id="1" name="Shape 1032"/>
        <p:cNvGrpSpPr/>
        <p:nvPr/>
      </p:nvGrpSpPr>
      <p:grpSpPr>
        <a:xfrm>
          <a:off x="0" y="0"/>
          <a:ext cx="0" cy="0"/>
          <a:chOff x="0" y="0"/>
          <a:chExt cx="0" cy="0"/>
        </a:xfrm>
      </p:grpSpPr>
      <p:grpSp>
        <p:nvGrpSpPr>
          <p:cNvPr id="1033" name="Google Shape;1033;p222"/>
          <p:cNvGrpSpPr/>
          <p:nvPr/>
        </p:nvGrpSpPr>
        <p:grpSpPr>
          <a:xfrm>
            <a:off x="0" y="-17325"/>
            <a:ext cx="10997251" cy="6867251"/>
            <a:chOff x="0" y="-17325"/>
            <a:chExt cx="10997251" cy="6867251"/>
          </a:xfrm>
        </p:grpSpPr>
        <p:pic>
          <p:nvPicPr>
            <p:cNvPr id="1034" name="Google Shape;1034;p22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688570" y="5044014"/>
              <a:ext cx="4502274" cy="1805912"/>
            </a:xfrm>
            <a:prstGeom prst="rect">
              <a:avLst/>
            </a:prstGeom>
            <a:noFill/>
            <a:ln>
              <a:noFill/>
            </a:ln>
          </p:spPr>
        </p:pic>
        <p:pic>
          <p:nvPicPr>
            <p:cNvPr id="1035" name="Google Shape;1035;p22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54678" y="4221088"/>
              <a:ext cx="970057" cy="1916832"/>
            </a:xfrm>
            <a:prstGeom prst="rect">
              <a:avLst/>
            </a:prstGeom>
            <a:noFill/>
            <a:ln>
              <a:noFill/>
            </a:ln>
          </p:spPr>
        </p:pic>
        <p:pic>
          <p:nvPicPr>
            <p:cNvPr id="1036" name="Google Shape;1036;p22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843178" y="2996952"/>
              <a:ext cx="249746" cy="249746"/>
            </a:xfrm>
            <a:prstGeom prst="rect">
              <a:avLst/>
            </a:prstGeom>
            <a:noFill/>
            <a:ln>
              <a:noFill/>
            </a:ln>
          </p:spPr>
        </p:pic>
        <p:pic>
          <p:nvPicPr>
            <p:cNvPr id="1037" name="Google Shape;1037;p2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38851" y="6505690"/>
              <a:ext cx="10058400" cy="138302"/>
            </a:xfrm>
            <a:prstGeom prst="rect">
              <a:avLst/>
            </a:prstGeom>
            <a:noFill/>
            <a:ln>
              <a:noFill/>
            </a:ln>
          </p:spPr>
        </p:pic>
        <p:pic>
          <p:nvPicPr>
            <p:cNvPr id="1038" name="Google Shape;1038;p22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3636950"/>
              <a:ext cx="1510212" cy="3212976"/>
            </a:xfrm>
            <a:prstGeom prst="rect">
              <a:avLst/>
            </a:prstGeom>
            <a:noFill/>
            <a:ln>
              <a:noFill/>
            </a:ln>
          </p:spPr>
        </p:pic>
        <p:pic>
          <p:nvPicPr>
            <p:cNvPr id="1039" name="Google Shape;1039;p22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63008" y="-17325"/>
              <a:ext cx="2810086" cy="858637"/>
            </a:xfrm>
            <a:prstGeom prst="rect">
              <a:avLst/>
            </a:prstGeom>
            <a:noFill/>
            <a:ln>
              <a:noFill/>
            </a:ln>
          </p:spPr>
        </p:pic>
      </p:grpSp>
      <p:pic>
        <p:nvPicPr>
          <p:cNvPr id="1040" name="Google Shape;1040;p22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41" name="Google Shape;1041;p222"/>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2" name="Google Shape;1042;p2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3" name="Google Shape;1043;p22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Agenda-01">
  <p:cSld name="Agenda-01">
    <p:spTree>
      <p:nvGrpSpPr>
        <p:cNvPr id="1" name="Shape 1044"/>
        <p:cNvGrpSpPr/>
        <p:nvPr/>
      </p:nvGrpSpPr>
      <p:grpSpPr>
        <a:xfrm>
          <a:off x="0" y="0"/>
          <a:ext cx="0" cy="0"/>
          <a:chOff x="0" y="0"/>
          <a:chExt cx="0" cy="0"/>
        </a:xfrm>
      </p:grpSpPr>
      <p:grpSp>
        <p:nvGrpSpPr>
          <p:cNvPr id="1045" name="Google Shape;1045;p223"/>
          <p:cNvGrpSpPr/>
          <p:nvPr/>
        </p:nvGrpSpPr>
        <p:grpSpPr>
          <a:xfrm>
            <a:off x="1885163" y="2085384"/>
            <a:ext cx="3635268" cy="3103246"/>
            <a:chOff x="1704655" y="2118352"/>
            <a:chExt cx="3635268" cy="3103246"/>
          </a:xfrm>
        </p:grpSpPr>
        <p:pic>
          <p:nvPicPr>
            <p:cNvPr id="1046" name="Google Shape;1046;p2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306896"/>
              <a:ext cx="3635268" cy="367566"/>
            </a:xfrm>
            <a:prstGeom prst="rect">
              <a:avLst/>
            </a:prstGeom>
            <a:noFill/>
            <a:ln>
              <a:noFill/>
            </a:ln>
          </p:spPr>
        </p:pic>
        <p:pic>
          <p:nvPicPr>
            <p:cNvPr id="1047" name="Google Shape;1047;p2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759760"/>
              <a:ext cx="3635268" cy="367566"/>
            </a:xfrm>
            <a:prstGeom prst="rect">
              <a:avLst/>
            </a:prstGeom>
            <a:noFill/>
            <a:ln>
              <a:noFill/>
            </a:ln>
          </p:spPr>
        </p:pic>
        <p:pic>
          <p:nvPicPr>
            <p:cNvPr id="1048" name="Google Shape;1048;p2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665488"/>
              <a:ext cx="3635268" cy="367566"/>
            </a:xfrm>
            <a:prstGeom prst="rect">
              <a:avLst/>
            </a:prstGeom>
            <a:noFill/>
            <a:ln>
              <a:noFill/>
            </a:ln>
          </p:spPr>
        </p:pic>
        <p:pic>
          <p:nvPicPr>
            <p:cNvPr id="1049" name="Google Shape;1049;p2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2118352"/>
              <a:ext cx="3635268" cy="367566"/>
            </a:xfrm>
            <a:prstGeom prst="rect">
              <a:avLst/>
            </a:prstGeom>
            <a:noFill/>
            <a:ln>
              <a:noFill/>
            </a:ln>
          </p:spPr>
        </p:pic>
        <p:pic>
          <p:nvPicPr>
            <p:cNvPr id="1050" name="Google Shape;1050;p2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3212624"/>
              <a:ext cx="3635268" cy="367566"/>
            </a:xfrm>
            <a:prstGeom prst="rect">
              <a:avLst/>
            </a:prstGeom>
            <a:noFill/>
            <a:ln>
              <a:noFill/>
            </a:ln>
          </p:spPr>
        </p:pic>
        <p:pic>
          <p:nvPicPr>
            <p:cNvPr id="1051" name="Google Shape;1051;p22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1704655" y="4854032"/>
              <a:ext cx="3635268" cy="367566"/>
            </a:xfrm>
            <a:prstGeom prst="rect">
              <a:avLst/>
            </a:prstGeom>
            <a:noFill/>
            <a:ln>
              <a:noFill/>
            </a:ln>
          </p:spPr>
        </p:pic>
      </p:grpSp>
      <p:grpSp>
        <p:nvGrpSpPr>
          <p:cNvPr id="1052" name="Google Shape;1052;p223"/>
          <p:cNvGrpSpPr/>
          <p:nvPr/>
        </p:nvGrpSpPr>
        <p:grpSpPr>
          <a:xfrm>
            <a:off x="-1" y="0"/>
            <a:ext cx="12197757" cy="6895555"/>
            <a:chOff x="-1" y="0"/>
            <a:chExt cx="12197757" cy="6895555"/>
          </a:xfrm>
        </p:grpSpPr>
        <p:pic>
          <p:nvPicPr>
            <p:cNvPr id="1053" name="Google Shape;1053;p22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4469369" cy="6857999"/>
            </a:xfrm>
            <a:prstGeom prst="rect">
              <a:avLst/>
            </a:prstGeom>
            <a:noFill/>
            <a:ln>
              <a:noFill/>
            </a:ln>
          </p:spPr>
        </p:pic>
        <p:pic>
          <p:nvPicPr>
            <p:cNvPr id="1054" name="Google Shape;1054;p22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5810" y="3368926"/>
              <a:ext cx="2910669" cy="2461227"/>
            </a:xfrm>
            <a:prstGeom prst="rect">
              <a:avLst/>
            </a:prstGeom>
            <a:noFill/>
            <a:ln>
              <a:noFill/>
            </a:ln>
          </p:spPr>
        </p:pic>
        <p:pic>
          <p:nvPicPr>
            <p:cNvPr id="1055" name="Google Shape;1055;p22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617149" y="0"/>
              <a:ext cx="5375126" cy="1195175"/>
            </a:xfrm>
            <a:prstGeom prst="rect">
              <a:avLst/>
            </a:prstGeom>
            <a:noFill/>
            <a:ln>
              <a:noFill/>
            </a:ln>
          </p:spPr>
        </p:pic>
        <p:pic>
          <p:nvPicPr>
            <p:cNvPr id="1056" name="Google Shape;1056;p22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440420" y="4810523"/>
              <a:ext cx="2123971" cy="2085032"/>
            </a:xfrm>
            <a:prstGeom prst="rect">
              <a:avLst/>
            </a:prstGeom>
            <a:noFill/>
            <a:ln>
              <a:noFill/>
            </a:ln>
          </p:spPr>
        </p:pic>
        <p:pic>
          <p:nvPicPr>
            <p:cNvPr id="1057" name="Google Shape;1057;p22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5400000">
              <a:off x="10961969" y="3184211"/>
              <a:ext cx="1873982" cy="597592"/>
            </a:xfrm>
            <a:prstGeom prst="rect">
              <a:avLst/>
            </a:prstGeom>
            <a:noFill/>
            <a:ln>
              <a:noFill/>
            </a:ln>
          </p:spPr>
        </p:pic>
        <p:pic>
          <p:nvPicPr>
            <p:cNvPr id="1058" name="Google Shape;1058;p22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9976763" y="195263"/>
              <a:ext cx="1249815" cy="1256759"/>
            </a:xfrm>
            <a:prstGeom prst="rect">
              <a:avLst/>
            </a:prstGeom>
            <a:noFill/>
            <a:ln>
              <a:noFill/>
            </a:ln>
          </p:spPr>
        </p:pic>
        <p:pic>
          <p:nvPicPr>
            <p:cNvPr id="1059" name="Google Shape;1059;p22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40000" y="5534152"/>
              <a:ext cx="1085473" cy="1085473"/>
            </a:xfrm>
            <a:prstGeom prst="rect">
              <a:avLst/>
            </a:prstGeom>
            <a:noFill/>
            <a:ln>
              <a:noFill/>
            </a:ln>
          </p:spPr>
        </p:pic>
        <p:pic>
          <p:nvPicPr>
            <p:cNvPr id="1060" name="Google Shape;1060;p2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2970063" y="595923"/>
              <a:ext cx="366136" cy="344168"/>
            </a:xfrm>
            <a:prstGeom prst="rect">
              <a:avLst/>
            </a:prstGeom>
            <a:noFill/>
            <a:ln>
              <a:noFill/>
            </a:ln>
          </p:spPr>
        </p:pic>
        <p:pic>
          <p:nvPicPr>
            <p:cNvPr id="1061" name="Google Shape;1061;p2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6659001">
              <a:off x="11401485" y="1968047"/>
              <a:ext cx="366136" cy="344168"/>
            </a:xfrm>
            <a:prstGeom prst="rect">
              <a:avLst/>
            </a:prstGeom>
            <a:noFill/>
            <a:ln>
              <a:noFill/>
            </a:ln>
          </p:spPr>
        </p:pic>
        <p:pic>
          <p:nvPicPr>
            <p:cNvPr id="1062" name="Google Shape;1062;p22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722126">
              <a:off x="5177123" y="6281402"/>
              <a:ext cx="366136" cy="344168"/>
            </a:xfrm>
            <a:prstGeom prst="rect">
              <a:avLst/>
            </a:prstGeom>
            <a:noFill/>
            <a:ln>
              <a:noFill/>
            </a:ln>
          </p:spPr>
        </p:pic>
      </p:grpSp>
      <p:pic>
        <p:nvPicPr>
          <p:cNvPr id="1063" name="Google Shape;1063;p22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64" name="Google Shape;1064;p223"/>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5" name="Google Shape;1065;p223"/>
          <p:cNvSpPr txBox="1">
            <a:spLocks noGrp="1"/>
          </p:cNvSpPr>
          <p:nvPr>
            <p:ph type="ftr" idx="11"/>
          </p:nvPr>
        </p:nvSpPr>
        <p:spPr>
          <a:xfrm>
            <a:off x="4030435" y="621529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6" name="Google Shape;1066;p22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67" name="Google Shape;1067;p223"/>
          <p:cNvSpPr txBox="1">
            <a:spLocks noGrp="1"/>
          </p:cNvSpPr>
          <p:nvPr>
            <p:ph type="body" idx="1"/>
          </p:nvPr>
        </p:nvSpPr>
        <p:spPr>
          <a:xfrm>
            <a:off x="5997026" y="2050448"/>
            <a:ext cx="4523357" cy="358805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300"/>
              </a:spcBef>
              <a:spcAft>
                <a:spcPts val="0"/>
              </a:spcAft>
              <a:buClr>
                <a:schemeClr val="dk1"/>
              </a:buClr>
              <a:buSzPts val="2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68" name="Google Shape;1068;p22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5564391" y="5303630"/>
            <a:ext cx="4320958" cy="334874"/>
          </a:xfrm>
          <a:prstGeom prst="rect">
            <a:avLst/>
          </a:prstGeom>
          <a:noFill/>
          <a:ln>
            <a:noFill/>
          </a:ln>
        </p:spPr>
      </p:pic>
      <p:pic>
        <p:nvPicPr>
          <p:cNvPr id="1069" name="Google Shape;1069;p223"/>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a:off x="575810" y="1331912"/>
            <a:ext cx="3055617" cy="4707143"/>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Agenda-02">
  <p:cSld name="Agenda-02">
    <p:spTree>
      <p:nvGrpSpPr>
        <p:cNvPr id="1" name="Shape 1070"/>
        <p:cNvGrpSpPr/>
        <p:nvPr/>
      </p:nvGrpSpPr>
      <p:grpSpPr>
        <a:xfrm>
          <a:off x="0" y="0"/>
          <a:ext cx="0" cy="0"/>
          <a:chOff x="0" y="0"/>
          <a:chExt cx="0" cy="0"/>
        </a:xfrm>
      </p:grpSpPr>
      <p:pic>
        <p:nvPicPr>
          <p:cNvPr id="1071" name="Google Shape;1071;p22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 y="0"/>
            <a:ext cx="5372100" cy="4637913"/>
          </a:xfrm>
          <a:prstGeom prst="rect">
            <a:avLst/>
          </a:prstGeom>
          <a:noFill/>
          <a:ln>
            <a:noFill/>
          </a:ln>
        </p:spPr>
      </p:pic>
      <p:pic>
        <p:nvPicPr>
          <p:cNvPr id="1072" name="Google Shape;1072;p22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flipH="1">
            <a:off x="8906342" y="0"/>
            <a:ext cx="3285658" cy="6858000"/>
          </a:xfrm>
          <a:prstGeom prst="rect">
            <a:avLst/>
          </a:prstGeom>
          <a:noFill/>
          <a:ln>
            <a:noFill/>
          </a:ln>
        </p:spPr>
      </p:pic>
      <p:pic>
        <p:nvPicPr>
          <p:cNvPr id="1073" name="Google Shape;1073;p22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540093" y="380373"/>
            <a:ext cx="1651907" cy="2465471"/>
          </a:xfrm>
          <a:prstGeom prst="rect">
            <a:avLst/>
          </a:prstGeom>
          <a:noFill/>
          <a:ln>
            <a:noFill/>
          </a:ln>
        </p:spPr>
      </p:pic>
      <p:pic>
        <p:nvPicPr>
          <p:cNvPr id="1074" name="Google Shape;1074;p22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75" name="Google Shape;1075;p224"/>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6" name="Google Shape;1076;p224"/>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7" name="Google Shape;1077;p22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078" name="Google Shape;1078;p22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0177153" y="4899807"/>
            <a:ext cx="1051707" cy="1149165"/>
          </a:xfrm>
          <a:prstGeom prst="rect">
            <a:avLst/>
          </a:prstGeom>
          <a:noFill/>
          <a:ln>
            <a:noFill/>
          </a:ln>
        </p:spPr>
      </p:pic>
      <p:pic>
        <p:nvPicPr>
          <p:cNvPr id="1079" name="Google Shape;1079;p22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702775">
            <a:off x="136669" y="4532181"/>
            <a:ext cx="1192905" cy="1149165"/>
          </a:xfrm>
          <a:prstGeom prst="rect">
            <a:avLst/>
          </a:prstGeom>
          <a:noFill/>
          <a:ln>
            <a:noFill/>
          </a:ln>
        </p:spPr>
      </p:pic>
      <p:sp>
        <p:nvSpPr>
          <p:cNvPr id="1080" name="Google Shape;1080;p224"/>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81" name="Google Shape;1081;p224"/>
          <p:cNvSpPr txBox="1">
            <a:spLocks noGrp="1"/>
          </p:cNvSpPr>
          <p:nvPr>
            <p:ph type="body" idx="1"/>
          </p:nvPr>
        </p:nvSpPr>
        <p:spPr>
          <a:xfrm>
            <a:off x="3115581" y="1487785"/>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2" name="Google Shape;1082;p224"/>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83" name="Google Shape;1083;p224"/>
          <p:cNvSpPr txBox="1">
            <a:spLocks noGrp="1"/>
          </p:cNvSpPr>
          <p:nvPr>
            <p:ph type="body" idx="2"/>
          </p:nvPr>
        </p:nvSpPr>
        <p:spPr>
          <a:xfrm>
            <a:off x="3115581" y="2668484"/>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4" name="Google Shape;1084;p224"/>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085" name="Google Shape;1085;p2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8728191" flipH="1">
            <a:off x="882163" y="922316"/>
            <a:ext cx="306371" cy="287989"/>
          </a:xfrm>
          <a:prstGeom prst="rect">
            <a:avLst/>
          </a:prstGeom>
          <a:noFill/>
          <a:ln>
            <a:noFill/>
          </a:ln>
        </p:spPr>
      </p:pic>
      <p:pic>
        <p:nvPicPr>
          <p:cNvPr id="1086" name="Google Shape;1086;p2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22414" flipH="1">
            <a:off x="11599571" y="3414717"/>
            <a:ext cx="306371" cy="287989"/>
          </a:xfrm>
          <a:prstGeom prst="rect">
            <a:avLst/>
          </a:prstGeom>
          <a:noFill/>
          <a:ln>
            <a:noFill/>
          </a:ln>
        </p:spPr>
      </p:pic>
      <p:pic>
        <p:nvPicPr>
          <p:cNvPr id="1087" name="Google Shape;1087;p22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3058411" flipH="1">
            <a:off x="241060" y="6265971"/>
            <a:ext cx="306371" cy="287989"/>
          </a:xfrm>
          <a:prstGeom prst="rect">
            <a:avLst/>
          </a:prstGeom>
          <a:noFill/>
          <a:ln>
            <a:noFill/>
          </a:ln>
        </p:spPr>
      </p:pic>
      <p:pic>
        <p:nvPicPr>
          <p:cNvPr id="1088" name="Google Shape;1088;p224"/>
          <p:cNvPicPr preferRelativeResize="0"/>
          <p:nvPr/>
        </p:nvPicPr>
        <p:blipFill rotWithShape="1">
          <a:blip r:embed="rId9">
            <a:alphaModFix/>
          </a:blip>
          <a:srcRect/>
          <a:stretch/>
        </p:blipFill>
        <p:spPr>
          <a:xfrm>
            <a:off x="2710770" y="5414580"/>
            <a:ext cx="6667500" cy="333375"/>
          </a:xfrm>
          <a:prstGeom prst="rect">
            <a:avLst/>
          </a:prstGeom>
          <a:noFill/>
          <a:ln>
            <a:noFill/>
          </a:ln>
        </p:spPr>
      </p:pic>
      <p:sp>
        <p:nvSpPr>
          <p:cNvPr id="1089" name="Google Shape;1089;p224"/>
          <p:cNvSpPr txBox="1">
            <a:spLocks noGrp="1"/>
          </p:cNvSpPr>
          <p:nvPr>
            <p:ph type="body" idx="3"/>
          </p:nvPr>
        </p:nvSpPr>
        <p:spPr>
          <a:xfrm>
            <a:off x="3115581" y="3806741"/>
            <a:ext cx="556712" cy="497794"/>
          </a:xfrm>
          <a:prstGeom prst="rect">
            <a:avLst/>
          </a:prstGeom>
          <a:noFill/>
          <a:ln>
            <a:noFill/>
          </a:ln>
        </p:spPr>
        <p:txBody>
          <a:bodyPr spcFirstLastPara="1" wrap="square" lIns="91425" tIns="45700" rIns="91425" bIns="45700" anchor="t" anchorCtr="0">
            <a:noAutofit/>
          </a:bodyPr>
          <a:lstStyle>
            <a:lvl1pPr marL="457200" lvl="0" indent="-647700" algn="l">
              <a:lnSpc>
                <a:spcPct val="90000"/>
              </a:lnSpc>
              <a:spcBef>
                <a:spcPts val="1000"/>
              </a:spcBef>
              <a:spcAft>
                <a:spcPts val="0"/>
              </a:spcAft>
              <a:buClr>
                <a:schemeClr val="accent2"/>
              </a:buClr>
              <a:buSzPts val="6600"/>
              <a:buFont typeface="Arial"/>
              <a:buChar char="•"/>
              <a:defRPr sz="6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49"/>
        <p:cNvGrpSpPr/>
        <p:nvPr/>
      </p:nvGrpSpPr>
      <p:grpSpPr>
        <a:xfrm>
          <a:off x="0" y="0"/>
          <a:ext cx="0" cy="0"/>
          <a:chOff x="0" y="0"/>
          <a:chExt cx="0" cy="0"/>
        </a:xfrm>
      </p:grpSpPr>
      <p:grpSp>
        <p:nvGrpSpPr>
          <p:cNvPr id="150" name="Google Shape;150;p162"/>
          <p:cNvGrpSpPr/>
          <p:nvPr/>
        </p:nvGrpSpPr>
        <p:grpSpPr>
          <a:xfrm>
            <a:off x="-7686" y="0"/>
            <a:ext cx="12215900" cy="5401644"/>
            <a:chOff x="-7685" y="0"/>
            <a:chExt cx="12215900" cy="5401644"/>
          </a:xfrm>
        </p:grpSpPr>
        <p:pic>
          <p:nvPicPr>
            <p:cNvPr id="151" name="Google Shape;151;p1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52" name="Google Shape;152;p16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53" name="Google Shape;153;p162"/>
          <p:cNvGrpSpPr/>
          <p:nvPr/>
        </p:nvGrpSpPr>
        <p:grpSpPr>
          <a:xfrm>
            <a:off x="-37819" y="0"/>
            <a:ext cx="12200175" cy="6858000"/>
            <a:chOff x="-37819" y="0"/>
            <a:chExt cx="12200175" cy="6858000"/>
          </a:xfrm>
        </p:grpSpPr>
        <p:pic>
          <p:nvPicPr>
            <p:cNvPr id="154" name="Google Shape;154;p1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55" name="Google Shape;155;p16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56" name="Google Shape;156;p162"/>
          <p:cNvGrpSpPr/>
          <p:nvPr/>
        </p:nvGrpSpPr>
        <p:grpSpPr>
          <a:xfrm>
            <a:off x="387424" y="0"/>
            <a:ext cx="11042132" cy="6859390"/>
            <a:chOff x="387424" y="0"/>
            <a:chExt cx="11042132" cy="6859390"/>
          </a:xfrm>
        </p:grpSpPr>
        <p:pic>
          <p:nvPicPr>
            <p:cNvPr id="157" name="Google Shape;157;p16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58" name="Google Shape;158;p16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59" name="Google Shape;159;p16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60" name="Google Shape;160;p16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61" name="Google Shape;161;p16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62" name="Google Shape;162;p16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63" name="Google Shape;163;p16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64" name="Google Shape;164;p16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65" name="Google Shape;165;p16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66" name="Google Shape;166;p162"/>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162"/>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8" name="Google Shape;168;p1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9" name="Google Shape;169;p1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16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Agenda-03">
  <p:cSld name="Agenda-03">
    <p:spTree>
      <p:nvGrpSpPr>
        <p:cNvPr id="1" name="Shape 1090"/>
        <p:cNvGrpSpPr/>
        <p:nvPr/>
      </p:nvGrpSpPr>
      <p:grpSpPr>
        <a:xfrm>
          <a:off x="0" y="0"/>
          <a:ext cx="0" cy="0"/>
          <a:chOff x="0" y="0"/>
          <a:chExt cx="0" cy="0"/>
        </a:xfrm>
      </p:grpSpPr>
      <p:pic>
        <p:nvPicPr>
          <p:cNvPr id="1091" name="Google Shape;1091;p22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823237" cy="6858000"/>
          </a:xfrm>
          <a:prstGeom prst="rect">
            <a:avLst/>
          </a:prstGeom>
          <a:noFill/>
          <a:ln>
            <a:noFill/>
          </a:ln>
        </p:spPr>
      </p:pic>
      <p:pic>
        <p:nvPicPr>
          <p:cNvPr id="1092" name="Google Shape;1092;p22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706523" y="0"/>
            <a:ext cx="9485477" cy="6858000"/>
          </a:xfrm>
          <a:prstGeom prst="rect">
            <a:avLst/>
          </a:prstGeom>
          <a:noFill/>
          <a:ln>
            <a:noFill/>
          </a:ln>
        </p:spPr>
      </p:pic>
      <p:pic>
        <p:nvPicPr>
          <p:cNvPr id="1093" name="Google Shape;1093;p22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094" name="Google Shape;1094;p225"/>
          <p:cNvSpPr txBox="1">
            <a:spLocks noGrp="1"/>
          </p:cNvSpPr>
          <p:nvPr>
            <p:ph type="dt" idx="10"/>
          </p:nvPr>
        </p:nvSpPr>
        <p:spPr>
          <a:xfrm>
            <a:off x="882163" y="619927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5" name="Google Shape;1095;p225"/>
          <p:cNvSpPr txBox="1">
            <a:spLocks noGrp="1"/>
          </p:cNvSpPr>
          <p:nvPr>
            <p:ph type="ftr" idx="11"/>
          </p:nvPr>
        </p:nvSpPr>
        <p:spPr>
          <a:xfrm>
            <a:off x="4185557" y="619927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6" name="Google Shape;1096;p22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097" name="Google Shape;1097;p225"/>
          <p:cNvSpPr/>
          <p:nvPr/>
        </p:nvSpPr>
        <p:spPr>
          <a:xfrm>
            <a:off x="3777395" y="1672625"/>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8" name="Google Shape;1098;p225"/>
          <p:cNvSpPr/>
          <p:nvPr/>
        </p:nvSpPr>
        <p:spPr>
          <a:xfrm>
            <a:off x="3777395" y="2853324"/>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sp>
        <p:nvSpPr>
          <p:cNvPr id="1099" name="Google Shape;1099;p225"/>
          <p:cNvSpPr/>
          <p:nvPr/>
        </p:nvSpPr>
        <p:spPr>
          <a:xfrm>
            <a:off x="3769200" y="3991581"/>
            <a:ext cx="6096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a:solidFill>
                  <a:schemeClr val="dk1"/>
                </a:solidFill>
                <a:latin typeface="Century Gothic"/>
                <a:ea typeface="Century Gothic"/>
                <a:cs typeface="Century Gothic"/>
                <a:sym typeface="Century Gothic"/>
              </a:rPr>
              <a:t>Lorem ipsum dolor sit amet, consectetur adipiscing elit, sed do eiusmod tempor </a:t>
            </a:r>
            <a:endParaRPr/>
          </a:p>
        </p:txBody>
      </p:sp>
      <p:pic>
        <p:nvPicPr>
          <p:cNvPr id="1100" name="Google Shape;1100;p22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9857101" y="465898"/>
            <a:ext cx="2334899" cy="6129110"/>
          </a:xfrm>
          <a:prstGeom prst="rect">
            <a:avLst/>
          </a:prstGeom>
          <a:noFill/>
          <a:ln>
            <a:noFill/>
          </a:ln>
        </p:spPr>
      </p:pic>
      <p:pic>
        <p:nvPicPr>
          <p:cNvPr id="1101" name="Google Shape;1101;p225"/>
          <p:cNvPicPr preferRelativeResize="0"/>
          <p:nvPr/>
        </p:nvPicPr>
        <p:blipFill rotWithShape="1">
          <a:blip r:embed="rId6">
            <a:alphaModFix/>
          </a:blip>
          <a:srcRect/>
          <a:stretch/>
        </p:blipFill>
        <p:spPr>
          <a:xfrm>
            <a:off x="3581443" y="5294767"/>
            <a:ext cx="4762500" cy="247650"/>
          </a:xfrm>
          <a:prstGeom prst="rect">
            <a:avLst/>
          </a:prstGeom>
          <a:noFill/>
          <a:ln>
            <a:noFill/>
          </a:ln>
        </p:spPr>
      </p:pic>
      <p:pic>
        <p:nvPicPr>
          <p:cNvPr id="1102" name="Google Shape;1102;p22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57874">
            <a:off x="279457" y="3966116"/>
            <a:ext cx="1349829" cy="1325082"/>
          </a:xfrm>
          <a:prstGeom prst="rect">
            <a:avLst/>
          </a:prstGeom>
          <a:noFill/>
          <a:ln>
            <a:noFill/>
          </a:ln>
        </p:spPr>
      </p:pic>
      <p:pic>
        <p:nvPicPr>
          <p:cNvPr id="1103" name="Google Shape;1103;p2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4207326"/>
            <a:ext cx="2712120" cy="274225"/>
          </a:xfrm>
          <a:prstGeom prst="rect">
            <a:avLst/>
          </a:prstGeom>
          <a:noFill/>
          <a:ln>
            <a:noFill/>
          </a:ln>
        </p:spPr>
      </p:pic>
      <p:pic>
        <p:nvPicPr>
          <p:cNvPr id="1104" name="Google Shape;1104;p2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3043135"/>
            <a:ext cx="2712120" cy="274225"/>
          </a:xfrm>
          <a:prstGeom prst="rect">
            <a:avLst/>
          </a:prstGeom>
          <a:noFill/>
          <a:ln>
            <a:noFill/>
          </a:ln>
        </p:spPr>
      </p:pic>
      <p:pic>
        <p:nvPicPr>
          <p:cNvPr id="1105" name="Google Shape;1105;p22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3" y="1910049"/>
            <a:ext cx="2712120" cy="274225"/>
          </a:xfrm>
          <a:prstGeom prst="rect">
            <a:avLst/>
          </a:prstGeom>
          <a:noFill/>
          <a:ln>
            <a:noFill/>
          </a:ln>
        </p:spPr>
      </p:pic>
      <p:pic>
        <p:nvPicPr>
          <p:cNvPr id="1106" name="Google Shape;1106;p22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462912" y="219650"/>
            <a:ext cx="1780699" cy="3504747"/>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Объект с подписью" type="objTx">
  <p:cSld name="OBJECT_WITH_CAPTION_TEXT">
    <p:spTree>
      <p:nvGrpSpPr>
        <p:cNvPr id="1" name="Shape 1107"/>
        <p:cNvGrpSpPr/>
        <p:nvPr/>
      </p:nvGrpSpPr>
      <p:grpSpPr>
        <a:xfrm>
          <a:off x="0" y="0"/>
          <a:ext cx="0" cy="0"/>
          <a:chOff x="0" y="0"/>
          <a:chExt cx="0" cy="0"/>
        </a:xfrm>
      </p:grpSpPr>
      <p:pic>
        <p:nvPicPr>
          <p:cNvPr id="1108" name="Google Shape;1108;p22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860134" y="0"/>
            <a:ext cx="4331866" cy="3403609"/>
          </a:xfrm>
          <a:prstGeom prst="rect">
            <a:avLst/>
          </a:prstGeom>
          <a:noFill/>
          <a:ln>
            <a:noFill/>
          </a:ln>
        </p:spPr>
      </p:pic>
      <p:pic>
        <p:nvPicPr>
          <p:cNvPr id="1109" name="Google Shape;1109;p22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2788370">
            <a:off x="348697" y="4677002"/>
            <a:ext cx="1319315" cy="2383971"/>
          </a:xfrm>
          <a:prstGeom prst="rect">
            <a:avLst/>
          </a:prstGeom>
          <a:noFill/>
          <a:ln>
            <a:noFill/>
          </a:ln>
        </p:spPr>
      </p:pic>
      <p:pic>
        <p:nvPicPr>
          <p:cNvPr id="1110" name="Google Shape;1110;p22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7374519" y="0"/>
            <a:ext cx="4823237" cy="6858000"/>
          </a:xfrm>
          <a:prstGeom prst="rect">
            <a:avLst/>
          </a:prstGeom>
          <a:noFill/>
          <a:ln>
            <a:noFill/>
          </a:ln>
        </p:spPr>
      </p:pic>
      <p:pic>
        <p:nvPicPr>
          <p:cNvPr id="1111" name="Google Shape;1111;p22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12" name="Google Shape;1112;p2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3" name="Google Shape;1113;p226"/>
          <p:cNvSpPr txBox="1">
            <a:spLocks noGrp="1"/>
          </p:cNvSpPr>
          <p:nvPr>
            <p:ph type="body" idx="1"/>
          </p:nvPr>
        </p:nvSpPr>
        <p:spPr>
          <a:xfrm>
            <a:off x="5603456" y="457201"/>
            <a:ext cx="4846830" cy="540385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14" name="Google Shape;1114;p226"/>
          <p:cNvSpPr txBox="1">
            <a:spLocks noGrp="1"/>
          </p:cNvSpPr>
          <p:nvPr>
            <p:ph type="body" idx="2"/>
          </p:nvPr>
        </p:nvSpPr>
        <p:spPr>
          <a:xfrm>
            <a:off x="839788" y="2465614"/>
            <a:ext cx="3932237" cy="340337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5" name="Google Shape;1115;p2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6" name="Google Shape;1116;p2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7" name="Google Shape;1117;p22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18" name="Google Shape;1118;p2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81717" y="4479876"/>
            <a:ext cx="635636" cy="635636"/>
          </a:xfrm>
          <a:prstGeom prst="rect">
            <a:avLst/>
          </a:prstGeom>
          <a:noFill/>
          <a:ln>
            <a:noFill/>
          </a:ln>
        </p:spPr>
      </p:pic>
      <p:pic>
        <p:nvPicPr>
          <p:cNvPr id="1119" name="Google Shape;1119;p22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2563" y="5764520"/>
            <a:ext cx="635636" cy="635636"/>
          </a:xfrm>
          <a:prstGeom prst="rect">
            <a:avLst/>
          </a:prstGeom>
          <a:noFill/>
          <a:ln>
            <a:noFill/>
          </a:ln>
        </p:spPr>
      </p:pic>
      <p:pic>
        <p:nvPicPr>
          <p:cNvPr id="1120" name="Google Shape;1120;p22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64318" y="-170806"/>
            <a:ext cx="1888671" cy="1854045"/>
          </a:xfrm>
          <a:prstGeom prst="rect">
            <a:avLst/>
          </a:prstGeom>
          <a:noFill/>
          <a:ln>
            <a:noFill/>
          </a:ln>
        </p:spPr>
      </p:pic>
      <p:pic>
        <p:nvPicPr>
          <p:cNvPr id="1121" name="Google Shape;1121;p22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822176" y="1194615"/>
            <a:ext cx="1223697" cy="2408464"/>
          </a:xfrm>
          <a:prstGeom prst="rect">
            <a:avLst/>
          </a:prstGeom>
          <a:noFill/>
          <a:ln>
            <a:noFill/>
          </a:ln>
        </p:spPr>
      </p:pic>
      <p:pic>
        <p:nvPicPr>
          <p:cNvPr id="1122" name="Google Shape;1122;p22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382105" y="59472"/>
            <a:ext cx="516691" cy="51669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Рисунок с подписью" type="picTx">
  <p:cSld name="PICTURE_WITH_CAPTION_TEXT">
    <p:spTree>
      <p:nvGrpSpPr>
        <p:cNvPr id="1" name="Shape 1123"/>
        <p:cNvGrpSpPr/>
        <p:nvPr/>
      </p:nvGrpSpPr>
      <p:grpSpPr>
        <a:xfrm>
          <a:off x="0" y="0"/>
          <a:ext cx="0" cy="0"/>
          <a:chOff x="0" y="0"/>
          <a:chExt cx="0" cy="0"/>
        </a:xfrm>
      </p:grpSpPr>
      <p:pic>
        <p:nvPicPr>
          <p:cNvPr id="1124" name="Google Shape;1124;p227"/>
          <p:cNvPicPr preferRelativeResize="0"/>
          <p:nvPr/>
        </p:nvPicPr>
        <p:blipFill rotWithShape="1">
          <a:blip r:embed="rId2" cstate="email">
            <a:alphaModFix/>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a:noFill/>
          <a:ln>
            <a:noFill/>
          </a:ln>
        </p:spPr>
      </p:pic>
      <p:pic>
        <p:nvPicPr>
          <p:cNvPr id="1125" name="Google Shape;1125;p227"/>
          <p:cNvPicPr preferRelativeResize="0"/>
          <p:nvPr/>
        </p:nvPicPr>
        <p:blipFill rotWithShape="1">
          <a:blip r:embed="rId3" cstate="email">
            <a:alphaModFix/>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a:noFill/>
          <a:ln>
            <a:noFill/>
          </a:ln>
        </p:spPr>
      </p:pic>
      <p:pic>
        <p:nvPicPr>
          <p:cNvPr id="1126" name="Google Shape;1126;p22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9337876" y="155276"/>
            <a:ext cx="3172531" cy="5437413"/>
          </a:xfrm>
          <a:prstGeom prst="rect">
            <a:avLst/>
          </a:prstGeom>
          <a:noFill/>
          <a:ln>
            <a:noFill/>
          </a:ln>
        </p:spPr>
      </p:pic>
      <p:pic>
        <p:nvPicPr>
          <p:cNvPr id="1127" name="Google Shape;1127;p22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28" name="Google Shape;1128;p227"/>
          <p:cNvSpPr txBox="1">
            <a:spLocks noGrp="1"/>
          </p:cNvSpPr>
          <p:nvPr>
            <p:ph type="title"/>
          </p:nvPr>
        </p:nvSpPr>
        <p:spPr>
          <a:xfrm>
            <a:off x="0" y="457200"/>
            <a:ext cx="12192000" cy="122197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9" name="Google Shape;1129;p227"/>
          <p:cNvSpPr>
            <a:spLocks noGrp="1"/>
          </p:cNvSpPr>
          <p:nvPr>
            <p:ph type="pic" idx="2"/>
          </p:nvPr>
        </p:nvSpPr>
        <p:spPr>
          <a:xfrm>
            <a:off x="5183188" y="2573951"/>
            <a:ext cx="4436750" cy="3287099"/>
          </a:xfrm>
          <a:prstGeom prst="rect">
            <a:avLst/>
          </a:prstGeom>
          <a:noFill/>
          <a:ln>
            <a:noFill/>
          </a:ln>
        </p:spPr>
      </p:sp>
      <p:sp>
        <p:nvSpPr>
          <p:cNvPr id="1130" name="Google Shape;1130;p227"/>
          <p:cNvSpPr txBox="1">
            <a:spLocks noGrp="1"/>
          </p:cNvSpPr>
          <p:nvPr>
            <p:ph type="body" idx="1"/>
          </p:nvPr>
        </p:nvSpPr>
        <p:spPr>
          <a:xfrm>
            <a:off x="839788" y="2573952"/>
            <a:ext cx="3932237" cy="329503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31" name="Google Shape;1131;p2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2" name="Google Shape;1132;p2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3" name="Google Shape;1133;p22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34" name="Google Shape;1134;p22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08666" y="4771471"/>
            <a:ext cx="4256116" cy="1642435"/>
          </a:xfrm>
          <a:prstGeom prst="rect">
            <a:avLst/>
          </a:prstGeom>
          <a:noFill/>
          <a:ln>
            <a:noFill/>
          </a:ln>
        </p:spPr>
      </p:pic>
      <p:pic>
        <p:nvPicPr>
          <p:cNvPr id="1135" name="Google Shape;1135;p22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61893" y="1772797"/>
            <a:ext cx="2770040" cy="214678"/>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32_Заголовок раздела">
  <p:cSld name="32_Заголовок раздела">
    <p:spTree>
      <p:nvGrpSpPr>
        <p:cNvPr id="1" name="Shape 1136"/>
        <p:cNvGrpSpPr/>
        <p:nvPr/>
      </p:nvGrpSpPr>
      <p:grpSpPr>
        <a:xfrm>
          <a:off x="0" y="0"/>
          <a:ext cx="0" cy="0"/>
          <a:chOff x="0" y="0"/>
          <a:chExt cx="0" cy="0"/>
        </a:xfrm>
      </p:grpSpPr>
      <p:pic>
        <p:nvPicPr>
          <p:cNvPr id="1137" name="Google Shape;1137;p228"/>
          <p:cNvPicPr preferRelativeResize="0"/>
          <p:nvPr/>
        </p:nvPicPr>
        <p:blipFill rotWithShape="1">
          <a:blip r:embed="rId2" cstate="email">
            <a:alphaModFix/>
            <a:extLst>
              <a:ext uri="{28A0092B-C50C-407E-A947-70E740481C1C}">
                <a14:useLocalDpi xmlns:a14="http://schemas.microsoft.com/office/drawing/2010/main"/>
              </a:ext>
            </a:extLst>
          </a:blip>
          <a:srcRect t="1314" b="72870"/>
          <a:stretch/>
        </p:blipFill>
        <p:spPr>
          <a:xfrm rot="-5400000">
            <a:off x="9409138" y="3586196"/>
            <a:ext cx="3795290" cy="1770435"/>
          </a:xfrm>
          <a:prstGeom prst="rect">
            <a:avLst/>
          </a:prstGeom>
          <a:noFill/>
          <a:ln>
            <a:noFill/>
          </a:ln>
        </p:spPr>
      </p:pic>
      <p:pic>
        <p:nvPicPr>
          <p:cNvPr id="1138" name="Google Shape;1138;p22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137802" y="1766204"/>
            <a:ext cx="2054198" cy="2016538"/>
          </a:xfrm>
          <a:prstGeom prst="rect">
            <a:avLst/>
          </a:prstGeom>
          <a:noFill/>
          <a:ln>
            <a:noFill/>
          </a:ln>
        </p:spPr>
      </p:pic>
      <p:pic>
        <p:nvPicPr>
          <p:cNvPr id="1139" name="Google Shape;1139;p22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flipH="1">
            <a:off x="0" y="0"/>
            <a:ext cx="3285658" cy="6858000"/>
          </a:xfrm>
          <a:prstGeom prst="rect">
            <a:avLst/>
          </a:prstGeom>
          <a:noFill/>
          <a:ln>
            <a:noFill/>
          </a:ln>
        </p:spPr>
      </p:pic>
      <p:pic>
        <p:nvPicPr>
          <p:cNvPr id="1140" name="Google Shape;1140;p22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141" name="Google Shape;1141;p228"/>
          <p:cNvSpPr txBox="1">
            <a:spLocks noGrp="1"/>
          </p:cNvSpPr>
          <p:nvPr>
            <p:ph type="dt" idx="10"/>
          </p:nvPr>
        </p:nvSpPr>
        <p:spPr>
          <a:xfrm>
            <a:off x="899913" y="637460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2" name="Google Shape;1142;p228"/>
          <p:cNvSpPr txBox="1">
            <a:spLocks noGrp="1"/>
          </p:cNvSpPr>
          <p:nvPr>
            <p:ph type="ftr" idx="11"/>
          </p:nvPr>
        </p:nvSpPr>
        <p:spPr>
          <a:xfrm>
            <a:off x="5107021" y="636905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3" name="Google Shape;1143;p22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44" name="Google Shape;1144;p228"/>
          <p:cNvPicPr preferRelativeResize="0"/>
          <p:nvPr/>
        </p:nvPicPr>
        <p:blipFill rotWithShape="1">
          <a:blip r:embed="rId6" cstate="email">
            <a:alphaModFix/>
            <a:extLst>
              <a:ext uri="{28A0092B-C50C-407E-A947-70E740481C1C}">
                <a14:useLocalDpi xmlns:a14="http://schemas.microsoft.com/office/drawing/2010/main"/>
              </a:ext>
            </a:extLst>
          </a:blip>
          <a:srcRect r="27583"/>
          <a:stretch/>
        </p:blipFill>
        <p:spPr>
          <a:xfrm flipH="1">
            <a:off x="-5756" y="2912265"/>
            <a:ext cx="862469" cy="2344069"/>
          </a:xfrm>
          <a:prstGeom prst="rect">
            <a:avLst/>
          </a:prstGeom>
          <a:noFill/>
          <a:ln>
            <a:noFill/>
          </a:ln>
        </p:spPr>
      </p:pic>
      <p:pic>
        <p:nvPicPr>
          <p:cNvPr id="1145" name="Google Shape;1145;p22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945598">
            <a:off x="11136657" y="3421105"/>
            <a:ext cx="1205815" cy="1317554"/>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33_Заголовок раздела">
  <p:cSld name="33_Заголовок раздела">
    <p:spTree>
      <p:nvGrpSpPr>
        <p:cNvPr id="1" name="Shape 1146"/>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Заголовок и вертикальный текст" type="vertTx">
  <p:cSld name="VERTICAL_TEXT">
    <p:spTree>
      <p:nvGrpSpPr>
        <p:cNvPr id="1" name="Shape 1147"/>
        <p:cNvGrpSpPr/>
        <p:nvPr/>
      </p:nvGrpSpPr>
      <p:grpSpPr>
        <a:xfrm>
          <a:off x="0" y="0"/>
          <a:ext cx="0" cy="0"/>
          <a:chOff x="0" y="0"/>
          <a:chExt cx="0" cy="0"/>
        </a:xfrm>
      </p:grpSpPr>
      <p:grpSp>
        <p:nvGrpSpPr>
          <p:cNvPr id="1148" name="Google Shape;1148;p230"/>
          <p:cNvGrpSpPr/>
          <p:nvPr/>
        </p:nvGrpSpPr>
        <p:grpSpPr>
          <a:xfrm>
            <a:off x="0" y="0"/>
            <a:ext cx="12190413" cy="6858000"/>
            <a:chOff x="0" y="0"/>
            <a:chExt cx="12190413" cy="6858000"/>
          </a:xfrm>
        </p:grpSpPr>
        <p:pic>
          <p:nvPicPr>
            <p:cNvPr id="1149" name="Google Shape;1149;p23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4106230" cy="2773986"/>
            </a:xfrm>
            <a:prstGeom prst="rect">
              <a:avLst/>
            </a:prstGeom>
            <a:noFill/>
            <a:ln>
              <a:noFill/>
            </a:ln>
          </p:spPr>
        </p:pic>
        <p:pic>
          <p:nvPicPr>
            <p:cNvPr id="1150" name="Google Shape;1150;p23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3791" y="1283487"/>
              <a:ext cx="8746622" cy="5574513"/>
            </a:xfrm>
            <a:prstGeom prst="rect">
              <a:avLst/>
            </a:prstGeom>
            <a:noFill/>
            <a:ln>
              <a:noFill/>
            </a:ln>
          </p:spPr>
        </p:pic>
      </p:grpSp>
      <p:pic>
        <p:nvPicPr>
          <p:cNvPr id="1151" name="Google Shape;1151;p23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1517" y="6048972"/>
            <a:ext cx="968896" cy="809028"/>
          </a:xfrm>
          <a:prstGeom prst="rect">
            <a:avLst/>
          </a:prstGeom>
          <a:noFill/>
          <a:ln>
            <a:noFill/>
          </a:ln>
        </p:spPr>
      </p:pic>
      <p:sp>
        <p:nvSpPr>
          <p:cNvPr id="1152" name="Google Shape;1152;p230"/>
          <p:cNvSpPr txBox="1">
            <a:spLocks noGrp="1"/>
          </p:cNvSpPr>
          <p:nvPr>
            <p:ph type="title"/>
          </p:nvPr>
        </p:nvSpPr>
        <p:spPr>
          <a:xfrm>
            <a:off x="0" y="0"/>
            <a:ext cx="12192000" cy="2334986"/>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3" name="Google Shape;1153;p230"/>
          <p:cNvSpPr txBox="1">
            <a:spLocks noGrp="1"/>
          </p:cNvSpPr>
          <p:nvPr>
            <p:ph type="body" idx="1"/>
          </p:nvPr>
        </p:nvSpPr>
        <p:spPr>
          <a:xfrm rot="5400000">
            <a:off x="4651815" y="1007333"/>
            <a:ext cx="2578127" cy="633004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4" name="Google Shape;1154;p2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5" name="Google Shape;1155;p2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6" name="Google Shape;1156;p23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57" name="Google Shape;1157;p23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595257" y="1642738"/>
            <a:ext cx="345621" cy="345621"/>
          </a:xfrm>
          <a:prstGeom prst="rect">
            <a:avLst/>
          </a:prstGeom>
          <a:noFill/>
          <a:ln>
            <a:noFill/>
          </a:ln>
        </p:spPr>
      </p:pic>
      <p:pic>
        <p:nvPicPr>
          <p:cNvPr id="1158" name="Google Shape;1158;p23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917337">
            <a:off x="360934" y="1371794"/>
            <a:ext cx="768501" cy="1518557"/>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Вертикальный заголовок и текст" type="vertTitleAndTx">
  <p:cSld name="VERTICAL_TITLE_AND_VERTICAL_TEXT">
    <p:spTree>
      <p:nvGrpSpPr>
        <p:cNvPr id="1" name="Shape 1159"/>
        <p:cNvGrpSpPr/>
        <p:nvPr/>
      </p:nvGrpSpPr>
      <p:grpSpPr>
        <a:xfrm>
          <a:off x="0" y="0"/>
          <a:ext cx="0" cy="0"/>
          <a:chOff x="0" y="0"/>
          <a:chExt cx="0" cy="0"/>
        </a:xfrm>
      </p:grpSpPr>
      <p:pic>
        <p:nvPicPr>
          <p:cNvPr id="1160" name="Google Shape;1160;p2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757" y="3175794"/>
            <a:ext cx="1760174" cy="3673929"/>
          </a:xfrm>
          <a:prstGeom prst="rect">
            <a:avLst/>
          </a:prstGeom>
          <a:noFill/>
          <a:ln>
            <a:noFill/>
          </a:ln>
        </p:spPr>
      </p:pic>
      <p:pic>
        <p:nvPicPr>
          <p:cNvPr id="1161" name="Google Shape;1161;p23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5400000">
            <a:off x="-1777752" y="1771996"/>
            <a:ext cx="5649296" cy="2105304"/>
          </a:xfrm>
          <a:prstGeom prst="rect">
            <a:avLst/>
          </a:prstGeom>
          <a:noFill/>
          <a:ln>
            <a:noFill/>
          </a:ln>
        </p:spPr>
      </p:pic>
      <p:pic>
        <p:nvPicPr>
          <p:cNvPr id="1162" name="Google Shape;1162;p23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163" name="Google Shape;1163;p2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4" name="Google Shape;1164;p2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5" name="Google Shape;1165;p2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6" name="Google Shape;1166;p2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7" name="Google Shape;1167;p23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168" name="Google Shape;1168;p23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5400000">
            <a:off x="7476037" y="3136061"/>
            <a:ext cx="3483429" cy="269966"/>
          </a:xfrm>
          <a:prstGeom prst="rect">
            <a:avLst/>
          </a:prstGeom>
          <a:noFill/>
          <a:ln>
            <a:noFill/>
          </a:ln>
        </p:spPr>
      </p:pic>
      <p:pic>
        <p:nvPicPr>
          <p:cNvPr id="1169" name="Google Shape;1169;p23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3600000">
            <a:off x="1178613" y="4615007"/>
            <a:ext cx="1319104" cy="2596243"/>
          </a:xfrm>
          <a:prstGeom prst="rect">
            <a:avLst/>
          </a:prstGeom>
          <a:noFill/>
          <a:ln>
            <a:noFill/>
          </a:ln>
        </p:spPr>
      </p:pic>
      <p:pic>
        <p:nvPicPr>
          <p:cNvPr id="1170" name="Google Shape;1170;p23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0726" y="-1"/>
            <a:ext cx="2215243" cy="2174630"/>
          </a:xfrm>
          <a:prstGeom prst="rect">
            <a:avLst/>
          </a:prstGeom>
          <a:noFill/>
          <a:ln>
            <a:noFill/>
          </a:ln>
        </p:spPr>
      </p:pic>
      <p:pic>
        <p:nvPicPr>
          <p:cNvPr id="1171" name="Google Shape;1171;p23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03342" y="617713"/>
            <a:ext cx="1270934" cy="1273629"/>
          </a:xfrm>
          <a:prstGeom prst="rect">
            <a:avLst/>
          </a:prstGeom>
          <a:noFill/>
          <a:ln>
            <a:noFill/>
          </a:ln>
        </p:spPr>
      </p:pic>
      <p:pic>
        <p:nvPicPr>
          <p:cNvPr id="1172" name="Google Shape;1172;p23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5400000">
            <a:off x="9438160" y="2580013"/>
            <a:ext cx="3581400" cy="1382062"/>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2_LEER">
  <p:cSld name="2_LEER">
    <p:spTree>
      <p:nvGrpSpPr>
        <p:cNvPr id="1" name="Shape 1173"/>
        <p:cNvGrpSpPr/>
        <p:nvPr/>
      </p:nvGrpSpPr>
      <p:grpSpPr>
        <a:xfrm>
          <a:off x="0" y="0"/>
          <a:ext cx="0" cy="0"/>
          <a:chOff x="0" y="0"/>
          <a:chExt cx="0" cy="0"/>
        </a:xfrm>
      </p:grpSpPr>
      <p:sp>
        <p:nvSpPr>
          <p:cNvPr id="1174" name="Google Shape;1174;p232"/>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5" name="Google Shape;1175;p232"/>
          <p:cNvSpPr txBox="1">
            <a:spLocks noGrp="1"/>
          </p:cNvSpPr>
          <p:nvPr>
            <p:ph type="body" idx="1"/>
          </p:nvPr>
        </p:nvSpPr>
        <p:spPr>
          <a:xfrm>
            <a:off x="540070" y="972000"/>
            <a:ext cx="11111046" cy="540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2800"/>
              <a:buNone/>
              <a:defRPr>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202"/>
        <p:cNvGrpSpPr/>
        <p:nvPr/>
      </p:nvGrpSpPr>
      <p:grpSpPr>
        <a:xfrm>
          <a:off x="0" y="0"/>
          <a:ext cx="0" cy="0"/>
          <a:chOff x="0" y="0"/>
          <a:chExt cx="0" cy="0"/>
        </a:xfrm>
      </p:grpSpPr>
      <p:pic>
        <p:nvPicPr>
          <p:cNvPr id="1203" name="Google Shape;1203;p12"/>
          <p:cNvPicPr preferRelativeResize="0"/>
          <p:nvPr/>
        </p:nvPicPr>
        <p:blipFill rotWithShape="1">
          <a:blip r:embed="rId2" cstate="email">
            <a:alphaModFix/>
            <a:extLst>
              <a:ext uri="{28A0092B-C50C-407E-A947-70E740481C1C}">
                <a14:useLocalDpi xmlns:a14="http://schemas.microsoft.com/office/drawing/2010/main"/>
              </a:ext>
            </a:extLst>
          </a:blip>
          <a:srcRect r="20409"/>
          <a:stretch/>
        </p:blipFill>
        <p:spPr>
          <a:xfrm>
            <a:off x="6807999" y="0"/>
            <a:ext cx="5384001" cy="1504120"/>
          </a:xfrm>
          <a:prstGeom prst="rect">
            <a:avLst/>
          </a:prstGeom>
          <a:noFill/>
          <a:ln>
            <a:noFill/>
          </a:ln>
        </p:spPr>
      </p:pic>
      <p:grpSp>
        <p:nvGrpSpPr>
          <p:cNvPr id="1204" name="Google Shape;1204;p12"/>
          <p:cNvGrpSpPr/>
          <p:nvPr/>
        </p:nvGrpSpPr>
        <p:grpSpPr>
          <a:xfrm>
            <a:off x="0" y="0"/>
            <a:ext cx="6234545" cy="6858000"/>
            <a:chOff x="0" y="0"/>
            <a:chExt cx="6234545" cy="6858000"/>
          </a:xfrm>
        </p:grpSpPr>
        <p:pic>
          <p:nvPicPr>
            <p:cNvPr id="1205" name="Google Shape;1205;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206" name="Google Shape;1206;p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1207" name="Google Shape;1207;p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08" name="Google Shape;1208;p12"/>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9" name="Google Shape;1209;p12"/>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0" name="Google Shape;1210;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1" name="Google Shape;1211;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2" name="Google Shape;1212;p1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13" name="Google Shape;1213;p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16_Заголовок раздела">
  <p:cSld name="16_Заголовок раздела">
    <p:spTree>
      <p:nvGrpSpPr>
        <p:cNvPr id="1" name="Shape 1214"/>
        <p:cNvGrpSpPr/>
        <p:nvPr/>
      </p:nvGrpSpPr>
      <p:grpSpPr>
        <a:xfrm>
          <a:off x="0" y="0"/>
          <a:ext cx="0" cy="0"/>
          <a:chOff x="0" y="0"/>
          <a:chExt cx="0" cy="0"/>
        </a:xfrm>
      </p:grpSpPr>
      <p:pic>
        <p:nvPicPr>
          <p:cNvPr id="1215" name="Google Shape;1215;p13"/>
          <p:cNvPicPr preferRelativeResize="0"/>
          <p:nvPr/>
        </p:nvPicPr>
        <p:blipFill rotWithShape="1">
          <a:blip r:embed="rId2" cstate="email">
            <a:alphaModFix/>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a:noFill/>
          <a:ln>
            <a:noFill/>
          </a:ln>
        </p:spPr>
      </p:pic>
      <p:pic>
        <p:nvPicPr>
          <p:cNvPr id="1216" name="Google Shape;1216;p1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1"/>
            <a:ext cx="2647950" cy="6705199"/>
          </a:xfrm>
          <a:prstGeom prst="rect">
            <a:avLst/>
          </a:prstGeom>
          <a:noFill/>
          <a:ln>
            <a:noFill/>
          </a:ln>
        </p:spPr>
      </p:pic>
      <p:pic>
        <p:nvPicPr>
          <p:cNvPr id="1217" name="Google Shape;1217;p1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218" name="Google Shape;121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9" name="Google Shape;121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0" name="Google Shape;1220;p1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21" name="Google Shape;1221;p13"/>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2" name="Google Shape;1222;p13"/>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1223" name="Google Shape;1223;p1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flipH="1">
            <a:off x="11228860" y="-1"/>
            <a:ext cx="963140" cy="801332"/>
          </a:xfrm>
          <a:prstGeom prst="rect">
            <a:avLst/>
          </a:prstGeom>
          <a:noFill/>
          <a:ln>
            <a:noFill/>
          </a:ln>
        </p:spPr>
      </p:pic>
      <p:pic>
        <p:nvPicPr>
          <p:cNvPr id="1224" name="Google Shape;1224;p1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10800000" flipH="1">
            <a:off x="2865910" y="5774611"/>
            <a:ext cx="6125690" cy="222056"/>
          </a:xfrm>
          <a:prstGeom prst="rect">
            <a:avLst/>
          </a:prstGeom>
          <a:noFill/>
          <a:ln>
            <a:noFill/>
          </a:ln>
        </p:spPr>
      </p:pic>
      <p:pic>
        <p:nvPicPr>
          <p:cNvPr id="1225" name="Google Shape;1225;p1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8964" y="1632968"/>
            <a:ext cx="436111" cy="436111"/>
          </a:xfrm>
          <a:prstGeom prst="rect">
            <a:avLst/>
          </a:prstGeom>
          <a:noFill/>
          <a:ln>
            <a:noFill/>
          </a:ln>
        </p:spPr>
      </p:pic>
      <p:pic>
        <p:nvPicPr>
          <p:cNvPr id="1226" name="Google Shape;1226;p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728746" y="196623"/>
            <a:ext cx="504825" cy="504825"/>
          </a:xfrm>
          <a:prstGeom prst="rect">
            <a:avLst/>
          </a:prstGeom>
          <a:noFill/>
          <a:ln>
            <a:noFill/>
          </a:ln>
        </p:spPr>
      </p:pic>
      <p:pic>
        <p:nvPicPr>
          <p:cNvPr id="1227" name="Google Shape;1227;p1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869460" y="6048972"/>
            <a:ext cx="504825" cy="504825"/>
          </a:xfrm>
          <a:prstGeom prst="rect">
            <a:avLst/>
          </a:prstGeom>
          <a:noFill/>
          <a:ln>
            <a:noFill/>
          </a:ln>
        </p:spPr>
      </p:pic>
      <p:pic>
        <p:nvPicPr>
          <p:cNvPr id="1228" name="Google Shape;1228;p1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320171" y="3754337"/>
            <a:ext cx="2743200" cy="2743200"/>
          </a:xfrm>
          <a:prstGeom prst="rect">
            <a:avLst/>
          </a:prstGeom>
          <a:noFill/>
          <a:ln>
            <a:noFill/>
          </a:ln>
        </p:spPr>
      </p:pic>
      <p:pic>
        <p:nvPicPr>
          <p:cNvPr id="1229" name="Google Shape;1229;p1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flipH="1">
            <a:off x="0" y="937878"/>
            <a:ext cx="3267075" cy="330338"/>
          </a:xfrm>
          <a:prstGeom prst="rect">
            <a:avLst/>
          </a:prstGeom>
          <a:noFill/>
          <a:ln>
            <a:noFill/>
          </a:ln>
        </p:spPr>
      </p:pic>
      <p:pic>
        <p:nvPicPr>
          <p:cNvPr id="1230" name="Google Shape;1230;p1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800000">
            <a:off x="8924925" y="937878"/>
            <a:ext cx="3267075" cy="33033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71"/>
        <p:cNvGrpSpPr/>
        <p:nvPr/>
      </p:nvGrpSpPr>
      <p:grpSpPr>
        <a:xfrm>
          <a:off x="0" y="0"/>
          <a:ext cx="0" cy="0"/>
          <a:chOff x="0" y="0"/>
          <a:chExt cx="0" cy="0"/>
        </a:xfrm>
      </p:grpSpPr>
      <p:grpSp>
        <p:nvGrpSpPr>
          <p:cNvPr id="172" name="Google Shape;172;p163"/>
          <p:cNvGrpSpPr/>
          <p:nvPr/>
        </p:nvGrpSpPr>
        <p:grpSpPr>
          <a:xfrm>
            <a:off x="0" y="-15941"/>
            <a:ext cx="12200394" cy="6876669"/>
            <a:chOff x="0" y="-15941"/>
            <a:chExt cx="12200394" cy="6876669"/>
          </a:xfrm>
        </p:grpSpPr>
        <p:pic>
          <p:nvPicPr>
            <p:cNvPr id="173" name="Google Shape;173;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74" name="Google Shape;174;p16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75" name="Google Shape;175;p163"/>
          <p:cNvGrpSpPr/>
          <p:nvPr/>
        </p:nvGrpSpPr>
        <p:grpSpPr>
          <a:xfrm>
            <a:off x="1453046" y="2818412"/>
            <a:ext cx="8762986" cy="2505655"/>
            <a:chOff x="1453046" y="2818412"/>
            <a:chExt cx="8762986" cy="2505655"/>
          </a:xfrm>
        </p:grpSpPr>
        <p:pic>
          <p:nvPicPr>
            <p:cNvPr id="176" name="Google Shape;176;p1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77" name="Google Shape;177;p16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78" name="Google Shape;178;p163"/>
          <p:cNvGrpSpPr/>
          <p:nvPr/>
        </p:nvGrpSpPr>
        <p:grpSpPr>
          <a:xfrm>
            <a:off x="-133486" y="-15941"/>
            <a:ext cx="12215328" cy="7241745"/>
            <a:chOff x="-133486" y="-15941"/>
            <a:chExt cx="12215328" cy="7241745"/>
          </a:xfrm>
        </p:grpSpPr>
        <p:pic>
          <p:nvPicPr>
            <p:cNvPr id="179" name="Google Shape;179;p16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80" name="Google Shape;180;p16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81" name="Google Shape;181;p16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82" name="Google Shape;182;p16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83" name="Google Shape;183;p16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84" name="Google Shape;184;p16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85" name="Google Shape;185;p163"/>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86" name="Google Shape;186;p163"/>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87" name="Google Shape;187;p163"/>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88" name="Google Shape;188;p163"/>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89" name="Google Shape;189;p163"/>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163"/>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1" name="Google Shape;191;p1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1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16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1231"/>
        <p:cNvGrpSpPr/>
        <p:nvPr/>
      </p:nvGrpSpPr>
      <p:grpSpPr>
        <a:xfrm>
          <a:off x="0" y="0"/>
          <a:ext cx="0" cy="0"/>
          <a:chOff x="0" y="0"/>
          <a:chExt cx="0" cy="0"/>
        </a:xfrm>
      </p:grpSpPr>
      <p:sp>
        <p:nvSpPr>
          <p:cNvPr id="1232" name="Google Shape;1232;p9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3" name="Google Shape;1233;p9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4" name="Google Shape;1234;p9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35" name="Google Shape;1235;p9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1236" name="Google Shape;1236;p92"/>
          <p:cNvGrpSpPr/>
          <p:nvPr/>
        </p:nvGrpSpPr>
        <p:grpSpPr>
          <a:xfrm>
            <a:off x="0" y="-865198"/>
            <a:ext cx="12190413" cy="7723198"/>
            <a:chOff x="0" y="-865198"/>
            <a:chExt cx="12190413" cy="7723198"/>
          </a:xfrm>
        </p:grpSpPr>
        <p:pic>
          <p:nvPicPr>
            <p:cNvPr id="1237" name="Google Shape;1237;p9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38" name="Google Shape;1238;p9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239" name="Google Shape;1239;p92"/>
            <p:cNvGrpSpPr/>
            <p:nvPr/>
          </p:nvGrpSpPr>
          <p:grpSpPr>
            <a:xfrm>
              <a:off x="0" y="1587"/>
              <a:ext cx="12176092" cy="5856700"/>
              <a:chOff x="0" y="1587"/>
              <a:chExt cx="12176092" cy="5856700"/>
            </a:xfrm>
          </p:grpSpPr>
          <p:pic>
            <p:nvPicPr>
              <p:cNvPr id="1240" name="Google Shape;1240;p9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241" name="Google Shape;1241;p9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242" name="Google Shape;1242;p9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243" name="Google Shape;1243;p9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244" name="Google Shape;1244;p9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245" name="Google Shape;1245;p92"/>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46" name="Google Shape;1246;p9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247" name="Google Shape;1247;p9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248" name="Google Shape;1248;p9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249" name="Google Shape;1249;p9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250" name="Google Shape;1250;p9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251" name="Google Shape;1251;p9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252" name="Google Shape;1252;p9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253" name="Google Shape;1253;p92"/>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254" name="Google Shape;1254;p9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255" name="Google Shape;1255;p92"/>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256" name="Google Shape;1256;p92"/>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7" name="Google Shape;1257;p92"/>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8" name="Google Shape;1258;p92"/>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1259" name="Google Shape;1259;p92"/>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1260"/>
        <p:cNvGrpSpPr/>
        <p:nvPr/>
      </p:nvGrpSpPr>
      <p:grpSpPr>
        <a:xfrm>
          <a:off x="0" y="0"/>
          <a:ext cx="0" cy="0"/>
          <a:chOff x="0" y="0"/>
          <a:chExt cx="0" cy="0"/>
        </a:xfrm>
      </p:grpSpPr>
      <p:pic>
        <p:nvPicPr>
          <p:cNvPr id="1261" name="Google Shape;1261;p9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1262" name="Google Shape;1262;p9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1263" name="Google Shape;1263;p9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1264" name="Google Shape;1264;p93"/>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5" name="Google Shape;1265;p9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6" name="Google Shape;1266;p9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7" name="Google Shape;1267;p9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268" name="Google Shape;1268;p9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1269" name="Google Shape;1269;p93"/>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1270" name="Google Shape;1270;p93"/>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71" name="Google Shape;1271;p9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1272" name="Google Shape;1272;p9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1273" name="Google Shape;1273;p9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1274" name="Google Shape;1274;p93"/>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1275" name="Google Shape;1275;p93"/>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1276" name="Google Shape;1276;p93"/>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1277"/>
        <p:cNvGrpSpPr/>
        <p:nvPr/>
      </p:nvGrpSpPr>
      <p:grpSpPr>
        <a:xfrm>
          <a:off x="0" y="0"/>
          <a:ext cx="0" cy="0"/>
          <a:chOff x="0" y="0"/>
          <a:chExt cx="0" cy="0"/>
        </a:xfrm>
      </p:grpSpPr>
      <p:pic>
        <p:nvPicPr>
          <p:cNvPr id="1278" name="Google Shape;1278;p9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1279" name="Google Shape;1279;p9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1280" name="Google Shape;1280;p9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1281" name="Google Shape;1281;p9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1282" name="Google Shape;1282;p9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1283" name="Google Shape;1283;p94"/>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4" name="Google Shape;1284;p9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5" name="Google Shape;1285;p9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6" name="Google Shape;1286;p9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287" name="Google Shape;1287;p94"/>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288" name="Google Shape;1288;p9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1289" name="Google Shape;1289;p9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290" name="Google Shape;1290;p9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1291" name="Google Shape;1291;p9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1292" name="Google Shape;1292;p94"/>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1293"/>
        <p:cNvGrpSpPr/>
        <p:nvPr/>
      </p:nvGrpSpPr>
      <p:grpSpPr>
        <a:xfrm>
          <a:off x="0" y="0"/>
          <a:ext cx="0" cy="0"/>
          <a:chOff x="0" y="0"/>
          <a:chExt cx="0" cy="0"/>
        </a:xfrm>
      </p:grpSpPr>
      <p:pic>
        <p:nvPicPr>
          <p:cNvPr id="1294" name="Google Shape;1294;p95"/>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1295" name="Google Shape;1295;p9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1296" name="Google Shape;1296;p9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1297" name="Google Shape;1297;p9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1298" name="Google Shape;1298;p95"/>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9" name="Google Shape;1299;p9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0" name="Google Shape;1300;p9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1" name="Google Shape;1301;p9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02" name="Google Shape;1302;p95"/>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303" name="Google Shape;1303;p9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1304" name="Google Shape;1304;p95"/>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1305" name="Google Shape;1305;p95"/>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1306" name="Google Shape;1306;p95"/>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1307" name="Google Shape;1307;p95"/>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1308" name="Google Shape;1308;p95"/>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1309" name="Google Shape;1309;p95"/>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1310"/>
        <p:cNvGrpSpPr/>
        <p:nvPr/>
      </p:nvGrpSpPr>
      <p:grpSpPr>
        <a:xfrm>
          <a:off x="0" y="0"/>
          <a:ext cx="0" cy="0"/>
          <a:chOff x="0" y="0"/>
          <a:chExt cx="0" cy="0"/>
        </a:xfrm>
      </p:grpSpPr>
      <p:grpSp>
        <p:nvGrpSpPr>
          <p:cNvPr id="1311" name="Google Shape;1311;p96"/>
          <p:cNvGrpSpPr/>
          <p:nvPr/>
        </p:nvGrpSpPr>
        <p:grpSpPr>
          <a:xfrm>
            <a:off x="0" y="0"/>
            <a:ext cx="12190413" cy="6871807"/>
            <a:chOff x="0" y="0"/>
            <a:chExt cx="12190413" cy="6871807"/>
          </a:xfrm>
        </p:grpSpPr>
        <p:pic>
          <p:nvPicPr>
            <p:cNvPr id="1312" name="Google Shape;1312;p9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1313" name="Google Shape;1313;p9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1314" name="Google Shape;1314;p9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15" name="Google Shape;1315;p9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1316" name="Google Shape;1316;p9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1317" name="Google Shape;1317;p9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1318" name="Google Shape;1318;p9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1319" name="Google Shape;1319;p9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1320" name="Google Shape;1320;p9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1321" name="Google Shape;1321;p9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22" name="Google Shape;1322;p96"/>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3" name="Google Shape;1323;p96"/>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4" name="Google Shape;1324;p9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5" name="Google Shape;1325;p9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6" name="Google Shape;1326;p9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matchingName="sub-topic-02">
  <p:cSld name="sub-topic-02">
    <p:spTree>
      <p:nvGrpSpPr>
        <p:cNvPr id="1" name="Shape 1327"/>
        <p:cNvGrpSpPr/>
        <p:nvPr/>
      </p:nvGrpSpPr>
      <p:grpSpPr>
        <a:xfrm>
          <a:off x="0" y="0"/>
          <a:ext cx="0" cy="0"/>
          <a:chOff x="0" y="0"/>
          <a:chExt cx="0" cy="0"/>
        </a:xfrm>
      </p:grpSpPr>
      <p:grpSp>
        <p:nvGrpSpPr>
          <p:cNvPr id="1328" name="Google Shape;1328;p97"/>
          <p:cNvGrpSpPr/>
          <p:nvPr/>
        </p:nvGrpSpPr>
        <p:grpSpPr>
          <a:xfrm>
            <a:off x="-7686" y="0"/>
            <a:ext cx="12215900" cy="5401644"/>
            <a:chOff x="-7685" y="0"/>
            <a:chExt cx="12215900" cy="5401644"/>
          </a:xfrm>
        </p:grpSpPr>
        <p:pic>
          <p:nvPicPr>
            <p:cNvPr id="1329" name="Google Shape;1329;p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1702001" y="1694315"/>
              <a:ext cx="5401643" cy="2013012"/>
            </a:xfrm>
            <a:prstGeom prst="rect">
              <a:avLst/>
            </a:prstGeom>
            <a:noFill/>
            <a:ln>
              <a:noFill/>
            </a:ln>
          </p:spPr>
        </p:pic>
        <p:pic>
          <p:nvPicPr>
            <p:cNvPr id="1330" name="Google Shape;1330;p9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flipH="1">
              <a:off x="8500887" y="1694316"/>
              <a:ext cx="5401643" cy="2013012"/>
            </a:xfrm>
            <a:prstGeom prst="rect">
              <a:avLst/>
            </a:prstGeom>
            <a:noFill/>
            <a:ln>
              <a:noFill/>
            </a:ln>
          </p:spPr>
        </p:pic>
      </p:grpSp>
      <p:grpSp>
        <p:nvGrpSpPr>
          <p:cNvPr id="1331" name="Google Shape;1331;p97"/>
          <p:cNvGrpSpPr/>
          <p:nvPr/>
        </p:nvGrpSpPr>
        <p:grpSpPr>
          <a:xfrm>
            <a:off x="-37819" y="0"/>
            <a:ext cx="12200175" cy="6858000"/>
            <a:chOff x="-37819" y="0"/>
            <a:chExt cx="12200175" cy="6858000"/>
          </a:xfrm>
        </p:grpSpPr>
        <p:pic>
          <p:nvPicPr>
            <p:cNvPr id="1332" name="Google Shape;1332;p9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37819" y="0"/>
              <a:ext cx="4139638" cy="6858000"/>
            </a:xfrm>
            <a:prstGeom prst="rect">
              <a:avLst/>
            </a:prstGeom>
            <a:noFill/>
            <a:ln>
              <a:noFill/>
            </a:ln>
          </p:spPr>
        </p:pic>
        <p:pic>
          <p:nvPicPr>
            <p:cNvPr id="1333" name="Google Shape;1333;p9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8022718" y="0"/>
              <a:ext cx="4139638" cy="6858000"/>
            </a:xfrm>
            <a:prstGeom prst="rect">
              <a:avLst/>
            </a:prstGeom>
            <a:noFill/>
            <a:ln>
              <a:noFill/>
            </a:ln>
          </p:spPr>
        </p:pic>
      </p:grpSp>
      <p:grpSp>
        <p:nvGrpSpPr>
          <p:cNvPr id="1334" name="Google Shape;1334;p97"/>
          <p:cNvGrpSpPr/>
          <p:nvPr/>
        </p:nvGrpSpPr>
        <p:grpSpPr>
          <a:xfrm>
            <a:off x="387424" y="0"/>
            <a:ext cx="11042132" cy="6859390"/>
            <a:chOff x="387424" y="0"/>
            <a:chExt cx="11042132" cy="6859390"/>
          </a:xfrm>
        </p:grpSpPr>
        <p:pic>
          <p:nvPicPr>
            <p:cNvPr id="1335" name="Google Shape;1335;p9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1336" name="Google Shape;1336;p9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166348" y="2703637"/>
              <a:ext cx="2263208" cy="3883587"/>
            </a:xfrm>
            <a:prstGeom prst="rect">
              <a:avLst/>
            </a:prstGeom>
            <a:noFill/>
            <a:ln>
              <a:noFill/>
            </a:ln>
          </p:spPr>
        </p:pic>
        <p:pic>
          <p:nvPicPr>
            <p:cNvPr id="1337" name="Google Shape;1337;p9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424" y="2996952"/>
              <a:ext cx="2194636" cy="3765920"/>
            </a:xfrm>
            <a:prstGeom prst="rect">
              <a:avLst/>
            </a:prstGeom>
            <a:noFill/>
            <a:ln>
              <a:noFill/>
            </a:ln>
          </p:spPr>
        </p:pic>
        <p:pic>
          <p:nvPicPr>
            <p:cNvPr id="1338" name="Google Shape;1338;p9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74357" y="334062"/>
              <a:ext cx="377577" cy="377577"/>
            </a:xfrm>
            <a:prstGeom prst="rect">
              <a:avLst/>
            </a:prstGeom>
            <a:noFill/>
            <a:ln>
              <a:noFill/>
            </a:ln>
          </p:spPr>
        </p:pic>
        <p:pic>
          <p:nvPicPr>
            <p:cNvPr id="1339" name="Google Shape;1339;p9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806259" y="2602805"/>
              <a:ext cx="8579482" cy="117967"/>
            </a:xfrm>
            <a:prstGeom prst="rect">
              <a:avLst/>
            </a:prstGeom>
            <a:noFill/>
            <a:ln>
              <a:noFill/>
            </a:ln>
          </p:spPr>
        </p:pic>
        <p:pic>
          <p:nvPicPr>
            <p:cNvPr id="1340" name="Google Shape;1340;p9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5324145" y="6048972"/>
              <a:ext cx="1855578" cy="810418"/>
            </a:xfrm>
            <a:prstGeom prst="rect">
              <a:avLst/>
            </a:prstGeom>
            <a:noFill/>
            <a:ln>
              <a:noFill/>
            </a:ln>
          </p:spPr>
        </p:pic>
        <p:pic>
          <p:nvPicPr>
            <p:cNvPr id="1341" name="Google Shape;1341;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66614" y="0"/>
              <a:ext cx="1272583" cy="555797"/>
            </a:xfrm>
            <a:prstGeom prst="rect">
              <a:avLst/>
            </a:prstGeom>
            <a:noFill/>
            <a:ln>
              <a:noFill/>
            </a:ln>
          </p:spPr>
        </p:pic>
        <p:pic>
          <p:nvPicPr>
            <p:cNvPr id="1342" name="Google Shape;1342;p9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956277" y="0"/>
              <a:ext cx="1272583" cy="555797"/>
            </a:xfrm>
            <a:prstGeom prst="rect">
              <a:avLst/>
            </a:prstGeom>
            <a:noFill/>
            <a:ln>
              <a:noFill/>
            </a:ln>
          </p:spPr>
        </p:pic>
      </p:grpSp>
      <p:pic>
        <p:nvPicPr>
          <p:cNvPr id="1343" name="Google Shape;1343;p9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44" name="Google Shape;1344;p97"/>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5400"/>
              <a:buFont typeface="Century Gothic"/>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45" name="Google Shape;1345;p97"/>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46" name="Google Shape;1346;p9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7" name="Google Shape;1347;p9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8" name="Google Shape;1348;p9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matchingName="sub-topic-03">
  <p:cSld name="sub-topic-03">
    <p:spTree>
      <p:nvGrpSpPr>
        <p:cNvPr id="1" name="Shape 1349"/>
        <p:cNvGrpSpPr/>
        <p:nvPr/>
      </p:nvGrpSpPr>
      <p:grpSpPr>
        <a:xfrm>
          <a:off x="0" y="0"/>
          <a:ext cx="0" cy="0"/>
          <a:chOff x="0" y="0"/>
          <a:chExt cx="0" cy="0"/>
        </a:xfrm>
      </p:grpSpPr>
      <p:grpSp>
        <p:nvGrpSpPr>
          <p:cNvPr id="1350" name="Google Shape;1350;p98"/>
          <p:cNvGrpSpPr/>
          <p:nvPr/>
        </p:nvGrpSpPr>
        <p:grpSpPr>
          <a:xfrm>
            <a:off x="0" y="-15941"/>
            <a:ext cx="12200394" cy="6876669"/>
            <a:chOff x="0" y="-15941"/>
            <a:chExt cx="12200394" cy="6876669"/>
          </a:xfrm>
        </p:grpSpPr>
        <p:pic>
          <p:nvPicPr>
            <p:cNvPr id="1351" name="Google Shape;1351;p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2728"/>
              <a:ext cx="3285658" cy="6858000"/>
            </a:xfrm>
            <a:prstGeom prst="rect">
              <a:avLst/>
            </a:prstGeom>
            <a:noFill/>
            <a:ln>
              <a:noFill/>
            </a:ln>
          </p:spPr>
        </p:pic>
        <p:pic>
          <p:nvPicPr>
            <p:cNvPr id="1352" name="Google Shape;1352;p9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a:off x="8914736" y="-15941"/>
              <a:ext cx="3285658" cy="6858000"/>
            </a:xfrm>
            <a:prstGeom prst="rect">
              <a:avLst/>
            </a:prstGeom>
            <a:noFill/>
            <a:ln>
              <a:noFill/>
            </a:ln>
          </p:spPr>
        </p:pic>
      </p:grpSp>
      <p:grpSp>
        <p:nvGrpSpPr>
          <p:cNvPr id="1353" name="Google Shape;1353;p98"/>
          <p:cNvGrpSpPr/>
          <p:nvPr/>
        </p:nvGrpSpPr>
        <p:grpSpPr>
          <a:xfrm>
            <a:off x="1453046" y="2818412"/>
            <a:ext cx="8762986" cy="2505655"/>
            <a:chOff x="1453046" y="2818412"/>
            <a:chExt cx="8762986" cy="2505655"/>
          </a:xfrm>
        </p:grpSpPr>
        <p:pic>
          <p:nvPicPr>
            <p:cNvPr id="1354" name="Google Shape;1354;p9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53046" y="2818412"/>
              <a:ext cx="2468230" cy="2468230"/>
            </a:xfrm>
            <a:prstGeom prst="rect">
              <a:avLst/>
            </a:prstGeom>
            <a:noFill/>
            <a:ln>
              <a:noFill/>
            </a:ln>
          </p:spPr>
        </p:pic>
        <p:pic>
          <p:nvPicPr>
            <p:cNvPr id="1355" name="Google Shape;1355;p9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747802" y="2855837"/>
              <a:ext cx="2468230" cy="2468230"/>
            </a:xfrm>
            <a:prstGeom prst="rect">
              <a:avLst/>
            </a:prstGeom>
            <a:noFill/>
            <a:ln>
              <a:noFill/>
            </a:ln>
          </p:spPr>
        </p:pic>
      </p:grpSp>
      <p:grpSp>
        <p:nvGrpSpPr>
          <p:cNvPr id="1356" name="Google Shape;1356;p98"/>
          <p:cNvGrpSpPr/>
          <p:nvPr/>
        </p:nvGrpSpPr>
        <p:grpSpPr>
          <a:xfrm>
            <a:off x="-133486" y="-15941"/>
            <a:ext cx="12215328" cy="7241745"/>
            <a:chOff x="-133486" y="-15941"/>
            <a:chExt cx="12215328" cy="7241745"/>
          </a:xfrm>
        </p:grpSpPr>
        <p:pic>
          <p:nvPicPr>
            <p:cNvPr id="1357" name="Google Shape;1357;p9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10800000">
              <a:off x="5348416" y="6186735"/>
              <a:ext cx="1536966" cy="671265"/>
            </a:xfrm>
            <a:prstGeom prst="rect">
              <a:avLst/>
            </a:prstGeom>
            <a:noFill/>
            <a:ln>
              <a:noFill/>
            </a:ln>
          </p:spPr>
        </p:pic>
        <p:pic>
          <p:nvPicPr>
            <p:cNvPr id="1358" name="Google Shape;1358;p9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47134" y="-15941"/>
              <a:ext cx="1190545" cy="519967"/>
            </a:xfrm>
            <a:prstGeom prst="rect">
              <a:avLst/>
            </a:prstGeom>
            <a:noFill/>
            <a:ln>
              <a:noFill/>
            </a:ln>
          </p:spPr>
        </p:pic>
        <p:pic>
          <p:nvPicPr>
            <p:cNvPr id="1359" name="Google Shape;1359;p9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993080" y="3279462"/>
              <a:ext cx="4140132" cy="320860"/>
            </a:xfrm>
            <a:prstGeom prst="rect">
              <a:avLst/>
            </a:prstGeom>
            <a:noFill/>
            <a:ln>
              <a:noFill/>
            </a:ln>
          </p:spPr>
        </p:pic>
        <p:pic>
          <p:nvPicPr>
            <p:cNvPr id="1360" name="Google Shape;1360;p9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33486" y="2453228"/>
              <a:ext cx="4599527" cy="4599527"/>
            </a:xfrm>
            <a:prstGeom prst="rect">
              <a:avLst/>
            </a:prstGeom>
            <a:noFill/>
            <a:ln>
              <a:noFill/>
            </a:ln>
          </p:spPr>
        </p:pic>
        <p:pic>
          <p:nvPicPr>
            <p:cNvPr id="1361" name="Google Shape;1361;p9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881326" y="2280177"/>
              <a:ext cx="4945627" cy="4945627"/>
            </a:xfrm>
            <a:prstGeom prst="rect">
              <a:avLst/>
            </a:prstGeom>
            <a:noFill/>
            <a:ln>
              <a:noFill/>
            </a:ln>
          </p:spPr>
        </p:pic>
        <p:pic>
          <p:nvPicPr>
            <p:cNvPr id="1362" name="Google Shape;1362;p9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67976" y="354226"/>
              <a:ext cx="390339" cy="390339"/>
            </a:xfrm>
            <a:prstGeom prst="rect">
              <a:avLst/>
            </a:prstGeom>
            <a:noFill/>
            <a:ln>
              <a:noFill/>
            </a:ln>
          </p:spPr>
        </p:pic>
        <p:pic>
          <p:nvPicPr>
            <p:cNvPr id="1363" name="Google Shape;1363;p98"/>
            <p:cNvPicPr preferRelativeResize="0"/>
            <p:nvPr/>
          </p:nvPicPr>
          <p:blipFill rotWithShape="1">
            <a:blip r:embed="rId10">
              <a:alphaModFix/>
            </a:blip>
            <a:srcRect/>
            <a:stretch/>
          </p:blipFill>
          <p:spPr>
            <a:xfrm>
              <a:off x="-133486" y="533875"/>
              <a:ext cx="4762500" cy="247650"/>
            </a:xfrm>
            <a:prstGeom prst="rect">
              <a:avLst/>
            </a:prstGeom>
            <a:noFill/>
            <a:ln>
              <a:noFill/>
            </a:ln>
          </p:spPr>
        </p:pic>
        <p:pic>
          <p:nvPicPr>
            <p:cNvPr id="1364" name="Google Shape;1364;p98"/>
            <p:cNvPicPr preferRelativeResize="0"/>
            <p:nvPr/>
          </p:nvPicPr>
          <p:blipFill rotWithShape="1">
            <a:blip r:embed="rId10">
              <a:alphaModFix/>
            </a:blip>
            <a:srcRect/>
            <a:stretch/>
          </p:blipFill>
          <p:spPr>
            <a:xfrm>
              <a:off x="7319342" y="537940"/>
              <a:ext cx="4762500" cy="247650"/>
            </a:xfrm>
            <a:prstGeom prst="rect">
              <a:avLst/>
            </a:prstGeom>
            <a:noFill/>
            <a:ln>
              <a:noFill/>
            </a:ln>
          </p:spPr>
        </p:pic>
        <p:pic>
          <p:nvPicPr>
            <p:cNvPr id="1365" name="Google Shape;1365;p98"/>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5400000" flipH="1">
              <a:off x="4903745" y="5533169"/>
              <a:ext cx="2406353" cy="243309"/>
            </a:xfrm>
            <a:prstGeom prst="rect">
              <a:avLst/>
            </a:prstGeom>
            <a:noFill/>
            <a:ln>
              <a:noFill/>
            </a:ln>
          </p:spPr>
        </p:pic>
      </p:grpSp>
      <p:pic>
        <p:nvPicPr>
          <p:cNvPr id="1366" name="Google Shape;1366;p98"/>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1367" name="Google Shape;1367;p98"/>
          <p:cNvSpPr txBox="1">
            <a:spLocks noGrp="1"/>
          </p:cNvSpPr>
          <p:nvPr>
            <p:ph type="ctrTitle"/>
          </p:nvPr>
        </p:nvSpPr>
        <p:spPr>
          <a:xfrm>
            <a:off x="1495422" y="1696340"/>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8" name="Google Shape;1368;p98"/>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69" name="Google Shape;1369;p9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0" name="Google Shape;1370;p9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1" name="Google Shape;1371;p9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matchingName="1_Заголовок и объект">
  <p:cSld name="1_Заголовок и объект">
    <p:spTree>
      <p:nvGrpSpPr>
        <p:cNvPr id="1" name="Shape 1372"/>
        <p:cNvGrpSpPr/>
        <p:nvPr/>
      </p:nvGrpSpPr>
      <p:grpSpPr>
        <a:xfrm>
          <a:off x="0" y="0"/>
          <a:ext cx="0" cy="0"/>
          <a:chOff x="0" y="0"/>
          <a:chExt cx="0" cy="0"/>
        </a:xfrm>
      </p:grpSpPr>
      <p:grpSp>
        <p:nvGrpSpPr>
          <p:cNvPr id="1373" name="Google Shape;1373;p99"/>
          <p:cNvGrpSpPr/>
          <p:nvPr/>
        </p:nvGrpSpPr>
        <p:grpSpPr>
          <a:xfrm>
            <a:off x="-9326" y="0"/>
            <a:ext cx="12203410" cy="6877876"/>
            <a:chOff x="-9326" y="0"/>
            <a:chExt cx="12203410" cy="6877876"/>
          </a:xfrm>
        </p:grpSpPr>
        <p:pic>
          <p:nvPicPr>
            <p:cNvPr id="1374" name="Google Shape;1374;p9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205936" y="4185084"/>
              <a:ext cx="7290489" cy="2264608"/>
            </a:xfrm>
            <a:prstGeom prst="rect">
              <a:avLst/>
            </a:prstGeom>
            <a:noFill/>
            <a:ln>
              <a:noFill/>
            </a:ln>
          </p:spPr>
        </p:pic>
        <p:pic>
          <p:nvPicPr>
            <p:cNvPr id="1375" name="Google Shape;1375;p9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654781" y="2600907"/>
              <a:ext cx="3539303" cy="4276969"/>
            </a:xfrm>
            <a:prstGeom prst="rect">
              <a:avLst/>
            </a:prstGeom>
            <a:noFill/>
            <a:ln>
              <a:noFill/>
            </a:ln>
          </p:spPr>
        </p:pic>
        <p:pic>
          <p:nvPicPr>
            <p:cNvPr id="1376" name="Google Shape;1376;p9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5290467" cy="4567437"/>
            </a:xfrm>
            <a:prstGeom prst="rect">
              <a:avLst/>
            </a:prstGeom>
            <a:noFill/>
            <a:ln>
              <a:noFill/>
            </a:ln>
          </p:spPr>
        </p:pic>
        <p:pic>
          <p:nvPicPr>
            <p:cNvPr id="1377" name="Google Shape;1377;p9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3848927"/>
              <a:ext cx="2001020" cy="300153"/>
            </a:xfrm>
            <a:prstGeom prst="rect">
              <a:avLst/>
            </a:prstGeom>
            <a:noFill/>
            <a:ln>
              <a:noFill/>
            </a:ln>
          </p:spPr>
        </p:pic>
        <p:pic>
          <p:nvPicPr>
            <p:cNvPr id="1378" name="Google Shape;1378;p9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189938" y="0"/>
              <a:ext cx="1000475" cy="842400"/>
            </a:xfrm>
            <a:prstGeom prst="rect">
              <a:avLst/>
            </a:prstGeom>
            <a:noFill/>
            <a:ln>
              <a:noFill/>
            </a:ln>
          </p:spPr>
        </p:pic>
        <p:pic>
          <p:nvPicPr>
            <p:cNvPr id="1379" name="Google Shape;1379;p9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151305" y="3916928"/>
              <a:ext cx="2706534" cy="2960948"/>
            </a:xfrm>
            <a:prstGeom prst="rect">
              <a:avLst/>
            </a:prstGeom>
            <a:noFill/>
            <a:ln>
              <a:noFill/>
            </a:ln>
          </p:spPr>
        </p:pic>
        <p:pic>
          <p:nvPicPr>
            <p:cNvPr id="1380" name="Google Shape;1380;p9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0"/>
              <a:ext cx="4201160" cy="3753036"/>
            </a:xfrm>
            <a:prstGeom prst="rect">
              <a:avLst/>
            </a:prstGeom>
            <a:noFill/>
            <a:ln>
              <a:noFill/>
            </a:ln>
          </p:spPr>
        </p:pic>
        <p:pic>
          <p:nvPicPr>
            <p:cNvPr id="1381" name="Google Shape;1381;p9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0" y="1138203"/>
              <a:ext cx="2000970" cy="5253658"/>
            </a:xfrm>
            <a:prstGeom prst="rect">
              <a:avLst/>
            </a:prstGeom>
            <a:noFill/>
            <a:ln>
              <a:noFill/>
            </a:ln>
          </p:spPr>
        </p:pic>
        <p:pic>
          <p:nvPicPr>
            <p:cNvPr id="1382" name="Google Shape;1382;p9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5192472" flipH="1">
              <a:off x="2070776" y="4677340"/>
              <a:ext cx="376436" cy="353850"/>
            </a:xfrm>
            <a:prstGeom prst="rect">
              <a:avLst/>
            </a:prstGeom>
            <a:noFill/>
            <a:ln>
              <a:noFill/>
            </a:ln>
          </p:spPr>
        </p:pic>
        <p:pic>
          <p:nvPicPr>
            <p:cNvPr id="1383" name="Google Shape;1383;p9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2101090" flipH="1">
              <a:off x="10397548" y="1487071"/>
              <a:ext cx="376436" cy="353850"/>
            </a:xfrm>
            <a:prstGeom prst="rect">
              <a:avLst/>
            </a:prstGeom>
            <a:noFill/>
            <a:ln>
              <a:noFill/>
            </a:ln>
          </p:spPr>
        </p:pic>
        <p:pic>
          <p:nvPicPr>
            <p:cNvPr id="1384" name="Google Shape;1384;p9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3681458" flipH="1">
              <a:off x="5513787" y="73347"/>
              <a:ext cx="376436" cy="353850"/>
            </a:xfrm>
            <a:prstGeom prst="rect">
              <a:avLst/>
            </a:prstGeom>
            <a:noFill/>
            <a:ln>
              <a:noFill/>
            </a:ln>
          </p:spPr>
        </p:pic>
        <p:pic>
          <p:nvPicPr>
            <p:cNvPr id="1385" name="Google Shape;1385;p99"/>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0885158" y="1016732"/>
              <a:ext cx="1301918" cy="1943112"/>
            </a:xfrm>
            <a:prstGeom prst="rect">
              <a:avLst/>
            </a:prstGeom>
            <a:noFill/>
            <a:ln>
              <a:noFill/>
            </a:ln>
          </p:spPr>
        </p:pic>
        <p:pic>
          <p:nvPicPr>
            <p:cNvPr id="1386" name="Google Shape;1386;p99"/>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rot="10800000" flipH="1">
              <a:off x="-9326" y="6304149"/>
              <a:ext cx="1716784" cy="446364"/>
            </a:xfrm>
            <a:prstGeom prst="rect">
              <a:avLst/>
            </a:prstGeom>
            <a:noFill/>
            <a:ln>
              <a:noFill/>
            </a:ln>
          </p:spPr>
        </p:pic>
        <p:pic>
          <p:nvPicPr>
            <p:cNvPr id="1387" name="Google Shape;1387;p99"/>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10800000" flipH="1">
              <a:off x="3921834" y="6581967"/>
              <a:ext cx="3858692" cy="192935"/>
            </a:xfrm>
            <a:prstGeom prst="rect">
              <a:avLst/>
            </a:prstGeom>
            <a:noFill/>
            <a:ln>
              <a:noFill/>
            </a:ln>
          </p:spPr>
        </p:pic>
        <p:pic>
          <p:nvPicPr>
            <p:cNvPr id="1388" name="Google Shape;1388;p99"/>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768336" y="1492354"/>
              <a:ext cx="358329" cy="358329"/>
            </a:xfrm>
            <a:prstGeom prst="rect">
              <a:avLst/>
            </a:prstGeom>
            <a:noFill/>
            <a:ln>
              <a:noFill/>
            </a:ln>
          </p:spPr>
        </p:pic>
      </p:grpSp>
      <p:pic>
        <p:nvPicPr>
          <p:cNvPr id="1389" name="Google Shape;1389;p99"/>
          <p:cNvPicPr preferRelativeResize="0"/>
          <p:nvPr/>
        </p:nvPicPr>
        <p:blipFill rotWithShape="1">
          <a:blip r:embed="rId15" cstate="email">
            <a:alphaModFix/>
            <a:extLst>
              <a:ext uri="{28A0092B-C50C-407E-A947-70E740481C1C}">
                <a14:useLocalDpi xmlns:a14="http://schemas.microsoft.com/office/drawing/2010/main"/>
              </a:ext>
            </a:extLst>
          </a:blip>
          <a:srcRect/>
          <a:stretch/>
        </p:blipFill>
        <p:spPr>
          <a:xfrm>
            <a:off x="11228484" y="6068848"/>
            <a:ext cx="968896" cy="809028"/>
          </a:xfrm>
          <a:prstGeom prst="rect">
            <a:avLst/>
          </a:prstGeom>
          <a:noFill/>
          <a:ln>
            <a:noFill/>
          </a:ln>
        </p:spPr>
      </p:pic>
      <p:sp>
        <p:nvSpPr>
          <p:cNvPr id="1390" name="Google Shape;1390;p99"/>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1" name="Google Shape;1391;p99"/>
          <p:cNvSpPr txBox="1">
            <a:spLocks noGrp="1"/>
          </p:cNvSpPr>
          <p:nvPr>
            <p:ph type="body" idx="1"/>
          </p:nvPr>
        </p:nvSpPr>
        <p:spPr>
          <a:xfrm>
            <a:off x="3477986" y="2114237"/>
            <a:ext cx="5176795" cy="2041810"/>
          </a:xfrm>
          <a:prstGeom prst="rect">
            <a:avLst/>
          </a:prstGeom>
          <a:noFill/>
          <a:ln>
            <a:noFill/>
          </a:ln>
        </p:spPr>
        <p:txBody>
          <a:bodyPr spcFirstLastPara="1" wrap="square" lIns="91425" tIns="45700" rIns="91425" bIns="45700" anchor="t" anchorCtr="0">
            <a:normAutofit/>
          </a:bodyPr>
          <a:lstStyle>
            <a:lvl1pPr marL="457200" lvl="0" indent="-406400" algn="ctr">
              <a:lnSpc>
                <a:spcPct val="90000"/>
              </a:lnSpc>
              <a:spcBef>
                <a:spcPts val="1000"/>
              </a:spcBef>
              <a:spcAft>
                <a:spcPts val="0"/>
              </a:spcAft>
              <a:buClr>
                <a:schemeClr val="dk1"/>
              </a:buClr>
              <a:buSzPts val="28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55600" algn="ctr">
              <a:lnSpc>
                <a:spcPct val="90000"/>
              </a:lnSpc>
              <a:spcBef>
                <a:spcPts val="500"/>
              </a:spcBef>
              <a:spcAft>
                <a:spcPts val="0"/>
              </a:spcAft>
              <a:buClr>
                <a:schemeClr val="dk1"/>
              </a:buClr>
              <a:buSzPts val="2000"/>
              <a:buChar char="•"/>
              <a:defRPr/>
            </a:lvl3pPr>
            <a:lvl4pPr marL="1828800" lvl="3" indent="-342900" algn="ctr">
              <a:lnSpc>
                <a:spcPct val="90000"/>
              </a:lnSpc>
              <a:spcBef>
                <a:spcPts val="500"/>
              </a:spcBef>
              <a:spcAft>
                <a:spcPts val="0"/>
              </a:spcAft>
              <a:buClr>
                <a:schemeClr val="dk1"/>
              </a:buClr>
              <a:buSzPts val="1800"/>
              <a:buChar char="•"/>
              <a:defRPr/>
            </a:lvl4pPr>
            <a:lvl5pPr marL="2286000" lvl="4" indent="-342900" algn="ct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2" name="Google Shape;1392;p9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3" name="Google Shape;1393;p9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4" name="Google Shape;1394;p9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1395" name="Google Shape;1395;p99"/>
          <p:cNvSpPr txBox="1">
            <a:spLocks noGrp="1"/>
          </p:cNvSpPr>
          <p:nvPr>
            <p:ph type="body" idx="2"/>
          </p:nvPr>
        </p:nvSpPr>
        <p:spPr>
          <a:xfrm>
            <a:off x="3122451" y="4967174"/>
            <a:ext cx="5608864" cy="2014729"/>
          </a:xfrm>
          <a:prstGeom prst="rect">
            <a:avLst/>
          </a:prstGeom>
          <a:noFill/>
          <a:ln>
            <a:noFill/>
          </a:ln>
        </p:spPr>
        <p:txBody>
          <a:bodyPr spcFirstLastPara="1" wrap="square" lIns="91425" tIns="45700" rIns="91425" bIns="45700" anchor="t" anchorCtr="0">
            <a:normAutofit/>
          </a:bodyPr>
          <a:lstStyle>
            <a:lvl1pPr marL="457200" lvl="0" indent="-330200" algn="ctr">
              <a:lnSpc>
                <a:spcPct val="90000"/>
              </a:lnSpc>
              <a:spcBef>
                <a:spcPts val="1000"/>
              </a:spcBef>
              <a:spcAft>
                <a:spcPts val="0"/>
              </a:spcAft>
              <a:buClr>
                <a:schemeClr val="dk1"/>
              </a:buClr>
              <a:buSzPts val="1600"/>
              <a:buChar char="•"/>
              <a:defRPr sz="1600" b="1"/>
            </a:lvl1pPr>
            <a:lvl2pPr marL="914400" lvl="1" indent="-381000" algn="ctr">
              <a:lnSpc>
                <a:spcPct val="90000"/>
              </a:lnSpc>
              <a:spcBef>
                <a:spcPts val="500"/>
              </a:spcBef>
              <a:spcAft>
                <a:spcPts val="0"/>
              </a:spcAft>
              <a:buClr>
                <a:schemeClr val="dk1"/>
              </a:buClr>
              <a:buSzPts val="2400"/>
              <a:buChar char="•"/>
              <a:defRPr b="1"/>
            </a:lvl2pPr>
            <a:lvl3pPr marL="1371600" lvl="2" indent="-355600" algn="ctr">
              <a:lnSpc>
                <a:spcPct val="90000"/>
              </a:lnSpc>
              <a:spcBef>
                <a:spcPts val="500"/>
              </a:spcBef>
              <a:spcAft>
                <a:spcPts val="0"/>
              </a:spcAft>
              <a:buClr>
                <a:schemeClr val="dk1"/>
              </a:buClr>
              <a:buSzPts val="2000"/>
              <a:buChar char="•"/>
              <a:defRPr b="1"/>
            </a:lvl3pPr>
            <a:lvl4pPr marL="1828800" lvl="3" indent="-342900" algn="l">
              <a:lnSpc>
                <a:spcPct val="90000"/>
              </a:lnSpc>
              <a:spcBef>
                <a:spcPts val="500"/>
              </a:spcBef>
              <a:spcAft>
                <a:spcPts val="0"/>
              </a:spcAft>
              <a:buClr>
                <a:schemeClr val="dk1"/>
              </a:buClr>
              <a:buSzPts val="1800"/>
              <a:buChar char="•"/>
              <a:defRPr b="1"/>
            </a:lvl4pPr>
            <a:lvl5pPr marL="2286000" lvl="4" indent="-342900" algn="l">
              <a:lnSpc>
                <a:spcPct val="90000"/>
              </a:lnSpc>
              <a:spcBef>
                <a:spcPts val="500"/>
              </a:spcBef>
              <a:spcAft>
                <a:spcPts val="0"/>
              </a:spcAft>
              <a:buClr>
                <a:schemeClr val="dk1"/>
              </a:buClr>
              <a:buSzPts val="1800"/>
              <a:buChar char="•"/>
              <a:defRPr b="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matchingName="Заголовок раздела" type="secHead">
  <p:cSld name="SECTION_HEADER">
    <p:spTree>
      <p:nvGrpSpPr>
        <p:cNvPr id="1" name="Shape 1396"/>
        <p:cNvGrpSpPr/>
        <p:nvPr/>
      </p:nvGrpSpPr>
      <p:grpSpPr>
        <a:xfrm>
          <a:off x="0" y="0"/>
          <a:ext cx="0" cy="0"/>
          <a:chOff x="0" y="0"/>
          <a:chExt cx="0" cy="0"/>
        </a:xfrm>
      </p:grpSpPr>
      <p:grpSp>
        <p:nvGrpSpPr>
          <p:cNvPr id="1397" name="Google Shape;1397;p100"/>
          <p:cNvGrpSpPr/>
          <p:nvPr/>
        </p:nvGrpSpPr>
        <p:grpSpPr>
          <a:xfrm>
            <a:off x="0" y="0"/>
            <a:ext cx="12197756" cy="6868237"/>
            <a:chOff x="0" y="0"/>
            <a:chExt cx="12197756" cy="6868237"/>
          </a:xfrm>
        </p:grpSpPr>
        <p:pic>
          <p:nvPicPr>
            <p:cNvPr id="1398" name="Google Shape;1398;p10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38251" y="0"/>
              <a:ext cx="9059505" cy="6868237"/>
            </a:xfrm>
            <a:prstGeom prst="rect">
              <a:avLst/>
            </a:prstGeom>
            <a:noFill/>
            <a:ln>
              <a:noFill/>
            </a:ln>
          </p:spPr>
        </p:pic>
        <p:pic>
          <p:nvPicPr>
            <p:cNvPr id="1399" name="Google Shape;1399;p10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9222" y="507696"/>
              <a:ext cx="3477333" cy="5049860"/>
            </a:xfrm>
            <a:prstGeom prst="rect">
              <a:avLst/>
            </a:prstGeom>
            <a:noFill/>
            <a:ln>
              <a:noFill/>
            </a:ln>
          </p:spPr>
        </p:pic>
        <p:pic>
          <p:nvPicPr>
            <p:cNvPr id="1400" name="Google Shape;1400;p1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222258" y="620688"/>
              <a:ext cx="484448" cy="455381"/>
            </a:xfrm>
            <a:prstGeom prst="rect">
              <a:avLst/>
            </a:prstGeom>
            <a:noFill/>
            <a:ln>
              <a:noFill/>
            </a:ln>
          </p:spPr>
        </p:pic>
        <p:pic>
          <p:nvPicPr>
            <p:cNvPr id="1401" name="Google Shape;1401;p1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4808872">
              <a:off x="11244834" y="4257092"/>
              <a:ext cx="484448" cy="455381"/>
            </a:xfrm>
            <a:prstGeom prst="rect">
              <a:avLst/>
            </a:prstGeom>
            <a:noFill/>
            <a:ln>
              <a:noFill/>
            </a:ln>
          </p:spPr>
        </p:pic>
        <p:pic>
          <p:nvPicPr>
            <p:cNvPr id="1402" name="Google Shape;1402;p10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9001691">
              <a:off x="292020" y="6146633"/>
              <a:ext cx="484448" cy="455381"/>
            </a:xfrm>
            <a:prstGeom prst="rect">
              <a:avLst/>
            </a:prstGeom>
            <a:noFill/>
            <a:ln>
              <a:noFill/>
            </a:ln>
          </p:spPr>
        </p:pic>
        <p:pic>
          <p:nvPicPr>
            <p:cNvPr id="1403" name="Google Shape;1403;p10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15171" y="3656060"/>
              <a:ext cx="390339" cy="390339"/>
            </a:xfrm>
            <a:prstGeom prst="rect">
              <a:avLst/>
            </a:prstGeom>
            <a:noFill/>
            <a:ln>
              <a:noFill/>
            </a:ln>
          </p:spPr>
        </p:pic>
        <p:pic>
          <p:nvPicPr>
            <p:cNvPr id="1404" name="Google Shape;1404;p100"/>
            <p:cNvPicPr preferRelativeResize="0"/>
            <p:nvPr/>
          </p:nvPicPr>
          <p:blipFill rotWithShape="1">
            <a:blip r:embed="rId6">
              <a:alphaModFix/>
            </a:blip>
            <a:srcRect/>
            <a:stretch/>
          </p:blipFill>
          <p:spPr>
            <a:xfrm>
              <a:off x="6239222" y="6112226"/>
              <a:ext cx="4762500" cy="247650"/>
            </a:xfrm>
            <a:prstGeom prst="rect">
              <a:avLst/>
            </a:prstGeom>
            <a:noFill/>
            <a:ln>
              <a:noFill/>
            </a:ln>
          </p:spPr>
        </p:pic>
        <p:pic>
          <p:nvPicPr>
            <p:cNvPr id="1405" name="Google Shape;1405;p10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0" y="1404200"/>
              <a:ext cx="2098762" cy="314814"/>
            </a:xfrm>
            <a:prstGeom prst="rect">
              <a:avLst/>
            </a:prstGeom>
            <a:noFill/>
            <a:ln>
              <a:noFill/>
            </a:ln>
          </p:spPr>
        </p:pic>
        <p:pic>
          <p:nvPicPr>
            <p:cNvPr id="1406" name="Google Shape;1406;p10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2578" y="5561664"/>
              <a:ext cx="5630831" cy="225233"/>
            </a:xfrm>
            <a:prstGeom prst="rect">
              <a:avLst/>
            </a:prstGeom>
            <a:noFill/>
            <a:ln>
              <a:noFill/>
            </a:ln>
          </p:spPr>
        </p:pic>
      </p:grpSp>
      <p:pic>
        <p:nvPicPr>
          <p:cNvPr id="1407" name="Google Shape;1407;p10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08" name="Google Shape;1408;p100"/>
          <p:cNvSpPr txBox="1">
            <a:spLocks noGrp="1"/>
          </p:cNvSpPr>
          <p:nvPr>
            <p:ph type="title"/>
          </p:nvPr>
        </p:nvSpPr>
        <p:spPr>
          <a:xfrm>
            <a:off x="675790" y="2049738"/>
            <a:ext cx="5164406" cy="134339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9" name="Google Shape;1409;p100"/>
          <p:cNvSpPr txBox="1">
            <a:spLocks noGrp="1"/>
          </p:cNvSpPr>
          <p:nvPr>
            <p:ph type="body" idx="1"/>
          </p:nvPr>
        </p:nvSpPr>
        <p:spPr>
          <a:xfrm>
            <a:off x="1847254" y="4242117"/>
            <a:ext cx="2926171" cy="150018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10" name="Google Shape;1410;p10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1" name="Google Shape;1411;p10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2" name="Google Shape;1412;p10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matchingName="4_Заголовок раздела">
  <p:cSld name="4_Заголовок раздела">
    <p:spTree>
      <p:nvGrpSpPr>
        <p:cNvPr id="1" name="Shape 1413"/>
        <p:cNvGrpSpPr/>
        <p:nvPr/>
      </p:nvGrpSpPr>
      <p:grpSpPr>
        <a:xfrm>
          <a:off x="0" y="0"/>
          <a:ext cx="0" cy="0"/>
          <a:chOff x="0" y="0"/>
          <a:chExt cx="0" cy="0"/>
        </a:xfrm>
      </p:grpSpPr>
      <p:pic>
        <p:nvPicPr>
          <p:cNvPr id="1414" name="Google Shape;1414;p10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18336" y="2139043"/>
            <a:ext cx="3913531" cy="4729194"/>
          </a:xfrm>
          <a:prstGeom prst="rect">
            <a:avLst/>
          </a:prstGeom>
          <a:noFill/>
          <a:ln>
            <a:noFill/>
          </a:ln>
        </p:spPr>
      </p:pic>
      <p:pic>
        <p:nvPicPr>
          <p:cNvPr id="1415" name="Google Shape;1415;p10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16" name="Google Shape;1416;p101"/>
          <p:cNvSpPr txBox="1">
            <a:spLocks noGrp="1"/>
          </p:cNvSpPr>
          <p:nvPr>
            <p:ph type="title"/>
          </p:nvPr>
        </p:nvSpPr>
        <p:spPr>
          <a:xfrm>
            <a:off x="0" y="449036"/>
            <a:ext cx="12192000"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7" name="Google Shape;1417;p101"/>
          <p:cNvSpPr txBox="1">
            <a:spLocks noGrp="1"/>
          </p:cNvSpPr>
          <p:nvPr>
            <p:ph type="body" idx="1"/>
          </p:nvPr>
        </p:nvSpPr>
        <p:spPr>
          <a:xfrm>
            <a:off x="2183945" y="2587218"/>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18" name="Google Shape;1418;p10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9" name="Google Shape;1419;p10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0" name="Google Shape;1420;p10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21" name="Google Shape;1421;p10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22" name="Google Shape;1422;p101"/>
          <p:cNvPicPr preferRelativeResize="0"/>
          <p:nvPr/>
        </p:nvPicPr>
        <p:blipFill rotWithShape="1">
          <a:blip r:embed="rId5">
            <a:alphaModFix/>
          </a:blip>
          <a:srcRect/>
          <a:stretch/>
        </p:blipFill>
        <p:spPr>
          <a:xfrm>
            <a:off x="2901042" y="5579155"/>
            <a:ext cx="6667500" cy="333375"/>
          </a:xfrm>
          <a:prstGeom prst="rect">
            <a:avLst/>
          </a:prstGeom>
          <a:noFill/>
          <a:ln>
            <a:noFill/>
          </a:ln>
        </p:spPr>
      </p:pic>
      <p:pic>
        <p:nvPicPr>
          <p:cNvPr id="1423" name="Google Shape;1423;p10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861956" y="1777869"/>
            <a:ext cx="461282" cy="461282"/>
          </a:xfrm>
          <a:prstGeom prst="rect">
            <a:avLst/>
          </a:prstGeom>
          <a:noFill/>
          <a:ln>
            <a:noFill/>
          </a:ln>
        </p:spPr>
      </p:pic>
      <p:pic>
        <p:nvPicPr>
          <p:cNvPr id="1424" name="Google Shape;1424;p10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2073084" flipH="1">
            <a:off x="955944" y="2143335"/>
            <a:ext cx="253722" cy="1902279"/>
          </a:xfrm>
          <a:prstGeom prst="rect">
            <a:avLst/>
          </a:prstGeom>
          <a:noFill/>
          <a:ln>
            <a:noFill/>
          </a:ln>
        </p:spPr>
      </p:pic>
      <p:pic>
        <p:nvPicPr>
          <p:cNvPr id="1425" name="Google Shape;1425;p10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4152103">
            <a:off x="841407" y="3203981"/>
            <a:ext cx="552355" cy="1866039"/>
          </a:xfrm>
          <a:prstGeom prst="rect">
            <a:avLst/>
          </a:prstGeom>
          <a:noFill/>
          <a:ln>
            <a:noFill/>
          </a:ln>
        </p:spPr>
      </p:pic>
      <p:pic>
        <p:nvPicPr>
          <p:cNvPr id="1426" name="Google Shape;1426;p10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171353" y="4726477"/>
            <a:ext cx="794378" cy="798791"/>
          </a:xfrm>
          <a:prstGeom prst="rect">
            <a:avLst/>
          </a:prstGeom>
          <a:noFill/>
          <a:ln>
            <a:noFill/>
          </a:ln>
        </p:spPr>
      </p:pic>
      <p:pic>
        <p:nvPicPr>
          <p:cNvPr id="1427" name="Google Shape;1427;p10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721418" y="1453508"/>
            <a:ext cx="3014884" cy="3014884"/>
          </a:xfrm>
          <a:prstGeom prst="rect">
            <a:avLst/>
          </a:prstGeom>
          <a:noFill/>
          <a:ln>
            <a:noFill/>
          </a:ln>
        </p:spPr>
      </p:pic>
      <p:pic>
        <p:nvPicPr>
          <p:cNvPr id="1428" name="Google Shape;1428;p101"/>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flipH="1">
            <a:off x="10056488" y="4482131"/>
            <a:ext cx="2135512" cy="555233"/>
          </a:xfrm>
          <a:prstGeom prst="rect">
            <a:avLst/>
          </a:prstGeom>
          <a:noFill/>
          <a:ln>
            <a:noFill/>
          </a:ln>
        </p:spPr>
      </p:pic>
      <p:pic>
        <p:nvPicPr>
          <p:cNvPr id="1429" name="Google Shape;1429;p101"/>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flipH="1">
            <a:off x="-18336" y="11333"/>
            <a:ext cx="1670956" cy="2493902"/>
          </a:xfrm>
          <a:prstGeom prst="rect">
            <a:avLst/>
          </a:prstGeom>
          <a:noFill/>
          <a:ln>
            <a:noFill/>
          </a:ln>
        </p:spPr>
      </p:pic>
      <p:pic>
        <p:nvPicPr>
          <p:cNvPr id="1430" name="Google Shape;1430;p10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2215512">
            <a:off x="960166" y="4715367"/>
            <a:ext cx="342550" cy="321997"/>
          </a:xfrm>
          <a:prstGeom prst="rect">
            <a:avLst/>
          </a:prstGeom>
          <a:noFill/>
          <a:ln>
            <a:noFill/>
          </a:ln>
        </p:spPr>
      </p:pic>
      <p:pic>
        <p:nvPicPr>
          <p:cNvPr id="1431" name="Google Shape;1431;p10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39368">
            <a:off x="1542630" y="237020"/>
            <a:ext cx="342550" cy="321997"/>
          </a:xfrm>
          <a:prstGeom prst="rect">
            <a:avLst/>
          </a:prstGeom>
          <a:noFill/>
          <a:ln>
            <a:noFill/>
          </a:ln>
        </p:spPr>
      </p:pic>
      <p:pic>
        <p:nvPicPr>
          <p:cNvPr id="1432" name="Google Shape;1432;p101"/>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4189111">
            <a:off x="10754876" y="5534789"/>
            <a:ext cx="342550" cy="32199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Заголовок и объект" type="obj">
  <p:cSld name="OBJECT">
    <p:spTree>
      <p:nvGrpSpPr>
        <p:cNvPr id="1" name="Shape 194"/>
        <p:cNvGrpSpPr/>
        <p:nvPr/>
      </p:nvGrpSpPr>
      <p:grpSpPr>
        <a:xfrm>
          <a:off x="0" y="0"/>
          <a:ext cx="0" cy="0"/>
          <a:chOff x="0" y="0"/>
          <a:chExt cx="0" cy="0"/>
        </a:xfrm>
      </p:grpSpPr>
      <p:pic>
        <p:nvPicPr>
          <p:cNvPr id="195" name="Google Shape;195;p16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01798" y="0"/>
            <a:ext cx="4669971" cy="1038381"/>
          </a:xfrm>
          <a:prstGeom prst="rect">
            <a:avLst/>
          </a:prstGeom>
          <a:noFill/>
          <a:ln>
            <a:noFill/>
          </a:ln>
        </p:spPr>
      </p:pic>
      <p:grpSp>
        <p:nvGrpSpPr>
          <p:cNvPr id="196" name="Google Shape;196;p164"/>
          <p:cNvGrpSpPr/>
          <p:nvPr/>
        </p:nvGrpSpPr>
        <p:grpSpPr>
          <a:xfrm>
            <a:off x="0" y="0"/>
            <a:ext cx="8973927" cy="6858000"/>
            <a:chOff x="0" y="0"/>
            <a:chExt cx="8973927" cy="6858000"/>
          </a:xfrm>
        </p:grpSpPr>
        <p:pic>
          <p:nvPicPr>
            <p:cNvPr id="197" name="Google Shape;197;p164"/>
            <p:cNvPicPr preferRelativeResize="0"/>
            <p:nvPr/>
          </p:nvPicPr>
          <p:blipFill rotWithShape="1">
            <a:blip r:embed="rId3">
              <a:alphaModFix/>
            </a:blip>
            <a:srcRect/>
            <a:stretch/>
          </p:blipFill>
          <p:spPr>
            <a:xfrm>
              <a:off x="4211427" y="6308945"/>
              <a:ext cx="4762500" cy="247650"/>
            </a:xfrm>
            <a:prstGeom prst="rect">
              <a:avLst/>
            </a:prstGeom>
            <a:noFill/>
            <a:ln>
              <a:noFill/>
            </a:ln>
          </p:spPr>
        </p:pic>
        <p:pic>
          <p:nvPicPr>
            <p:cNvPr id="198" name="Google Shape;198;p16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6234545" cy="6858000"/>
            </a:xfrm>
            <a:prstGeom prst="rect">
              <a:avLst/>
            </a:prstGeom>
            <a:noFill/>
            <a:ln>
              <a:noFill/>
            </a:ln>
          </p:spPr>
        </p:pic>
        <p:pic>
          <p:nvPicPr>
            <p:cNvPr id="199" name="Google Shape;199;p16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451512" y="0"/>
              <a:ext cx="4139638" cy="6858000"/>
            </a:xfrm>
            <a:prstGeom prst="rect">
              <a:avLst/>
            </a:prstGeom>
            <a:noFill/>
            <a:ln>
              <a:noFill/>
            </a:ln>
          </p:spPr>
        </p:pic>
      </p:grpSp>
      <p:pic>
        <p:nvPicPr>
          <p:cNvPr id="200" name="Google Shape;200;p16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01" name="Google Shape;201;p164"/>
          <p:cNvSpPr txBox="1">
            <a:spLocks noGrp="1"/>
          </p:cNvSpPr>
          <p:nvPr>
            <p:ph type="title"/>
          </p:nvPr>
        </p:nvSpPr>
        <p:spPr>
          <a:xfrm>
            <a:off x="0" y="528411"/>
            <a:ext cx="12192000" cy="1186089"/>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164"/>
          <p:cNvSpPr txBox="1">
            <a:spLocks noGrp="1"/>
          </p:cNvSpPr>
          <p:nvPr>
            <p:ph type="body" idx="1"/>
          </p:nvPr>
        </p:nvSpPr>
        <p:spPr>
          <a:xfrm>
            <a:off x="5591150" y="2114236"/>
            <a:ext cx="6010299" cy="3602929"/>
          </a:xfrm>
          <a:prstGeom prst="rect">
            <a:avLst/>
          </a:prstGeom>
          <a:noFill/>
          <a:ln>
            <a:noFill/>
          </a:ln>
        </p:spPr>
        <p:txBody>
          <a:bodyPr spcFirstLastPara="1" wrap="square" lIns="91425" tIns="45700" rIns="91425" bIns="45700" anchor="t" anchorCtr="0">
            <a:normAutofit/>
          </a:bodyPr>
          <a:lstStyle>
            <a:lvl1pPr marL="457200" lvl="0" indent="-406400" algn="r">
              <a:lnSpc>
                <a:spcPct val="90000"/>
              </a:lnSpc>
              <a:spcBef>
                <a:spcPts val="1000"/>
              </a:spcBef>
              <a:spcAft>
                <a:spcPts val="0"/>
              </a:spcAft>
              <a:buClr>
                <a:schemeClr val="dk1"/>
              </a:buClr>
              <a:buSzPts val="2800"/>
              <a:buChar char="•"/>
              <a:defRPr/>
            </a:lvl1pPr>
            <a:lvl2pPr marL="914400" lvl="1" indent="-381000" algn="r">
              <a:lnSpc>
                <a:spcPct val="90000"/>
              </a:lnSpc>
              <a:spcBef>
                <a:spcPts val="500"/>
              </a:spcBef>
              <a:spcAft>
                <a:spcPts val="0"/>
              </a:spcAft>
              <a:buClr>
                <a:schemeClr val="dk1"/>
              </a:buClr>
              <a:buSzPts val="2400"/>
              <a:buChar char="•"/>
              <a:defRPr/>
            </a:lvl2pPr>
            <a:lvl3pPr marL="1371600" lvl="2" indent="-355600" algn="r">
              <a:lnSpc>
                <a:spcPct val="90000"/>
              </a:lnSpc>
              <a:spcBef>
                <a:spcPts val="500"/>
              </a:spcBef>
              <a:spcAft>
                <a:spcPts val="0"/>
              </a:spcAft>
              <a:buClr>
                <a:schemeClr val="dk1"/>
              </a:buClr>
              <a:buSzPts val="2000"/>
              <a:buChar char="•"/>
              <a:defRPr/>
            </a:lvl3pPr>
            <a:lvl4pPr marL="1828800" lvl="3" indent="-342900" algn="r">
              <a:lnSpc>
                <a:spcPct val="90000"/>
              </a:lnSpc>
              <a:spcBef>
                <a:spcPts val="500"/>
              </a:spcBef>
              <a:spcAft>
                <a:spcPts val="0"/>
              </a:spcAft>
              <a:buClr>
                <a:schemeClr val="dk1"/>
              </a:buClr>
              <a:buSzPts val="1800"/>
              <a:buChar char="•"/>
              <a:defRPr/>
            </a:lvl4pPr>
            <a:lvl5pPr marL="2286000" lvl="4" indent="-342900" algn="r">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1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1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16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06" name="Google Shape;206;p16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10800000">
            <a:off x="10345265" y="5699345"/>
            <a:ext cx="1846735" cy="313710"/>
          </a:xfrm>
          <a:prstGeom prst="rect">
            <a:avLst/>
          </a:prstGeom>
          <a:noFill/>
          <a:ln>
            <a:noFill/>
          </a:ln>
        </p:spPr>
      </p:pic>
      <p:pic>
        <p:nvPicPr>
          <p:cNvPr id="207" name="Google Shape;207;p164"/>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70947" y="549765"/>
            <a:ext cx="3444606" cy="5903721"/>
          </a:xfrm>
          <a:prstGeom prst="rect">
            <a:avLst/>
          </a:prstGeom>
          <a:noFill/>
          <a:ln>
            <a:noFill/>
          </a:ln>
        </p:spPr>
      </p:pic>
      <p:pic>
        <p:nvPicPr>
          <p:cNvPr id="208" name="Google Shape;208;p164"/>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9284886" y="0"/>
            <a:ext cx="2428422" cy="2433572"/>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7_Заголовок раздела">
  <p:cSld name="7_Заголовок раздела">
    <p:spTree>
      <p:nvGrpSpPr>
        <p:cNvPr id="1" name="Shape 1433"/>
        <p:cNvGrpSpPr/>
        <p:nvPr/>
      </p:nvGrpSpPr>
      <p:grpSpPr>
        <a:xfrm>
          <a:off x="0" y="0"/>
          <a:ext cx="0" cy="0"/>
          <a:chOff x="0" y="0"/>
          <a:chExt cx="0" cy="0"/>
        </a:xfrm>
      </p:grpSpPr>
      <p:pic>
        <p:nvPicPr>
          <p:cNvPr id="1434" name="Google Shape;1434;p10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3546882" cy="6858000"/>
          </a:xfrm>
          <a:prstGeom prst="rect">
            <a:avLst/>
          </a:prstGeom>
          <a:noFill/>
          <a:ln>
            <a:noFill/>
          </a:ln>
        </p:spPr>
      </p:pic>
      <p:pic>
        <p:nvPicPr>
          <p:cNvPr id="1435" name="Google Shape;1435;p10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36" name="Google Shape;1436;p102"/>
          <p:cNvSpPr txBox="1">
            <a:spLocks noGrp="1"/>
          </p:cNvSpPr>
          <p:nvPr>
            <p:ph type="body" idx="1"/>
          </p:nvPr>
        </p:nvSpPr>
        <p:spPr>
          <a:xfrm>
            <a:off x="2187348" y="1738132"/>
            <a:ext cx="7817304" cy="25481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37" name="Google Shape;1437;p10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8" name="Google Shape;1438;p10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9" name="Google Shape;1439;p102"/>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40" name="Google Shape;1440;p10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41" name="Google Shape;1441;p10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69821" y="5648183"/>
            <a:ext cx="5252358" cy="262618"/>
          </a:xfrm>
          <a:prstGeom prst="rect">
            <a:avLst/>
          </a:prstGeom>
          <a:noFill/>
          <a:ln>
            <a:noFill/>
          </a:ln>
        </p:spPr>
      </p:pic>
      <p:pic>
        <p:nvPicPr>
          <p:cNvPr id="1442" name="Google Shape;1442;p10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2325349">
            <a:off x="9456734" y="1616909"/>
            <a:ext cx="2058636" cy="4201298"/>
          </a:xfrm>
          <a:prstGeom prst="rect">
            <a:avLst/>
          </a:prstGeom>
          <a:noFill/>
          <a:ln>
            <a:noFill/>
          </a:ln>
        </p:spPr>
      </p:pic>
      <p:pic>
        <p:nvPicPr>
          <p:cNvPr id="1443" name="Google Shape;1443;p10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3325727">
            <a:off x="9439892" y="1537917"/>
            <a:ext cx="2092319" cy="4270039"/>
          </a:xfrm>
          <a:prstGeom prst="rect">
            <a:avLst/>
          </a:prstGeom>
          <a:noFill/>
          <a:ln>
            <a:noFill/>
          </a:ln>
        </p:spPr>
      </p:pic>
      <p:pic>
        <p:nvPicPr>
          <p:cNvPr id="1444" name="Google Shape;1444;p10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flipH="1">
            <a:off x="105843" y="3279407"/>
            <a:ext cx="2872260" cy="2872260"/>
          </a:xfrm>
          <a:prstGeom prst="rect">
            <a:avLst/>
          </a:prstGeom>
          <a:noFill/>
          <a:ln>
            <a:noFill/>
          </a:ln>
        </p:spPr>
      </p:pic>
      <p:pic>
        <p:nvPicPr>
          <p:cNvPr id="1445" name="Google Shape;1445;p10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59534" y="3972227"/>
            <a:ext cx="1371600" cy="1371600"/>
          </a:xfrm>
          <a:prstGeom prst="rect">
            <a:avLst/>
          </a:prstGeom>
          <a:noFill/>
          <a:ln>
            <a:noFill/>
          </a:ln>
        </p:spPr>
      </p:pic>
      <p:pic>
        <p:nvPicPr>
          <p:cNvPr id="1446" name="Google Shape;1446;p102"/>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88757" y="286906"/>
            <a:ext cx="853216" cy="857956"/>
          </a:xfrm>
          <a:prstGeom prst="rect">
            <a:avLst/>
          </a:prstGeom>
          <a:noFill/>
          <a:ln>
            <a:noFill/>
          </a:ln>
        </p:spPr>
      </p:pic>
      <p:pic>
        <p:nvPicPr>
          <p:cNvPr id="1447" name="Google Shape;1447;p10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9407556">
            <a:off x="1083050" y="1247203"/>
            <a:ext cx="399721" cy="375738"/>
          </a:xfrm>
          <a:prstGeom prst="rect">
            <a:avLst/>
          </a:prstGeom>
          <a:noFill/>
          <a:ln>
            <a:noFill/>
          </a:ln>
        </p:spPr>
      </p:pic>
      <p:pic>
        <p:nvPicPr>
          <p:cNvPr id="1448" name="Google Shape;1448;p10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10800000">
            <a:off x="10259673" y="2281347"/>
            <a:ext cx="399721" cy="375738"/>
          </a:xfrm>
          <a:prstGeom prst="rect">
            <a:avLst/>
          </a:prstGeom>
          <a:noFill/>
          <a:ln>
            <a:noFill/>
          </a:ln>
        </p:spPr>
      </p:pic>
      <p:pic>
        <p:nvPicPr>
          <p:cNvPr id="1449" name="Google Shape;1449;p10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rot="8536621">
            <a:off x="317286" y="5563248"/>
            <a:ext cx="399721" cy="375738"/>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More_text_yellow">
  <p:cSld name="More_text_yellow">
    <p:spTree>
      <p:nvGrpSpPr>
        <p:cNvPr id="1" name="Shape 1450"/>
        <p:cNvGrpSpPr/>
        <p:nvPr/>
      </p:nvGrpSpPr>
      <p:grpSpPr>
        <a:xfrm>
          <a:off x="0" y="0"/>
          <a:ext cx="0" cy="0"/>
          <a:chOff x="0" y="0"/>
          <a:chExt cx="0" cy="0"/>
        </a:xfrm>
      </p:grpSpPr>
      <p:pic>
        <p:nvPicPr>
          <p:cNvPr id="1451" name="Google Shape;1451;p10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935842" y="2998366"/>
            <a:ext cx="1261914" cy="3869871"/>
          </a:xfrm>
          <a:prstGeom prst="rect">
            <a:avLst/>
          </a:prstGeom>
          <a:noFill/>
          <a:ln>
            <a:noFill/>
          </a:ln>
        </p:spPr>
      </p:pic>
      <p:pic>
        <p:nvPicPr>
          <p:cNvPr id="1452" name="Google Shape;1452;p10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53" name="Google Shape;1453;p103"/>
          <p:cNvSpPr txBox="1">
            <a:spLocks noGrp="1"/>
          </p:cNvSpPr>
          <p:nvPr>
            <p:ph type="body" idx="1"/>
          </p:nvPr>
        </p:nvSpPr>
        <p:spPr>
          <a:xfrm>
            <a:off x="877169" y="375556"/>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54" name="Google Shape;1454;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5" name="Google Shape;1455;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6" name="Google Shape;1456;p10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57" name="Google Shape;1457;p10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pic>
        <p:nvPicPr>
          <p:cNvPr id="1458" name="Google Shape;1458;p103"/>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800000" flipH="1">
            <a:off x="4038600" y="6059209"/>
            <a:ext cx="3529495" cy="176475"/>
          </a:xfrm>
          <a:prstGeom prst="rect">
            <a:avLst/>
          </a:prstGeom>
          <a:noFill/>
          <a:ln>
            <a:noFill/>
          </a:ln>
        </p:spPr>
      </p:pic>
      <p:pic>
        <p:nvPicPr>
          <p:cNvPr id="1459" name="Google Shape;1459;p103"/>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0" y="0"/>
            <a:ext cx="877169" cy="5802284"/>
          </a:xfrm>
          <a:prstGeom prst="rect">
            <a:avLst/>
          </a:prstGeom>
          <a:noFill/>
          <a:ln>
            <a:noFill/>
          </a:ln>
        </p:spPr>
      </p:pic>
      <p:pic>
        <p:nvPicPr>
          <p:cNvPr id="1460" name="Google Shape;1460;p103"/>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1713308" y="4942988"/>
            <a:ext cx="302079" cy="283954"/>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5_Заголовок раздела">
  <p:cSld name="5_Заголовок раздела">
    <p:spTree>
      <p:nvGrpSpPr>
        <p:cNvPr id="1" name="Shape 1461"/>
        <p:cNvGrpSpPr/>
        <p:nvPr/>
      </p:nvGrpSpPr>
      <p:grpSpPr>
        <a:xfrm>
          <a:off x="0" y="0"/>
          <a:ext cx="0" cy="0"/>
          <a:chOff x="0" y="0"/>
          <a:chExt cx="0" cy="0"/>
        </a:xfrm>
      </p:grpSpPr>
      <p:pic>
        <p:nvPicPr>
          <p:cNvPr id="1462" name="Google Shape;1462;p104"/>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864131">
            <a:off x="5577950" y="5921853"/>
            <a:ext cx="1120784" cy="1224643"/>
          </a:xfrm>
          <a:prstGeom prst="rect">
            <a:avLst/>
          </a:prstGeom>
          <a:noFill/>
          <a:ln>
            <a:noFill/>
          </a:ln>
        </p:spPr>
      </p:pic>
      <p:pic>
        <p:nvPicPr>
          <p:cNvPr id="1463" name="Google Shape;1463;p10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0"/>
            <a:ext cx="5504013" cy="6858000"/>
          </a:xfrm>
          <a:prstGeom prst="rect">
            <a:avLst/>
          </a:prstGeom>
          <a:noFill/>
          <a:ln>
            <a:noFill/>
          </a:ln>
        </p:spPr>
      </p:pic>
      <p:pic>
        <p:nvPicPr>
          <p:cNvPr id="1464" name="Google Shape;1464;p10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0" y="4977310"/>
            <a:ext cx="1513408" cy="1880690"/>
          </a:xfrm>
          <a:prstGeom prst="rect">
            <a:avLst/>
          </a:prstGeom>
          <a:noFill/>
          <a:ln>
            <a:noFill/>
          </a:ln>
        </p:spPr>
      </p:pic>
      <p:pic>
        <p:nvPicPr>
          <p:cNvPr id="1465" name="Google Shape;1465;p104"/>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228860" y="6059209"/>
            <a:ext cx="968896" cy="809028"/>
          </a:xfrm>
          <a:prstGeom prst="rect">
            <a:avLst/>
          </a:prstGeom>
          <a:noFill/>
          <a:ln>
            <a:noFill/>
          </a:ln>
        </p:spPr>
      </p:pic>
      <p:sp>
        <p:nvSpPr>
          <p:cNvPr id="1466" name="Google Shape;1466;p104"/>
          <p:cNvSpPr txBox="1">
            <a:spLocks noGrp="1"/>
          </p:cNvSpPr>
          <p:nvPr>
            <p:ph type="title"/>
          </p:nvPr>
        </p:nvSpPr>
        <p:spPr>
          <a:xfrm>
            <a:off x="0" y="489858"/>
            <a:ext cx="12191999" cy="9807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400"/>
              <a:buFont typeface="Century Gothic"/>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7" name="Google Shape;1467;p104"/>
          <p:cNvSpPr txBox="1">
            <a:spLocks noGrp="1"/>
          </p:cNvSpPr>
          <p:nvPr>
            <p:ph type="body" idx="1"/>
          </p:nvPr>
        </p:nvSpPr>
        <p:spPr>
          <a:xfrm>
            <a:off x="726616" y="2325182"/>
            <a:ext cx="5184321" cy="34877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sp>
        <p:nvSpPr>
          <p:cNvPr id="1468" name="Google Shape;1468;p104"/>
          <p:cNvSpPr txBox="1">
            <a:spLocks noGrp="1"/>
          </p:cNvSpPr>
          <p:nvPr>
            <p:ph type="dt" idx="10"/>
          </p:nvPr>
        </p:nvSpPr>
        <p:spPr>
          <a:xfrm>
            <a:off x="2061026" y="6356349"/>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9" name="Google Shape;1469;p104"/>
          <p:cNvSpPr txBox="1">
            <a:spLocks noGrp="1"/>
          </p:cNvSpPr>
          <p:nvPr>
            <p:ph type="ftr" idx="11"/>
          </p:nvPr>
        </p:nvSpPr>
        <p:spPr>
          <a:xfrm>
            <a:off x="6316436" y="6356349"/>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0" name="Google Shape;1470;p10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1471" name="Google Shape;1471;p104"/>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313676" y="0"/>
            <a:ext cx="878324" cy="739549"/>
          </a:xfrm>
          <a:prstGeom prst="rect">
            <a:avLst/>
          </a:prstGeom>
          <a:noFill/>
          <a:ln>
            <a:noFill/>
          </a:ln>
        </p:spPr>
      </p:pic>
      <p:sp>
        <p:nvSpPr>
          <p:cNvPr id="1472" name="Google Shape;1472;p104"/>
          <p:cNvSpPr>
            <a:spLocks noGrp="1"/>
          </p:cNvSpPr>
          <p:nvPr>
            <p:ph type="pic" idx="2"/>
          </p:nvPr>
        </p:nvSpPr>
        <p:spPr>
          <a:xfrm>
            <a:off x="7179597" y="2325182"/>
            <a:ext cx="4179887" cy="3462338"/>
          </a:xfrm>
          <a:prstGeom prst="rect">
            <a:avLst/>
          </a:prstGeom>
          <a:noFill/>
          <a:ln>
            <a:noFill/>
          </a:ln>
        </p:spPr>
      </p:sp>
      <p:pic>
        <p:nvPicPr>
          <p:cNvPr id="1473" name="Google Shape;1473;p104"/>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rot="-841624">
            <a:off x="10450307" y="230235"/>
            <a:ext cx="1557105" cy="1500011"/>
          </a:xfrm>
          <a:prstGeom prst="rect">
            <a:avLst/>
          </a:prstGeom>
          <a:noFill/>
          <a:ln>
            <a:noFill/>
          </a:ln>
        </p:spPr>
      </p:pic>
      <p:pic>
        <p:nvPicPr>
          <p:cNvPr id="1474" name="Google Shape;1474;p104"/>
          <p:cNvPicPr preferRelativeResize="0"/>
          <p:nvPr/>
        </p:nvPicPr>
        <p:blipFill rotWithShape="1">
          <a:blip r:embed="rId8" cstate="email">
            <a:alphaModFix/>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More-text_blue">
  <p:cSld name="More-text_blue">
    <p:spTree>
      <p:nvGrpSpPr>
        <p:cNvPr id="1" name="Shape 2307"/>
        <p:cNvGrpSpPr/>
        <p:nvPr/>
      </p:nvGrpSpPr>
      <p:grpSpPr>
        <a:xfrm>
          <a:off x="0" y="0"/>
          <a:ext cx="0" cy="0"/>
          <a:chOff x="0" y="0"/>
          <a:chExt cx="0" cy="0"/>
        </a:xfrm>
      </p:grpSpPr>
      <p:pic>
        <p:nvPicPr>
          <p:cNvPr id="2308" name="Google Shape;2308;p15"/>
          <p:cNvPicPr preferRelativeResize="0"/>
          <p:nvPr/>
        </p:nvPicPr>
        <p:blipFill rotWithShape="1">
          <a:blip r:embed="rId2" cstate="email">
            <a:alphaModFix/>
            <a:extLst>
              <a:ext uri="{28A0092B-C50C-407E-A947-70E740481C1C}">
                <a14:useLocalDpi xmlns:a14="http://schemas.microsoft.com/office/drawing/2010/main"/>
              </a:ext>
            </a:extLst>
          </a:blip>
          <a:srcRect r="7402"/>
          <a:stretch/>
        </p:blipFill>
        <p:spPr>
          <a:xfrm>
            <a:off x="0" y="0"/>
            <a:ext cx="963140" cy="6858000"/>
          </a:xfrm>
          <a:prstGeom prst="rect">
            <a:avLst/>
          </a:prstGeom>
          <a:noFill/>
          <a:ln>
            <a:noFill/>
          </a:ln>
        </p:spPr>
      </p:pic>
      <p:pic>
        <p:nvPicPr>
          <p:cNvPr id="2309" name="Google Shape;2309;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28860" y="6048973"/>
            <a:ext cx="968896" cy="809028"/>
          </a:xfrm>
          <a:prstGeom prst="rect">
            <a:avLst/>
          </a:prstGeom>
          <a:noFill/>
          <a:ln>
            <a:noFill/>
          </a:ln>
        </p:spPr>
      </p:pic>
      <p:sp>
        <p:nvSpPr>
          <p:cNvPr id="2310" name="Google Shape;2310;p1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1" name="Google Shape;2311;p1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2312" name="Google Shape;2312;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flipH="1">
            <a:off x="11228860" y="0"/>
            <a:ext cx="963140" cy="801332"/>
          </a:xfrm>
          <a:prstGeom prst="rect">
            <a:avLst/>
          </a:prstGeom>
          <a:noFill/>
          <a:ln>
            <a:noFill/>
          </a:ln>
        </p:spPr>
      </p:pic>
      <p:sp>
        <p:nvSpPr>
          <p:cNvPr id="2313" name="Google Shape;2313;p15"/>
          <p:cNvSpPr txBox="1">
            <a:spLocks noGrp="1"/>
          </p:cNvSpPr>
          <p:nvPr>
            <p:ph type="body" idx="1"/>
          </p:nvPr>
        </p:nvSpPr>
        <p:spPr>
          <a:xfrm>
            <a:off x="877169" y="375557"/>
            <a:ext cx="10319657" cy="561017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88D95"/>
              </a:buClr>
              <a:buSzPts val="2400"/>
              <a:buNone/>
              <a:defRPr sz="2400">
                <a:solidFill>
                  <a:srgbClr val="888D95"/>
                </a:solidFill>
              </a:defRPr>
            </a:lvl1pPr>
            <a:lvl2pPr marL="914400" lvl="1" indent="-228600" algn="l">
              <a:lnSpc>
                <a:spcPct val="90000"/>
              </a:lnSpc>
              <a:spcBef>
                <a:spcPts val="500"/>
              </a:spcBef>
              <a:spcAft>
                <a:spcPts val="0"/>
              </a:spcAft>
              <a:buClr>
                <a:srgbClr val="888D95"/>
              </a:buClr>
              <a:buSzPts val="2000"/>
              <a:buNone/>
              <a:defRPr sz="2000">
                <a:solidFill>
                  <a:srgbClr val="888D95"/>
                </a:solidFill>
              </a:defRPr>
            </a:lvl2pPr>
            <a:lvl3pPr marL="1371600" lvl="2" indent="-228600" algn="l">
              <a:lnSpc>
                <a:spcPct val="90000"/>
              </a:lnSpc>
              <a:spcBef>
                <a:spcPts val="500"/>
              </a:spcBef>
              <a:spcAft>
                <a:spcPts val="0"/>
              </a:spcAft>
              <a:buClr>
                <a:srgbClr val="888D95"/>
              </a:buClr>
              <a:buSzPts val="1800"/>
              <a:buNone/>
              <a:defRPr sz="1800">
                <a:solidFill>
                  <a:srgbClr val="888D95"/>
                </a:solidFill>
              </a:defRPr>
            </a:lvl3pPr>
            <a:lvl4pPr marL="1828800" lvl="3" indent="-228600" algn="l">
              <a:lnSpc>
                <a:spcPct val="90000"/>
              </a:lnSpc>
              <a:spcBef>
                <a:spcPts val="500"/>
              </a:spcBef>
              <a:spcAft>
                <a:spcPts val="0"/>
              </a:spcAft>
              <a:buClr>
                <a:srgbClr val="888D95"/>
              </a:buClr>
              <a:buSzPts val="1600"/>
              <a:buNone/>
              <a:defRPr sz="1600">
                <a:solidFill>
                  <a:srgbClr val="888D95"/>
                </a:solidFill>
              </a:defRPr>
            </a:lvl4pPr>
            <a:lvl5pPr marL="2286000" lvl="4" indent="-228600" algn="l">
              <a:lnSpc>
                <a:spcPct val="90000"/>
              </a:lnSpc>
              <a:spcBef>
                <a:spcPts val="500"/>
              </a:spcBef>
              <a:spcAft>
                <a:spcPts val="0"/>
              </a:spcAft>
              <a:buClr>
                <a:srgbClr val="888D95"/>
              </a:buClr>
              <a:buSzPts val="1600"/>
              <a:buNone/>
              <a:defRPr sz="1600">
                <a:solidFill>
                  <a:srgbClr val="888D95"/>
                </a:solidFill>
              </a:defRPr>
            </a:lvl5pPr>
            <a:lvl6pPr marL="2743200" lvl="5" indent="-228600" algn="l">
              <a:lnSpc>
                <a:spcPct val="90000"/>
              </a:lnSpc>
              <a:spcBef>
                <a:spcPts val="500"/>
              </a:spcBef>
              <a:spcAft>
                <a:spcPts val="0"/>
              </a:spcAft>
              <a:buClr>
                <a:srgbClr val="888D95"/>
              </a:buClr>
              <a:buSzPts val="1600"/>
              <a:buNone/>
              <a:defRPr sz="1600">
                <a:solidFill>
                  <a:srgbClr val="888D95"/>
                </a:solidFill>
              </a:defRPr>
            </a:lvl6pPr>
            <a:lvl7pPr marL="3200400" lvl="6" indent="-228600" algn="l">
              <a:lnSpc>
                <a:spcPct val="90000"/>
              </a:lnSpc>
              <a:spcBef>
                <a:spcPts val="500"/>
              </a:spcBef>
              <a:spcAft>
                <a:spcPts val="0"/>
              </a:spcAft>
              <a:buClr>
                <a:srgbClr val="888D95"/>
              </a:buClr>
              <a:buSzPts val="1600"/>
              <a:buNone/>
              <a:defRPr sz="1600">
                <a:solidFill>
                  <a:srgbClr val="888D95"/>
                </a:solidFill>
              </a:defRPr>
            </a:lvl7pPr>
            <a:lvl8pPr marL="3657600" lvl="7" indent="-228600" algn="l">
              <a:lnSpc>
                <a:spcPct val="90000"/>
              </a:lnSpc>
              <a:spcBef>
                <a:spcPts val="500"/>
              </a:spcBef>
              <a:spcAft>
                <a:spcPts val="0"/>
              </a:spcAft>
              <a:buClr>
                <a:srgbClr val="888D95"/>
              </a:buClr>
              <a:buSzPts val="1600"/>
              <a:buNone/>
              <a:defRPr sz="1600">
                <a:solidFill>
                  <a:srgbClr val="888D95"/>
                </a:solidFill>
              </a:defRPr>
            </a:lvl8pPr>
            <a:lvl9pPr marL="4114800" lvl="8" indent="-228600" algn="l">
              <a:lnSpc>
                <a:spcPct val="90000"/>
              </a:lnSpc>
              <a:spcBef>
                <a:spcPts val="500"/>
              </a:spcBef>
              <a:spcAft>
                <a:spcPts val="0"/>
              </a:spcAft>
              <a:buClr>
                <a:srgbClr val="888D95"/>
              </a:buClr>
              <a:buSzPts val="1600"/>
              <a:buNone/>
              <a:defRPr sz="1600">
                <a:solidFill>
                  <a:srgbClr val="888D95"/>
                </a:solidFill>
              </a:defRPr>
            </a:lvl9pPr>
          </a:lstStyle>
          <a:p>
            <a:endParaRPr/>
          </a:p>
        </p:txBody>
      </p:sp>
      <p:pic>
        <p:nvPicPr>
          <p:cNvPr id="2314" name="Google Shape;2314;p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599842" y="1690007"/>
            <a:ext cx="592158" cy="3224893"/>
          </a:xfrm>
          <a:prstGeom prst="rect">
            <a:avLst/>
          </a:prstGeom>
          <a:noFill/>
          <a:ln>
            <a:noFill/>
          </a:ln>
        </p:spPr>
      </p:pic>
      <p:pic>
        <p:nvPicPr>
          <p:cNvPr id="2315" name="Google Shape;2315;p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48955" y="4212773"/>
            <a:ext cx="450396" cy="450396"/>
          </a:xfrm>
          <a:prstGeom prst="rect">
            <a:avLst/>
          </a:prstGeom>
          <a:noFill/>
          <a:ln>
            <a:noFill/>
          </a:ln>
        </p:spPr>
      </p:pic>
      <p:sp>
        <p:nvSpPr>
          <p:cNvPr id="2316" name="Google Shape;2316;p15"/>
          <p:cNvSpPr txBox="1">
            <a:spLocks noGrp="1"/>
          </p:cNvSpPr>
          <p:nvPr>
            <p:ph type="sldNum" idx="12"/>
          </p:nvPr>
        </p:nvSpPr>
        <p:spPr>
          <a:xfrm>
            <a:off x="10897386" y="6330754"/>
            <a:ext cx="126849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title-01">
  <p:cSld name="title-01">
    <p:spTree>
      <p:nvGrpSpPr>
        <p:cNvPr id="1" name="Shape 2317"/>
        <p:cNvGrpSpPr/>
        <p:nvPr/>
      </p:nvGrpSpPr>
      <p:grpSpPr>
        <a:xfrm>
          <a:off x="0" y="0"/>
          <a:ext cx="0" cy="0"/>
          <a:chOff x="0" y="0"/>
          <a:chExt cx="0" cy="0"/>
        </a:xfrm>
      </p:grpSpPr>
      <p:sp>
        <p:nvSpPr>
          <p:cNvPr id="2318" name="Google Shape;231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19" name="Google Shape;231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0" name="Google Shape;2320;p1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21" name="Google Shape;2321;p1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grpSp>
        <p:nvGrpSpPr>
          <p:cNvPr id="2322" name="Google Shape;2322;p16"/>
          <p:cNvGrpSpPr/>
          <p:nvPr/>
        </p:nvGrpSpPr>
        <p:grpSpPr>
          <a:xfrm>
            <a:off x="0" y="-865198"/>
            <a:ext cx="12190413" cy="7723198"/>
            <a:chOff x="0" y="-865198"/>
            <a:chExt cx="12190413" cy="7723198"/>
          </a:xfrm>
        </p:grpSpPr>
        <p:pic>
          <p:nvPicPr>
            <p:cNvPr id="2323" name="Google Shape;2323;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2324" name="Google Shape;2324;p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2325" name="Google Shape;2325;p16"/>
            <p:cNvGrpSpPr/>
            <p:nvPr/>
          </p:nvGrpSpPr>
          <p:grpSpPr>
            <a:xfrm>
              <a:off x="0" y="1587"/>
              <a:ext cx="12176092" cy="5856700"/>
              <a:chOff x="0" y="1587"/>
              <a:chExt cx="12176092" cy="5856700"/>
            </a:xfrm>
          </p:grpSpPr>
          <p:pic>
            <p:nvPicPr>
              <p:cNvPr id="2326" name="Google Shape;2326;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2327" name="Google Shape;2327;p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2328" name="Google Shape;2328;p1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2329" name="Google Shape;2329;p16"/>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2330" name="Google Shape;2330;p16"/>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2331" name="Google Shape;2331;p16"/>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32" name="Google Shape;2332;p16"/>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333" name="Google Shape;2333;p16"/>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334" name="Google Shape;2334;p16"/>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35" name="Google Shape;2335;p1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336" name="Google Shape;2336;p16"/>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337" name="Google Shape;2337;p1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338" name="Google Shape;2338;p1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339" name="Google Shape;2339;p1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340" name="Google Shape;2340;p1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341" name="Google Shape;2341;p16"/>
            <p:cNvPicPr preferRelativeResize="0"/>
            <p:nvPr/>
          </p:nvPicPr>
          <p:blipFill rotWithShape="1">
            <a:blip r:embed="rId13"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2342" name="Google Shape;2342;p16"/>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43" name="Google Shape;2343;p16"/>
          <p:cNvSpPr txBox="1">
            <a:spLocks noGrp="1"/>
          </p:cNvSpPr>
          <p:nvPr>
            <p:ph type="body" idx="1"/>
          </p:nvPr>
        </p:nvSpPr>
        <p:spPr>
          <a:xfrm>
            <a:off x="236765" y="2975647"/>
            <a:ext cx="3465676" cy="214698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4" name="Google Shape;2344;p16"/>
          <p:cNvSpPr txBox="1"/>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de-CH" sz="1200">
                <a:solidFill>
                  <a:schemeClr val="dk1"/>
                </a:solidFill>
                <a:latin typeface="Century Gothic"/>
                <a:ea typeface="Century Gothic"/>
                <a:cs typeface="Century Gothic"/>
                <a:sym typeface="Century Gothic"/>
              </a:rPr>
              <a:t>16.11.2025</a:t>
            </a:r>
            <a:endParaRPr sz="1200">
              <a:solidFill>
                <a:schemeClr val="dk1"/>
              </a:solidFill>
              <a:latin typeface="Century Gothic"/>
              <a:ea typeface="Century Gothic"/>
              <a:cs typeface="Century Gothic"/>
              <a:sym typeface="Century Gothic"/>
            </a:endParaRPr>
          </a:p>
        </p:txBody>
      </p:sp>
      <p:sp>
        <p:nvSpPr>
          <p:cNvPr id="2345" name="Google Shape;2345;p16"/>
          <p:cNvSpPr txBox="1"/>
          <p:nvPr/>
        </p:nvSpPr>
        <p:spPr>
          <a:xfrm>
            <a:off x="11381363" y="6356350"/>
            <a:ext cx="664728"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de-CH" sz="2400" b="0" cap="none">
                <a:solidFill>
                  <a:schemeClr val="dk1"/>
                </a:solidFill>
                <a:latin typeface="Century Gothic"/>
                <a:ea typeface="Century Gothic"/>
                <a:cs typeface="Century Gothic"/>
                <a:sym typeface="Century Gothic"/>
              </a:rPr>
              <a:t>‹Nr.›</a:t>
            </a:fld>
            <a:endParaRPr sz="2400" b="1">
              <a:solidFill>
                <a:schemeClr val="lt1"/>
              </a:solidFill>
              <a:latin typeface="Century Gothic"/>
              <a:ea typeface="Century Gothic"/>
              <a:cs typeface="Century Gothic"/>
              <a:sym typeface="Century Gothic"/>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title-02">
  <p:cSld name="title-02">
    <p:spTree>
      <p:nvGrpSpPr>
        <p:cNvPr id="1" name="Shape 2346"/>
        <p:cNvGrpSpPr/>
        <p:nvPr/>
      </p:nvGrpSpPr>
      <p:grpSpPr>
        <a:xfrm>
          <a:off x="0" y="0"/>
          <a:ext cx="0" cy="0"/>
          <a:chOff x="0" y="0"/>
          <a:chExt cx="0" cy="0"/>
        </a:xfrm>
      </p:grpSpPr>
      <p:pic>
        <p:nvPicPr>
          <p:cNvPr id="2347" name="Google Shape;2347;p1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2348" name="Google Shape;2348;p1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2349" name="Google Shape;2349;p17"/>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2350" name="Google Shape;2350;p17"/>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51" name="Google Shape;235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2" name="Google Shape;235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53" name="Google Shape;2353;p1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54" name="Google Shape;2354;p17"/>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2355" name="Google Shape;2355;p17"/>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2356" name="Google Shape;2356;p17"/>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57" name="Google Shape;2357;p17"/>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2358" name="Google Shape;2358;p1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2359" name="Google Shape;2359;p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2360" name="Google Shape;2360;p17"/>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2361" name="Google Shape;2361;p1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2362" name="Google Shape;2362;p17"/>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pic>
        <p:nvPicPr>
          <p:cNvPr id="2363" name="Google Shape;2363;p17"/>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50136" y="1440687"/>
            <a:ext cx="1363283" cy="653609"/>
          </a:xfrm>
          <a:prstGeom prst="rect">
            <a:avLst/>
          </a:prstGeom>
          <a:noFill/>
          <a:ln>
            <a:noFill/>
          </a:ln>
        </p:spPr>
      </p:pic>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matchingName="1_title-02">
  <p:cSld name="1_title-02">
    <p:spTree>
      <p:nvGrpSpPr>
        <p:cNvPr id="1" name="Shape 2364"/>
        <p:cNvGrpSpPr/>
        <p:nvPr/>
      </p:nvGrpSpPr>
      <p:grpSpPr>
        <a:xfrm>
          <a:off x="0" y="0"/>
          <a:ext cx="0" cy="0"/>
          <a:chOff x="0" y="0"/>
          <a:chExt cx="0" cy="0"/>
        </a:xfrm>
      </p:grpSpPr>
      <p:pic>
        <p:nvPicPr>
          <p:cNvPr id="2365" name="Google Shape;2365;p1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0646" y="1256699"/>
            <a:ext cx="4988975" cy="4121448"/>
          </a:xfrm>
          <a:prstGeom prst="rect">
            <a:avLst/>
          </a:prstGeom>
          <a:noFill/>
          <a:ln>
            <a:noFill/>
          </a:ln>
        </p:spPr>
      </p:pic>
      <p:pic>
        <p:nvPicPr>
          <p:cNvPr id="2366" name="Google Shape;2366;p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a:off x="7472528" y="4436779"/>
            <a:ext cx="4573562" cy="1016945"/>
          </a:xfrm>
          <a:prstGeom prst="rect">
            <a:avLst/>
          </a:prstGeom>
          <a:noFill/>
          <a:ln>
            <a:noFill/>
          </a:ln>
        </p:spPr>
      </p:pic>
      <p:pic>
        <p:nvPicPr>
          <p:cNvPr id="2367" name="Google Shape;2367;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 y="0"/>
            <a:ext cx="7184571" cy="6858000"/>
          </a:xfrm>
          <a:prstGeom prst="rect">
            <a:avLst/>
          </a:prstGeom>
          <a:noFill/>
          <a:ln>
            <a:noFill/>
          </a:ln>
        </p:spPr>
      </p:pic>
      <p:sp>
        <p:nvSpPr>
          <p:cNvPr id="2368" name="Google Shape;2368;p18"/>
          <p:cNvSpPr txBox="1">
            <a:spLocks noGrp="1"/>
          </p:cNvSpPr>
          <p:nvPr>
            <p:ph type="title"/>
          </p:nvPr>
        </p:nvSpPr>
        <p:spPr>
          <a:xfrm>
            <a:off x="541589" y="88265"/>
            <a:ext cx="2621014" cy="380300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69" name="Google Shape;236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0" name="Google Shape;237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1" name="Google Shape;2371;p1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pic>
        <p:nvPicPr>
          <p:cNvPr id="2372" name="Google Shape;2372;p18"/>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867100" y="0"/>
            <a:ext cx="7323313" cy="5568043"/>
          </a:xfrm>
          <a:prstGeom prst="rect">
            <a:avLst/>
          </a:prstGeom>
          <a:noFill/>
          <a:ln>
            <a:noFill/>
          </a:ln>
        </p:spPr>
      </p:pic>
      <p:sp>
        <p:nvSpPr>
          <p:cNvPr id="2373" name="Google Shape;2373;p18"/>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sp>
        <p:nvSpPr>
          <p:cNvPr id="2374" name="Google Shape;2374;p18"/>
          <p:cNvSpPr txBox="1">
            <a:spLocks noGrp="1"/>
          </p:cNvSpPr>
          <p:nvPr>
            <p:ph type="body" idx="1"/>
          </p:nvPr>
        </p:nvSpPr>
        <p:spPr>
          <a:xfrm>
            <a:off x="236538" y="3641725"/>
            <a:ext cx="3502025" cy="1411288"/>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75" name="Google Shape;2375;p18"/>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flipH="1">
            <a:off x="-2" y="0"/>
            <a:ext cx="5257800" cy="1959407"/>
          </a:xfrm>
          <a:prstGeom prst="rect">
            <a:avLst/>
          </a:prstGeom>
          <a:noFill/>
          <a:ln>
            <a:noFill/>
          </a:ln>
        </p:spPr>
      </p:pic>
      <p:pic>
        <p:nvPicPr>
          <p:cNvPr id="2376" name="Google Shape;2376;p18"/>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10246839" y="2606379"/>
            <a:ext cx="1263242" cy="2486296"/>
          </a:xfrm>
          <a:prstGeom prst="rect">
            <a:avLst/>
          </a:prstGeom>
          <a:noFill/>
          <a:ln>
            <a:noFill/>
          </a:ln>
        </p:spPr>
      </p:pic>
      <p:pic>
        <p:nvPicPr>
          <p:cNvPr id="2377" name="Google Shape;2377;p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459857">
            <a:off x="5242899" y="1331043"/>
            <a:ext cx="926692" cy="1012566"/>
          </a:xfrm>
          <a:prstGeom prst="rect">
            <a:avLst/>
          </a:prstGeom>
          <a:noFill/>
          <a:ln>
            <a:noFill/>
          </a:ln>
        </p:spPr>
      </p:pic>
      <p:pic>
        <p:nvPicPr>
          <p:cNvPr id="2378" name="Google Shape;2378;p18"/>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661720" flipH="1">
            <a:off x="9536973" y="4109079"/>
            <a:ext cx="926692" cy="1012566"/>
          </a:xfrm>
          <a:prstGeom prst="rect">
            <a:avLst/>
          </a:prstGeom>
          <a:noFill/>
          <a:ln>
            <a:noFill/>
          </a:ln>
        </p:spPr>
      </p:pic>
      <p:pic>
        <p:nvPicPr>
          <p:cNvPr id="2379" name="Google Shape;2379;p18"/>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707986">
            <a:off x="4442763" y="3321250"/>
            <a:ext cx="1357793" cy="1308007"/>
          </a:xfrm>
          <a:prstGeom prst="rect">
            <a:avLst/>
          </a:prstGeom>
          <a:noFill/>
          <a:ln>
            <a:noFill/>
          </a:ln>
        </p:spPr>
      </p:pic>
      <p:pic>
        <p:nvPicPr>
          <p:cNvPr id="2380" name="Google Shape;2380;p18"/>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rot="10120386">
            <a:off x="3794195" y="174220"/>
            <a:ext cx="2115711" cy="1974095"/>
          </a:xfrm>
          <a:prstGeom prst="rect">
            <a:avLst/>
          </a:prstGeom>
          <a:noFill/>
          <a:ln>
            <a:noFill/>
          </a:ln>
        </p:spPr>
      </p:pic>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matchingName="title-03">
  <p:cSld name="title-03">
    <p:spTree>
      <p:nvGrpSpPr>
        <p:cNvPr id="1" name="Shape 2381"/>
        <p:cNvGrpSpPr/>
        <p:nvPr/>
      </p:nvGrpSpPr>
      <p:grpSpPr>
        <a:xfrm>
          <a:off x="0" y="0"/>
          <a:ext cx="0" cy="0"/>
          <a:chOff x="0" y="0"/>
          <a:chExt cx="0" cy="0"/>
        </a:xfrm>
      </p:grpSpPr>
      <p:pic>
        <p:nvPicPr>
          <p:cNvPr id="2382" name="Google Shape;2382;p1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306" y="0"/>
            <a:ext cx="6239483" cy="2407816"/>
          </a:xfrm>
          <a:prstGeom prst="rect">
            <a:avLst/>
          </a:prstGeom>
          <a:noFill/>
          <a:ln>
            <a:noFill/>
          </a:ln>
        </p:spPr>
      </p:pic>
      <p:pic>
        <p:nvPicPr>
          <p:cNvPr id="2383" name="Google Shape;2383;p1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10800000" flipH="1">
            <a:off x="5261969" y="3493788"/>
            <a:ext cx="3169481" cy="164813"/>
          </a:xfrm>
          <a:prstGeom prst="rect">
            <a:avLst/>
          </a:prstGeom>
          <a:noFill/>
          <a:ln>
            <a:noFill/>
          </a:ln>
        </p:spPr>
      </p:pic>
      <p:pic>
        <p:nvPicPr>
          <p:cNvPr id="2384" name="Google Shape;2384;p1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423059" y="0"/>
            <a:ext cx="1936759" cy="3208564"/>
          </a:xfrm>
          <a:prstGeom prst="rect">
            <a:avLst/>
          </a:prstGeom>
          <a:noFill/>
          <a:ln>
            <a:noFill/>
          </a:ln>
        </p:spPr>
      </p:pic>
      <p:pic>
        <p:nvPicPr>
          <p:cNvPr id="2385" name="Google Shape;2385;p19"/>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33600" y="0"/>
            <a:ext cx="10058400" cy="5957925"/>
          </a:xfrm>
          <a:prstGeom prst="rect">
            <a:avLst/>
          </a:prstGeom>
          <a:noFill/>
          <a:ln>
            <a:noFill/>
          </a:ln>
        </p:spPr>
      </p:pic>
      <p:pic>
        <p:nvPicPr>
          <p:cNvPr id="2386" name="Google Shape;2386;p19"/>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 y="-203086"/>
            <a:ext cx="4713111" cy="6701416"/>
          </a:xfrm>
          <a:prstGeom prst="rect">
            <a:avLst/>
          </a:prstGeom>
          <a:noFill/>
          <a:ln>
            <a:noFill/>
          </a:ln>
        </p:spPr>
      </p:pic>
      <p:sp>
        <p:nvSpPr>
          <p:cNvPr id="2387" name="Google Shape;2387;p19"/>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88" name="Google Shape;238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9" name="Google Shape;238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0" name="Google Shape;2390;p1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391" name="Google Shape;2391;p19"/>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92" name="Google Shape;2392;p19"/>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96213" y="0"/>
            <a:ext cx="6381890" cy="5355771"/>
          </a:xfrm>
          <a:prstGeom prst="rect">
            <a:avLst/>
          </a:prstGeom>
          <a:noFill/>
          <a:ln>
            <a:noFill/>
          </a:ln>
        </p:spPr>
      </p:pic>
      <p:sp>
        <p:nvSpPr>
          <p:cNvPr id="2393" name="Google Shape;2393;p1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394" name="Google Shape;2394;p19"/>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08809" y="27720"/>
            <a:ext cx="2852057" cy="2799769"/>
          </a:xfrm>
          <a:prstGeom prst="rect">
            <a:avLst/>
          </a:prstGeom>
          <a:noFill/>
          <a:ln>
            <a:noFill/>
          </a:ln>
        </p:spPr>
      </p:pic>
      <p:pic>
        <p:nvPicPr>
          <p:cNvPr id="2395" name="Google Shape;2395;p1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6244789" y="1333867"/>
            <a:ext cx="2013559" cy="2180685"/>
          </a:xfrm>
          <a:prstGeom prst="rect">
            <a:avLst/>
          </a:prstGeom>
          <a:noFill/>
          <a:ln>
            <a:noFill/>
          </a:ln>
        </p:spPr>
      </p:pic>
      <p:pic>
        <p:nvPicPr>
          <p:cNvPr id="2396" name="Google Shape;2396;p19"/>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920296" y="60695"/>
            <a:ext cx="1165197" cy="1273172"/>
          </a:xfrm>
          <a:prstGeom prst="rect">
            <a:avLst/>
          </a:prstGeom>
          <a:noFill/>
          <a:ln>
            <a:noFill/>
          </a:ln>
        </p:spPr>
      </p:pic>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matchingName="1_title-03">
  <p:cSld name="1_title-03">
    <p:spTree>
      <p:nvGrpSpPr>
        <p:cNvPr id="1" name="Shape 2397"/>
        <p:cNvGrpSpPr/>
        <p:nvPr/>
      </p:nvGrpSpPr>
      <p:grpSpPr>
        <a:xfrm>
          <a:off x="0" y="0"/>
          <a:ext cx="0" cy="0"/>
          <a:chOff x="0" y="0"/>
          <a:chExt cx="0" cy="0"/>
        </a:xfrm>
      </p:grpSpPr>
      <p:pic>
        <p:nvPicPr>
          <p:cNvPr id="2398" name="Google Shape;2398;p20"/>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0" y="0"/>
            <a:ext cx="6376307" cy="3518221"/>
          </a:xfrm>
          <a:prstGeom prst="rect">
            <a:avLst/>
          </a:prstGeom>
          <a:noFill/>
          <a:ln>
            <a:noFill/>
          </a:ln>
        </p:spPr>
      </p:pic>
      <p:pic>
        <p:nvPicPr>
          <p:cNvPr id="2399" name="Google Shape;2399;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rot="-736529" flipH="1">
            <a:off x="382567" y="1475867"/>
            <a:ext cx="4872218" cy="4024993"/>
          </a:xfrm>
          <a:prstGeom prst="rect">
            <a:avLst/>
          </a:prstGeom>
          <a:noFill/>
          <a:ln>
            <a:noFill/>
          </a:ln>
        </p:spPr>
      </p:pic>
      <p:pic>
        <p:nvPicPr>
          <p:cNvPr id="2400" name="Google Shape;2400;p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40325" y="4458656"/>
            <a:ext cx="4305300" cy="1372912"/>
          </a:xfrm>
          <a:prstGeom prst="rect">
            <a:avLst/>
          </a:prstGeom>
          <a:noFill/>
          <a:ln>
            <a:noFill/>
          </a:ln>
        </p:spPr>
      </p:pic>
      <p:pic>
        <p:nvPicPr>
          <p:cNvPr id="2401" name="Google Shape;2401;p2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47765" y="0"/>
            <a:ext cx="8742647" cy="5306786"/>
          </a:xfrm>
          <a:prstGeom prst="rect">
            <a:avLst/>
          </a:prstGeom>
          <a:noFill/>
          <a:ln>
            <a:noFill/>
          </a:ln>
        </p:spPr>
      </p:pic>
      <p:sp>
        <p:nvSpPr>
          <p:cNvPr id="2402" name="Google Shape;2402;p20"/>
          <p:cNvSpPr txBox="1">
            <a:spLocks noGrp="1"/>
          </p:cNvSpPr>
          <p:nvPr>
            <p:ph type="title"/>
          </p:nvPr>
        </p:nvSpPr>
        <p:spPr>
          <a:xfrm>
            <a:off x="9054193" y="169908"/>
            <a:ext cx="2517624" cy="2761071"/>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4400"/>
              <a:buFont typeface="Century Gothic"/>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03" name="Google Shape;240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4" name="Google Shape;240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5" name="Google Shape;2405;p20"/>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
        <p:nvSpPr>
          <p:cNvPr id="2406" name="Google Shape;2406;p20"/>
          <p:cNvSpPr txBox="1">
            <a:spLocks noGrp="1"/>
          </p:cNvSpPr>
          <p:nvPr>
            <p:ph type="body" idx="1"/>
          </p:nvPr>
        </p:nvSpPr>
        <p:spPr>
          <a:xfrm>
            <a:off x="8069792" y="3225914"/>
            <a:ext cx="3502025" cy="1411288"/>
          </a:xfrm>
          <a:prstGeom prst="rect">
            <a:avLst/>
          </a:prstGeom>
          <a:noFill/>
          <a:ln>
            <a:noFill/>
          </a:ln>
        </p:spPr>
        <p:txBody>
          <a:bodyPr spcFirstLastPara="1" wrap="square" lIns="91425" tIns="45700" rIns="91425" bIns="45700" anchor="t" anchorCtr="0">
            <a:normAutofit/>
          </a:bodyPr>
          <a:lstStyle>
            <a:lvl1pPr marL="457200" lvl="0" indent="-330200" algn="r">
              <a:lnSpc>
                <a:spcPct val="90000"/>
              </a:lnSpc>
              <a:spcBef>
                <a:spcPts val="1000"/>
              </a:spcBef>
              <a:spcAft>
                <a:spcPts val="0"/>
              </a:spcAft>
              <a:buClr>
                <a:schemeClr val="dk1"/>
              </a:buClr>
              <a:buSzPts val="1600"/>
              <a:buChar char="•"/>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407" name="Google Shape;2407;p20"/>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17013" y="902667"/>
            <a:ext cx="6773645" cy="4630915"/>
          </a:xfrm>
          <a:prstGeom prst="rect">
            <a:avLst/>
          </a:prstGeom>
          <a:noFill/>
          <a:ln>
            <a:noFill/>
          </a:ln>
        </p:spPr>
      </p:pic>
      <p:sp>
        <p:nvSpPr>
          <p:cNvPr id="2408" name="Google Shape;2408;p20"/>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409" name="Google Shape;2409;p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6493320" y="0"/>
            <a:ext cx="1736561" cy="2506436"/>
          </a:xfrm>
          <a:prstGeom prst="rect">
            <a:avLst/>
          </a:prstGeom>
          <a:noFill/>
          <a:ln>
            <a:noFill/>
          </a:ln>
        </p:spPr>
      </p:pic>
      <p:pic>
        <p:nvPicPr>
          <p:cNvPr id="2410" name="Google Shape;2410;p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6064845" y="2774391"/>
            <a:ext cx="2990850" cy="155524"/>
          </a:xfrm>
          <a:prstGeom prst="rect">
            <a:avLst/>
          </a:prstGeom>
          <a:noFill/>
          <a:ln>
            <a:noFill/>
          </a:ln>
        </p:spPr>
      </p:pic>
      <p:pic>
        <p:nvPicPr>
          <p:cNvPr id="2411" name="Google Shape;2411;p20"/>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932337">
            <a:off x="335257" y="62979"/>
            <a:ext cx="1119420" cy="1223153"/>
          </a:xfrm>
          <a:prstGeom prst="rect">
            <a:avLst/>
          </a:prstGeom>
          <a:noFill/>
          <a:ln>
            <a:noFill/>
          </a:ln>
        </p:spPr>
      </p:pic>
      <p:pic>
        <p:nvPicPr>
          <p:cNvPr id="2412" name="Google Shape;2412;p20"/>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107368" y="3851205"/>
            <a:ext cx="732419" cy="732419"/>
          </a:xfrm>
          <a:prstGeom prst="rect">
            <a:avLst/>
          </a:prstGeom>
          <a:noFill/>
          <a:ln>
            <a:noFill/>
          </a:ln>
        </p:spPr>
      </p:pic>
      <p:pic>
        <p:nvPicPr>
          <p:cNvPr id="2413" name="Google Shape;2413;p20"/>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625277" y="187457"/>
            <a:ext cx="900634" cy="905638"/>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matchingName="sub-topic-01" type="title">
  <p:cSld name="TITLE">
    <p:spTree>
      <p:nvGrpSpPr>
        <p:cNvPr id="1" name="Shape 2414"/>
        <p:cNvGrpSpPr/>
        <p:nvPr/>
      </p:nvGrpSpPr>
      <p:grpSpPr>
        <a:xfrm>
          <a:off x="0" y="0"/>
          <a:ext cx="0" cy="0"/>
          <a:chOff x="0" y="0"/>
          <a:chExt cx="0" cy="0"/>
        </a:xfrm>
      </p:grpSpPr>
      <p:grpSp>
        <p:nvGrpSpPr>
          <p:cNvPr id="2415" name="Google Shape;2415;p21"/>
          <p:cNvGrpSpPr/>
          <p:nvPr/>
        </p:nvGrpSpPr>
        <p:grpSpPr>
          <a:xfrm>
            <a:off x="0" y="0"/>
            <a:ext cx="12190413" cy="6871807"/>
            <a:chOff x="0" y="0"/>
            <a:chExt cx="12190413" cy="6871807"/>
          </a:xfrm>
        </p:grpSpPr>
        <p:pic>
          <p:nvPicPr>
            <p:cNvPr id="2416" name="Google Shape;2416;p2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7707874" y="0"/>
              <a:ext cx="4147972" cy="6871807"/>
            </a:xfrm>
            <a:prstGeom prst="rect">
              <a:avLst/>
            </a:prstGeom>
            <a:noFill/>
            <a:ln>
              <a:noFill/>
            </a:ln>
          </p:spPr>
        </p:pic>
        <p:pic>
          <p:nvPicPr>
            <p:cNvPr id="2417" name="Google Shape;2417;p2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7376" y="0"/>
              <a:ext cx="4139638" cy="6858000"/>
            </a:xfrm>
            <a:prstGeom prst="rect">
              <a:avLst/>
            </a:prstGeom>
            <a:noFill/>
            <a:ln>
              <a:noFill/>
            </a:ln>
          </p:spPr>
        </p:pic>
        <p:pic>
          <p:nvPicPr>
            <p:cNvPr id="2418" name="Google Shape;2418;p2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644625" y="3478929"/>
              <a:ext cx="4837042" cy="374871"/>
            </a:xfrm>
            <a:prstGeom prst="rect">
              <a:avLst/>
            </a:prstGeom>
            <a:noFill/>
            <a:ln>
              <a:noFill/>
            </a:ln>
          </p:spPr>
        </p:pic>
        <p:pic>
          <p:nvPicPr>
            <p:cNvPr id="2419" name="Google Shape;2419;p21"/>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019762" y="2929662"/>
              <a:ext cx="3693546" cy="3812642"/>
            </a:xfrm>
            <a:prstGeom prst="rect">
              <a:avLst/>
            </a:prstGeom>
            <a:noFill/>
            <a:ln>
              <a:noFill/>
            </a:ln>
          </p:spPr>
        </p:pic>
        <p:pic>
          <p:nvPicPr>
            <p:cNvPr id="2420" name="Google Shape;2420;p21"/>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55493" y="2708920"/>
              <a:ext cx="3538656" cy="3779194"/>
            </a:xfrm>
            <a:prstGeom prst="rect">
              <a:avLst/>
            </a:prstGeom>
            <a:noFill/>
            <a:ln>
              <a:noFill/>
            </a:ln>
          </p:spPr>
        </p:pic>
        <p:pic>
          <p:nvPicPr>
            <p:cNvPr id="2421" name="Google Shape;2421;p21"/>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905918" y="0"/>
              <a:ext cx="2314457" cy="1010832"/>
            </a:xfrm>
            <a:prstGeom prst="rect">
              <a:avLst/>
            </a:prstGeom>
            <a:noFill/>
            <a:ln>
              <a:noFill/>
            </a:ln>
          </p:spPr>
        </p:pic>
        <p:pic>
          <p:nvPicPr>
            <p:cNvPr id="2422" name="Google Shape;2422;p21"/>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rot="10800000" flipH="1">
              <a:off x="4216885" y="5243007"/>
              <a:ext cx="3729391" cy="1628800"/>
            </a:xfrm>
            <a:prstGeom prst="rect">
              <a:avLst/>
            </a:prstGeom>
            <a:noFill/>
            <a:ln>
              <a:noFill/>
            </a:ln>
          </p:spPr>
        </p:pic>
        <p:pic>
          <p:nvPicPr>
            <p:cNvPr id="2423" name="Google Shape;2423;p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flipH="1">
              <a:off x="0" y="1365969"/>
              <a:ext cx="2598973" cy="262785"/>
            </a:xfrm>
            <a:prstGeom prst="rect">
              <a:avLst/>
            </a:prstGeom>
            <a:noFill/>
            <a:ln>
              <a:noFill/>
            </a:ln>
          </p:spPr>
        </p:pic>
        <p:pic>
          <p:nvPicPr>
            <p:cNvPr id="2424" name="Google Shape;2424;p21"/>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0800000">
              <a:off x="9591440" y="1365969"/>
              <a:ext cx="2598973" cy="262785"/>
            </a:xfrm>
            <a:prstGeom prst="rect">
              <a:avLst/>
            </a:prstGeom>
            <a:noFill/>
            <a:ln>
              <a:noFill/>
            </a:ln>
          </p:spPr>
        </p:pic>
      </p:grpSp>
      <p:pic>
        <p:nvPicPr>
          <p:cNvPr id="2425" name="Google Shape;2425;p21"/>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1228860" y="6048972"/>
            <a:ext cx="968896" cy="809028"/>
          </a:xfrm>
          <a:prstGeom prst="rect">
            <a:avLst/>
          </a:prstGeom>
          <a:noFill/>
          <a:ln>
            <a:noFill/>
          </a:ln>
        </p:spPr>
      </p:pic>
      <p:sp>
        <p:nvSpPr>
          <p:cNvPr id="2426" name="Google Shape;2426;p21"/>
          <p:cNvSpPr txBox="1">
            <a:spLocks noGrp="1"/>
          </p:cNvSpPr>
          <p:nvPr>
            <p:ph type="ctrTitle"/>
          </p:nvPr>
        </p:nvSpPr>
        <p:spPr>
          <a:xfrm>
            <a:off x="1529246" y="1643883"/>
            <a:ext cx="9144000" cy="82890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27" name="Google Shape;2427;p21"/>
          <p:cNvSpPr txBox="1">
            <a:spLocks noGrp="1"/>
          </p:cNvSpPr>
          <p:nvPr>
            <p:ph type="subTitle" idx="1"/>
          </p:nvPr>
        </p:nvSpPr>
        <p:spPr>
          <a:xfrm>
            <a:off x="1529246" y="289264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28" name="Google Shape;242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9" name="Google Shape;242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0" name="Google Shape;2430;p2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CH"/>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slideLayout" Target="../slideLayouts/slideLayout80.xml"/><Relationship Id="rId21" Type="http://schemas.openxmlformats.org/officeDocument/2006/relationships/image" Target="../media/image5.png"/><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79.xml"/><Relationship Id="rId16" Type="http://schemas.openxmlformats.org/officeDocument/2006/relationships/theme" Target="../theme/theme2.xml"/><Relationship Id="rId20" Type="http://schemas.openxmlformats.org/officeDocument/2006/relationships/image" Target="../media/image4.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image" Target="../media/image8.png"/><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slideLayout" Target="../slideLayouts/slideLayout87.xml"/><Relationship Id="rId19" Type="http://schemas.openxmlformats.org/officeDocument/2006/relationships/image" Target="../media/image3.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image" Target="../media/image6.png"/><Relationship Id="rId27" Type="http://schemas.openxmlformats.org/officeDocument/2006/relationships/image" Target="../media/image1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image" Target="../media/image2.png"/><Relationship Id="rId26" Type="http://schemas.openxmlformats.org/officeDocument/2006/relationships/image" Target="../media/image10.png"/><Relationship Id="rId3" Type="http://schemas.openxmlformats.org/officeDocument/2006/relationships/slideLayout" Target="../slideLayouts/slideLayout95.xml"/><Relationship Id="rId21" Type="http://schemas.openxmlformats.org/officeDocument/2006/relationships/image" Target="../media/image5.png"/><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image" Target="../media/image1.png"/><Relationship Id="rId25" Type="http://schemas.openxmlformats.org/officeDocument/2006/relationships/image" Target="../media/image9.png"/><Relationship Id="rId2" Type="http://schemas.openxmlformats.org/officeDocument/2006/relationships/slideLayout" Target="../slideLayouts/slideLayout94.xml"/><Relationship Id="rId16" Type="http://schemas.openxmlformats.org/officeDocument/2006/relationships/theme" Target="../theme/theme3.xml"/><Relationship Id="rId20" Type="http://schemas.openxmlformats.org/officeDocument/2006/relationships/image" Target="../media/image4.png"/><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24" Type="http://schemas.openxmlformats.org/officeDocument/2006/relationships/image" Target="../media/image8.png"/><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image" Target="../media/image7.png"/><Relationship Id="rId28" Type="http://schemas.openxmlformats.org/officeDocument/2006/relationships/image" Target="../media/image12.png"/><Relationship Id="rId10" Type="http://schemas.openxmlformats.org/officeDocument/2006/relationships/slideLayout" Target="../slideLayouts/slideLayout102.xml"/><Relationship Id="rId19" Type="http://schemas.openxmlformats.org/officeDocument/2006/relationships/image" Target="../media/image3.png"/><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image" Target="../media/image6.png"/><Relationship Id="rId27" Type="http://schemas.openxmlformats.org/officeDocument/2006/relationships/image" Target="../media/image11.png"/></Relationships>
</file>

<file path=ppt/slideMasters/_rels/slideMaster4.xml.rels><?xml version="1.0" encoding="UTF-8" standalone="yes"?>
<Relationships xmlns="http://schemas.openxmlformats.org/package/2006/relationships"><Relationship Id="rId26" Type="http://schemas.openxmlformats.org/officeDocument/2006/relationships/slideLayout" Target="../slideLayouts/slideLayout133.xml"/><Relationship Id="rId21" Type="http://schemas.openxmlformats.org/officeDocument/2006/relationships/slideLayout" Target="../slideLayouts/slideLayout128.xml"/><Relationship Id="rId42" Type="http://schemas.openxmlformats.org/officeDocument/2006/relationships/slideLayout" Target="../slideLayouts/slideLayout149.xml"/><Relationship Id="rId47" Type="http://schemas.openxmlformats.org/officeDocument/2006/relationships/slideLayout" Target="../slideLayouts/slideLayout154.xml"/><Relationship Id="rId63" Type="http://schemas.openxmlformats.org/officeDocument/2006/relationships/slideLayout" Target="../slideLayouts/slideLayout170.xml"/><Relationship Id="rId68" Type="http://schemas.openxmlformats.org/officeDocument/2006/relationships/slideLayout" Target="../slideLayouts/slideLayout175.xml"/><Relationship Id="rId16" Type="http://schemas.openxmlformats.org/officeDocument/2006/relationships/slideLayout" Target="../slideLayouts/slideLayout123.xml"/><Relationship Id="rId11" Type="http://schemas.openxmlformats.org/officeDocument/2006/relationships/slideLayout" Target="../slideLayouts/slideLayout118.xml"/><Relationship Id="rId32" Type="http://schemas.openxmlformats.org/officeDocument/2006/relationships/slideLayout" Target="../slideLayouts/slideLayout139.xml"/><Relationship Id="rId37" Type="http://schemas.openxmlformats.org/officeDocument/2006/relationships/slideLayout" Target="../slideLayouts/slideLayout144.xml"/><Relationship Id="rId53" Type="http://schemas.openxmlformats.org/officeDocument/2006/relationships/slideLayout" Target="../slideLayouts/slideLayout160.xml"/><Relationship Id="rId58" Type="http://schemas.openxmlformats.org/officeDocument/2006/relationships/slideLayout" Target="../slideLayouts/slideLayout165.xml"/><Relationship Id="rId74" Type="http://schemas.openxmlformats.org/officeDocument/2006/relationships/image" Target="../media/image398.png"/><Relationship Id="rId79" Type="http://schemas.openxmlformats.org/officeDocument/2006/relationships/image" Target="../media/image9.png"/><Relationship Id="rId5" Type="http://schemas.openxmlformats.org/officeDocument/2006/relationships/slideLayout" Target="../slideLayouts/slideLayout112.xml"/><Relationship Id="rId61" Type="http://schemas.openxmlformats.org/officeDocument/2006/relationships/slideLayout" Target="../slideLayouts/slideLayout168.xml"/><Relationship Id="rId82" Type="http://schemas.openxmlformats.org/officeDocument/2006/relationships/image" Target="../media/image402.png"/><Relationship Id="rId19" Type="http://schemas.openxmlformats.org/officeDocument/2006/relationships/slideLayout" Target="../slideLayouts/slideLayout126.xml"/><Relationship Id="rId14" Type="http://schemas.openxmlformats.org/officeDocument/2006/relationships/slideLayout" Target="../slideLayouts/slideLayout121.xml"/><Relationship Id="rId22" Type="http://schemas.openxmlformats.org/officeDocument/2006/relationships/slideLayout" Target="../slideLayouts/slideLayout129.xml"/><Relationship Id="rId27" Type="http://schemas.openxmlformats.org/officeDocument/2006/relationships/slideLayout" Target="../slideLayouts/slideLayout134.xml"/><Relationship Id="rId30" Type="http://schemas.openxmlformats.org/officeDocument/2006/relationships/slideLayout" Target="../slideLayouts/slideLayout137.xml"/><Relationship Id="rId35" Type="http://schemas.openxmlformats.org/officeDocument/2006/relationships/slideLayout" Target="../slideLayouts/slideLayout142.xml"/><Relationship Id="rId43" Type="http://schemas.openxmlformats.org/officeDocument/2006/relationships/slideLayout" Target="../slideLayouts/slideLayout150.xml"/><Relationship Id="rId48" Type="http://schemas.openxmlformats.org/officeDocument/2006/relationships/slideLayout" Target="../slideLayouts/slideLayout155.xml"/><Relationship Id="rId56" Type="http://schemas.openxmlformats.org/officeDocument/2006/relationships/slideLayout" Target="../slideLayouts/slideLayout163.xml"/><Relationship Id="rId64" Type="http://schemas.openxmlformats.org/officeDocument/2006/relationships/slideLayout" Target="../slideLayouts/slideLayout171.xml"/><Relationship Id="rId69" Type="http://schemas.openxmlformats.org/officeDocument/2006/relationships/slideLayout" Target="../slideLayouts/slideLayout176.xml"/><Relationship Id="rId77" Type="http://schemas.openxmlformats.org/officeDocument/2006/relationships/image" Target="../media/image7.png"/><Relationship Id="rId8" Type="http://schemas.openxmlformats.org/officeDocument/2006/relationships/slideLayout" Target="../slideLayouts/slideLayout115.xml"/><Relationship Id="rId51" Type="http://schemas.openxmlformats.org/officeDocument/2006/relationships/slideLayout" Target="../slideLayouts/slideLayout158.xml"/><Relationship Id="rId72" Type="http://schemas.openxmlformats.org/officeDocument/2006/relationships/image" Target="../media/image2.png"/><Relationship Id="rId80" Type="http://schemas.openxmlformats.org/officeDocument/2006/relationships/image" Target="../media/image400.png"/><Relationship Id="rId3" Type="http://schemas.openxmlformats.org/officeDocument/2006/relationships/slideLayout" Target="../slideLayouts/slideLayout110.xml"/><Relationship Id="rId12" Type="http://schemas.openxmlformats.org/officeDocument/2006/relationships/slideLayout" Target="../slideLayouts/slideLayout119.xml"/><Relationship Id="rId17" Type="http://schemas.openxmlformats.org/officeDocument/2006/relationships/slideLayout" Target="../slideLayouts/slideLayout124.xml"/><Relationship Id="rId25" Type="http://schemas.openxmlformats.org/officeDocument/2006/relationships/slideLayout" Target="../slideLayouts/slideLayout132.xml"/><Relationship Id="rId33" Type="http://schemas.openxmlformats.org/officeDocument/2006/relationships/slideLayout" Target="../slideLayouts/slideLayout140.xml"/><Relationship Id="rId38" Type="http://schemas.openxmlformats.org/officeDocument/2006/relationships/slideLayout" Target="../slideLayouts/slideLayout145.xml"/><Relationship Id="rId46" Type="http://schemas.openxmlformats.org/officeDocument/2006/relationships/slideLayout" Target="../slideLayouts/slideLayout153.xml"/><Relationship Id="rId59" Type="http://schemas.openxmlformats.org/officeDocument/2006/relationships/slideLayout" Target="../slideLayouts/slideLayout166.xml"/><Relationship Id="rId67" Type="http://schemas.openxmlformats.org/officeDocument/2006/relationships/slideLayout" Target="../slideLayouts/slideLayout174.xml"/><Relationship Id="rId20" Type="http://schemas.openxmlformats.org/officeDocument/2006/relationships/slideLayout" Target="../slideLayouts/slideLayout127.xml"/><Relationship Id="rId41" Type="http://schemas.openxmlformats.org/officeDocument/2006/relationships/slideLayout" Target="../slideLayouts/slideLayout148.xml"/><Relationship Id="rId54" Type="http://schemas.openxmlformats.org/officeDocument/2006/relationships/slideLayout" Target="../slideLayouts/slideLayout161.xml"/><Relationship Id="rId62" Type="http://schemas.openxmlformats.org/officeDocument/2006/relationships/slideLayout" Target="../slideLayouts/slideLayout169.xml"/><Relationship Id="rId70" Type="http://schemas.openxmlformats.org/officeDocument/2006/relationships/theme" Target="../theme/theme4.xml"/><Relationship Id="rId75" Type="http://schemas.openxmlformats.org/officeDocument/2006/relationships/image" Target="../media/image399.png"/><Relationship Id="rId1" Type="http://schemas.openxmlformats.org/officeDocument/2006/relationships/slideLayout" Target="../slideLayouts/slideLayout108.xml"/><Relationship Id="rId6" Type="http://schemas.openxmlformats.org/officeDocument/2006/relationships/slideLayout" Target="../slideLayouts/slideLayout113.xml"/><Relationship Id="rId15" Type="http://schemas.openxmlformats.org/officeDocument/2006/relationships/slideLayout" Target="../slideLayouts/slideLayout122.xml"/><Relationship Id="rId23" Type="http://schemas.openxmlformats.org/officeDocument/2006/relationships/slideLayout" Target="../slideLayouts/slideLayout130.xml"/><Relationship Id="rId28" Type="http://schemas.openxmlformats.org/officeDocument/2006/relationships/slideLayout" Target="../slideLayouts/slideLayout135.xml"/><Relationship Id="rId36" Type="http://schemas.openxmlformats.org/officeDocument/2006/relationships/slideLayout" Target="../slideLayouts/slideLayout143.xml"/><Relationship Id="rId49" Type="http://schemas.openxmlformats.org/officeDocument/2006/relationships/slideLayout" Target="../slideLayouts/slideLayout156.xml"/><Relationship Id="rId57" Type="http://schemas.openxmlformats.org/officeDocument/2006/relationships/slideLayout" Target="../slideLayouts/slideLayout164.xml"/><Relationship Id="rId10" Type="http://schemas.openxmlformats.org/officeDocument/2006/relationships/slideLayout" Target="../slideLayouts/slideLayout117.xml"/><Relationship Id="rId31" Type="http://schemas.openxmlformats.org/officeDocument/2006/relationships/slideLayout" Target="../slideLayouts/slideLayout138.xml"/><Relationship Id="rId44" Type="http://schemas.openxmlformats.org/officeDocument/2006/relationships/slideLayout" Target="../slideLayouts/slideLayout151.xml"/><Relationship Id="rId52" Type="http://schemas.openxmlformats.org/officeDocument/2006/relationships/slideLayout" Target="../slideLayouts/slideLayout159.xml"/><Relationship Id="rId60" Type="http://schemas.openxmlformats.org/officeDocument/2006/relationships/slideLayout" Target="../slideLayouts/slideLayout167.xml"/><Relationship Id="rId65" Type="http://schemas.openxmlformats.org/officeDocument/2006/relationships/slideLayout" Target="../slideLayouts/slideLayout172.xml"/><Relationship Id="rId73" Type="http://schemas.openxmlformats.org/officeDocument/2006/relationships/image" Target="../media/image397.png"/><Relationship Id="rId78" Type="http://schemas.openxmlformats.org/officeDocument/2006/relationships/image" Target="../media/image8.png"/><Relationship Id="rId81" Type="http://schemas.openxmlformats.org/officeDocument/2006/relationships/image" Target="../media/image401.png"/><Relationship Id="rId4" Type="http://schemas.openxmlformats.org/officeDocument/2006/relationships/slideLayout" Target="../slideLayouts/slideLayout111.xml"/><Relationship Id="rId9" Type="http://schemas.openxmlformats.org/officeDocument/2006/relationships/slideLayout" Target="../slideLayouts/slideLayout116.xml"/><Relationship Id="rId13" Type="http://schemas.openxmlformats.org/officeDocument/2006/relationships/slideLayout" Target="../slideLayouts/slideLayout120.xml"/><Relationship Id="rId18" Type="http://schemas.openxmlformats.org/officeDocument/2006/relationships/slideLayout" Target="../slideLayouts/slideLayout125.xml"/><Relationship Id="rId39" Type="http://schemas.openxmlformats.org/officeDocument/2006/relationships/slideLayout" Target="../slideLayouts/slideLayout146.xml"/><Relationship Id="rId34" Type="http://schemas.openxmlformats.org/officeDocument/2006/relationships/slideLayout" Target="../slideLayouts/slideLayout141.xml"/><Relationship Id="rId50" Type="http://schemas.openxmlformats.org/officeDocument/2006/relationships/slideLayout" Target="../slideLayouts/slideLayout157.xml"/><Relationship Id="rId55" Type="http://schemas.openxmlformats.org/officeDocument/2006/relationships/slideLayout" Target="../slideLayouts/slideLayout162.xml"/><Relationship Id="rId76" Type="http://schemas.openxmlformats.org/officeDocument/2006/relationships/image" Target="../media/image6.png"/><Relationship Id="rId7" Type="http://schemas.openxmlformats.org/officeDocument/2006/relationships/slideLayout" Target="../slideLayouts/slideLayout114.xml"/><Relationship Id="rId71" Type="http://schemas.openxmlformats.org/officeDocument/2006/relationships/image" Target="../media/image1.png"/><Relationship Id="rId2" Type="http://schemas.openxmlformats.org/officeDocument/2006/relationships/slideLayout" Target="../slideLayouts/slideLayout109.xml"/><Relationship Id="rId29" Type="http://schemas.openxmlformats.org/officeDocument/2006/relationships/slideLayout" Target="../slideLayouts/slideLayout136.xml"/><Relationship Id="rId24" Type="http://schemas.openxmlformats.org/officeDocument/2006/relationships/slideLayout" Target="../slideLayouts/slideLayout131.xml"/><Relationship Id="rId40" Type="http://schemas.openxmlformats.org/officeDocument/2006/relationships/slideLayout" Target="../slideLayouts/slideLayout147.xml"/><Relationship Id="rId45" Type="http://schemas.openxmlformats.org/officeDocument/2006/relationships/slideLayout" Target="../slideLayouts/slideLayout152.xml"/><Relationship Id="rId66" Type="http://schemas.openxmlformats.org/officeDocument/2006/relationships/slideLayout" Target="../slideLayouts/slideLayout1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9"/>
          <p:cNvGrpSpPr/>
          <p:nvPr/>
        </p:nvGrpSpPr>
        <p:grpSpPr>
          <a:xfrm>
            <a:off x="0" y="-865198"/>
            <a:ext cx="12190413" cy="7723198"/>
            <a:chOff x="0" y="-865198"/>
            <a:chExt cx="12190413" cy="7723198"/>
          </a:xfrm>
        </p:grpSpPr>
        <p:pic>
          <p:nvPicPr>
            <p:cNvPr id="11" name="Google Shape;11;p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2" name="Google Shape;12;p9"/>
            <p:cNvPicPr preferRelativeResize="0"/>
            <p:nvPr/>
          </p:nvPicPr>
          <p:blipFill rotWithShape="1">
            <a:blip r:embed="rId80"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3" name="Google Shape;13;p9"/>
            <p:cNvGrpSpPr/>
            <p:nvPr/>
          </p:nvGrpSpPr>
          <p:grpSpPr>
            <a:xfrm>
              <a:off x="0" y="1587"/>
              <a:ext cx="12176092" cy="5856700"/>
              <a:chOff x="0" y="1587"/>
              <a:chExt cx="12176092" cy="5856700"/>
            </a:xfrm>
          </p:grpSpPr>
          <p:pic>
            <p:nvPicPr>
              <p:cNvPr id="14" name="Google Shape;14;p9"/>
              <p:cNvPicPr preferRelativeResize="0"/>
              <p:nvPr/>
            </p:nvPicPr>
            <p:blipFill rotWithShape="1">
              <a:blip r:embed="rId81"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5" name="Google Shape;15;p9"/>
              <p:cNvPicPr preferRelativeResize="0"/>
              <p:nvPr/>
            </p:nvPicPr>
            <p:blipFill rotWithShape="1">
              <a:blip r:embed="rId82"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6" name="Google Shape;16;p9"/>
            <p:cNvPicPr preferRelativeResize="0"/>
            <p:nvPr/>
          </p:nvPicPr>
          <p:blipFill rotWithShape="1">
            <a:blip r:embed="rId83"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7" name="Google Shape;17;p9"/>
            <p:cNvPicPr preferRelativeResize="0"/>
            <p:nvPr/>
          </p:nvPicPr>
          <p:blipFill rotWithShape="1">
            <a:blip r:embed="rId84"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8" name="Google Shape;18;p9"/>
            <p:cNvPicPr preferRelativeResize="0"/>
            <p:nvPr/>
          </p:nvPicPr>
          <p:blipFill rotWithShape="1">
            <a:blip r:embed="rId85"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9" name="Google Shape;19;p9"/>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20" name="Google Shape;20;p9"/>
            <p:cNvPicPr preferRelativeResize="0"/>
            <p:nvPr/>
          </p:nvPicPr>
          <p:blipFill rotWithShape="1">
            <a:blip r:embed="rId86"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1" name="Google Shape;21;p9"/>
            <p:cNvPicPr preferRelativeResize="0"/>
            <p:nvPr/>
          </p:nvPicPr>
          <p:blipFill rotWithShape="1">
            <a:blip r:embed="rId79"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 name="Google Shape;22;p9"/>
            <p:cNvPicPr preferRelativeResize="0"/>
            <p:nvPr/>
          </p:nvPicPr>
          <p:blipFill rotWithShape="1">
            <a:blip r:embed="rId87"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3" name="Google Shape;23;p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4" name="Google Shape;24;p9"/>
            <p:cNvPicPr preferRelativeResize="0"/>
            <p:nvPr/>
          </p:nvPicPr>
          <p:blipFill rotWithShape="1">
            <a:blip r:embed="rId88"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5" name="Google Shape;25;p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6" name="Google Shape;26;p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7" name="Google Shape;27;p9"/>
            <p:cNvPicPr preferRelativeResize="0"/>
            <p:nvPr/>
          </p:nvPicPr>
          <p:blipFill rotWithShape="1">
            <a:blip r:embed="rId89"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8" name="Google Shape;28;p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9" name="Google Shape;29;p9"/>
            <p:cNvPicPr preferRelativeResize="0"/>
            <p:nvPr/>
          </p:nvPicPr>
          <p:blipFill rotWithShape="1">
            <a:blip r:embed="rId90"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30" name="Google Shape;30;p9"/>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 name="Google Shape;31;p9"/>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2" name="Google Shape;3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3" name="Google Shape;3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9"/>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6"/>
        <p:cNvGrpSpPr/>
        <p:nvPr/>
      </p:nvGrpSpPr>
      <p:grpSpPr>
        <a:xfrm>
          <a:off x="0" y="0"/>
          <a:ext cx="0" cy="0"/>
          <a:chOff x="0" y="0"/>
          <a:chExt cx="0" cy="0"/>
        </a:xfrm>
      </p:grpSpPr>
      <p:grpSp>
        <p:nvGrpSpPr>
          <p:cNvPr id="1177" name="Google Shape;1177;p11"/>
          <p:cNvGrpSpPr/>
          <p:nvPr/>
        </p:nvGrpSpPr>
        <p:grpSpPr>
          <a:xfrm>
            <a:off x="0" y="-865198"/>
            <a:ext cx="12190413" cy="7723198"/>
            <a:chOff x="0" y="-865198"/>
            <a:chExt cx="12190413" cy="7723198"/>
          </a:xfrm>
        </p:grpSpPr>
        <p:pic>
          <p:nvPicPr>
            <p:cNvPr id="1178" name="Google Shape;1178;p11"/>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1179" name="Google Shape;1179;p11"/>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1180" name="Google Shape;1180;p11"/>
            <p:cNvGrpSpPr/>
            <p:nvPr/>
          </p:nvGrpSpPr>
          <p:grpSpPr>
            <a:xfrm>
              <a:off x="0" y="1587"/>
              <a:ext cx="12176092" cy="5856700"/>
              <a:chOff x="0" y="1587"/>
              <a:chExt cx="12176092" cy="5856700"/>
            </a:xfrm>
          </p:grpSpPr>
          <p:pic>
            <p:nvPicPr>
              <p:cNvPr id="1181" name="Google Shape;1181;p11"/>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1182" name="Google Shape;1182;p11"/>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1183" name="Google Shape;1183;p11"/>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1184" name="Google Shape;1184;p11"/>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1185" name="Google Shape;1185;p11"/>
            <p:cNvPicPr preferRelativeResize="0"/>
            <p:nvPr/>
          </p:nvPicPr>
          <p:blipFill rotWithShape="1">
            <a:blip r:embed="rId23"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1186" name="Google Shape;1186;p11"/>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b="0" i="0" u="none" strike="noStrike" cap="none">
                <a:solidFill>
                  <a:srgbClr val="000000"/>
                </a:solidFill>
                <a:latin typeface="Malgun Gothic"/>
                <a:ea typeface="Malgun Gothic"/>
                <a:cs typeface="Malgun Gothic"/>
                <a:sym typeface="Malgun Gothic"/>
              </a:endParaRPr>
            </a:p>
          </p:txBody>
        </p:sp>
        <p:pic>
          <p:nvPicPr>
            <p:cNvPr id="1187" name="Google Shape;1187;p11"/>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1188" name="Google Shape;1188;p11"/>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1189" name="Google Shape;1189;p11"/>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1190" name="Google Shape;1190;p11"/>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1191" name="Google Shape;1191;p11"/>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1192" name="Google Shape;1192;p11"/>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1193" name="Google Shape;1193;p11"/>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1194" name="Google Shape;1194;p11"/>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1195" name="Google Shape;1195;p11"/>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1196" name="Google Shape;1196;p11"/>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1197" name="Google Shape;1197;p11"/>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8" name="Google Shape;1198;p11"/>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199" name="Google Shape;119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0" name="Google Shape;120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201" name="Google Shape;1201;p11"/>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i="0" u="none" strike="noStrike" cap="none">
                <a:solidFill>
                  <a:schemeClr val="lt1"/>
                </a:solidFill>
                <a:latin typeface="Century Gothic"/>
                <a:ea typeface="Century Gothic"/>
                <a:cs typeface="Century Gothic"/>
                <a:sym typeface="Century Gothic"/>
              </a:defRPr>
            </a:lvl1pPr>
            <a:lvl2pPr marL="0" marR="0" lvl="1" indent="0" algn="r" rtl="0">
              <a:spcBef>
                <a:spcPts val="0"/>
              </a:spcBef>
              <a:buNone/>
              <a:defRPr sz="2400" b="1" i="0" u="none" strike="noStrike" cap="none">
                <a:solidFill>
                  <a:schemeClr val="lt1"/>
                </a:solidFill>
                <a:latin typeface="Century Gothic"/>
                <a:ea typeface="Century Gothic"/>
                <a:cs typeface="Century Gothic"/>
                <a:sym typeface="Century Gothic"/>
              </a:defRPr>
            </a:lvl2pPr>
            <a:lvl3pPr marL="0" marR="0" lvl="2" indent="0" algn="r" rtl="0">
              <a:spcBef>
                <a:spcPts val="0"/>
              </a:spcBef>
              <a:buNone/>
              <a:defRPr sz="2400" b="1" i="0" u="none" strike="noStrike" cap="none">
                <a:solidFill>
                  <a:schemeClr val="lt1"/>
                </a:solidFill>
                <a:latin typeface="Century Gothic"/>
                <a:ea typeface="Century Gothic"/>
                <a:cs typeface="Century Gothic"/>
                <a:sym typeface="Century Gothic"/>
              </a:defRPr>
            </a:lvl3pPr>
            <a:lvl4pPr marL="0" marR="0" lvl="3" indent="0" algn="r" rtl="0">
              <a:spcBef>
                <a:spcPts val="0"/>
              </a:spcBef>
              <a:buNone/>
              <a:defRPr sz="2400" b="1" i="0" u="none" strike="noStrike" cap="none">
                <a:solidFill>
                  <a:schemeClr val="lt1"/>
                </a:solidFill>
                <a:latin typeface="Century Gothic"/>
                <a:ea typeface="Century Gothic"/>
                <a:cs typeface="Century Gothic"/>
                <a:sym typeface="Century Gothic"/>
              </a:defRPr>
            </a:lvl4pPr>
            <a:lvl5pPr marL="0" marR="0" lvl="4" indent="0" algn="r" rtl="0">
              <a:spcBef>
                <a:spcPts val="0"/>
              </a:spcBef>
              <a:buNone/>
              <a:defRPr sz="2400" b="1" i="0" u="none" strike="noStrike" cap="none">
                <a:solidFill>
                  <a:schemeClr val="lt1"/>
                </a:solidFill>
                <a:latin typeface="Century Gothic"/>
                <a:ea typeface="Century Gothic"/>
                <a:cs typeface="Century Gothic"/>
                <a:sym typeface="Century Gothic"/>
              </a:defRPr>
            </a:lvl5pPr>
            <a:lvl6pPr marL="0" marR="0" lvl="5" indent="0" algn="r" rtl="0">
              <a:spcBef>
                <a:spcPts val="0"/>
              </a:spcBef>
              <a:buNone/>
              <a:defRPr sz="2400" b="1" i="0" u="none" strike="noStrike" cap="none">
                <a:solidFill>
                  <a:schemeClr val="lt1"/>
                </a:solidFill>
                <a:latin typeface="Century Gothic"/>
                <a:ea typeface="Century Gothic"/>
                <a:cs typeface="Century Gothic"/>
                <a:sym typeface="Century Gothic"/>
              </a:defRPr>
            </a:lvl6pPr>
            <a:lvl7pPr marL="0" marR="0" lvl="6" indent="0" algn="r" rtl="0">
              <a:spcBef>
                <a:spcPts val="0"/>
              </a:spcBef>
              <a:buNone/>
              <a:defRPr sz="2400" b="1" i="0" u="none" strike="noStrike" cap="none">
                <a:solidFill>
                  <a:schemeClr val="lt1"/>
                </a:solidFill>
                <a:latin typeface="Century Gothic"/>
                <a:ea typeface="Century Gothic"/>
                <a:cs typeface="Century Gothic"/>
                <a:sym typeface="Century Gothic"/>
              </a:defRPr>
            </a:lvl7pPr>
            <a:lvl8pPr marL="0" marR="0" lvl="7" indent="0" algn="r" rtl="0">
              <a:spcBef>
                <a:spcPts val="0"/>
              </a:spcBef>
              <a:buNone/>
              <a:defRPr sz="2400" b="1" i="0" u="none" strike="noStrike" cap="none">
                <a:solidFill>
                  <a:schemeClr val="lt1"/>
                </a:solidFill>
                <a:latin typeface="Century Gothic"/>
                <a:ea typeface="Century Gothic"/>
                <a:cs typeface="Century Gothic"/>
                <a:sym typeface="Century Gothic"/>
              </a:defRPr>
            </a:lvl8pPr>
            <a:lvl9pPr marL="0" marR="0" lvl="8" indent="0" algn="r" rtl="0">
              <a:spcBef>
                <a:spcPts val="0"/>
              </a:spcBef>
              <a:buNone/>
              <a:defRPr sz="2400" b="1" i="0" u="none" strike="noStrike" cap="none">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1"/>
        <p:cNvGrpSpPr/>
        <p:nvPr/>
      </p:nvGrpSpPr>
      <p:grpSpPr>
        <a:xfrm>
          <a:off x="0" y="0"/>
          <a:ext cx="0" cy="0"/>
          <a:chOff x="0" y="0"/>
          <a:chExt cx="0" cy="0"/>
        </a:xfrm>
      </p:grpSpPr>
      <p:grpSp>
        <p:nvGrpSpPr>
          <p:cNvPr id="2282" name="Google Shape;2282;p14"/>
          <p:cNvGrpSpPr/>
          <p:nvPr/>
        </p:nvGrpSpPr>
        <p:grpSpPr>
          <a:xfrm>
            <a:off x="0" y="-865198"/>
            <a:ext cx="12190413" cy="7723198"/>
            <a:chOff x="0" y="-865198"/>
            <a:chExt cx="12190413" cy="7723198"/>
          </a:xfrm>
        </p:grpSpPr>
        <p:pic>
          <p:nvPicPr>
            <p:cNvPr id="2283" name="Google Shape;2283;p14"/>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3981696" y="405923"/>
              <a:ext cx="2746327" cy="142809"/>
            </a:xfrm>
            <a:prstGeom prst="rect">
              <a:avLst/>
            </a:prstGeom>
            <a:noFill/>
            <a:ln>
              <a:noFill/>
            </a:ln>
          </p:spPr>
        </p:pic>
        <p:pic>
          <p:nvPicPr>
            <p:cNvPr id="2284" name="Google Shape;2284;p14"/>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6460283" y="1587"/>
              <a:ext cx="5730130" cy="2135428"/>
            </a:xfrm>
            <a:prstGeom prst="rect">
              <a:avLst/>
            </a:prstGeom>
            <a:noFill/>
            <a:ln>
              <a:noFill/>
            </a:ln>
          </p:spPr>
        </p:pic>
        <p:grpSp>
          <p:nvGrpSpPr>
            <p:cNvPr id="2285" name="Google Shape;2285;p14"/>
            <p:cNvGrpSpPr/>
            <p:nvPr/>
          </p:nvGrpSpPr>
          <p:grpSpPr>
            <a:xfrm>
              <a:off x="0" y="1587"/>
              <a:ext cx="12176092" cy="5856700"/>
              <a:chOff x="0" y="1587"/>
              <a:chExt cx="12176092" cy="5856700"/>
            </a:xfrm>
          </p:grpSpPr>
          <p:pic>
            <p:nvPicPr>
              <p:cNvPr id="2286" name="Google Shape;2286;p14"/>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0" y="1587"/>
                <a:ext cx="12176092" cy="5856700"/>
              </a:xfrm>
              <a:prstGeom prst="rect">
                <a:avLst/>
              </a:prstGeom>
              <a:noFill/>
              <a:ln>
                <a:noFill/>
              </a:ln>
            </p:spPr>
          </p:pic>
          <p:pic>
            <p:nvPicPr>
              <p:cNvPr id="2287" name="Google Shape;2287;p14"/>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656824" y="1587"/>
                <a:ext cx="9389267" cy="5552186"/>
              </a:xfrm>
              <a:prstGeom prst="rect">
                <a:avLst/>
              </a:prstGeom>
              <a:noFill/>
              <a:ln>
                <a:noFill/>
              </a:ln>
            </p:spPr>
          </p:pic>
        </p:grpSp>
        <p:pic>
          <p:nvPicPr>
            <p:cNvPr id="2288" name="Google Shape;2288;p14"/>
            <p:cNvPicPr preferRelativeResize="0"/>
            <p:nvPr/>
          </p:nvPicPr>
          <p:blipFill rotWithShape="1">
            <a:blip r:embed="rId21" cstate="email">
              <a:alphaModFix/>
              <a:extLst>
                <a:ext uri="{28A0092B-C50C-407E-A947-70E740481C1C}">
                  <a14:useLocalDpi xmlns:a14="http://schemas.microsoft.com/office/drawing/2010/main"/>
                </a:ext>
              </a:extLst>
            </a:blip>
            <a:srcRect/>
            <a:stretch/>
          </p:blipFill>
          <p:spPr>
            <a:xfrm rot="847671">
              <a:off x="1910818" y="-398436"/>
              <a:ext cx="4354233" cy="4274405"/>
            </a:xfrm>
            <a:prstGeom prst="rect">
              <a:avLst/>
            </a:prstGeom>
            <a:noFill/>
            <a:ln>
              <a:noFill/>
            </a:ln>
          </p:spPr>
        </p:pic>
        <p:pic>
          <p:nvPicPr>
            <p:cNvPr id="2289" name="Google Shape;2289;p14"/>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2486511" y="3474791"/>
              <a:ext cx="3768633" cy="1982301"/>
            </a:xfrm>
            <a:prstGeom prst="rect">
              <a:avLst/>
            </a:prstGeom>
            <a:noFill/>
            <a:ln>
              <a:noFill/>
            </a:ln>
          </p:spPr>
        </p:pic>
        <p:pic>
          <p:nvPicPr>
            <p:cNvPr id="2290" name="Google Shape;2290;p14"/>
            <p:cNvPicPr preferRelativeResize="0"/>
            <p:nvPr/>
          </p:nvPicPr>
          <p:blipFill rotWithShape="1">
            <a:blip r:embed="rId23" cstate="email">
              <a:alphaModFix/>
              <a:extLst>
                <a:ext uri="{28A0092B-C50C-407E-A947-70E740481C1C}">
                  <a14:useLocalDpi xmlns:a14="http://schemas.microsoft.com/office/drawing/2010/main"/>
                </a:ext>
              </a:extLst>
            </a:blip>
            <a:srcRect/>
            <a:stretch/>
          </p:blipFill>
          <p:spPr>
            <a:xfrm>
              <a:off x="6320030" y="353039"/>
              <a:ext cx="4959752" cy="5688835"/>
            </a:xfrm>
            <a:prstGeom prst="rect">
              <a:avLst/>
            </a:prstGeom>
            <a:noFill/>
            <a:ln>
              <a:noFill/>
            </a:ln>
          </p:spPr>
        </p:pic>
        <p:sp>
          <p:nvSpPr>
            <p:cNvPr id="2291" name="Google Shape;2291;p14"/>
            <p:cNvSpPr/>
            <p:nvPr/>
          </p:nvSpPr>
          <p:spPr>
            <a:xfrm>
              <a:off x="0" y="5229200"/>
              <a:ext cx="12190413" cy="16288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252000" tIns="252000" rIns="252000" bIns="252000" anchor="ctr" anchorCtr="0">
              <a:noAutofit/>
            </a:bodyPr>
            <a:lstStyle/>
            <a:p>
              <a:pPr marL="0" marR="0" lvl="0" indent="0" algn="l" rtl="0">
                <a:lnSpc>
                  <a:spcPct val="90000"/>
                </a:lnSpc>
                <a:spcBef>
                  <a:spcPts val="0"/>
                </a:spcBef>
                <a:spcAft>
                  <a:spcPts val="0"/>
                </a:spcAft>
                <a:buNone/>
              </a:pPr>
              <a:endParaRPr sz="1600">
                <a:solidFill>
                  <a:srgbClr val="000000"/>
                </a:solidFill>
                <a:latin typeface="Malgun Gothic"/>
                <a:ea typeface="Malgun Gothic"/>
                <a:cs typeface="Malgun Gothic"/>
                <a:sym typeface="Malgun Gothic"/>
              </a:endParaRPr>
            </a:p>
          </p:txBody>
        </p:sp>
        <p:pic>
          <p:nvPicPr>
            <p:cNvPr id="2292" name="Google Shape;2292;p14"/>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0441334" y="95349"/>
              <a:ext cx="1458438" cy="1515155"/>
            </a:xfrm>
            <a:prstGeom prst="rect">
              <a:avLst/>
            </a:prstGeom>
            <a:noFill/>
            <a:ln>
              <a:noFill/>
            </a:ln>
          </p:spPr>
        </p:pic>
        <p:pic>
          <p:nvPicPr>
            <p:cNvPr id="2293" name="Google Shape;2293;p14"/>
            <p:cNvPicPr preferRelativeResize="0"/>
            <p:nvPr/>
          </p:nvPicPr>
          <p:blipFill rotWithShape="1">
            <a:blip r:embed="rId17" cstate="email">
              <a:alphaModFix/>
              <a:extLst>
                <a:ext uri="{28A0092B-C50C-407E-A947-70E740481C1C}">
                  <a14:useLocalDpi xmlns:a14="http://schemas.microsoft.com/office/drawing/2010/main"/>
                </a:ext>
              </a:extLst>
            </a:blip>
            <a:srcRect/>
            <a:stretch/>
          </p:blipFill>
          <p:spPr>
            <a:xfrm rot="10800000" flipH="1">
              <a:off x="0" y="4829074"/>
              <a:ext cx="2746327" cy="142809"/>
            </a:xfrm>
            <a:prstGeom prst="rect">
              <a:avLst/>
            </a:prstGeom>
            <a:noFill/>
            <a:ln>
              <a:noFill/>
            </a:ln>
          </p:spPr>
        </p:pic>
        <p:pic>
          <p:nvPicPr>
            <p:cNvPr id="2294" name="Google Shape;2294;p14"/>
            <p:cNvPicPr preferRelativeResize="0"/>
            <p:nvPr/>
          </p:nvPicPr>
          <p:blipFill rotWithShape="1">
            <a:blip r:embed="rId25" cstate="email">
              <a:alphaModFix/>
              <a:extLst>
                <a:ext uri="{28A0092B-C50C-407E-A947-70E740481C1C}">
                  <a14:useLocalDpi xmlns:a14="http://schemas.microsoft.com/office/drawing/2010/main"/>
                </a:ext>
              </a:extLst>
            </a:blip>
            <a:srcRect/>
            <a:stretch/>
          </p:blipFill>
          <p:spPr>
            <a:xfrm flipH="1">
              <a:off x="4028374" y="540984"/>
              <a:ext cx="1416169" cy="2787284"/>
            </a:xfrm>
            <a:prstGeom prst="rect">
              <a:avLst/>
            </a:prstGeom>
            <a:noFill/>
            <a:ln>
              <a:noFill/>
            </a:ln>
          </p:spPr>
        </p:pic>
        <p:pic>
          <p:nvPicPr>
            <p:cNvPr id="2295" name="Google Shape;2295;p14"/>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224785" y="904031"/>
              <a:ext cx="210077" cy="210077"/>
            </a:xfrm>
            <a:prstGeom prst="rect">
              <a:avLst/>
            </a:prstGeom>
            <a:noFill/>
            <a:ln>
              <a:noFill/>
            </a:ln>
          </p:spPr>
        </p:pic>
        <p:pic>
          <p:nvPicPr>
            <p:cNvPr id="2296" name="Google Shape;2296;p14"/>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510081" y="4448891"/>
              <a:ext cx="210077" cy="210077"/>
            </a:xfrm>
            <a:prstGeom prst="rect">
              <a:avLst/>
            </a:prstGeom>
            <a:noFill/>
            <a:ln>
              <a:noFill/>
            </a:ln>
          </p:spPr>
        </p:pic>
        <p:pic>
          <p:nvPicPr>
            <p:cNvPr id="2297" name="Google Shape;2297;p14"/>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6405452" y="1208990"/>
              <a:ext cx="233464" cy="233464"/>
            </a:xfrm>
            <a:prstGeom prst="rect">
              <a:avLst/>
            </a:prstGeom>
            <a:noFill/>
            <a:ln>
              <a:noFill/>
            </a:ln>
          </p:spPr>
        </p:pic>
        <p:pic>
          <p:nvPicPr>
            <p:cNvPr id="2298" name="Google Shape;2298;p14"/>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11703056" y="3728389"/>
              <a:ext cx="233464" cy="233464"/>
            </a:xfrm>
            <a:prstGeom prst="rect">
              <a:avLst/>
            </a:prstGeom>
            <a:noFill/>
            <a:ln>
              <a:noFill/>
            </a:ln>
          </p:spPr>
        </p:pic>
        <p:pic>
          <p:nvPicPr>
            <p:cNvPr id="2299" name="Google Shape;2299;p14"/>
            <p:cNvPicPr preferRelativeResize="0"/>
            <p:nvPr/>
          </p:nvPicPr>
          <p:blipFill rotWithShape="1">
            <a:blip r:embed="rId27" cstate="email">
              <a:alphaModFix/>
              <a:extLst>
                <a:ext uri="{28A0092B-C50C-407E-A947-70E740481C1C}">
                  <a14:useLocalDpi xmlns:a14="http://schemas.microsoft.com/office/drawing/2010/main"/>
                </a:ext>
              </a:extLst>
            </a:blip>
            <a:srcRect/>
            <a:stretch/>
          </p:blipFill>
          <p:spPr>
            <a:xfrm>
              <a:off x="299622" y="404057"/>
              <a:ext cx="233464" cy="233464"/>
            </a:xfrm>
            <a:prstGeom prst="rect">
              <a:avLst/>
            </a:prstGeom>
            <a:noFill/>
            <a:ln>
              <a:noFill/>
            </a:ln>
          </p:spPr>
        </p:pic>
        <p:pic>
          <p:nvPicPr>
            <p:cNvPr id="2300" name="Google Shape;2300;p14"/>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3772777">
              <a:off x="6681181" y="3023484"/>
              <a:ext cx="269823" cy="253634"/>
            </a:xfrm>
            <a:prstGeom prst="rect">
              <a:avLst/>
            </a:prstGeom>
            <a:noFill/>
            <a:ln>
              <a:noFill/>
            </a:ln>
          </p:spPr>
        </p:pic>
        <p:pic>
          <p:nvPicPr>
            <p:cNvPr id="2301" name="Google Shape;2301;p14"/>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rot="-6174152">
              <a:off x="2351600" y="202530"/>
              <a:ext cx="269823" cy="253634"/>
            </a:xfrm>
            <a:prstGeom prst="rect">
              <a:avLst/>
            </a:prstGeom>
            <a:noFill/>
            <a:ln>
              <a:noFill/>
            </a:ln>
          </p:spPr>
        </p:pic>
      </p:grpSp>
      <p:sp>
        <p:nvSpPr>
          <p:cNvPr id="2302" name="Google Shape;2302;p14"/>
          <p:cNvSpPr txBox="1">
            <a:spLocks noGrp="1"/>
          </p:cNvSpPr>
          <p:nvPr>
            <p:ph type="title"/>
          </p:nvPr>
        </p:nvSpPr>
        <p:spPr>
          <a:xfrm>
            <a:off x="236764" y="365125"/>
            <a:ext cx="4049486" cy="336326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entury Gothic"/>
              <a:buNone/>
              <a:defRPr sz="4400" b="1" i="0" u="none" strike="noStrike" cap="non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03" name="Google Shape;2303;p14"/>
          <p:cNvSpPr txBox="1">
            <a:spLocks noGrp="1"/>
          </p:cNvSpPr>
          <p:nvPr>
            <p:ph type="body" idx="1"/>
          </p:nvPr>
        </p:nvSpPr>
        <p:spPr>
          <a:xfrm>
            <a:off x="236765" y="2975647"/>
            <a:ext cx="6295382" cy="214698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04" name="Google Shape;2304;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05" name="Google Shape;2305;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D95"/>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2306" name="Google Shape;2306;p1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400" b="1">
                <a:solidFill>
                  <a:schemeClr val="lt1"/>
                </a:solidFill>
                <a:latin typeface="Century Gothic"/>
                <a:ea typeface="Century Gothic"/>
                <a:cs typeface="Century Gothic"/>
                <a:sym typeface="Century Gothic"/>
              </a:defRPr>
            </a:lvl1pPr>
            <a:lvl2pPr marL="0" marR="0" lvl="1" indent="0" algn="r" rtl="0">
              <a:spcBef>
                <a:spcPts val="0"/>
              </a:spcBef>
              <a:buNone/>
              <a:defRPr sz="2400" b="1">
                <a:solidFill>
                  <a:schemeClr val="lt1"/>
                </a:solidFill>
                <a:latin typeface="Century Gothic"/>
                <a:ea typeface="Century Gothic"/>
                <a:cs typeface="Century Gothic"/>
                <a:sym typeface="Century Gothic"/>
              </a:defRPr>
            </a:lvl2pPr>
            <a:lvl3pPr marL="0" marR="0" lvl="2" indent="0" algn="r" rtl="0">
              <a:spcBef>
                <a:spcPts val="0"/>
              </a:spcBef>
              <a:buNone/>
              <a:defRPr sz="2400" b="1">
                <a:solidFill>
                  <a:schemeClr val="lt1"/>
                </a:solidFill>
                <a:latin typeface="Century Gothic"/>
                <a:ea typeface="Century Gothic"/>
                <a:cs typeface="Century Gothic"/>
                <a:sym typeface="Century Gothic"/>
              </a:defRPr>
            </a:lvl3pPr>
            <a:lvl4pPr marL="0" marR="0" lvl="3" indent="0" algn="r" rtl="0">
              <a:spcBef>
                <a:spcPts val="0"/>
              </a:spcBef>
              <a:buNone/>
              <a:defRPr sz="2400" b="1">
                <a:solidFill>
                  <a:schemeClr val="lt1"/>
                </a:solidFill>
                <a:latin typeface="Century Gothic"/>
                <a:ea typeface="Century Gothic"/>
                <a:cs typeface="Century Gothic"/>
                <a:sym typeface="Century Gothic"/>
              </a:defRPr>
            </a:lvl4pPr>
            <a:lvl5pPr marL="0" marR="0" lvl="4" indent="0" algn="r" rtl="0">
              <a:spcBef>
                <a:spcPts val="0"/>
              </a:spcBef>
              <a:buNone/>
              <a:defRPr sz="2400" b="1">
                <a:solidFill>
                  <a:schemeClr val="lt1"/>
                </a:solidFill>
                <a:latin typeface="Century Gothic"/>
                <a:ea typeface="Century Gothic"/>
                <a:cs typeface="Century Gothic"/>
                <a:sym typeface="Century Gothic"/>
              </a:defRPr>
            </a:lvl5pPr>
            <a:lvl6pPr marL="0" marR="0" lvl="5" indent="0" algn="r" rtl="0">
              <a:spcBef>
                <a:spcPts val="0"/>
              </a:spcBef>
              <a:buNone/>
              <a:defRPr sz="2400" b="1">
                <a:solidFill>
                  <a:schemeClr val="lt1"/>
                </a:solidFill>
                <a:latin typeface="Century Gothic"/>
                <a:ea typeface="Century Gothic"/>
                <a:cs typeface="Century Gothic"/>
                <a:sym typeface="Century Gothic"/>
              </a:defRPr>
            </a:lvl6pPr>
            <a:lvl7pPr marL="0" marR="0" lvl="6" indent="0" algn="r" rtl="0">
              <a:spcBef>
                <a:spcPts val="0"/>
              </a:spcBef>
              <a:buNone/>
              <a:defRPr sz="2400" b="1">
                <a:solidFill>
                  <a:schemeClr val="lt1"/>
                </a:solidFill>
                <a:latin typeface="Century Gothic"/>
                <a:ea typeface="Century Gothic"/>
                <a:cs typeface="Century Gothic"/>
                <a:sym typeface="Century Gothic"/>
              </a:defRPr>
            </a:lvl7pPr>
            <a:lvl8pPr marL="0" marR="0" lvl="7" indent="0" algn="r" rtl="0">
              <a:spcBef>
                <a:spcPts val="0"/>
              </a:spcBef>
              <a:buNone/>
              <a:defRPr sz="2400" b="1">
                <a:solidFill>
                  <a:schemeClr val="lt1"/>
                </a:solidFill>
                <a:latin typeface="Century Gothic"/>
                <a:ea typeface="Century Gothic"/>
                <a:cs typeface="Century Gothic"/>
                <a:sym typeface="Century Gothic"/>
              </a:defRPr>
            </a:lvl8pPr>
            <a:lvl9pPr marL="0" marR="0" lvl="8" indent="0" algn="r" rtl="0">
              <a:spcBef>
                <a:spcPts val="0"/>
              </a:spcBef>
              <a:buNone/>
              <a:defRPr sz="2400" b="1">
                <a:solidFill>
                  <a:schemeClr val="lt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CH"/>
              <a:t>‹Nr.›</a:t>
            </a:fld>
            <a:endParaRPr/>
          </a:p>
        </p:txBody>
      </p:sp>
    </p:spTree>
  </p:cSld>
  <p:clrMap bg1="lt1" tx1="dk1" bg2="dk2" tx2="lt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45042693"/>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 id="2147483830" r:id="rId20"/>
    <p:sldLayoutId id="2147483831" r:id="rId21"/>
    <p:sldLayoutId id="2147483832" r:id="rId22"/>
    <p:sldLayoutId id="2147483833" r:id="rId23"/>
    <p:sldLayoutId id="2147483834" r:id="rId24"/>
    <p:sldLayoutId id="2147483835" r:id="rId25"/>
    <p:sldLayoutId id="2147483836" r:id="rId26"/>
    <p:sldLayoutId id="2147483837" r:id="rId27"/>
    <p:sldLayoutId id="2147483838" r:id="rId28"/>
    <p:sldLayoutId id="2147483839" r:id="rId29"/>
    <p:sldLayoutId id="2147483840" r:id="rId30"/>
    <p:sldLayoutId id="2147483841" r:id="rId31"/>
    <p:sldLayoutId id="2147483842" r:id="rId32"/>
    <p:sldLayoutId id="2147483843" r:id="rId33"/>
    <p:sldLayoutId id="2147483844" r:id="rId34"/>
    <p:sldLayoutId id="2147483845" r:id="rId35"/>
    <p:sldLayoutId id="2147483846" r:id="rId36"/>
    <p:sldLayoutId id="2147483847" r:id="rId37"/>
    <p:sldLayoutId id="2147483848" r:id="rId38"/>
    <p:sldLayoutId id="2147483849" r:id="rId39"/>
    <p:sldLayoutId id="2147483850" r:id="rId40"/>
    <p:sldLayoutId id="2147483851" r:id="rId41"/>
    <p:sldLayoutId id="2147483852" r:id="rId42"/>
    <p:sldLayoutId id="2147483853" r:id="rId43"/>
    <p:sldLayoutId id="2147483854" r:id="rId44"/>
    <p:sldLayoutId id="2147483855" r:id="rId45"/>
    <p:sldLayoutId id="2147483856" r:id="rId46"/>
    <p:sldLayoutId id="2147483857" r:id="rId47"/>
    <p:sldLayoutId id="2147483858" r:id="rId48"/>
    <p:sldLayoutId id="2147483859" r:id="rId49"/>
    <p:sldLayoutId id="2147483860" r:id="rId50"/>
    <p:sldLayoutId id="2147483861" r:id="rId51"/>
    <p:sldLayoutId id="2147483862" r:id="rId52"/>
    <p:sldLayoutId id="2147483863" r:id="rId53"/>
    <p:sldLayoutId id="2147483864" r:id="rId54"/>
    <p:sldLayoutId id="2147483865" r:id="rId55"/>
    <p:sldLayoutId id="2147483866" r:id="rId56"/>
    <p:sldLayoutId id="2147483867" r:id="rId57"/>
    <p:sldLayoutId id="2147483868" r:id="rId58"/>
    <p:sldLayoutId id="2147483869" r:id="rId59"/>
    <p:sldLayoutId id="2147483870" r:id="rId60"/>
    <p:sldLayoutId id="2147483871" r:id="rId61"/>
    <p:sldLayoutId id="2147483872" r:id="rId62"/>
    <p:sldLayoutId id="2147483873" r:id="rId63"/>
    <p:sldLayoutId id="2147483874" r:id="rId64"/>
    <p:sldLayoutId id="2147483875" r:id="rId65"/>
    <p:sldLayoutId id="2147483876" r:id="rId66"/>
    <p:sldLayoutId id="2147483877" r:id="rId67"/>
    <p:sldLayoutId id="2147483878" r:id="rId68"/>
    <p:sldLayoutId id="2147483879"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9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97.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60.xml"/><Relationship Id="rId4" Type="http://schemas.openxmlformats.org/officeDocument/2006/relationships/image" Target="../media/image498.jpeg"/></Relationships>
</file>

<file path=ppt/slides/_rels/slide3.xml.rels><?xml version="1.0" encoding="UTF-8" standalone="yes"?>
<Relationships xmlns="http://schemas.openxmlformats.org/package/2006/relationships"><Relationship Id="rId3" Type="http://schemas.openxmlformats.org/officeDocument/2006/relationships/image" Target="../media/image496.png"/><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3" Type="http://schemas.openxmlformats.org/officeDocument/2006/relationships/image" Target="../media/image499.jpeg"/><Relationship Id="rId2" Type="http://schemas.openxmlformats.org/officeDocument/2006/relationships/notesSlide" Target="../notesSlides/notesSlide5.xml"/><Relationship Id="rId1" Type="http://schemas.openxmlformats.org/officeDocument/2006/relationships/slideLayout" Target="../slideLayouts/slideLayout93.xml"/></Relationships>
</file>

<file path=ppt/slides/_rels/slide6.xml.rels><?xml version="1.0" encoding="UTF-8" standalone="yes"?>
<Relationships xmlns="http://schemas.openxmlformats.org/package/2006/relationships"><Relationship Id="rId3" Type="http://schemas.openxmlformats.org/officeDocument/2006/relationships/image" Target="../media/image500.png"/><Relationship Id="rId2" Type="http://schemas.openxmlformats.org/officeDocument/2006/relationships/notesSlide" Target="../notesSlides/notesSlide6.xml"/><Relationship Id="rId1" Type="http://schemas.openxmlformats.org/officeDocument/2006/relationships/slideLayout" Target="../slideLayouts/slideLayout93.xml"/><Relationship Id="rId5" Type="http://schemas.openxmlformats.org/officeDocument/2006/relationships/image" Target="../media/image502.png"/><Relationship Id="rId4" Type="http://schemas.openxmlformats.org/officeDocument/2006/relationships/image" Target="../media/image501.png"/></Relationships>
</file>

<file path=ppt/slides/_rels/slide7.xml.rels><?xml version="1.0" encoding="UTF-8" standalone="yes"?>
<Relationships xmlns="http://schemas.openxmlformats.org/package/2006/relationships"><Relationship Id="rId3" Type="http://schemas.openxmlformats.org/officeDocument/2006/relationships/image" Target="../media/image503.png"/><Relationship Id="rId2" Type="http://schemas.openxmlformats.org/officeDocument/2006/relationships/notesSlide" Target="../notesSlides/notesSlide7.xml"/><Relationship Id="rId1" Type="http://schemas.openxmlformats.org/officeDocument/2006/relationships/slideLayout" Target="../slideLayouts/slideLayout93.xml"/></Relationships>
</file>

<file path=ppt/slides/_rels/slide8.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8.xml"/><Relationship Id="rId1" Type="http://schemas.openxmlformats.org/officeDocument/2006/relationships/slideLayout" Target="../slideLayouts/slideLayout93.xml"/></Relationships>
</file>

<file path=ppt/slides/_rels/slide9.xml.rels><?xml version="1.0" encoding="UTF-8" standalone="yes"?>
<Relationships xmlns="http://schemas.openxmlformats.org/package/2006/relationships"><Relationship Id="rId3" Type="http://schemas.openxmlformats.org/officeDocument/2006/relationships/image" Target="../media/image505.png"/><Relationship Id="rId2" Type="http://schemas.openxmlformats.org/officeDocument/2006/relationships/notesSlide" Target="../notesSlides/notesSlide9.xml"/><Relationship Id="rId1" Type="http://schemas.openxmlformats.org/officeDocument/2006/relationships/slideLayout" Target="../slideLayouts/slideLayout93.xml"/><Relationship Id="rId4" Type="http://schemas.openxmlformats.org/officeDocument/2006/relationships/image" Target="../media/image49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52"/>
        <p:cNvGrpSpPr/>
        <p:nvPr/>
      </p:nvGrpSpPr>
      <p:grpSpPr>
        <a:xfrm>
          <a:off x="0" y="0"/>
          <a:ext cx="0" cy="0"/>
          <a:chOff x="0" y="0"/>
          <a:chExt cx="0" cy="0"/>
        </a:xfrm>
      </p:grpSpPr>
      <p:pic>
        <p:nvPicPr>
          <p:cNvPr id="3453" name="Google Shape;3453;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510729" y="0"/>
            <a:ext cx="2176672" cy="1043578"/>
          </a:xfrm>
          <a:prstGeom prst="rect">
            <a:avLst/>
          </a:prstGeom>
          <a:noFill/>
          <a:ln>
            <a:noFill/>
          </a:ln>
        </p:spPr>
      </p:pic>
      <p:sp>
        <p:nvSpPr>
          <p:cNvPr id="3454" name="Google Shape;3454;p1"/>
          <p:cNvSpPr txBox="1">
            <a:spLocks noGrp="1"/>
          </p:cNvSpPr>
          <p:nvPr>
            <p:ph type="title"/>
          </p:nvPr>
        </p:nvSpPr>
        <p:spPr>
          <a:xfrm>
            <a:off x="7964056" y="3645926"/>
            <a:ext cx="3030260" cy="846756"/>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rgbClr val="0B4874"/>
              </a:buClr>
              <a:buSzPts val="3600"/>
              <a:buFont typeface="Century Gothic"/>
              <a:buNone/>
            </a:pPr>
            <a:r>
              <a:rPr lang="de-CH" sz="3600" noProof="1">
                <a:solidFill>
                  <a:srgbClr val="0B4874"/>
                </a:solidFill>
                <a:latin typeface="Century Gothic" panose="020B0502020202020204" pitchFamily="34" charset="0"/>
              </a:rPr>
              <a:t>Thèmes récurrents </a:t>
            </a:r>
            <a:endParaRPr dirty="0">
              <a:latin typeface="Century Gothic" panose="020B0502020202020204" pitchFamily="34" charset="0"/>
            </a:endParaRPr>
          </a:p>
        </p:txBody>
      </p:sp>
      <p:sp>
        <p:nvSpPr>
          <p:cNvPr id="3455" name="Google Shape;3455;p1"/>
          <p:cNvSpPr txBox="1"/>
          <p:nvPr/>
        </p:nvSpPr>
        <p:spPr>
          <a:xfrm>
            <a:off x="935834" y="5904163"/>
            <a:ext cx="8168410" cy="636104"/>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8EB403"/>
              </a:buClr>
              <a:buSzPts val="2800"/>
              <a:buFont typeface="Century Gothic"/>
              <a:buNone/>
            </a:pPr>
            <a:r>
              <a:rPr lang="de-CH" sz="2800" b="0" i="0" u="none" strike="noStrike" cap="none" noProof="1">
                <a:solidFill>
                  <a:srgbClr val="8EB403"/>
                </a:solidFill>
                <a:latin typeface="Century Gothic" panose="020B0502020202020204" pitchFamily="34" charset="0"/>
                <a:ea typeface="Century Gothic"/>
                <a:sym typeface="Century Gothic"/>
              </a:rPr>
              <a:t>Pensée et action entrepreneuriales </a:t>
            </a:r>
            <a:endParaRPr dirty="0">
              <a:latin typeface="Century Gothic" panose="020B0502020202020204" pitchFamily="34" charset="0"/>
            </a:endParaRPr>
          </a:p>
        </p:txBody>
      </p:sp>
      <p:sp>
        <p:nvSpPr>
          <p:cNvPr id="3456" name="Google Shape;3456;p1"/>
          <p:cNvSpPr/>
          <p:nvPr/>
        </p:nvSpPr>
        <p:spPr>
          <a:xfrm>
            <a:off x="925894" y="5312300"/>
            <a:ext cx="388600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8EB403"/>
              </a:buClr>
              <a:buSzPts val="4200"/>
              <a:buFont typeface="Century Gothic"/>
              <a:buNone/>
            </a:pPr>
            <a:r>
              <a:rPr lang="de-CH" sz="4200" b="0" i="0" u="none" strike="noStrike" cap="none" noProof="1">
                <a:solidFill>
                  <a:srgbClr val="8EB403"/>
                </a:solidFill>
                <a:latin typeface="Century Gothic" panose="020B0502020202020204" pitchFamily="34" charset="0"/>
                <a:ea typeface="Century Gothic"/>
                <a:sym typeface="Century Gothic"/>
              </a:rPr>
              <a:t>my</a:t>
            </a:r>
            <a:r>
              <a:rPr lang="de-CH" sz="4200" b="1" i="0" u="none" strike="noStrike" cap="none" noProof="1">
                <a:solidFill>
                  <a:srgbClr val="8EB403"/>
                </a:solidFill>
                <a:latin typeface="Century Gothic" panose="020B0502020202020204" pitchFamily="34" charset="0"/>
                <a:ea typeface="Century Gothic"/>
                <a:sym typeface="Century Gothic"/>
              </a:rPr>
              <a:t>idea</a:t>
            </a:r>
            <a:r>
              <a:rPr lang="de-CH" sz="4200" b="0" i="0" u="none" strike="noStrike" cap="none" noProof="1">
                <a:solidFill>
                  <a:srgbClr val="8EB403"/>
                </a:solidFill>
                <a:latin typeface="Century Gothic" panose="020B0502020202020204" pitchFamily="34" charset="0"/>
                <a:ea typeface="Century Gothic"/>
                <a:sym typeface="Century Gothic"/>
              </a:rPr>
              <a:t>.ch 2.0</a:t>
            </a:r>
            <a:endParaRPr dirty="0">
              <a:latin typeface="Century Gothic" panose="020B0502020202020204" pitchFamily="34" charset="0"/>
            </a:endParaRPr>
          </a:p>
        </p:txBody>
      </p:sp>
      <p:sp>
        <p:nvSpPr>
          <p:cNvPr id="3457" name="Google Shape;3457;p1"/>
          <p:cNvSpPr/>
          <p:nvPr/>
        </p:nvSpPr>
        <p:spPr>
          <a:xfrm>
            <a:off x="9348253" y="1884840"/>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Century Gothic" panose="020B0502020202020204" pitchFamily="34" charset="0"/>
              <a:ea typeface="Roboto"/>
              <a:cs typeface="Roboto"/>
              <a:sym typeface="Roboto"/>
            </a:endParaRPr>
          </a:p>
        </p:txBody>
      </p:sp>
      <p:sp>
        <p:nvSpPr>
          <p:cNvPr id="3458" name="Google Shape;3458;p1"/>
          <p:cNvSpPr/>
          <p:nvPr/>
        </p:nvSpPr>
        <p:spPr>
          <a:xfrm>
            <a:off x="9599926" y="2136513"/>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Century Gothic" panose="020B0502020202020204" pitchFamily="34" charset="0"/>
              <a:ea typeface="Roboto"/>
              <a:cs typeface="Roboto"/>
              <a:sym typeface="Roboto"/>
            </a:endParaRPr>
          </a:p>
        </p:txBody>
      </p:sp>
      <p:pic>
        <p:nvPicPr>
          <p:cNvPr id="3" name="Grafik 2">
            <a:extLst>
              <a:ext uri="{FF2B5EF4-FFF2-40B4-BE49-F238E27FC236}">
                <a16:creationId xmlns:a16="http://schemas.microsoft.com/office/drawing/2014/main" id="{969DAB16-71AA-E7B4-25BC-EBC923BB9302}"/>
              </a:ext>
            </a:extLst>
          </p:cNvPr>
          <p:cNvPicPr>
            <a:picLocks noChangeAspect="1"/>
          </p:cNvPicPr>
          <p:nvPr/>
        </p:nvPicPr>
        <p:blipFill>
          <a:blip r:embed="rId4" cstate="email">
            <a:extLst>
              <a:ext uri="{28A0092B-C50C-407E-A947-70E740481C1C}">
                <a14:useLocalDpi xmlns:a14="http://schemas.microsoft.com/office/drawing/2010/main"/>
              </a:ext>
            </a:extLst>
          </a:blip>
          <a:srcRect r="13576"/>
          <a:stretch>
            <a:fillRect/>
          </a:stretch>
        </p:blipFill>
        <p:spPr>
          <a:xfrm>
            <a:off x="9052987" y="5252868"/>
            <a:ext cx="3132164" cy="13038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D2F1D-8A8C-B946-0761-6C4CE69AD50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FEEF861-4ED9-45CB-F5E9-34E57607CD79}"/>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Arial"/>
              <a:sym typeface="Arial"/>
            </a:endParaRPr>
          </a:p>
        </p:txBody>
      </p:sp>
      <p:sp>
        <p:nvSpPr>
          <p:cNvPr id="4" name="Textplatzhalter 2">
            <a:extLst>
              <a:ext uri="{FF2B5EF4-FFF2-40B4-BE49-F238E27FC236}">
                <a16:creationId xmlns:a16="http://schemas.microsoft.com/office/drawing/2014/main" id="{97F4A35F-878A-ACF1-37F2-F43623B82028}"/>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fr-FR"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Conditions d'utilisation du didacticiel </a:t>
            </a:r>
            <a:r>
              <a:rPr kumimoji="0" lang="fr-FR"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sym typeface="Arial"/>
              </a:rPr>
              <a:t>myidea</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sym typeface="Arial"/>
            </a:endParaRPr>
          </a:p>
        </p:txBody>
      </p:sp>
      <p:sp>
        <p:nvSpPr>
          <p:cNvPr id="8" name="Textfeld 7">
            <a:extLst>
              <a:ext uri="{FF2B5EF4-FFF2-40B4-BE49-F238E27FC236}">
                <a16:creationId xmlns:a16="http://schemas.microsoft.com/office/drawing/2014/main" id="{FAF34DA1-EE8C-10FE-8D02-7384855B93F6}"/>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Utilisation en libre accès </a:t>
            </a: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sont librement accessibles et peuvent, en principe, être utilisés par tout un chacun.</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Pour qui les documents ont-ils été créés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documents ont été élaborés pour être utilisés dans les écoles professionnelles. Ils s'adressent en premier lieu aux enseignants qui ont suivi une formation de base de quatre jours sur le programme d'apprentissage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Si vous souhaitez utiliser les documents sans avoir suivi cette formation, c'est possible. Dans ce cas, nous vous prions de nous en informer. En outre, nous nous tenons volontiers à votre disposition pour un entretien :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Mention du nom </a:t>
            </a:r>
            <a:r>
              <a:rPr kumimoji="0" lang="de-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Lors de toute utilisation du matériel, le « Centre suisse pour la pensée et l’action entrepreneuriales </a:t>
            </a:r>
            <a:r>
              <a:rPr kumimoji="0" lang="fr-CH" sz="1200" b="0" i="0"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 doit être identifié comme étant l'auteur des documents. Cela peut se faire par les formulations suivantes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Documents élaborés par :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Si vous reprenez des documents complets (p. ex. des diapositives PowerPoint, des documents Word comme le mini-business plan), veuillez laisser le logo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aux endroits correspondants.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sym typeface="Arial"/>
            </a:endParaRPr>
          </a:p>
        </p:txBody>
      </p:sp>
      <p:sp>
        <p:nvSpPr>
          <p:cNvPr id="5" name="Textfeld 4">
            <a:extLst>
              <a:ext uri="{FF2B5EF4-FFF2-40B4-BE49-F238E27FC236}">
                <a16:creationId xmlns:a16="http://schemas.microsoft.com/office/drawing/2014/main" id="{4ADE5E7F-A7BB-6B0F-16C8-955FBF151E24}"/>
              </a:ext>
            </a:extLst>
          </p:cNvPr>
          <p:cNvSpPr txBox="1"/>
          <p:nvPr/>
        </p:nvSpPr>
        <p:spPr>
          <a:xfrm>
            <a:off x="5992047" y="1916817"/>
            <a:ext cx="5028967" cy="404726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Pas d'utilisation commerciale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Les matériels ne doivent pas être utilisés à des fins commerciales. Ils ne peuvent être utilisés qu'à des fins éducatives.</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0" u="none" strike="noStrike" kern="1200" cap="none" spc="0" normalizeH="0" baseline="0" noProof="0" dirty="0">
                <a:ln>
                  <a:noFill/>
                </a:ln>
                <a:solidFill>
                  <a:srgbClr val="6C0A63"/>
                </a:solidFill>
                <a:effectLst/>
                <a:uLnTx/>
                <a:uFillTx/>
                <a:latin typeface="Century Gothic"/>
                <a:ea typeface="+mn-ea"/>
                <a:cs typeface="Arial"/>
                <a:sym typeface="Arial"/>
              </a:rPr>
              <a:t>Adaptations et développements </a:t>
            </a: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C'est un principe de base que les enseignants qui utilisent le matériel didactique </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myidea</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 puissent l'adapter et le développer. Toutefois, même en cas de modification des documents, mentionnez le Centre suisse pour la pensée et l'action entrepreneuriales en tant que créateur initial. Dans ce cas, ajoutez une note indiquant que des modifications ont été apportées, par exemple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a:t>
            </a:r>
            <a:endParaRPr kumimoji="0" lang="de-CH"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Basé sur des documents du Centre suisse pour la pensée et l'action entrepreneuriales </a:t>
            </a:r>
            <a:r>
              <a:rPr kumimoji="0" lang="fr-CH" sz="1200" b="0" i="1" u="none" strike="noStrike" kern="1200" cap="none" spc="0" normalizeH="0" baseline="0" noProof="0" dirty="0" err="1">
                <a:ln>
                  <a:noFill/>
                </a:ln>
                <a:solidFill>
                  <a:srgbClr val="073450"/>
                </a:solidFill>
                <a:effectLst/>
                <a:uLnTx/>
                <a:uFillTx/>
                <a:latin typeface="Century Gothic"/>
                <a:ea typeface="+mn-ea"/>
                <a:cs typeface="Arial"/>
                <a:sym typeface="Arial"/>
              </a:rPr>
              <a:t>csPAE</a:t>
            </a:r>
            <a:r>
              <a:rPr kumimoji="0" lang="fr-CH" sz="1200" b="0" i="1" u="none" strike="noStrike" kern="1200" cap="none" spc="0" normalizeH="0" baseline="0" noProof="0" dirty="0">
                <a:ln>
                  <a:noFill/>
                </a:ln>
                <a:solidFill>
                  <a:srgbClr val="073450"/>
                </a:solidFill>
                <a:effectLst/>
                <a:uLnTx/>
                <a:uFillTx/>
                <a:latin typeface="Century Gothic"/>
                <a:ea typeface="+mn-ea"/>
                <a:cs typeface="Arial"/>
                <a:sym typeface="Arial"/>
              </a:rPr>
              <a:t> [votre nom/organisation] »</a:t>
            </a:r>
            <a:endParaRPr kumimoji="0" lang="en-GB" sz="1200" b="0" i="1"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Arial"/>
                <a:sym typeface="Arial"/>
              </a:rPr>
              <a:t>Contact : </a:t>
            </a:r>
            <a:r>
              <a:rPr kumimoji="0" lang="fr-CH" sz="1200" b="0" i="0" u="none" strike="noStrike" kern="1200" cap="none" spc="0" normalizeH="0" baseline="0" noProof="0" dirty="0">
                <a:ln>
                  <a:noFill/>
                </a:ln>
                <a:solidFill>
                  <a:srgbClr val="073450"/>
                </a:solidFill>
                <a:effectLst/>
                <a:uLnTx/>
                <a:uFillTx/>
                <a:latin typeface="Century Gothic"/>
                <a:ea typeface="+mn-ea"/>
                <a:cs typeface="Arial"/>
                <a:sym typeface="Arial"/>
              </a:rPr>
              <a:t>Pour toute question ou information complémentaire, veuillez nous contacter: </a:t>
            </a:r>
            <a:r>
              <a:rPr kumimoji="0" lang="fr-CH" sz="1200" b="0" i="0" u="sng" strike="noStrike" kern="1200" cap="none" spc="0" normalizeH="0" baseline="0" noProof="0" dirty="0">
                <a:ln>
                  <a:noFill/>
                </a:ln>
                <a:solidFill>
                  <a:srgbClr val="073450"/>
                </a:solidFill>
                <a:effectLst/>
                <a:uLnTx/>
                <a:uFillTx/>
                <a:latin typeface="Century Gothic"/>
                <a:ea typeface="+mn-ea"/>
                <a:cs typeface="Arial"/>
                <a:sym typeface="Arial"/>
                <a:hlinkClick r:id="rId3"/>
              </a:rPr>
              <a:t>Susan Müller</a:t>
            </a: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Nous vous remercions chaleureusement et vous souhaitons beaucoup de succès dans la mise en œuvre de myidea !</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CH" sz="1200" b="1" i="1" u="none" strike="noStrike" kern="1200" cap="none" spc="0" normalizeH="0" baseline="0" noProof="0" dirty="0">
                <a:ln>
                  <a:noFill/>
                </a:ln>
                <a:solidFill>
                  <a:srgbClr val="6C0A63"/>
                </a:solidFill>
                <a:effectLst/>
                <a:uLnTx/>
                <a:uFillTx/>
                <a:latin typeface="Century Gothic"/>
                <a:ea typeface="+mn-ea"/>
                <a:cs typeface="Arial"/>
                <a:sym typeface="Arial"/>
              </a:rPr>
              <a:t>Centre suisse pour la pensée et l'action entrepreneuriales </a:t>
            </a:r>
            <a:r>
              <a:rPr kumimoji="0" lang="fr-CH" sz="1200" b="1" i="1" u="none" strike="noStrike" kern="1200" cap="none" spc="0" normalizeH="0" baseline="0" noProof="0" dirty="0" err="1">
                <a:ln>
                  <a:noFill/>
                </a:ln>
                <a:solidFill>
                  <a:srgbClr val="6C0A63"/>
                </a:solidFill>
                <a:effectLst/>
                <a:uLnTx/>
                <a:uFillTx/>
                <a:latin typeface="Century Gothic"/>
                <a:ea typeface="+mn-ea"/>
                <a:cs typeface="Arial"/>
                <a:sym typeface="Arial"/>
              </a:rPr>
              <a:t>csPAE</a:t>
            </a:r>
            <a:endParaRPr kumimoji="0" lang="en-GB" sz="1200" b="1" i="1" u="none" strike="noStrike" kern="1200" cap="none" spc="0" normalizeH="0" baseline="0" noProof="0" dirty="0">
              <a:ln>
                <a:noFill/>
              </a:ln>
              <a:solidFill>
                <a:srgbClr val="6C0A63"/>
              </a:solidFill>
              <a:effectLst/>
              <a:uLnTx/>
              <a:uFillTx/>
              <a:latin typeface="Century Gothic"/>
              <a:ea typeface="+mn-ea"/>
              <a:cs typeface="Arial"/>
              <a:sym typeface="Arial"/>
            </a:endParaRPr>
          </a:p>
        </p:txBody>
      </p:sp>
      <p:sp>
        <p:nvSpPr>
          <p:cNvPr id="7" name="Textfeld 6">
            <a:extLst>
              <a:ext uri="{FF2B5EF4-FFF2-40B4-BE49-F238E27FC236}">
                <a16:creationId xmlns:a16="http://schemas.microsoft.com/office/drawing/2014/main" id="{7C3E8A45-FEB6-6D73-C4C8-2049A09F1282}"/>
              </a:ext>
            </a:extLst>
          </p:cNvPr>
          <p:cNvSpPr txBox="1"/>
          <p:nvPr/>
        </p:nvSpPr>
        <p:spPr>
          <a:xfrm>
            <a:off x="956683" y="1058636"/>
            <a:ext cx="10064331"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Nous sommes heureux que vous souhaitiez utiliser les documents du programme d'apprentissage </a:t>
            </a:r>
            <a:r>
              <a:rPr kumimoji="0" lang="fr-FR" sz="1400" b="1" i="1"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myidea </a:t>
            </a:r>
            <a:r>
              <a:rPr kumimoji="0" lang="fr-FR"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Arial"/>
                <a:sym typeface="Arial"/>
              </a:rPr>
              <a:t>dans vos cours. Les documents servent à transmettre la pensée et l'action entrepreneuriales. Nous vous prions de bien vouloir respecter les conditions d'utilisation suivantes :</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sym typeface="Arial"/>
            </a:endParaRPr>
          </a:p>
        </p:txBody>
      </p:sp>
      <p:pic>
        <p:nvPicPr>
          <p:cNvPr id="12" name="Grafik 11">
            <a:extLst>
              <a:ext uri="{FF2B5EF4-FFF2-40B4-BE49-F238E27FC236}">
                <a16:creationId xmlns:a16="http://schemas.microsoft.com/office/drawing/2014/main" id="{4DCCEB70-7F54-FBC2-4A18-45583928BFB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789134" y="15514"/>
            <a:ext cx="2153223" cy="1076612"/>
          </a:xfrm>
          <a:prstGeom prst="rect">
            <a:avLst/>
          </a:prstGeom>
        </p:spPr>
      </p:pic>
    </p:spTree>
    <p:extLst>
      <p:ext uri="{BB962C8B-B14F-4D97-AF65-F5344CB8AC3E}">
        <p14:creationId xmlns:p14="http://schemas.microsoft.com/office/powerpoint/2010/main" val="917805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63"/>
        <p:cNvGrpSpPr/>
        <p:nvPr/>
      </p:nvGrpSpPr>
      <p:grpSpPr>
        <a:xfrm>
          <a:off x="0" y="0"/>
          <a:ext cx="0" cy="0"/>
          <a:chOff x="0" y="0"/>
          <a:chExt cx="0" cy="0"/>
        </a:xfrm>
      </p:grpSpPr>
      <p:pic>
        <p:nvPicPr>
          <p:cNvPr id="3464" name="Google Shape;3464;p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225749" y="0"/>
            <a:ext cx="2176672" cy="1043578"/>
          </a:xfrm>
          <a:prstGeom prst="rect">
            <a:avLst/>
          </a:prstGeom>
          <a:noFill/>
          <a:ln>
            <a:noFill/>
          </a:ln>
        </p:spPr>
      </p:pic>
      <p:sp>
        <p:nvSpPr>
          <p:cNvPr id="3465" name="Google Shape;3465;p2"/>
          <p:cNvSpPr/>
          <p:nvPr/>
        </p:nvSpPr>
        <p:spPr>
          <a:xfrm>
            <a:off x="5425953" y="2606736"/>
            <a:ext cx="1260000" cy="1260000"/>
          </a:xfrm>
          <a:prstGeom prst="ellipse">
            <a:avLst/>
          </a:prstGeom>
          <a:solidFill>
            <a:srgbClr val="0B4874"/>
          </a:solidFill>
          <a:ln w="381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Century Gothic"/>
              <a:buNone/>
            </a:pPr>
            <a:endParaRPr sz="2000" b="0" i="0" u="none" strike="noStrike" cap="none">
              <a:solidFill>
                <a:srgbClr val="FFFFFF"/>
              </a:solidFill>
              <a:latin typeface="Century Gothic" panose="020B0502020202020204" pitchFamily="34" charset="0"/>
              <a:ea typeface="Roboto"/>
              <a:cs typeface="Roboto"/>
              <a:sym typeface="Roboto"/>
            </a:endParaRPr>
          </a:p>
        </p:txBody>
      </p:sp>
      <p:sp>
        <p:nvSpPr>
          <p:cNvPr id="3466" name="Google Shape;3466;p2"/>
          <p:cNvSpPr/>
          <p:nvPr/>
        </p:nvSpPr>
        <p:spPr>
          <a:xfrm>
            <a:off x="5677626" y="2858409"/>
            <a:ext cx="756655" cy="756655"/>
          </a:xfrm>
          <a:custGeom>
            <a:avLst/>
            <a:gdLst/>
            <a:ahLst/>
            <a:cxnLst/>
            <a:rect l="l" t="t" r="r" b="b"/>
            <a:pathLst>
              <a:path w="1568" h="1568" extrusionOk="0">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25"/>
              <a:buFont typeface="Century Gothic"/>
              <a:buNone/>
            </a:pPr>
            <a:endParaRPr sz="3225" b="0" i="0" u="none" strike="noStrike" cap="none">
              <a:solidFill>
                <a:srgbClr val="445469"/>
              </a:solidFill>
              <a:latin typeface="Century Gothic" panose="020B0502020202020204" pitchFamily="34" charset="0"/>
              <a:ea typeface="Roboto"/>
              <a:cs typeface="Roboto"/>
              <a:sym typeface="Roboto"/>
            </a:endParaRPr>
          </a:p>
        </p:txBody>
      </p:sp>
      <p:sp>
        <p:nvSpPr>
          <p:cNvPr id="3467" name="Google Shape;3467;p2"/>
          <p:cNvSpPr/>
          <p:nvPr/>
        </p:nvSpPr>
        <p:spPr>
          <a:xfrm>
            <a:off x="6937626" y="2688574"/>
            <a:ext cx="4701096"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3200" b="1" i="0" u="none" strike="noStrike" cap="none" noProof="1">
                <a:solidFill>
                  <a:srgbClr val="0B4874"/>
                </a:solidFill>
                <a:latin typeface="Century Gothic" panose="020B0502020202020204" pitchFamily="34" charset="0"/>
                <a:ea typeface="Century Gothic"/>
                <a:sym typeface="Century Gothic"/>
              </a:rPr>
              <a:t>Thème récurrent </a:t>
            </a:r>
            <a:endParaRPr dirty="0">
              <a:latin typeface="Century Gothic" panose="020B0502020202020204" pitchFamily="34" charset="0"/>
            </a:endParaRPr>
          </a:p>
          <a:p>
            <a:pPr marL="0" marR="0" lvl="0" indent="0" algn="l" rtl="0">
              <a:spcBef>
                <a:spcPts val="0"/>
              </a:spcBef>
              <a:spcAft>
                <a:spcPts val="0"/>
              </a:spcAft>
              <a:buNone/>
            </a:pPr>
            <a:r>
              <a:rPr lang="de-CH" sz="3200" noProof="1">
                <a:solidFill>
                  <a:srgbClr val="0B4874"/>
                </a:solidFill>
                <a:latin typeface="Century Gothic" panose="020B0502020202020204" pitchFamily="34" charset="0"/>
                <a:ea typeface="Century Gothic"/>
                <a:sym typeface="Century Gothic"/>
              </a:rPr>
              <a:t>Persona</a:t>
            </a:r>
            <a:endParaRPr dirty="0">
              <a:latin typeface="Century Gothic" panose="020B0502020202020204" pitchFamily="34" charset="0"/>
            </a:endParaRPr>
          </a:p>
        </p:txBody>
      </p:sp>
      <p:sp>
        <p:nvSpPr>
          <p:cNvPr id="3" name="Textfeld 2">
            <a:extLst>
              <a:ext uri="{FF2B5EF4-FFF2-40B4-BE49-F238E27FC236}">
                <a16:creationId xmlns:a16="http://schemas.microsoft.com/office/drawing/2014/main" id="{598F8335-1AEF-CCCE-7645-24138CAA2296}"/>
              </a:ext>
            </a:extLst>
          </p:cNvPr>
          <p:cNvSpPr txBox="1"/>
          <p:nvPr/>
        </p:nvSpPr>
        <p:spPr>
          <a:xfrm>
            <a:off x="6870198" y="6248116"/>
            <a:ext cx="3964437" cy="430887"/>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72"/>
        <p:cNvGrpSpPr/>
        <p:nvPr/>
      </p:nvGrpSpPr>
      <p:grpSpPr>
        <a:xfrm>
          <a:off x="0" y="0"/>
          <a:ext cx="0" cy="0"/>
          <a:chOff x="0" y="0"/>
          <a:chExt cx="0" cy="0"/>
        </a:xfrm>
      </p:grpSpPr>
      <p:sp>
        <p:nvSpPr>
          <p:cNvPr id="3473" name="Google Shape;3473;p3"/>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4</a:t>
            </a:fld>
            <a:endParaRPr sz="2400" b="1" i="0" u="none" strike="noStrike" cap="none">
              <a:solidFill>
                <a:srgbClr val="FFFFFF"/>
              </a:solidFill>
              <a:ea typeface="Century Gothic"/>
              <a:sym typeface="Century Gothic"/>
            </a:endParaRPr>
          </a:p>
        </p:txBody>
      </p:sp>
      <p:sp>
        <p:nvSpPr>
          <p:cNvPr id="3474" name="Google Shape;3474;p3"/>
          <p:cNvSpPr txBox="1">
            <a:spLocks noGrp="1"/>
          </p:cNvSpPr>
          <p:nvPr>
            <p:ph type="title"/>
          </p:nvPr>
        </p:nvSpPr>
        <p:spPr>
          <a:xfrm>
            <a:off x="3206022" y="279701"/>
            <a:ext cx="5784108" cy="1971908"/>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B4874"/>
              </a:buClr>
              <a:buSzPts val="3600"/>
              <a:buFont typeface="Century Gothic"/>
              <a:buNone/>
            </a:pPr>
            <a:r>
              <a:rPr lang="de-CH" sz="3600" noProof="1">
                <a:solidFill>
                  <a:srgbClr val="0B4874"/>
                </a:solidFill>
              </a:rPr>
              <a:t>Persona</a:t>
            </a:r>
            <a:br>
              <a:rPr lang="de-CH" sz="3600" noProof="1">
                <a:solidFill>
                  <a:srgbClr val="0B4874"/>
                </a:solidFill>
              </a:rPr>
            </a:br>
            <a:r>
              <a:rPr lang="de-CH" sz="2400" noProof="1">
                <a:solidFill>
                  <a:srgbClr val="0B4874"/>
                </a:solidFill>
              </a:rPr>
              <a:t>Pour qui développez-vous</a:t>
            </a:r>
            <a:br>
              <a:rPr lang="de-CH" sz="2400" noProof="1">
                <a:solidFill>
                  <a:srgbClr val="0B4874"/>
                </a:solidFill>
              </a:rPr>
            </a:br>
            <a:r>
              <a:rPr lang="de-CH" sz="2400" noProof="1">
                <a:solidFill>
                  <a:srgbClr val="0B4874"/>
                </a:solidFill>
              </a:rPr>
              <a:t>vraiment une solution ? </a:t>
            </a:r>
            <a:br>
              <a:rPr lang="de-CH" sz="2400" noProof="1">
                <a:solidFill>
                  <a:srgbClr val="0B4874"/>
                </a:solidFill>
              </a:rPr>
            </a:br>
            <a:br>
              <a:rPr lang="de-CH" sz="2400" i="1" noProof="1">
                <a:solidFill>
                  <a:srgbClr val="0B4874"/>
                </a:solidFill>
              </a:rPr>
            </a:br>
            <a:endParaRPr sz="2400" dirty="0"/>
          </a:p>
        </p:txBody>
      </p:sp>
      <p:sp>
        <p:nvSpPr>
          <p:cNvPr id="3475" name="Google Shape;3475;p3"/>
          <p:cNvSpPr txBox="1">
            <a:spLocks noGrp="1"/>
          </p:cNvSpPr>
          <p:nvPr>
            <p:ph type="body" idx="1"/>
          </p:nvPr>
        </p:nvSpPr>
        <p:spPr>
          <a:xfrm>
            <a:off x="2392242" y="2240976"/>
            <a:ext cx="7251486" cy="3181628"/>
          </a:xfrm>
          <a:prstGeom prst="rect">
            <a:avLst/>
          </a:prstGeom>
          <a:noFill/>
          <a:ln>
            <a:noFill/>
          </a:ln>
        </p:spPr>
        <p:txBody>
          <a:bodyPr spcFirstLastPara="1" wrap="square" lIns="91425" tIns="45700" rIns="91425" bIns="45700" anchor="t" anchorCtr="0">
            <a:normAutofit fontScale="25000" lnSpcReduction="20000"/>
          </a:bodyPr>
          <a:lstStyle/>
          <a:p>
            <a:pPr marL="0" lvl="0" indent="0" algn="ctr" rtl="0">
              <a:lnSpc>
                <a:spcPct val="90000"/>
              </a:lnSpc>
              <a:spcBef>
                <a:spcPts val="0"/>
              </a:spcBef>
              <a:spcAft>
                <a:spcPts val="0"/>
              </a:spcAft>
              <a:buClr>
                <a:srgbClr val="888D95"/>
              </a:buClr>
              <a:buSzPct val="100000"/>
              <a:buNone/>
            </a:pPr>
            <a:endParaRPr sz="3200" b="1" dirty="0">
              <a:solidFill>
                <a:srgbClr val="0B4874"/>
              </a:solidFill>
            </a:endParaRPr>
          </a:p>
          <a:p>
            <a:pPr marL="0" lvl="0" indent="0" algn="l" rtl="0">
              <a:lnSpc>
                <a:spcPct val="120000"/>
              </a:lnSpc>
              <a:spcBef>
                <a:spcPts val="1000"/>
              </a:spcBef>
              <a:spcAft>
                <a:spcPts val="0"/>
              </a:spcAft>
              <a:buClr>
                <a:srgbClr val="0B4874"/>
              </a:buClr>
              <a:buSzPct val="100000"/>
              <a:buNone/>
            </a:pPr>
            <a:r>
              <a:rPr lang="fr-FR" sz="7200" noProof="1">
                <a:solidFill>
                  <a:srgbClr val="0B4874"/>
                </a:solidFill>
              </a:rPr>
              <a:t>Une Persona vous aide à : </a:t>
            </a:r>
            <a:endParaRPr lang="fr-FR" sz="7200" dirty="0"/>
          </a:p>
          <a:p>
            <a:pPr marL="361950" lvl="0" indent="-361950" algn="l" rtl="0">
              <a:lnSpc>
                <a:spcPct val="120000"/>
              </a:lnSpc>
              <a:spcBef>
                <a:spcPts val="1000"/>
              </a:spcBef>
              <a:spcAft>
                <a:spcPts val="0"/>
              </a:spcAft>
              <a:buClr>
                <a:srgbClr val="0B4874"/>
              </a:buClr>
              <a:buSzPct val="100000"/>
              <a:buFont typeface="Arial"/>
              <a:buChar char="•"/>
            </a:pPr>
            <a:r>
              <a:rPr lang="fr-FR" sz="7200" noProof="1">
                <a:solidFill>
                  <a:srgbClr val="0B4874"/>
                </a:solidFill>
              </a:rPr>
              <a:t>vous concentrer sur de vrais besoins au lieu d’hypothèses générales </a:t>
            </a:r>
            <a:endParaRPr lang="fr-FR" sz="7200" dirty="0"/>
          </a:p>
          <a:p>
            <a:pPr marL="361950" lvl="0" indent="-361950" algn="l" rtl="0">
              <a:lnSpc>
                <a:spcPct val="120000"/>
              </a:lnSpc>
              <a:spcBef>
                <a:spcPts val="1000"/>
              </a:spcBef>
              <a:spcAft>
                <a:spcPts val="0"/>
              </a:spcAft>
              <a:buClr>
                <a:srgbClr val="0B4874"/>
              </a:buClr>
              <a:buSzPct val="100000"/>
              <a:buFont typeface="Arial"/>
              <a:buChar char="•"/>
            </a:pPr>
            <a:r>
              <a:rPr lang="fr-FR" sz="7200" noProof="1">
                <a:solidFill>
                  <a:srgbClr val="0B4874"/>
                </a:solidFill>
              </a:rPr>
              <a:t>comprendre les motivations et frustrations </a:t>
            </a:r>
            <a:endParaRPr lang="fr-FR" sz="7200" dirty="0"/>
          </a:p>
          <a:p>
            <a:pPr marL="361950" lvl="0" indent="-361950" algn="l" rtl="0">
              <a:lnSpc>
                <a:spcPct val="120000"/>
              </a:lnSpc>
              <a:spcBef>
                <a:spcPts val="1000"/>
              </a:spcBef>
              <a:spcAft>
                <a:spcPts val="0"/>
              </a:spcAft>
              <a:buClr>
                <a:srgbClr val="0B4874"/>
              </a:buClr>
              <a:buSzPct val="100000"/>
              <a:buFont typeface="Arial"/>
              <a:buChar char="•"/>
            </a:pPr>
            <a:r>
              <a:rPr lang="fr-FR" sz="7200" noProof="1">
                <a:solidFill>
                  <a:srgbClr val="0B4874"/>
                </a:solidFill>
              </a:rPr>
              <a:t>éviter de créer des solutions destinées à « tout le monde » </a:t>
            </a:r>
            <a:endParaRPr lang="fr-FR" sz="7200" dirty="0"/>
          </a:p>
          <a:p>
            <a:pPr marL="361950" lvl="0" indent="-361950" algn="l" rtl="0">
              <a:lnSpc>
                <a:spcPct val="120000"/>
              </a:lnSpc>
              <a:spcBef>
                <a:spcPts val="1000"/>
              </a:spcBef>
              <a:spcAft>
                <a:spcPts val="0"/>
              </a:spcAft>
              <a:buClr>
                <a:srgbClr val="0B4874"/>
              </a:buClr>
              <a:buSzPct val="100000"/>
              <a:buFont typeface="Arial"/>
              <a:buChar char="•"/>
            </a:pPr>
            <a:r>
              <a:rPr lang="fr-FR" sz="7200" noProof="1">
                <a:solidFill>
                  <a:srgbClr val="0B4874"/>
                </a:solidFill>
              </a:rPr>
              <a:t>garder le groupe cible en tête à toutes les étapes du projet</a:t>
            </a:r>
            <a:endParaRPr lang="fr-FR" sz="7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80"/>
        <p:cNvGrpSpPr/>
        <p:nvPr/>
      </p:nvGrpSpPr>
      <p:grpSpPr>
        <a:xfrm>
          <a:off x="0" y="0"/>
          <a:ext cx="0" cy="0"/>
          <a:chOff x="0" y="0"/>
          <a:chExt cx="0" cy="0"/>
        </a:xfrm>
      </p:grpSpPr>
      <p:sp>
        <p:nvSpPr>
          <p:cNvPr id="3481" name="Google Shape;3481;p4"/>
          <p:cNvSpPr txBox="1"/>
          <p:nvPr/>
        </p:nvSpPr>
        <p:spPr>
          <a:xfrm>
            <a:off x="929586" y="260758"/>
            <a:ext cx="9566963" cy="7199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Pourquoi les Personas sont-elles si importantes </a:t>
            </a:r>
            <a:endParaRPr>
              <a:latin typeface="Century Gothic" panose="020B0502020202020204" pitchFamily="34" charset="0"/>
            </a:endParaRPr>
          </a:p>
        </p:txBody>
      </p:sp>
      <p:sp>
        <p:nvSpPr>
          <p:cNvPr id="3482" name="Google Shape;3482;p4"/>
          <p:cNvSpPr txBox="1"/>
          <p:nvPr/>
        </p:nvSpPr>
        <p:spPr>
          <a:xfrm>
            <a:off x="929586" y="721181"/>
            <a:ext cx="9987230" cy="683186"/>
          </a:xfrm>
          <a:prstGeom prst="rect">
            <a:avLst/>
          </a:prstGeom>
          <a:noFill/>
          <a:ln>
            <a:noFill/>
          </a:ln>
        </p:spPr>
        <p:txBody>
          <a:bodyPr spcFirstLastPara="1" wrap="square" lIns="91425" tIns="45700" rIns="91425" bIns="45700" anchor="t" anchorCtr="0">
            <a:noAutofit/>
          </a:bodyPr>
          <a:lstStyle/>
          <a:p>
            <a:pPr marL="358775" marR="0" lvl="0" indent="-358775" algn="l" rtl="0">
              <a:lnSpc>
                <a:spcPct val="90000"/>
              </a:lnSpc>
              <a:spcBef>
                <a:spcPts val="0"/>
              </a:spcBef>
              <a:spcAft>
                <a:spcPts val="0"/>
              </a:spcAft>
              <a:buClr>
                <a:srgbClr val="0B4874"/>
              </a:buClr>
              <a:buSzPts val="2000"/>
              <a:buFont typeface="Arial"/>
              <a:buNone/>
            </a:pPr>
            <a:r>
              <a:rPr lang="de-CH" sz="2000" b="1" i="0" u="none" strike="noStrike" cap="none" noProof="1">
                <a:solidFill>
                  <a:srgbClr val="0B4874"/>
                </a:solidFill>
                <a:latin typeface="Century Gothic" panose="020B0502020202020204" pitchFamily="34" charset="0"/>
                <a:ea typeface="Century Gothic"/>
                <a:sym typeface="Century Gothic"/>
              </a:rPr>
              <a:t>Les Personas rendent les utilisateur·trice·s visibles, mémorables et humains. </a:t>
            </a: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231775" algn="l" rtl="0">
              <a:lnSpc>
                <a:spcPct val="90000"/>
              </a:lnSpc>
              <a:spcBef>
                <a:spcPts val="500"/>
              </a:spcBef>
              <a:spcAft>
                <a:spcPts val="0"/>
              </a:spcAft>
              <a:buClr>
                <a:srgbClr val="0E6E36"/>
              </a:buClr>
              <a:buSzPts val="2000"/>
              <a:buFont typeface="Noto Sans Symbols"/>
              <a:buNone/>
            </a:pPr>
            <a:endParaRPr sz="2000" b="0" i="0" u="none" strike="noStrike" cap="none">
              <a:solidFill>
                <a:srgbClr val="0B4874"/>
              </a:solidFill>
              <a:latin typeface="Century Gothic" panose="020B0502020202020204" pitchFamily="34" charset="0"/>
              <a:ea typeface="Century Gothic"/>
              <a:sym typeface="Century Gothic"/>
            </a:endParaRPr>
          </a:p>
          <a:p>
            <a:pPr marL="631825" marR="0" lvl="1" indent="-358775" algn="l" rtl="0">
              <a:lnSpc>
                <a:spcPct val="90000"/>
              </a:lnSpc>
              <a:spcBef>
                <a:spcPts val="500"/>
              </a:spcBef>
              <a:spcAft>
                <a:spcPts val="0"/>
              </a:spcAft>
              <a:buClr>
                <a:srgbClr val="0E6E36"/>
              </a:buClr>
              <a:buSzPts val="2000"/>
              <a:buFont typeface="Arial"/>
              <a:buNone/>
            </a:pPr>
            <a:endParaRPr sz="2000" b="1" i="0" u="none" strike="noStrike" cap="none">
              <a:solidFill>
                <a:srgbClr val="0B4874"/>
              </a:solidFill>
              <a:latin typeface="Century Gothic" panose="020B0502020202020204" pitchFamily="34" charset="0"/>
              <a:ea typeface="Century Gothic"/>
              <a:sym typeface="Century Gothic"/>
            </a:endParaRPr>
          </a:p>
          <a:p>
            <a:pPr marL="631825" marR="0" lvl="1" indent="-358775" algn="l" rtl="0">
              <a:lnSpc>
                <a:spcPct val="90000"/>
              </a:lnSpc>
              <a:spcBef>
                <a:spcPts val="500"/>
              </a:spcBef>
              <a:spcAft>
                <a:spcPts val="0"/>
              </a:spcAft>
              <a:buClr>
                <a:srgbClr val="0E6E36"/>
              </a:buClr>
              <a:buSzPts val="2000"/>
              <a:buFont typeface="Arial"/>
              <a:buNone/>
            </a:pPr>
            <a:r>
              <a:rPr lang="de-CH" sz="2000" b="1" i="0" u="none" strike="noStrike" cap="none" noProof="1">
                <a:solidFill>
                  <a:srgbClr val="0B4874"/>
                </a:solidFill>
                <a:latin typeface="Century Gothic" panose="020B0502020202020204" pitchFamily="34" charset="0"/>
                <a:ea typeface="Century Gothic"/>
                <a:sym typeface="Century Gothic"/>
              </a:rPr>
              <a:t>				</a:t>
            </a:r>
            <a:endParaRPr>
              <a:latin typeface="Century Gothic" panose="020B0502020202020204" pitchFamily="34" charset="0"/>
            </a:endParaRPr>
          </a:p>
        </p:txBody>
      </p:sp>
      <p:sp>
        <p:nvSpPr>
          <p:cNvPr id="3483" name="Google Shape;3483;p4"/>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latin typeface="Century Gothic" panose="020B0502020202020204" pitchFamily="34" charset="0"/>
                <a:sym typeface="Century Gothic"/>
              </a:rPr>
              <a:t>5</a:t>
            </a:fld>
            <a:endParaRPr sz="2400" b="1" i="0" u="none" strike="noStrike" cap="none">
              <a:solidFill>
                <a:srgbClr val="FFFFFF"/>
              </a:solidFill>
              <a:latin typeface="Century Gothic" panose="020B0502020202020204" pitchFamily="34" charset="0"/>
              <a:sym typeface="Century Gothic"/>
            </a:endParaRPr>
          </a:p>
        </p:txBody>
      </p:sp>
      <p:sp>
        <p:nvSpPr>
          <p:cNvPr id="3484" name="Google Shape;3484;p4"/>
          <p:cNvSpPr txBox="1">
            <a:spLocks noGrp="1"/>
          </p:cNvSpPr>
          <p:nvPr>
            <p:ph type="body" idx="1"/>
          </p:nvPr>
        </p:nvSpPr>
        <p:spPr>
          <a:xfrm>
            <a:off x="945644" y="1907227"/>
            <a:ext cx="2642457" cy="43460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686868"/>
              </a:buClr>
              <a:buSzPts val="2400"/>
              <a:buNone/>
            </a:pPr>
            <a:r>
              <a:rPr lang="de-CH" b="1" noProof="1">
                <a:solidFill>
                  <a:srgbClr val="686868"/>
                </a:solidFill>
                <a:latin typeface="Century Gothic" panose="020B0502020202020204" pitchFamily="34" charset="0"/>
              </a:rPr>
              <a:t>Groupe cible </a:t>
            </a:r>
            <a:endParaRPr dirty="0">
              <a:solidFill>
                <a:srgbClr val="92D050"/>
              </a:solidFill>
              <a:latin typeface="Century Gothic" panose="020B0502020202020204" pitchFamily="34" charset="0"/>
            </a:endParaRPr>
          </a:p>
        </p:txBody>
      </p:sp>
      <p:sp>
        <p:nvSpPr>
          <p:cNvPr id="3485" name="Google Shape;3485;p4"/>
          <p:cNvSpPr txBox="1"/>
          <p:nvPr/>
        </p:nvSpPr>
        <p:spPr>
          <a:xfrm>
            <a:off x="6184893" y="1914652"/>
            <a:ext cx="1364030" cy="43460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686868"/>
              </a:buClr>
              <a:buSzPts val="2400"/>
              <a:buFont typeface="Arial"/>
              <a:buNone/>
            </a:pPr>
            <a:r>
              <a:rPr lang="de-CH" sz="2400" b="1" noProof="1">
                <a:solidFill>
                  <a:srgbClr val="686868"/>
                </a:solidFill>
                <a:latin typeface="Century Gothic" panose="020B0502020202020204" pitchFamily="34" charset="0"/>
                <a:ea typeface="Century Gothic"/>
                <a:sym typeface="Century Gothic"/>
              </a:rPr>
              <a:t>Persona </a:t>
            </a:r>
            <a:endParaRPr sz="2400" dirty="0">
              <a:solidFill>
                <a:srgbClr val="92D050"/>
              </a:solidFill>
              <a:latin typeface="Century Gothic" panose="020B0502020202020204" pitchFamily="34" charset="0"/>
              <a:ea typeface="Century Gothic"/>
              <a:sym typeface="Century Gothic"/>
            </a:endParaRPr>
          </a:p>
        </p:txBody>
      </p:sp>
      <p:sp>
        <p:nvSpPr>
          <p:cNvPr id="3486" name="Google Shape;3486;p4"/>
          <p:cNvSpPr txBox="1"/>
          <p:nvPr/>
        </p:nvSpPr>
        <p:spPr>
          <a:xfrm>
            <a:off x="2824526" y="2360360"/>
            <a:ext cx="3179230" cy="4154943"/>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ea typeface="Century Gothic"/>
                <a:sym typeface="Century Gothic"/>
              </a:rPr>
              <a:t>Tranche d’âge : 17–35 ans </a:t>
            </a:r>
            <a:endParaRPr lang="fr-CH" noProof="1">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ea typeface="Century Gothic"/>
                <a:sym typeface="Century Gothic"/>
              </a:rPr>
              <a:t>Localisation : Zones urbaines en Suisse (p. ex. Zurich, Bâle, Lausanne) </a:t>
            </a:r>
            <a:endParaRPr lang="fr-CH" noProof="1">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ea typeface="Century Gothic"/>
                <a:sym typeface="Century Gothic"/>
              </a:rPr>
              <a:t>Situation de vie : Étudiant·e·s, apprenti·e·s ou jeunes actifs </a:t>
            </a:r>
            <a:endParaRPr lang="fr-CH" noProof="1">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ea typeface="Century Gothic"/>
                <a:sym typeface="Century Gothic"/>
              </a:rPr>
              <a:t>Niveau de revenu : Faible à moyen (argent de poche ou salaire de début de carrière) </a:t>
            </a:r>
            <a:endParaRPr lang="fr-CH" noProof="1">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ea typeface="Century Gothic"/>
                <a:sym typeface="Century Gothic"/>
              </a:rPr>
              <a:t>Caractéristiques du mode de vie : </a:t>
            </a:r>
            <a:endParaRPr lang="fr-CH" noProof="1">
              <a:latin typeface="Century Gothic" panose="020B0502020202020204" pitchFamily="34" charset="0"/>
            </a:endParaRPr>
          </a:p>
          <a:p>
            <a:pPr marL="742950" marR="0" lvl="1" indent="-285750" algn="l" rtl="0">
              <a:spcBef>
                <a:spcPts val="0"/>
              </a:spcBef>
              <a:spcAft>
                <a:spcPts val="0"/>
              </a:spcAft>
              <a:buClr>
                <a:schemeClr val="dk1"/>
              </a:buClr>
              <a:buSzPts val="1400"/>
              <a:buFont typeface="Arial"/>
              <a:buChar char="•"/>
            </a:pPr>
            <a:r>
              <a:rPr lang="fr-CH" sz="1400" b="0" i="0" u="none" strike="noStrike" cap="none" noProof="1">
                <a:solidFill>
                  <a:schemeClr val="dk1"/>
                </a:solidFill>
                <a:latin typeface="Century Gothic" panose="020B0502020202020204" pitchFamily="34" charset="0"/>
                <a:ea typeface="Century Gothic"/>
                <a:sym typeface="Century Gothic"/>
              </a:rPr>
              <a:t>Utilise les transports publics ou le vélo </a:t>
            </a:r>
            <a:endParaRPr lang="fr-CH" noProof="1">
              <a:latin typeface="Century Gothic" panose="020B0502020202020204" pitchFamily="34" charset="0"/>
            </a:endParaRPr>
          </a:p>
          <a:p>
            <a:pPr marL="742950" marR="0" lvl="1" indent="-285750" algn="l" rtl="0">
              <a:spcBef>
                <a:spcPts val="0"/>
              </a:spcBef>
              <a:spcAft>
                <a:spcPts val="0"/>
              </a:spcAft>
              <a:buClr>
                <a:schemeClr val="dk1"/>
              </a:buClr>
              <a:buSzPts val="1400"/>
              <a:buFont typeface="Arial"/>
              <a:buChar char="•"/>
            </a:pPr>
            <a:r>
              <a:rPr lang="fr-CH" sz="1400" b="0" i="0" u="none" strike="noStrike" cap="none" noProof="1">
                <a:solidFill>
                  <a:schemeClr val="dk1"/>
                </a:solidFill>
                <a:latin typeface="Century Gothic" panose="020B0502020202020204" pitchFamily="34" charset="0"/>
                <a:ea typeface="Century Gothic"/>
                <a:sym typeface="Century Gothic"/>
              </a:rPr>
              <a:t>Achète souvent des plats à emporter </a:t>
            </a:r>
            <a:endParaRPr lang="fr-CH" noProof="1">
              <a:latin typeface="Century Gothic" panose="020B0502020202020204" pitchFamily="34" charset="0"/>
            </a:endParaRPr>
          </a:p>
          <a:p>
            <a:pPr marL="742950" marR="0" lvl="1" indent="-285750" algn="l" rtl="0">
              <a:spcBef>
                <a:spcPts val="0"/>
              </a:spcBef>
              <a:spcAft>
                <a:spcPts val="0"/>
              </a:spcAft>
              <a:buClr>
                <a:schemeClr val="dk1"/>
              </a:buClr>
              <a:buSzPts val="1400"/>
              <a:buFont typeface="Arial"/>
              <a:buChar char="•"/>
            </a:pPr>
            <a:r>
              <a:rPr lang="fr-CH" sz="1400" b="0" i="0" u="none" strike="noStrike" cap="none" noProof="1">
                <a:solidFill>
                  <a:schemeClr val="dk1"/>
                </a:solidFill>
                <a:latin typeface="Century Gothic" panose="020B0502020202020204" pitchFamily="34" charset="0"/>
                <a:ea typeface="Century Gothic"/>
                <a:sym typeface="Century Gothic"/>
              </a:rPr>
              <a:t>Actif·ve sur les réseaux sociaux </a:t>
            </a:r>
            <a:endParaRPr lang="fr-CH" noProof="1">
              <a:latin typeface="Century Gothic" panose="020B0502020202020204" pitchFamily="34" charset="0"/>
            </a:endParaRPr>
          </a:p>
        </p:txBody>
      </p:sp>
      <p:sp>
        <p:nvSpPr>
          <p:cNvPr id="3487" name="Google Shape;3487;p4"/>
          <p:cNvSpPr txBox="1"/>
          <p:nvPr/>
        </p:nvSpPr>
        <p:spPr>
          <a:xfrm>
            <a:off x="8151312" y="2107388"/>
            <a:ext cx="3549000" cy="4479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CH" sz="1500" b="1" noProof="1">
                <a:solidFill>
                  <a:schemeClr val="dk1"/>
                </a:solidFill>
                <a:latin typeface="Century Gothic" panose="020B0502020202020204" pitchFamily="34" charset="0"/>
                <a:ea typeface="Century Gothic"/>
                <a:sym typeface="Century Gothic"/>
              </a:rPr>
              <a:t>Lea Bauer, 19 ans </a:t>
            </a:r>
            <a:endParaRPr lang="fr-CH" noProof="1">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ea typeface="Century Gothic"/>
                <a:sym typeface="Century Gothic"/>
              </a:rPr>
              <a:t>Apprentie dans le commerce de </a:t>
            </a:r>
            <a:r>
              <a:rPr lang="fr-CH" sz="1500" noProof="1">
                <a:solidFill>
                  <a:schemeClr val="dk1"/>
                </a:solidFill>
                <a:latin typeface="Century Gothic" panose="020B0502020202020204" pitchFamily="34" charset="0"/>
                <a:sym typeface="Century Gothic"/>
              </a:rPr>
              <a:t>détail, habite à Winterthur </a:t>
            </a:r>
            <a:endParaRPr lang="fr-CH" sz="1500" noProof="1">
              <a:solidFill>
                <a:schemeClr val="dk1"/>
              </a:solidFill>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sym typeface="Century Gothic"/>
              </a:rPr>
              <a:t>Prend le train chaque matin et est souvent stressée par le temps </a:t>
            </a:r>
            <a:endParaRPr lang="fr-CH" sz="1500" noProof="1">
              <a:solidFill>
                <a:schemeClr val="dk1"/>
              </a:solidFill>
              <a:latin typeface="Century Gothic" panose="020B0502020202020204" pitchFamily="34" charset="0"/>
            </a:endParaRPr>
          </a:p>
          <a:p>
            <a:pPr marL="285750" marR="0" lvl="0" indent="-285750" algn="l" rtl="0">
              <a:spcBef>
                <a:spcPts val="0"/>
              </a:spcBef>
              <a:spcAft>
                <a:spcPts val="0"/>
              </a:spcAft>
              <a:buSzPts val="1500"/>
              <a:buFont typeface="Arial"/>
              <a:buChar char="•"/>
            </a:pPr>
            <a:r>
              <a:rPr lang="fr-CH" sz="1500" noProof="1">
                <a:solidFill>
                  <a:schemeClr val="dk1"/>
                </a:solidFill>
                <a:latin typeface="Century Gothic" panose="020B0502020202020204" pitchFamily="34" charset="0"/>
                <a:sym typeface="Century Gothic"/>
              </a:rPr>
              <a:t>Souhaite mieux profiter de son temps libre, mais a du mal à se motiver </a:t>
            </a:r>
            <a:endParaRPr lang="fr-CH" sz="1500" noProof="1">
              <a:solidFill>
                <a:schemeClr val="dk1"/>
              </a:solidFill>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sym typeface="Century Gothic"/>
              </a:rPr>
              <a:t>Aime retrouver ses ami·e·s, écouter de la musique et faire de brèves activités créatives </a:t>
            </a:r>
            <a:endParaRPr lang="fr-CH" sz="1500" noProof="1">
              <a:solidFill>
                <a:schemeClr val="dk1"/>
              </a:solidFill>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sym typeface="Century Gothic"/>
              </a:rPr>
              <a:t>Se sent frustrée quand des outils ou des produits sont trop compliqués ou prennent trop de temps </a:t>
            </a:r>
            <a:endParaRPr lang="fr-CH" sz="1500" noProof="1">
              <a:solidFill>
                <a:schemeClr val="dk1"/>
              </a:solidFill>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fr-CH" sz="1500" noProof="1">
                <a:solidFill>
                  <a:schemeClr val="dk1"/>
                </a:solidFill>
                <a:latin typeface="Century Gothic" panose="020B0502020202020204" pitchFamily="34" charset="0"/>
                <a:sym typeface="Century Gothic"/>
              </a:rPr>
              <a:t>Dit des choses comme : « Je commence de nouvelles choses, mais au bout d’une semaine j’arrête déjà. » </a:t>
            </a:r>
            <a:endParaRPr lang="fr-CH" sz="1500" noProof="1">
              <a:solidFill>
                <a:schemeClr val="dk1"/>
              </a:solidFill>
              <a:latin typeface="Century Gothic" panose="020B0502020202020204" pitchFamily="34" charset="0"/>
            </a:endParaRPr>
          </a:p>
        </p:txBody>
      </p:sp>
      <p:sp>
        <p:nvSpPr>
          <p:cNvPr id="3488" name="Google Shape;3488;p4"/>
          <p:cNvSpPr txBox="1"/>
          <p:nvPr/>
        </p:nvSpPr>
        <p:spPr>
          <a:xfrm>
            <a:off x="929586" y="1014036"/>
            <a:ext cx="842901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800" i="1" noProof="1">
                <a:solidFill>
                  <a:schemeClr val="dk1"/>
                </a:solidFill>
                <a:latin typeface="Century Gothic" panose="020B0502020202020204" pitchFamily="34" charset="0"/>
                <a:ea typeface="Century Gothic"/>
                <a:sym typeface="Century Gothic"/>
              </a:rPr>
              <a:t>Une cliente cible vous livre des données. </a:t>
            </a:r>
            <a:endParaRPr dirty="0">
              <a:latin typeface="Century Gothic" panose="020B0502020202020204" pitchFamily="34" charset="0"/>
            </a:endParaRPr>
          </a:p>
          <a:p>
            <a:pPr marL="0" marR="0" lvl="0" indent="0" algn="l" rtl="0">
              <a:spcBef>
                <a:spcPts val="0"/>
              </a:spcBef>
              <a:spcAft>
                <a:spcPts val="0"/>
              </a:spcAft>
              <a:buNone/>
            </a:pPr>
            <a:r>
              <a:rPr lang="de-CH" sz="1800" i="1" noProof="1">
                <a:solidFill>
                  <a:schemeClr val="dk1"/>
                </a:solidFill>
                <a:latin typeface="Century Gothic" panose="020B0502020202020204" pitchFamily="34" charset="0"/>
                <a:ea typeface="Century Gothic"/>
                <a:sym typeface="Century Gothic"/>
              </a:rPr>
              <a:t>Une Persona vous livre une histoire et de l’empathie. </a:t>
            </a:r>
            <a:endParaRPr sz="1800" i="1" dirty="0">
              <a:solidFill>
                <a:schemeClr val="dk1"/>
              </a:solidFill>
              <a:latin typeface="Century Gothic" panose="020B0502020202020204" pitchFamily="34" charset="0"/>
              <a:ea typeface="Century Gothic"/>
              <a:sym typeface="Century Gothic"/>
            </a:endParaRPr>
          </a:p>
        </p:txBody>
      </p:sp>
      <p:pic>
        <p:nvPicPr>
          <p:cNvPr id="3489" name="Google Shape;3489;p4"/>
          <p:cNvPicPr preferRelativeResize="0"/>
          <p:nvPr/>
        </p:nvPicPr>
        <p:blipFill rotWithShape="1">
          <a:blip r:embed="rId3" cstate="email">
            <a:alphaModFix/>
            <a:extLst>
              <a:ext uri="{28A0092B-C50C-407E-A947-70E740481C1C}">
                <a14:useLocalDpi xmlns:a14="http://schemas.microsoft.com/office/drawing/2010/main"/>
              </a:ext>
            </a:extLst>
          </a:blip>
          <a:srcRect t="25991" r="51180"/>
          <a:stretch/>
        </p:blipFill>
        <p:spPr>
          <a:xfrm>
            <a:off x="1060686" y="2466212"/>
            <a:ext cx="1780700" cy="1799654"/>
          </a:xfrm>
          <a:prstGeom prst="rect">
            <a:avLst/>
          </a:prstGeom>
          <a:noFill/>
          <a:ln>
            <a:noFill/>
          </a:ln>
        </p:spPr>
      </p:pic>
      <p:pic>
        <p:nvPicPr>
          <p:cNvPr id="3490" name="Google Shape;3490;p4"/>
          <p:cNvPicPr preferRelativeResize="0"/>
          <p:nvPr/>
        </p:nvPicPr>
        <p:blipFill rotWithShape="1">
          <a:blip r:embed="rId3" cstate="email">
            <a:alphaModFix/>
            <a:extLst>
              <a:ext uri="{28A0092B-C50C-407E-A947-70E740481C1C}">
                <a14:useLocalDpi xmlns:a14="http://schemas.microsoft.com/office/drawing/2010/main"/>
              </a:ext>
            </a:extLst>
          </a:blip>
          <a:srcRect l="50000" t="24478" r="1180" b="1513"/>
          <a:stretch/>
        </p:blipFill>
        <p:spPr>
          <a:xfrm>
            <a:off x="6254345" y="2519248"/>
            <a:ext cx="1780700" cy="1799654"/>
          </a:xfrm>
          <a:prstGeom prst="rect">
            <a:avLst/>
          </a:prstGeom>
          <a:noFill/>
          <a:ln>
            <a:noFill/>
          </a:ln>
        </p:spPr>
      </p:pic>
      <p:sp>
        <p:nvSpPr>
          <p:cNvPr id="3491" name="Google Shape;3491;p4"/>
          <p:cNvSpPr txBox="1"/>
          <p:nvPr/>
        </p:nvSpPr>
        <p:spPr>
          <a:xfrm>
            <a:off x="966899" y="4309800"/>
            <a:ext cx="18468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kern="1200" noProof="1">
                <a:solidFill>
                  <a:srgbClr val="686868"/>
                </a:solidFill>
                <a:latin typeface="Century Gothic" panose="020B0502020202020204" pitchFamily="34" charset="0"/>
                <a:ea typeface="+mn-ea"/>
                <a:cs typeface="+mn-cs"/>
                <a:sym typeface="Century Gothic"/>
              </a:rPr>
              <a:t>Source : </a:t>
            </a:r>
            <a:r>
              <a:rPr lang="de-CH" sz="1000" kern="1200" noProof="1">
                <a:solidFill>
                  <a:srgbClr val="686868"/>
                </a:solidFill>
                <a:latin typeface="Century Gothic" panose="020B0502020202020204" pitchFamily="34" charset="0"/>
                <a:ea typeface="+mn-ea"/>
                <a:cs typeface="+mn-cs"/>
                <a:sym typeface="Century Gothic"/>
              </a:rPr>
              <a:t>Élaboration propre basée sur ChatGPT (OpenAI, 2025). </a:t>
            </a:r>
            <a:endParaRPr sz="1000" kern="1200" dirty="0">
              <a:solidFill>
                <a:srgbClr val="686868"/>
              </a:solidFill>
              <a:latin typeface="Century Gothic" panose="020B0502020202020204" pitchFamily="34" charset="0"/>
              <a:ea typeface="+mn-ea"/>
              <a:cs typeface="+mn-cs"/>
            </a:endParaRPr>
          </a:p>
        </p:txBody>
      </p:sp>
      <p:sp>
        <p:nvSpPr>
          <p:cNvPr id="3492" name="Google Shape;3492;p4"/>
          <p:cNvSpPr txBox="1"/>
          <p:nvPr/>
        </p:nvSpPr>
        <p:spPr>
          <a:xfrm>
            <a:off x="6188245" y="4343786"/>
            <a:ext cx="1846800" cy="554100"/>
          </a:xfrm>
          <a:prstGeom prst="rect">
            <a:avLst/>
          </a:prstGeom>
          <a:noFill/>
          <a:ln>
            <a:noFill/>
          </a:ln>
        </p:spPr>
        <p:txBody>
          <a:bodyPr spcFirstLastPara="1" wrap="square" lIns="91425" tIns="45700" rIns="91425" bIns="45700" anchor="t" anchorCtr="0">
            <a:spAutoFit/>
          </a:bodyPr>
          <a:lstStyle/>
          <a:p>
            <a:r>
              <a:rPr lang="de-CH" sz="1000" b="1" kern="1200" noProof="1">
                <a:solidFill>
                  <a:srgbClr val="686868"/>
                </a:solidFill>
                <a:latin typeface="Century Gothic" panose="020B0502020202020204" pitchFamily="34" charset="0"/>
                <a:ea typeface="+mn-ea"/>
                <a:cs typeface="+mn-cs"/>
                <a:sym typeface="Century Gothic"/>
              </a:rPr>
              <a:t>Source : </a:t>
            </a:r>
            <a:r>
              <a:rPr lang="de-CH" sz="1000" kern="1200" noProof="1">
                <a:solidFill>
                  <a:srgbClr val="686868"/>
                </a:solidFill>
                <a:latin typeface="Century Gothic" panose="020B0502020202020204" pitchFamily="34" charset="0"/>
                <a:ea typeface="+mn-ea"/>
                <a:cs typeface="+mn-cs"/>
                <a:sym typeface="Century Gothic"/>
              </a:rPr>
              <a:t>Élaboration propre basée sur ChatGPT (OpenAI, 2025).</a:t>
            </a:r>
            <a:endParaRPr sz="1000" kern="1200" dirty="0">
              <a:solidFill>
                <a:srgbClr val="686868"/>
              </a:solidFill>
              <a:latin typeface="Century Gothic" panose="020B0502020202020204" pitchFamily="34" charset="0"/>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97"/>
        <p:cNvGrpSpPr/>
        <p:nvPr/>
      </p:nvGrpSpPr>
      <p:grpSpPr>
        <a:xfrm>
          <a:off x="0" y="0"/>
          <a:ext cx="0" cy="0"/>
          <a:chOff x="0" y="0"/>
          <a:chExt cx="0" cy="0"/>
        </a:xfrm>
      </p:grpSpPr>
      <p:sp>
        <p:nvSpPr>
          <p:cNvPr id="3498" name="Google Shape;3498;p5"/>
          <p:cNvSpPr txBox="1"/>
          <p:nvPr/>
        </p:nvSpPr>
        <p:spPr>
          <a:xfrm>
            <a:off x="940219" y="260758"/>
            <a:ext cx="9566963" cy="7199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Comment créer une Persona </a:t>
            </a:r>
            <a:endParaRPr dirty="0">
              <a:latin typeface="Century Gothic" panose="020B0502020202020204" pitchFamily="34" charset="0"/>
            </a:endParaRPr>
          </a:p>
        </p:txBody>
      </p:sp>
      <p:sp>
        <p:nvSpPr>
          <p:cNvPr id="3499" name="Google Shape;3499;p5"/>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6</a:t>
            </a:fld>
            <a:endParaRPr sz="2400" b="1" i="0" u="none" strike="noStrike" cap="none">
              <a:solidFill>
                <a:srgbClr val="FFFFFF"/>
              </a:solidFill>
              <a:ea typeface="Century Gothic"/>
              <a:sym typeface="Century Gothic"/>
            </a:endParaRPr>
          </a:p>
        </p:txBody>
      </p:sp>
      <p:sp>
        <p:nvSpPr>
          <p:cNvPr id="3500" name="Google Shape;3500;p5"/>
          <p:cNvSpPr txBox="1">
            <a:spLocks noGrp="1"/>
          </p:cNvSpPr>
          <p:nvPr>
            <p:ph type="body" idx="1"/>
          </p:nvPr>
        </p:nvSpPr>
        <p:spPr>
          <a:xfrm>
            <a:off x="1201512" y="4378969"/>
            <a:ext cx="2642457" cy="434601"/>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686868"/>
              </a:buClr>
              <a:buSzPts val="2400"/>
              <a:buNone/>
            </a:pPr>
            <a:r>
              <a:rPr lang="de-CH" b="1" kern="1200" noProof="1">
                <a:solidFill>
                  <a:schemeClr val="accent6">
                    <a:lumMod val="50000"/>
                  </a:schemeClr>
                </a:solidFill>
                <a:latin typeface="Century Gothic" panose="020B0502020202020204" pitchFamily="34" charset="0"/>
                <a:ea typeface="+mn-ea"/>
                <a:cs typeface="+mn-cs"/>
              </a:rPr>
              <a:t>Collecter des données </a:t>
            </a:r>
            <a:endParaRPr b="1" kern="1200" dirty="0">
              <a:solidFill>
                <a:schemeClr val="accent6">
                  <a:lumMod val="50000"/>
                </a:schemeClr>
              </a:solidFill>
              <a:latin typeface="Century Gothic" panose="020B0502020202020204" pitchFamily="34" charset="0"/>
              <a:ea typeface="+mn-ea"/>
              <a:cs typeface="+mn-cs"/>
            </a:endParaRPr>
          </a:p>
        </p:txBody>
      </p:sp>
      <p:pic>
        <p:nvPicPr>
          <p:cNvPr id="3501" name="Google Shape;3501;p5" descr="Lookup icon | Free SV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94048" y="1193475"/>
            <a:ext cx="2959172" cy="2959172"/>
          </a:xfrm>
          <a:prstGeom prst="rect">
            <a:avLst/>
          </a:prstGeom>
          <a:noFill/>
          <a:ln>
            <a:noFill/>
          </a:ln>
        </p:spPr>
      </p:pic>
      <p:pic>
        <p:nvPicPr>
          <p:cNvPr id="3502" name="Google Shape;3502;p5"/>
          <p:cNvPicPr preferRelativeResize="0"/>
          <p:nvPr/>
        </p:nvPicPr>
        <p:blipFill rotWithShape="1">
          <a:blip r:embed="rId4">
            <a:alphaModFix/>
          </a:blip>
          <a:srcRect/>
          <a:stretch/>
        </p:blipFill>
        <p:spPr>
          <a:xfrm>
            <a:off x="7743249" y="917851"/>
            <a:ext cx="3726413" cy="3458770"/>
          </a:xfrm>
          <a:prstGeom prst="rect">
            <a:avLst/>
          </a:prstGeom>
          <a:noFill/>
          <a:ln>
            <a:noFill/>
          </a:ln>
        </p:spPr>
      </p:pic>
      <p:sp>
        <p:nvSpPr>
          <p:cNvPr id="3503" name="Google Shape;3503;p5"/>
          <p:cNvSpPr txBox="1"/>
          <p:nvPr/>
        </p:nvSpPr>
        <p:spPr>
          <a:xfrm>
            <a:off x="8258298" y="4419800"/>
            <a:ext cx="2817043" cy="43460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686868"/>
              </a:buClr>
              <a:buSzPts val="2400"/>
              <a:buFont typeface="Arial"/>
              <a:buNone/>
            </a:pPr>
            <a:r>
              <a:rPr lang="de-CH" sz="2400" b="1" noProof="1">
                <a:solidFill>
                  <a:srgbClr val="686868"/>
                </a:solidFill>
                <a:latin typeface="Century Gothic" panose="020B0502020202020204" pitchFamily="34" charset="0"/>
                <a:ea typeface="Century Gothic"/>
                <a:sym typeface="Century Gothic"/>
              </a:rPr>
              <a:t>Créer une Persona </a:t>
            </a:r>
            <a:br>
              <a:rPr lang="de-CH" sz="2400" b="1" noProof="1">
                <a:solidFill>
                  <a:srgbClr val="686868"/>
                </a:solidFill>
                <a:latin typeface="Century Gothic" panose="020B0502020202020204" pitchFamily="34" charset="0"/>
                <a:ea typeface="Century Gothic"/>
                <a:sym typeface="Century Gothic"/>
              </a:rPr>
            </a:br>
            <a:endParaRPr sz="2400" dirty="0">
              <a:latin typeface="Century Gothic" panose="020B0502020202020204" pitchFamily="34" charset="0"/>
            </a:endParaRPr>
          </a:p>
        </p:txBody>
      </p:sp>
      <p:pic>
        <p:nvPicPr>
          <p:cNvPr id="3504" name="Google Shape;3504;p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694268" y="1318189"/>
            <a:ext cx="2741227" cy="2741227"/>
          </a:xfrm>
          <a:prstGeom prst="rect">
            <a:avLst/>
          </a:prstGeom>
          <a:noFill/>
          <a:ln>
            <a:noFill/>
          </a:ln>
        </p:spPr>
      </p:pic>
      <p:sp>
        <p:nvSpPr>
          <p:cNvPr id="3505" name="Google Shape;3505;p5"/>
          <p:cNvSpPr txBox="1"/>
          <p:nvPr/>
        </p:nvSpPr>
        <p:spPr>
          <a:xfrm>
            <a:off x="4788023" y="4373702"/>
            <a:ext cx="2642457" cy="43460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indent="0" algn="ctr">
              <a:lnSpc>
                <a:spcPct val="90000"/>
              </a:lnSpc>
              <a:buClr>
                <a:srgbClr val="686868"/>
              </a:buClr>
              <a:buSzPts val="2400"/>
              <a:buNone/>
              <a:defRPr sz="2400" b="1">
                <a:solidFill>
                  <a:srgbClr val="686868"/>
                </a:solidFill>
                <a:latin typeface="Century Gothic" panose="020B0502020202020204" pitchFamily="34" charset="0"/>
                <a:ea typeface="Century Gothic"/>
              </a:defRPr>
            </a:lvl1pPr>
          </a:lstStyle>
          <a:p>
            <a:r>
              <a:rPr lang="de-CH" noProof="1">
                <a:sym typeface="Century Gothic"/>
              </a:rPr>
              <a:t>Identifier des schémas </a:t>
            </a:r>
            <a:endParaRPr dirty="0">
              <a:sym typeface="Century Gothic"/>
            </a:endParaRPr>
          </a:p>
        </p:txBody>
      </p:sp>
      <p:sp>
        <p:nvSpPr>
          <p:cNvPr id="3506" name="Google Shape;3506;p5"/>
          <p:cNvSpPr txBox="1"/>
          <p:nvPr/>
        </p:nvSpPr>
        <p:spPr>
          <a:xfrm>
            <a:off x="840600" y="5070800"/>
            <a:ext cx="3324600" cy="1200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noProof="1">
                <a:solidFill>
                  <a:schemeClr val="dk1"/>
                </a:solidFill>
                <a:latin typeface="Century Gothic" panose="020B0502020202020204" pitchFamily="34" charset="0"/>
                <a:ea typeface="Century Gothic"/>
                <a:sym typeface="Century Gothic"/>
              </a:rPr>
              <a:t>Utilisez la recherche de données secondaires et primaires pour comprendre les personnes </a:t>
            </a:r>
            <a:endParaRPr sz="1800" dirty="0">
              <a:solidFill>
                <a:schemeClr val="dk1"/>
              </a:solidFill>
              <a:latin typeface="Century Gothic" panose="020B0502020202020204" pitchFamily="34" charset="0"/>
              <a:ea typeface="Century Gothic"/>
              <a:sym typeface="Century Gothic"/>
            </a:endParaRPr>
          </a:p>
        </p:txBody>
      </p:sp>
      <p:sp>
        <p:nvSpPr>
          <p:cNvPr id="3507" name="Google Shape;3507;p5"/>
          <p:cNvSpPr txBox="1"/>
          <p:nvPr/>
        </p:nvSpPr>
        <p:spPr>
          <a:xfrm>
            <a:off x="4550388" y="5060142"/>
            <a:ext cx="305947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noProof="1">
                <a:solidFill>
                  <a:schemeClr val="dk1"/>
                </a:solidFill>
                <a:latin typeface="Century Gothic" panose="020B0502020202020204" pitchFamily="34" charset="0"/>
                <a:ea typeface="Century Gothic"/>
                <a:sym typeface="Century Gothic"/>
              </a:rPr>
              <a:t>Identifiez des comportements, objectifs et frustrations communs </a:t>
            </a:r>
            <a:endParaRPr sz="1800" dirty="0">
              <a:solidFill>
                <a:schemeClr val="dk1"/>
              </a:solidFill>
              <a:latin typeface="Century Gothic" panose="020B0502020202020204" pitchFamily="34" charset="0"/>
              <a:ea typeface="Century Gothic"/>
              <a:sym typeface="Century Gothic"/>
            </a:endParaRPr>
          </a:p>
        </p:txBody>
      </p:sp>
      <p:sp>
        <p:nvSpPr>
          <p:cNvPr id="3508" name="Google Shape;3508;p5"/>
          <p:cNvSpPr txBox="1"/>
          <p:nvPr/>
        </p:nvSpPr>
        <p:spPr>
          <a:xfrm>
            <a:off x="8182035" y="5062800"/>
            <a:ext cx="305947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noProof="1">
                <a:solidFill>
                  <a:schemeClr val="dk1"/>
                </a:solidFill>
                <a:latin typeface="Century Gothic" panose="020B0502020202020204" pitchFamily="34" charset="0"/>
                <a:ea typeface="Century Gothic"/>
                <a:sym typeface="Century Gothic"/>
              </a:rPr>
              <a:t>Créer une personne fictive qui représente ces schémas </a:t>
            </a:r>
            <a:endParaRPr sz="1800" dirty="0">
              <a:solidFill>
                <a:schemeClr val="dk1"/>
              </a:solidFill>
              <a:latin typeface="Century Gothic" panose="020B0502020202020204" pitchFamily="34" charset="0"/>
              <a:ea typeface="Century Gothic"/>
              <a:sym typeface="Century Gothic"/>
            </a:endParaRPr>
          </a:p>
        </p:txBody>
      </p:sp>
      <p:grpSp>
        <p:nvGrpSpPr>
          <p:cNvPr id="3509" name="Google Shape;3509;p5"/>
          <p:cNvGrpSpPr/>
          <p:nvPr/>
        </p:nvGrpSpPr>
        <p:grpSpPr>
          <a:xfrm>
            <a:off x="10496549" y="110590"/>
            <a:ext cx="687128" cy="687744"/>
            <a:chOff x="11145319" y="1306408"/>
            <a:chExt cx="1135146" cy="1136163"/>
          </a:xfrm>
        </p:grpSpPr>
        <p:sp>
          <p:nvSpPr>
            <p:cNvPr id="3510" name="Google Shape;3510;p5"/>
            <p:cNvSpPr/>
            <p:nvPr/>
          </p:nvSpPr>
          <p:spPr>
            <a:xfrm>
              <a:off x="11145319" y="1306408"/>
              <a:ext cx="1135146" cy="1136163"/>
            </a:xfrm>
            <a:prstGeom prst="ellipse">
              <a:avLst/>
            </a:prstGeom>
            <a:solidFill>
              <a:srgbClr val="0B4874"/>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sp>
          <p:nvSpPr>
            <p:cNvPr id="3511" name="Google Shape;3511;p5"/>
            <p:cNvSpPr/>
            <p:nvPr/>
          </p:nvSpPr>
          <p:spPr>
            <a:xfrm>
              <a:off x="11346179" y="1497455"/>
              <a:ext cx="733425" cy="754068"/>
            </a:xfrm>
            <a:custGeom>
              <a:avLst/>
              <a:gdLst/>
              <a:ahLst/>
              <a:cxnLst/>
              <a:rect l="l" t="t" r="r" b="b"/>
              <a:pathLst>
                <a:path w="176" h="176" extrusionOk="0">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entury Gothic" panose="020B0502020202020204" pitchFamily="34" charset="0"/>
                <a:ea typeface="Century Gothic"/>
                <a:sym typeface="Century Gothic"/>
              </a:endParaRPr>
            </a:p>
          </p:txBody>
        </p:sp>
      </p:grpSp>
      <p:sp>
        <p:nvSpPr>
          <p:cNvPr id="3512" name="Google Shape;3512;p5"/>
          <p:cNvSpPr txBox="1"/>
          <p:nvPr/>
        </p:nvSpPr>
        <p:spPr>
          <a:xfrm>
            <a:off x="9916062" y="824143"/>
            <a:ext cx="184810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b="1" noProof="1">
                <a:solidFill>
                  <a:srgbClr val="0B4874"/>
                </a:solidFill>
                <a:latin typeface="Century Gothic" panose="020B0502020202020204" pitchFamily="34" charset="0"/>
                <a:ea typeface="Century Gothic"/>
                <a:sym typeface="Century Gothic"/>
              </a:rPr>
              <a:t>Module 1.2</a:t>
            </a:r>
            <a:endParaRPr dirty="0">
              <a:latin typeface="Century Gothic" panose="020B0502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17"/>
        <p:cNvGrpSpPr/>
        <p:nvPr/>
      </p:nvGrpSpPr>
      <p:grpSpPr>
        <a:xfrm>
          <a:off x="0" y="0"/>
          <a:ext cx="0" cy="0"/>
          <a:chOff x="0" y="0"/>
          <a:chExt cx="0" cy="0"/>
        </a:xfrm>
      </p:grpSpPr>
      <p:sp>
        <p:nvSpPr>
          <p:cNvPr id="3518" name="Google Shape;3518;p6"/>
          <p:cNvSpPr txBox="1"/>
          <p:nvPr/>
        </p:nvSpPr>
        <p:spPr>
          <a:xfrm>
            <a:off x="940219" y="250125"/>
            <a:ext cx="9566963" cy="7199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Étape 1 – Collecter des données </a:t>
            </a:r>
            <a:endParaRPr dirty="0">
              <a:latin typeface="Century Gothic" panose="020B0502020202020204" pitchFamily="34" charset="0"/>
            </a:endParaRPr>
          </a:p>
        </p:txBody>
      </p:sp>
      <p:sp>
        <p:nvSpPr>
          <p:cNvPr id="3519" name="Google Shape;3519;p6"/>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7</a:t>
            </a:fld>
            <a:endParaRPr sz="2400" b="1" i="0" u="none" strike="noStrike" cap="none">
              <a:solidFill>
                <a:srgbClr val="FFFFFF"/>
              </a:solidFill>
              <a:ea typeface="Century Gothic"/>
              <a:sym typeface="Century Gothic"/>
            </a:endParaRPr>
          </a:p>
        </p:txBody>
      </p:sp>
      <p:pic>
        <p:nvPicPr>
          <p:cNvPr id="3520" name="Google Shape;3520;p6" descr="Lookup icon | Free SV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799201" y="-7228"/>
            <a:ext cx="923381" cy="923381"/>
          </a:xfrm>
          <a:prstGeom prst="rect">
            <a:avLst/>
          </a:prstGeom>
          <a:noFill/>
          <a:ln>
            <a:noFill/>
          </a:ln>
        </p:spPr>
      </p:pic>
      <p:grpSp>
        <p:nvGrpSpPr>
          <p:cNvPr id="3521" name="Google Shape;3521;p6"/>
          <p:cNvGrpSpPr/>
          <p:nvPr/>
        </p:nvGrpSpPr>
        <p:grpSpPr>
          <a:xfrm>
            <a:off x="10496549" y="110590"/>
            <a:ext cx="687128" cy="687744"/>
            <a:chOff x="11145319" y="1306408"/>
            <a:chExt cx="1135146" cy="1136163"/>
          </a:xfrm>
        </p:grpSpPr>
        <p:sp>
          <p:nvSpPr>
            <p:cNvPr id="3522" name="Google Shape;3522;p6"/>
            <p:cNvSpPr/>
            <p:nvPr/>
          </p:nvSpPr>
          <p:spPr>
            <a:xfrm>
              <a:off x="11145319" y="1306408"/>
              <a:ext cx="1135146" cy="1136163"/>
            </a:xfrm>
            <a:prstGeom prst="ellipse">
              <a:avLst/>
            </a:prstGeom>
            <a:solidFill>
              <a:srgbClr val="0B4874"/>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sp>
          <p:nvSpPr>
            <p:cNvPr id="3523" name="Google Shape;3523;p6"/>
            <p:cNvSpPr/>
            <p:nvPr/>
          </p:nvSpPr>
          <p:spPr>
            <a:xfrm>
              <a:off x="11346179" y="1497455"/>
              <a:ext cx="733425" cy="754068"/>
            </a:xfrm>
            <a:custGeom>
              <a:avLst/>
              <a:gdLst/>
              <a:ahLst/>
              <a:cxnLst/>
              <a:rect l="l" t="t" r="r" b="b"/>
              <a:pathLst>
                <a:path w="176" h="176" extrusionOk="0">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ea typeface="Century Gothic"/>
                <a:sym typeface="Century Gothic"/>
              </a:endParaRPr>
            </a:p>
          </p:txBody>
        </p:sp>
      </p:grpSp>
      <p:sp>
        <p:nvSpPr>
          <p:cNvPr id="3524" name="Google Shape;3524;p6"/>
          <p:cNvSpPr txBox="1"/>
          <p:nvPr/>
        </p:nvSpPr>
        <p:spPr>
          <a:xfrm>
            <a:off x="9916062" y="824143"/>
            <a:ext cx="184810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CH" sz="1800" b="1" noProof="1">
                <a:solidFill>
                  <a:srgbClr val="0B4874"/>
                </a:solidFill>
                <a:ea typeface="Century Gothic"/>
                <a:sym typeface="Century Gothic"/>
              </a:rPr>
              <a:t>Module 1.2 </a:t>
            </a:r>
            <a:endParaRPr/>
          </a:p>
        </p:txBody>
      </p:sp>
      <p:sp>
        <p:nvSpPr>
          <p:cNvPr id="3525" name="Google Shape;3525;p6"/>
          <p:cNvSpPr txBox="1"/>
          <p:nvPr/>
        </p:nvSpPr>
        <p:spPr>
          <a:xfrm>
            <a:off x="1251670" y="1361719"/>
            <a:ext cx="9688800" cy="5491719"/>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800"/>
              <a:buFont typeface="Arial"/>
              <a:buNone/>
            </a:pPr>
            <a:r>
              <a:rPr lang="de-CH" sz="1800" noProof="1">
                <a:solidFill>
                  <a:schemeClr val="dk1"/>
                </a:solidFill>
                <a:latin typeface="Century Gothic" panose="020B0502020202020204" pitchFamily="34" charset="0"/>
                <a:sym typeface="Century Gothic"/>
              </a:rPr>
              <a:t>Pour créer une Persona utile, commencez par collecter des informations réelles sur les groupes de personnes pour lesquels vous souhaitez développer une solution. </a:t>
            </a:r>
            <a:br>
              <a:rPr lang="de-CH" sz="1800" noProof="1">
                <a:solidFill>
                  <a:schemeClr val="dk1"/>
                </a:solidFill>
                <a:latin typeface="Century Gothic" panose="020B0502020202020204" pitchFamily="34" charset="0"/>
                <a:sym typeface="Century Gothic"/>
              </a:rPr>
            </a:br>
            <a:endParaRPr sz="1800" dirty="0">
              <a:solidFill>
                <a:schemeClr val="dk1"/>
              </a:solidFill>
              <a:latin typeface="Century Gothic" panose="020B0502020202020204" pitchFamily="34" charset="0"/>
              <a:sym typeface="Century Gothic"/>
            </a:endParaRPr>
          </a:p>
          <a:p>
            <a:pPr marL="0" marR="0" lvl="0" indent="0" algn="l" rtl="0">
              <a:lnSpc>
                <a:spcPct val="90000"/>
              </a:lnSpc>
              <a:spcBef>
                <a:spcPts val="1000"/>
              </a:spcBef>
              <a:spcAft>
                <a:spcPts val="0"/>
              </a:spcAft>
              <a:buClr>
                <a:srgbClr val="0070C0"/>
              </a:buClr>
              <a:buSzPts val="1800"/>
              <a:buFont typeface="Arial"/>
              <a:buNone/>
            </a:pPr>
            <a:r>
              <a:rPr lang="de-CH" sz="1800" noProof="1">
                <a:solidFill>
                  <a:schemeClr val="dk1"/>
                </a:solidFill>
                <a:latin typeface="Century Gothic" panose="020B0502020202020204" pitchFamily="34" charset="0"/>
                <a:sym typeface="Century Gothic"/>
              </a:rPr>
              <a:t>Appuyez-vous à la fois sur la recherche de données secondaires et la recherche de données primaires pour récolter des faits, des habitudes, des besoins et des frustrations. </a:t>
            </a:r>
          </a:p>
          <a:p>
            <a:pPr marL="0" marR="0" lvl="0" indent="0" algn="l" rtl="0">
              <a:lnSpc>
                <a:spcPct val="90000"/>
              </a:lnSpc>
              <a:spcBef>
                <a:spcPts val="1000"/>
              </a:spcBef>
              <a:spcAft>
                <a:spcPts val="0"/>
              </a:spcAft>
              <a:buClr>
                <a:srgbClr val="0070C0"/>
              </a:buClr>
              <a:buSzPts val="1800"/>
              <a:buFont typeface="Arial"/>
              <a:buNone/>
            </a:pPr>
            <a:endParaRPr sz="1800" b="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ts val="1800"/>
              <a:buFont typeface="Arial"/>
              <a:buNone/>
            </a:pPr>
            <a:r>
              <a:rPr lang="de-CH" sz="1800" b="1" noProof="1">
                <a:solidFill>
                  <a:schemeClr val="dk1"/>
                </a:solidFill>
                <a:latin typeface="Century Gothic" panose="020B0502020202020204" pitchFamily="34" charset="0"/>
                <a:ea typeface="Century Gothic"/>
                <a:sym typeface="Century Gothic"/>
              </a:rPr>
              <a:t>Ce que vous devez rechercher : </a:t>
            </a:r>
            <a:endParaRPr sz="1800" b="1"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Données démographiques de base (âge, formation, situation professionnelle) </a:t>
            </a:r>
            <a:endParaRPr sz="1800"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Routines quotidiennes et habitudes de vie </a:t>
            </a:r>
            <a:endParaRPr sz="1800"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Centres d'intérêt, motivations, objectifs </a:t>
            </a:r>
            <a:endParaRPr sz="1800"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Défis et frustrations en lien avec votre thème </a:t>
            </a:r>
            <a:endParaRPr sz="1800"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Comment ces personnes résolvent actuellement le problème (si c'est le cas) </a:t>
            </a:r>
            <a:endParaRPr sz="1800"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Habitudes numériques (applications utilisées, canaux de communication) </a:t>
            </a:r>
            <a:endParaRPr sz="1800"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Facteurs environnementaux pertinents (lieu de travail, famille, mobilité, budget)</a:t>
            </a:r>
            <a:endParaRPr sz="1800" dirty="0">
              <a:latin typeface="Century Gothic" panose="020B0502020202020204" pitchFamily="34" charset="0"/>
            </a:endParaRPr>
          </a:p>
          <a:p>
            <a:pPr marL="285750" marR="0" lvl="0" indent="-171450" algn="l" rtl="0">
              <a:lnSpc>
                <a:spcPct val="90000"/>
              </a:lnSpc>
              <a:spcBef>
                <a:spcPts val="1000"/>
              </a:spcBef>
              <a:spcAft>
                <a:spcPts val="0"/>
              </a:spcAft>
              <a:buClr>
                <a:schemeClr val="dk1"/>
              </a:buClr>
              <a:buSzPts val="1800"/>
              <a:buFont typeface="Arial"/>
              <a:buNone/>
            </a:pPr>
            <a:endParaRPr sz="1800" b="1" dirty="0">
              <a:solidFill>
                <a:schemeClr val="dk1"/>
              </a:solidFill>
              <a:latin typeface="Century Gothic" panose="020B0502020202020204" pitchFamily="34" charset="0"/>
              <a:ea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30"/>
        <p:cNvGrpSpPr/>
        <p:nvPr/>
      </p:nvGrpSpPr>
      <p:grpSpPr>
        <a:xfrm>
          <a:off x="0" y="0"/>
          <a:ext cx="0" cy="0"/>
          <a:chOff x="0" y="0"/>
          <a:chExt cx="0" cy="0"/>
        </a:xfrm>
      </p:grpSpPr>
      <p:sp>
        <p:nvSpPr>
          <p:cNvPr id="3531" name="Google Shape;3531;p7"/>
          <p:cNvSpPr txBox="1"/>
          <p:nvPr/>
        </p:nvSpPr>
        <p:spPr>
          <a:xfrm>
            <a:off x="929586" y="260758"/>
            <a:ext cx="9566963" cy="7199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2400"/>
              <a:buFont typeface="Century Gothic"/>
              <a:buNone/>
            </a:pPr>
            <a:r>
              <a:rPr lang="de-CH" sz="2400" b="1" noProof="1">
                <a:solidFill>
                  <a:srgbClr val="0B4874"/>
                </a:solidFill>
                <a:latin typeface="Century Gothic" panose="020B0502020202020204" pitchFamily="34" charset="0"/>
                <a:sym typeface="Century Gothic"/>
              </a:rPr>
              <a:t>Étape 2 – Identifier les motifs</a:t>
            </a:r>
            <a:endParaRPr sz="2400" b="1" dirty="0">
              <a:solidFill>
                <a:srgbClr val="0B4874"/>
              </a:solidFill>
              <a:latin typeface="Century Gothic" panose="020B0502020202020204" pitchFamily="34" charset="0"/>
            </a:endParaRPr>
          </a:p>
        </p:txBody>
      </p:sp>
      <p:sp>
        <p:nvSpPr>
          <p:cNvPr id="3532" name="Google Shape;3532;p7"/>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8</a:t>
            </a:fld>
            <a:endParaRPr sz="2400" b="1" i="0" u="none" strike="noStrike" cap="none">
              <a:solidFill>
                <a:srgbClr val="FFFFFF"/>
              </a:solidFill>
              <a:ea typeface="Century Gothic"/>
              <a:sym typeface="Century Gothic"/>
            </a:endParaRPr>
          </a:p>
        </p:txBody>
      </p:sp>
      <p:pic>
        <p:nvPicPr>
          <p:cNvPr id="3533" name="Google Shape;3533;p7"/>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63068" y="57347"/>
            <a:ext cx="923381" cy="923381"/>
          </a:xfrm>
          <a:prstGeom prst="rect">
            <a:avLst/>
          </a:prstGeom>
          <a:noFill/>
          <a:ln>
            <a:noFill/>
          </a:ln>
        </p:spPr>
      </p:pic>
      <p:sp>
        <p:nvSpPr>
          <p:cNvPr id="3534" name="Google Shape;3534;p7"/>
          <p:cNvSpPr txBox="1"/>
          <p:nvPr/>
        </p:nvSpPr>
        <p:spPr>
          <a:xfrm>
            <a:off x="1251670" y="1361719"/>
            <a:ext cx="9688659" cy="4238043"/>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800"/>
              <a:buFont typeface="Arial"/>
              <a:buNone/>
            </a:pPr>
            <a:r>
              <a:rPr lang="de-CH" sz="1800" b="0" noProof="1">
                <a:solidFill>
                  <a:schemeClr val="dk1"/>
                </a:solidFill>
                <a:latin typeface="Century Gothic" panose="020B0502020202020204" pitchFamily="34" charset="0"/>
                <a:ea typeface="Century Gothic"/>
                <a:sym typeface="Century Gothic"/>
              </a:rPr>
              <a:t>Regroupez les informations collectées et cherchez des motifs qui se dégagent.</a:t>
            </a:r>
            <a:endParaRPr dirty="0">
              <a:latin typeface="Century Gothic" panose="020B0502020202020204" pitchFamily="34" charset="0"/>
            </a:endParaRPr>
          </a:p>
          <a:p>
            <a:pPr marL="0" marR="0" lvl="0" indent="0" algn="l" rtl="0">
              <a:lnSpc>
                <a:spcPct val="90000"/>
              </a:lnSpc>
              <a:spcBef>
                <a:spcPts val="1000"/>
              </a:spcBef>
              <a:spcAft>
                <a:spcPts val="0"/>
              </a:spcAft>
              <a:buClr>
                <a:schemeClr val="dk1"/>
              </a:buClr>
              <a:buSzPts val="1800"/>
              <a:buFont typeface="Arial"/>
              <a:buNone/>
            </a:pPr>
            <a:br>
              <a:rPr lang="de-CH" sz="1800" b="0" noProof="1">
                <a:solidFill>
                  <a:schemeClr val="dk1"/>
                </a:solidFill>
                <a:latin typeface="Century Gothic" panose="020B0502020202020204" pitchFamily="34" charset="0"/>
                <a:ea typeface="Century Gothic"/>
                <a:sym typeface="Century Gothic"/>
              </a:rPr>
            </a:br>
            <a:r>
              <a:rPr lang="de-CH" sz="1800" b="0" noProof="1">
                <a:solidFill>
                  <a:schemeClr val="dk1"/>
                </a:solidFill>
                <a:latin typeface="Century Gothic" panose="020B0502020202020204" pitchFamily="34" charset="0"/>
                <a:ea typeface="Century Gothic"/>
                <a:sym typeface="Century Gothic"/>
              </a:rPr>
              <a:t>Les motifs vous aident à repérer des points communs entre plusieurs personnes au lieu de vous concentrer sur une seule personne.</a:t>
            </a:r>
            <a:endParaRPr dirty="0">
              <a:latin typeface="Century Gothic" panose="020B0502020202020204" pitchFamily="34" charset="0"/>
            </a:endParaRPr>
          </a:p>
          <a:p>
            <a:pPr marL="0" marR="0" lvl="0" indent="0" algn="l" rtl="0">
              <a:lnSpc>
                <a:spcPct val="90000"/>
              </a:lnSpc>
              <a:spcBef>
                <a:spcPts val="1000"/>
              </a:spcBef>
              <a:spcAft>
                <a:spcPts val="0"/>
              </a:spcAft>
              <a:buClr>
                <a:schemeClr val="dk1"/>
              </a:buClr>
              <a:buSzPts val="1800"/>
              <a:buFont typeface="Arial"/>
              <a:buNone/>
            </a:pPr>
            <a:endParaRPr sz="1800" b="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ts val="1800"/>
              <a:buFont typeface="Arial"/>
              <a:buNone/>
            </a:pPr>
            <a:r>
              <a:rPr lang="de-CH" sz="1800" b="1" noProof="1">
                <a:solidFill>
                  <a:schemeClr val="dk1"/>
                </a:solidFill>
                <a:latin typeface="Century Gothic" panose="020B0502020202020204" pitchFamily="34" charset="0"/>
                <a:ea typeface="Century Gothic"/>
                <a:sym typeface="Century Gothic"/>
              </a:rPr>
              <a:t>Cherchez des motifs dans :</a:t>
            </a:r>
            <a:endParaRPr b="1"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Objectifs et motivations</a:t>
            </a:r>
            <a:endParaRPr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Comportements et routines</a:t>
            </a:r>
            <a:endParaRPr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Frustrations récurrentes</a:t>
            </a:r>
            <a:endParaRPr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Contraintes partagées (temps, argent, accès, compétences)</a:t>
            </a:r>
            <a:endParaRPr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b="0" noProof="1">
                <a:solidFill>
                  <a:schemeClr val="dk1"/>
                </a:solidFill>
                <a:latin typeface="Century Gothic" panose="020B0502020202020204" pitchFamily="34" charset="0"/>
                <a:ea typeface="Century Gothic"/>
                <a:sym typeface="Century Gothic"/>
              </a:rPr>
              <a:t>Attitudes (par exemple : « Je veux être en bonne santé, mais je suis dépassé·e »)</a:t>
            </a:r>
            <a:endParaRPr dirty="0">
              <a:latin typeface="Century Gothic" panose="020B0502020202020204" pitchFamily="34" charset="0"/>
            </a:endParaRPr>
          </a:p>
          <a:p>
            <a:pPr marL="0" marR="0" lvl="0" indent="0" algn="l" rtl="0">
              <a:lnSpc>
                <a:spcPct val="90000"/>
              </a:lnSpc>
              <a:spcBef>
                <a:spcPts val="1000"/>
              </a:spcBef>
              <a:spcAft>
                <a:spcPts val="0"/>
              </a:spcAft>
              <a:buClr>
                <a:schemeClr val="dk1"/>
              </a:buClr>
              <a:buSzPts val="1800"/>
              <a:buFont typeface="Arial"/>
              <a:buNone/>
            </a:pPr>
            <a:endParaRPr sz="1800" b="1" dirty="0">
              <a:solidFill>
                <a:schemeClr val="dk1"/>
              </a:solidFill>
              <a:latin typeface="Century Gothic" panose="020B0502020202020204" pitchFamily="34" charset="0"/>
              <a:ea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39"/>
        <p:cNvGrpSpPr/>
        <p:nvPr/>
      </p:nvGrpSpPr>
      <p:grpSpPr>
        <a:xfrm>
          <a:off x="0" y="0"/>
          <a:ext cx="0" cy="0"/>
          <a:chOff x="0" y="0"/>
          <a:chExt cx="0" cy="0"/>
        </a:xfrm>
      </p:grpSpPr>
      <p:sp>
        <p:nvSpPr>
          <p:cNvPr id="3540" name="Google Shape;3540;p8"/>
          <p:cNvSpPr txBox="1"/>
          <p:nvPr/>
        </p:nvSpPr>
        <p:spPr>
          <a:xfrm>
            <a:off x="933467" y="250125"/>
            <a:ext cx="9566963" cy="71997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B4874"/>
              </a:buClr>
              <a:buSzPts val="2400"/>
              <a:buFont typeface="Century Gothic"/>
              <a:buNone/>
            </a:pPr>
            <a:r>
              <a:rPr lang="de-CH" sz="2400" b="1" i="0" u="none" strike="noStrike" cap="none" noProof="1">
                <a:solidFill>
                  <a:srgbClr val="0B4874"/>
                </a:solidFill>
                <a:latin typeface="Century Gothic" panose="020B0502020202020204" pitchFamily="34" charset="0"/>
                <a:ea typeface="Century Gothic"/>
                <a:sym typeface="Century Gothic"/>
              </a:rPr>
              <a:t>Étape 3 – Créer la Persona </a:t>
            </a:r>
            <a:endParaRPr dirty="0">
              <a:latin typeface="Century Gothic" panose="020B0502020202020204" pitchFamily="34" charset="0"/>
            </a:endParaRPr>
          </a:p>
        </p:txBody>
      </p:sp>
      <p:sp>
        <p:nvSpPr>
          <p:cNvPr id="3541" name="Google Shape;3541;p8"/>
          <p:cNvSpPr txBox="1">
            <a:spLocks noGrp="1"/>
          </p:cNvSpPr>
          <p:nvPr>
            <p:ph type="sldNum" idx="12"/>
          </p:nvPr>
        </p:nvSpPr>
        <p:spPr>
          <a:xfrm>
            <a:off x="11510081" y="6356350"/>
            <a:ext cx="536009"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2400"/>
              <a:buFont typeface="Century Gothic"/>
              <a:buNone/>
            </a:pPr>
            <a:fld id="{00000000-1234-1234-1234-123412341234}" type="slidenum">
              <a:rPr lang="de-CH" sz="2400" b="1" i="0" u="none" strike="noStrike" cap="none" noProof="1">
                <a:solidFill>
                  <a:srgbClr val="FFFFFF"/>
                </a:solidFill>
                <a:ea typeface="Century Gothic"/>
                <a:sym typeface="Century Gothic"/>
              </a:rPr>
              <a:t>9</a:t>
            </a:fld>
            <a:endParaRPr sz="2400" b="1" i="0" u="none" strike="noStrike" cap="none">
              <a:solidFill>
                <a:srgbClr val="FFFFFF"/>
              </a:solidFill>
              <a:ea typeface="Century Gothic"/>
              <a:sym typeface="Century Gothic"/>
            </a:endParaRPr>
          </a:p>
        </p:txBody>
      </p:sp>
      <p:pic>
        <p:nvPicPr>
          <p:cNvPr id="3542" name="Google Shape;3542;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230273" y="-48987"/>
            <a:ext cx="1281692" cy="1189637"/>
          </a:xfrm>
          <a:prstGeom prst="rect">
            <a:avLst/>
          </a:prstGeom>
          <a:noFill/>
          <a:ln>
            <a:noFill/>
          </a:ln>
        </p:spPr>
      </p:pic>
      <p:sp>
        <p:nvSpPr>
          <p:cNvPr id="3543" name="Google Shape;3543;p8"/>
          <p:cNvSpPr txBox="1"/>
          <p:nvPr/>
        </p:nvSpPr>
        <p:spPr>
          <a:xfrm>
            <a:off x="953624" y="2042264"/>
            <a:ext cx="4321800" cy="4109803"/>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800"/>
              <a:buFont typeface="Arial"/>
              <a:buNone/>
            </a:pPr>
            <a:endParaRPr sz="1800" b="0" dirty="0">
              <a:solidFill>
                <a:schemeClr val="dk1"/>
              </a:solidFill>
              <a:latin typeface="Century Gothic" panose="020B0502020202020204" pitchFamily="34" charset="0"/>
              <a:ea typeface="Century Gothic"/>
              <a:sym typeface="Century Gothic"/>
            </a:endParaRPr>
          </a:p>
          <a:p>
            <a:pPr marL="0" marR="0" lvl="0" indent="0" algn="l" rtl="0">
              <a:lnSpc>
                <a:spcPct val="90000"/>
              </a:lnSpc>
              <a:spcBef>
                <a:spcPts val="1000"/>
              </a:spcBef>
              <a:spcAft>
                <a:spcPts val="0"/>
              </a:spcAft>
              <a:buClr>
                <a:schemeClr val="dk1"/>
              </a:buClr>
              <a:buSzPts val="1800"/>
              <a:buFont typeface="Arial"/>
              <a:buNone/>
            </a:pPr>
            <a:r>
              <a:rPr lang="de-CH" sz="1800" b="0" noProof="1">
                <a:solidFill>
                  <a:schemeClr val="dk1"/>
                </a:solidFill>
                <a:latin typeface="Century Gothic" panose="020B0502020202020204" pitchFamily="34" charset="0"/>
                <a:ea typeface="Century Gothic"/>
                <a:sym typeface="Century Gothic"/>
              </a:rPr>
              <a:t>Votre Persona doit contenir les éléments suivants : </a:t>
            </a:r>
            <a:endParaRPr dirty="0">
              <a:latin typeface="Century Gothic" panose="020B0502020202020204" pitchFamily="34" charset="0"/>
            </a:endParaRPr>
          </a:p>
          <a:p>
            <a:pPr marL="285750" marR="0" lvl="0" indent="-285750" algn="l" rtl="0">
              <a:lnSpc>
                <a:spcPct val="90000"/>
              </a:lnSpc>
              <a:spcBef>
                <a:spcPts val="1000"/>
              </a:spcBef>
              <a:spcAft>
                <a:spcPts val="0"/>
              </a:spcAft>
              <a:buClr>
                <a:schemeClr val="dk1"/>
              </a:buClr>
              <a:buSzPts val="1800"/>
              <a:buFont typeface="Arial"/>
              <a:buChar char="•"/>
            </a:pPr>
            <a:r>
              <a:rPr lang="de-CH" sz="1800" noProof="1">
                <a:solidFill>
                  <a:schemeClr val="dk1"/>
                </a:solidFill>
                <a:latin typeface="Century Gothic" panose="020B0502020202020204" pitchFamily="34" charset="0"/>
                <a:sym typeface="Century Gothic"/>
              </a:rPr>
              <a:t>Nom et âge </a:t>
            </a:r>
            <a:endParaRPr sz="1800" dirty="0">
              <a:solidFill>
                <a:schemeClr val="dk1"/>
              </a:solidFill>
              <a:latin typeface="Century Gothic" panose="020B0502020202020204" pitchFamily="34" charset="0"/>
            </a:endParaRPr>
          </a:p>
          <a:p>
            <a:pPr marL="285750" marR="0" lvl="0" indent="-285750" algn="l" rtl="0">
              <a:lnSpc>
                <a:spcPct val="90000"/>
              </a:lnSpc>
              <a:spcBef>
                <a:spcPts val="1000"/>
              </a:spcBef>
              <a:spcAft>
                <a:spcPts val="0"/>
              </a:spcAft>
              <a:buSzPts val="1800"/>
              <a:buFont typeface="Arial"/>
              <a:buChar char="•"/>
            </a:pPr>
            <a:r>
              <a:rPr lang="de-CH" sz="1800" noProof="1">
                <a:solidFill>
                  <a:schemeClr val="dk1"/>
                </a:solidFill>
                <a:latin typeface="Century Gothic" panose="020B0502020202020204" pitchFamily="34" charset="0"/>
                <a:sym typeface="Century Gothic"/>
              </a:rPr>
              <a:t>Formation/profession </a:t>
            </a:r>
            <a:endParaRPr sz="1800" dirty="0">
              <a:solidFill>
                <a:schemeClr val="dk1"/>
              </a:solidFill>
              <a:latin typeface="Century Gothic" panose="020B0502020202020204" pitchFamily="34" charset="0"/>
            </a:endParaRPr>
          </a:p>
          <a:p>
            <a:pPr marL="285750" marR="0" lvl="0" indent="-285750" algn="l" rtl="0">
              <a:lnSpc>
                <a:spcPct val="90000"/>
              </a:lnSpc>
              <a:spcBef>
                <a:spcPts val="1000"/>
              </a:spcBef>
              <a:spcAft>
                <a:spcPts val="0"/>
              </a:spcAft>
              <a:buSzPts val="1800"/>
              <a:buFont typeface="Arial"/>
              <a:buChar char="•"/>
            </a:pPr>
            <a:r>
              <a:rPr lang="de-CH" sz="1800" noProof="1">
                <a:solidFill>
                  <a:schemeClr val="dk1"/>
                </a:solidFill>
                <a:latin typeface="Century Gothic" panose="020B0502020202020204" pitchFamily="34" charset="0"/>
                <a:sym typeface="Century Gothic"/>
              </a:rPr>
              <a:t>Journée type et style de vie </a:t>
            </a:r>
            <a:endParaRPr sz="1800" dirty="0">
              <a:solidFill>
                <a:schemeClr val="dk1"/>
              </a:solidFill>
              <a:latin typeface="Century Gothic" panose="020B0502020202020204" pitchFamily="34" charset="0"/>
            </a:endParaRPr>
          </a:p>
          <a:p>
            <a:pPr marL="285750" marR="0" lvl="0" indent="-285750" algn="l" rtl="0">
              <a:lnSpc>
                <a:spcPct val="90000"/>
              </a:lnSpc>
              <a:spcBef>
                <a:spcPts val="1000"/>
              </a:spcBef>
              <a:spcAft>
                <a:spcPts val="0"/>
              </a:spcAft>
              <a:buSzPts val="1800"/>
              <a:buFont typeface="Arial"/>
              <a:buChar char="•"/>
            </a:pPr>
            <a:r>
              <a:rPr lang="de-CH" sz="1800" noProof="1">
                <a:solidFill>
                  <a:schemeClr val="dk1"/>
                </a:solidFill>
                <a:latin typeface="Century Gothic" panose="020B0502020202020204" pitchFamily="34" charset="0"/>
                <a:sym typeface="Century Gothic"/>
              </a:rPr>
              <a:t>Objectifs et motivations </a:t>
            </a:r>
            <a:endParaRPr sz="1800" dirty="0">
              <a:solidFill>
                <a:schemeClr val="dk1"/>
              </a:solidFill>
              <a:latin typeface="Century Gothic" panose="020B0502020202020204" pitchFamily="34" charset="0"/>
            </a:endParaRPr>
          </a:p>
          <a:p>
            <a:pPr marL="285750" marR="0" lvl="0" indent="-285750" algn="l" rtl="0">
              <a:lnSpc>
                <a:spcPct val="90000"/>
              </a:lnSpc>
              <a:spcBef>
                <a:spcPts val="1000"/>
              </a:spcBef>
              <a:spcAft>
                <a:spcPts val="0"/>
              </a:spcAft>
              <a:buSzPts val="1800"/>
              <a:buFont typeface="Arial"/>
              <a:buChar char="•"/>
            </a:pPr>
            <a:r>
              <a:rPr lang="de-CH" sz="1800" noProof="1">
                <a:solidFill>
                  <a:schemeClr val="dk1"/>
                </a:solidFill>
                <a:latin typeface="Century Gothic" panose="020B0502020202020204" pitchFamily="34" charset="0"/>
                <a:sym typeface="Century Gothic"/>
              </a:rPr>
              <a:t>Frustrations et points faibles </a:t>
            </a:r>
            <a:endParaRPr sz="1800" dirty="0">
              <a:solidFill>
                <a:schemeClr val="dk1"/>
              </a:solidFill>
              <a:latin typeface="Century Gothic" panose="020B0502020202020204" pitchFamily="34" charset="0"/>
            </a:endParaRPr>
          </a:p>
          <a:p>
            <a:pPr marL="285750" marR="0" lvl="0" indent="-285750" algn="l" rtl="0">
              <a:lnSpc>
                <a:spcPct val="90000"/>
              </a:lnSpc>
              <a:spcBef>
                <a:spcPts val="1000"/>
              </a:spcBef>
              <a:spcAft>
                <a:spcPts val="0"/>
              </a:spcAft>
              <a:buSzPts val="1800"/>
              <a:buFont typeface="Arial"/>
              <a:buChar char="•"/>
            </a:pPr>
            <a:r>
              <a:rPr lang="de-CH" sz="1800" noProof="1">
                <a:solidFill>
                  <a:schemeClr val="dk1"/>
                </a:solidFill>
                <a:latin typeface="Century Gothic" panose="020B0502020202020204" pitchFamily="34" charset="0"/>
                <a:sym typeface="Century Gothic"/>
              </a:rPr>
              <a:t>Une courte citation qui reflète sa façon de penser </a:t>
            </a:r>
            <a:br>
              <a:rPr lang="de-CH" sz="1800" noProof="1">
                <a:solidFill>
                  <a:schemeClr val="dk1"/>
                </a:solidFill>
                <a:latin typeface="Century Gothic" panose="020B0502020202020204" pitchFamily="34" charset="0"/>
                <a:sym typeface="Century Gothic"/>
              </a:rPr>
            </a:br>
            <a:endParaRPr sz="1800" dirty="0">
              <a:solidFill>
                <a:schemeClr val="dk1"/>
              </a:solidFill>
              <a:latin typeface="Century Gothic" panose="020B0502020202020204" pitchFamily="34" charset="0"/>
            </a:endParaRPr>
          </a:p>
          <a:p>
            <a:pPr marL="0" marR="0" lvl="0" indent="0" algn="l" rtl="0">
              <a:lnSpc>
                <a:spcPct val="90000"/>
              </a:lnSpc>
              <a:spcBef>
                <a:spcPts val="1000"/>
              </a:spcBef>
              <a:spcAft>
                <a:spcPts val="0"/>
              </a:spcAft>
              <a:buClr>
                <a:schemeClr val="dk1"/>
              </a:buClr>
              <a:buSzPts val="1800"/>
              <a:buFont typeface="Arial"/>
              <a:buNone/>
            </a:pPr>
            <a:endParaRPr sz="1800" b="1" dirty="0">
              <a:solidFill>
                <a:schemeClr val="dk1"/>
              </a:solidFill>
              <a:latin typeface="Century Gothic" panose="020B0502020202020204" pitchFamily="34" charset="0"/>
              <a:ea typeface="Century Gothic"/>
              <a:sym typeface="Century Gothic"/>
            </a:endParaRPr>
          </a:p>
        </p:txBody>
      </p:sp>
      <p:sp>
        <p:nvSpPr>
          <p:cNvPr id="3544" name="Google Shape;3544;p8"/>
          <p:cNvSpPr txBox="1"/>
          <p:nvPr/>
        </p:nvSpPr>
        <p:spPr>
          <a:xfrm>
            <a:off x="7813164" y="2198062"/>
            <a:ext cx="3549000" cy="424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500" b="1" noProof="1">
                <a:solidFill>
                  <a:schemeClr val="dk1"/>
                </a:solidFill>
                <a:latin typeface="Century Gothic" panose="020B0502020202020204" pitchFamily="34" charset="0"/>
                <a:ea typeface="Century Gothic"/>
                <a:sym typeface="Century Gothic"/>
              </a:rPr>
              <a:t>Lea Bauer, 19 ans </a:t>
            </a:r>
            <a:endParaRPr dirty="0">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de-CH" sz="1500" noProof="1">
                <a:solidFill>
                  <a:schemeClr val="dk1"/>
                </a:solidFill>
                <a:latin typeface="Century Gothic" panose="020B0502020202020204" pitchFamily="34" charset="0"/>
                <a:sym typeface="Century Gothic"/>
              </a:rPr>
              <a:t>Apprentie dans le commerce de détail, habite à Winterthur </a:t>
            </a:r>
            <a:endParaRPr sz="1500" dirty="0">
              <a:solidFill>
                <a:schemeClr val="dk1"/>
              </a:solidFill>
              <a:latin typeface="Century Gothic" panose="020B0502020202020204" pitchFamily="34" charset="0"/>
            </a:endParaRPr>
          </a:p>
          <a:p>
            <a:pPr marL="285750" marR="0" lvl="0" indent="-285750" algn="l" rtl="0">
              <a:spcBef>
                <a:spcPts val="0"/>
              </a:spcBef>
              <a:spcAft>
                <a:spcPts val="0"/>
              </a:spcAft>
              <a:buClr>
                <a:schemeClr val="dk1"/>
              </a:buClr>
              <a:buSzPts val="1500"/>
              <a:buFont typeface="Arial"/>
              <a:buChar char="•"/>
            </a:pPr>
            <a:r>
              <a:rPr lang="de-CH" sz="1500" noProof="1">
                <a:solidFill>
                  <a:schemeClr val="dk1"/>
                </a:solidFill>
                <a:latin typeface="Century Gothic" panose="020B0502020202020204" pitchFamily="34" charset="0"/>
                <a:sym typeface="Century Gothic"/>
              </a:rPr>
              <a:t>Prend le train chaque matin et est souvent stressée par le temps </a:t>
            </a:r>
            <a:endParaRPr sz="1500" dirty="0">
              <a:solidFill>
                <a:schemeClr val="dk1"/>
              </a:solidFill>
              <a:latin typeface="Century Gothic" panose="020B0502020202020204" pitchFamily="34" charset="0"/>
            </a:endParaRPr>
          </a:p>
          <a:p>
            <a:pPr marL="285750" marR="0" lvl="0" indent="-285750" algn="l" rtl="0">
              <a:spcBef>
                <a:spcPts val="0"/>
              </a:spcBef>
              <a:spcAft>
                <a:spcPts val="0"/>
              </a:spcAft>
              <a:buSzPts val="1500"/>
              <a:buFont typeface="Arial"/>
              <a:buChar char="•"/>
            </a:pPr>
            <a:r>
              <a:rPr lang="de-CH" sz="1500" noProof="1">
                <a:solidFill>
                  <a:schemeClr val="dk1"/>
                </a:solidFill>
                <a:latin typeface="Century Gothic" panose="020B0502020202020204" pitchFamily="34" charset="0"/>
                <a:sym typeface="Century Gothic"/>
              </a:rPr>
              <a:t>Souhaite mieux profiter de son temps libre, mais a de la peine à se motiver </a:t>
            </a:r>
            <a:endParaRPr sz="1500" dirty="0">
              <a:solidFill>
                <a:schemeClr val="dk1"/>
              </a:solidFill>
              <a:latin typeface="Century Gothic" panose="020B0502020202020204" pitchFamily="34" charset="0"/>
            </a:endParaRPr>
          </a:p>
          <a:p>
            <a:pPr marL="285750" marR="0" lvl="0" indent="-285750" algn="l" rtl="0">
              <a:spcBef>
                <a:spcPts val="0"/>
              </a:spcBef>
              <a:spcAft>
                <a:spcPts val="0"/>
              </a:spcAft>
              <a:buSzPts val="1500"/>
              <a:buFont typeface="Arial"/>
              <a:buChar char="•"/>
            </a:pPr>
            <a:r>
              <a:rPr lang="de-CH" sz="1500" noProof="1">
                <a:solidFill>
                  <a:schemeClr val="dk1"/>
                </a:solidFill>
                <a:latin typeface="Century Gothic" panose="020B0502020202020204" pitchFamily="34" charset="0"/>
                <a:sym typeface="Century Gothic"/>
              </a:rPr>
              <a:t>Aime retrouver ses ami·e·s, écouter de la musique et faire de courtes activités créatives </a:t>
            </a:r>
            <a:endParaRPr sz="1500" dirty="0">
              <a:solidFill>
                <a:schemeClr val="dk1"/>
              </a:solidFill>
              <a:latin typeface="Century Gothic" panose="020B0502020202020204" pitchFamily="34" charset="0"/>
            </a:endParaRPr>
          </a:p>
          <a:p>
            <a:pPr marL="285750" marR="0" lvl="0" indent="-285750" algn="l" rtl="0">
              <a:spcBef>
                <a:spcPts val="0"/>
              </a:spcBef>
              <a:spcAft>
                <a:spcPts val="0"/>
              </a:spcAft>
              <a:buSzPts val="1500"/>
              <a:buFont typeface="Arial"/>
              <a:buChar char="•"/>
            </a:pPr>
            <a:r>
              <a:rPr lang="de-CH" sz="1500" noProof="1">
                <a:solidFill>
                  <a:schemeClr val="dk1"/>
                </a:solidFill>
                <a:latin typeface="Century Gothic" panose="020B0502020202020204" pitchFamily="34" charset="0"/>
                <a:sym typeface="Century Gothic"/>
              </a:rPr>
              <a:t>Se sent frustrée quand les outils ou produits sont trop compliqués ou prennent trop de temps </a:t>
            </a:r>
            <a:endParaRPr sz="1500" dirty="0">
              <a:solidFill>
                <a:schemeClr val="dk1"/>
              </a:solidFill>
              <a:latin typeface="Century Gothic" panose="020B0502020202020204" pitchFamily="34" charset="0"/>
            </a:endParaRPr>
          </a:p>
          <a:p>
            <a:pPr marL="285750" marR="0" lvl="0" indent="-285750" algn="l" rtl="0">
              <a:spcBef>
                <a:spcPts val="0"/>
              </a:spcBef>
              <a:spcAft>
                <a:spcPts val="0"/>
              </a:spcAft>
              <a:buSzPts val="1500"/>
              <a:buFont typeface="Arial"/>
              <a:buChar char="•"/>
            </a:pPr>
            <a:r>
              <a:rPr lang="de-CH" sz="1500" noProof="1">
                <a:solidFill>
                  <a:schemeClr val="dk1"/>
                </a:solidFill>
                <a:latin typeface="Century Gothic" panose="020B0502020202020204" pitchFamily="34" charset="0"/>
                <a:sym typeface="Century Gothic"/>
              </a:rPr>
              <a:t>Dit des choses comme : « Je commence de nouvelles choses, mais après une semaine j’arrête déjà. » </a:t>
            </a:r>
            <a:endParaRPr sz="1500" dirty="0">
              <a:solidFill>
                <a:schemeClr val="dk1"/>
              </a:solidFill>
              <a:latin typeface="Century Gothic" panose="020B0502020202020204" pitchFamily="34" charset="0"/>
            </a:endParaRPr>
          </a:p>
        </p:txBody>
      </p:sp>
      <p:pic>
        <p:nvPicPr>
          <p:cNvPr id="3545" name="Google Shape;3545;p8" descr="Immagine che contiene disegno, schizzo, Cartoni animati, illustrazione&#10;&#10;Il contenuto generato dall&amp;#39;IA potrebbe non essere corretto."/>
          <p:cNvPicPr preferRelativeResize="0"/>
          <p:nvPr/>
        </p:nvPicPr>
        <p:blipFill rotWithShape="1">
          <a:blip r:embed="rId4" cstate="email">
            <a:alphaModFix/>
            <a:extLst>
              <a:ext uri="{28A0092B-C50C-407E-A947-70E740481C1C}">
                <a14:useLocalDpi xmlns:a14="http://schemas.microsoft.com/office/drawing/2010/main"/>
              </a:ext>
            </a:extLst>
          </a:blip>
          <a:srcRect l="50000" t="24478" r="1180" b="1513"/>
          <a:stretch/>
        </p:blipFill>
        <p:spPr>
          <a:xfrm>
            <a:off x="5893060" y="2273557"/>
            <a:ext cx="1780701" cy="1799655"/>
          </a:xfrm>
          <a:prstGeom prst="rect">
            <a:avLst/>
          </a:prstGeom>
          <a:noFill/>
          <a:ln>
            <a:noFill/>
          </a:ln>
        </p:spPr>
      </p:pic>
      <p:sp>
        <p:nvSpPr>
          <p:cNvPr id="3546" name="Google Shape;3546;p8"/>
          <p:cNvSpPr txBox="1"/>
          <p:nvPr/>
        </p:nvSpPr>
        <p:spPr>
          <a:xfrm>
            <a:off x="5860437" y="4162905"/>
            <a:ext cx="1846727"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CH" sz="1000" b="1" kern="1200" noProof="1">
                <a:solidFill>
                  <a:srgbClr val="686868"/>
                </a:solidFill>
                <a:latin typeface="Century Gothic" panose="020B0502020202020204" pitchFamily="34" charset="0"/>
                <a:ea typeface="Calibri" panose="020F0502020204030204" pitchFamily="34" charset="0"/>
                <a:cs typeface="Calibri" panose="020F0502020204030204" pitchFamily="34" charset="0"/>
                <a:sym typeface="Century Gothic"/>
              </a:rPr>
              <a:t>Source : </a:t>
            </a:r>
            <a:r>
              <a:rPr lang="de-CH" sz="1000" kern="1200" noProof="1">
                <a:solidFill>
                  <a:srgbClr val="686868"/>
                </a:solidFill>
                <a:latin typeface="Century Gothic" panose="020B0502020202020204" pitchFamily="34" charset="0"/>
                <a:ea typeface="Calibri" panose="020F0502020204030204" pitchFamily="34" charset="0"/>
                <a:cs typeface="Calibri" panose="020F0502020204030204" pitchFamily="34" charset="0"/>
                <a:sym typeface="Century Gothic"/>
              </a:rPr>
              <a:t>Travail propre réalisé à l’aide de ChatGPT (OpenAI, 2025). </a:t>
            </a:r>
            <a:endParaRPr sz="1000" kern="1200" dirty="0">
              <a:solidFill>
                <a:srgbClr val="686868"/>
              </a:solidFill>
              <a:latin typeface="Century Gothic" panose="020B0502020202020204" pitchFamily="34" charset="0"/>
              <a:ea typeface="Calibri" panose="020F0502020204030204" pitchFamily="34" charset="0"/>
              <a:cs typeface="Calibri" panose="020F0502020204030204" pitchFamily="34" charset="0"/>
            </a:endParaRPr>
          </a:p>
        </p:txBody>
      </p:sp>
      <p:sp>
        <p:nvSpPr>
          <p:cNvPr id="3547" name="Google Shape;3547;p8"/>
          <p:cNvSpPr txBox="1"/>
          <p:nvPr/>
        </p:nvSpPr>
        <p:spPr>
          <a:xfrm>
            <a:off x="942990" y="1202078"/>
            <a:ext cx="10146768" cy="840190"/>
          </a:xfrm>
          <a:prstGeom prst="rect">
            <a:avLst/>
          </a:prstGeom>
          <a:noFill/>
          <a:ln>
            <a:noFill/>
          </a:ln>
        </p:spPr>
        <p:txBody>
          <a:bodyPr spcFirstLastPara="1" wrap="square" lIns="91425" tIns="45700" rIns="91425" bIns="45700" anchor="t" anchorCtr="0">
            <a:spAutoFit/>
          </a:bodyPr>
          <a:lstStyle/>
          <a:p>
            <a:pPr>
              <a:lnSpc>
                <a:spcPct val="90000"/>
              </a:lnSpc>
              <a:buClr>
                <a:schemeClr val="dk1"/>
              </a:buClr>
              <a:buSzPts val="1800"/>
            </a:pPr>
            <a:r>
              <a:rPr lang="de-CH" sz="1800" noProof="1">
                <a:solidFill>
                  <a:schemeClr val="dk1"/>
                </a:solidFill>
                <a:latin typeface="Century Gothic" panose="020B0502020202020204" pitchFamily="34" charset="0"/>
                <a:sym typeface="Century Gothic"/>
              </a:rPr>
              <a:t>Combinez </a:t>
            </a:r>
            <a:r>
              <a:rPr lang="de-CH" sz="1800" dirty="0" err="1">
                <a:solidFill>
                  <a:schemeClr val="dk1"/>
                </a:solidFill>
                <a:latin typeface="Century Gothic" panose="020B0502020202020204" pitchFamily="34" charset="0"/>
              </a:rPr>
              <a:t>vos</a:t>
            </a:r>
            <a:r>
              <a:rPr lang="de-CH" sz="1800" dirty="0">
                <a:solidFill>
                  <a:schemeClr val="dk1"/>
                </a:solidFill>
                <a:latin typeface="Century Gothic" panose="020B0502020202020204" pitchFamily="34" charset="0"/>
              </a:rPr>
              <a:t> </a:t>
            </a:r>
            <a:r>
              <a:rPr lang="de-CH" sz="1800" dirty="0" err="1">
                <a:solidFill>
                  <a:schemeClr val="dk1"/>
                </a:solidFill>
                <a:latin typeface="Century Gothic" panose="020B0502020202020204" pitchFamily="34" charset="0"/>
              </a:rPr>
              <a:t>motifs</a:t>
            </a:r>
            <a:r>
              <a:rPr lang="de-CH" sz="1800" dirty="0">
                <a:solidFill>
                  <a:schemeClr val="dk1"/>
                </a:solidFill>
                <a:latin typeface="Century Gothic" panose="020B0502020202020204" pitchFamily="34" charset="0"/>
              </a:rPr>
              <a:t> </a:t>
            </a:r>
            <a:r>
              <a:rPr lang="de-CH" sz="1800" noProof="1">
                <a:solidFill>
                  <a:schemeClr val="dk1"/>
                </a:solidFill>
                <a:latin typeface="Century Gothic" panose="020B0502020202020204" pitchFamily="34" charset="0"/>
                <a:sym typeface="Century Gothic"/>
              </a:rPr>
              <a:t>pour créer </a:t>
            </a:r>
            <a:r>
              <a:rPr lang="de-CH" sz="1800" b="0" noProof="1">
                <a:solidFill>
                  <a:schemeClr val="dk1"/>
                </a:solidFill>
                <a:latin typeface="Century Gothic" panose="020B0502020202020204" pitchFamily="34" charset="0"/>
                <a:ea typeface="Century Gothic"/>
                <a:sym typeface="Century Gothic"/>
              </a:rPr>
              <a:t>un profil clair et humain. Une Persona doit être assez réaliste pour qu’on puisse développer une solution pour elle</a:t>
            </a:r>
            <a:r>
              <a:rPr lang="de-CH" sz="1800" noProof="1">
                <a:solidFill>
                  <a:schemeClr val="dk1"/>
                </a:solidFill>
                <a:latin typeface="Century Gothic" panose="020B0502020202020204" pitchFamily="34" charset="0"/>
                <a:ea typeface="Century Gothic"/>
                <a:sym typeface="Century Gothic"/>
              </a:rPr>
              <a:t>.</a:t>
            </a:r>
            <a:r>
              <a:rPr lang="de-CH" sz="1800" b="0" noProof="1">
                <a:solidFill>
                  <a:schemeClr val="dk1"/>
                </a:solidFill>
                <a:latin typeface="Century Gothic" panose="020B0502020202020204" pitchFamily="34" charset="0"/>
                <a:ea typeface="Century Gothic"/>
                <a:sym typeface="Century Gothic"/>
              </a:rPr>
              <a:t> </a:t>
            </a:r>
            <a:r>
              <a:rPr lang="de-CH" sz="1800" noProof="1">
                <a:solidFill>
                  <a:schemeClr val="dk1"/>
                </a:solidFill>
                <a:latin typeface="Century Gothic" panose="020B0502020202020204" pitchFamily="34" charset="0"/>
                <a:ea typeface="Century Gothic"/>
                <a:sym typeface="Century Gothic"/>
              </a:rPr>
              <a:t>E</a:t>
            </a:r>
            <a:r>
              <a:rPr lang="de-CH" sz="1800" b="0" noProof="1">
                <a:solidFill>
                  <a:schemeClr val="dk1"/>
                </a:solidFill>
                <a:latin typeface="Century Gothic" panose="020B0502020202020204" pitchFamily="34" charset="0"/>
                <a:ea typeface="Century Gothic"/>
                <a:sym typeface="Century Gothic"/>
              </a:rPr>
              <a:t>lle représente un groupe cible, pas une seule personne.</a:t>
            </a:r>
            <a:endParaRPr dirty="0">
              <a:latin typeface="Century Gothic" panose="020B0502020202020204" pitchFamily="34" charset="0"/>
            </a:endParaRPr>
          </a:p>
        </p:txBody>
      </p:sp>
      <p:sp>
        <p:nvSpPr>
          <p:cNvPr id="3" name="Textfeld 2">
            <a:extLst>
              <a:ext uri="{FF2B5EF4-FFF2-40B4-BE49-F238E27FC236}">
                <a16:creationId xmlns:a16="http://schemas.microsoft.com/office/drawing/2014/main" id="{2D463FDC-A0D7-1C43-09F0-9B9AEF263251}"/>
              </a:ext>
            </a:extLst>
          </p:cNvPr>
          <p:cNvSpPr txBox="1"/>
          <p:nvPr/>
        </p:nvSpPr>
        <p:spPr>
          <a:xfrm>
            <a:off x="2664543" y="6487598"/>
            <a:ext cx="6851608" cy="261610"/>
          </a:xfrm>
          <a:prstGeom prst="rect">
            <a:avLst/>
          </a:prstGeom>
          <a:noFill/>
        </p:spPr>
        <p:txBody>
          <a:bodyPr wrap="square">
            <a:spAutoFit/>
          </a:bodyPr>
          <a:lstStyle/>
          <a:p>
            <a:pPr algn="ctr">
              <a:spcBef>
                <a:spcPts val="600"/>
              </a:spcBef>
            </a:pPr>
            <a:r>
              <a:rPr lang="fr-FR" sz="1100" b="1" dirty="0">
                <a:solidFill>
                  <a:srgbClr val="5F5F5F"/>
                </a:solidFill>
                <a:latin typeface="Century Gothic" panose="020B0502020202020204" pitchFamily="34" charset="0"/>
              </a:rPr>
              <a:t>Documents élaborés par : Centre suisse pour la pensée et l'action entrepreneuriales </a:t>
            </a:r>
            <a:r>
              <a:rPr lang="fr-FR" sz="1100" b="1" dirty="0" err="1">
                <a:solidFill>
                  <a:srgbClr val="5F5F5F"/>
                </a:solidFill>
                <a:latin typeface="Century Gothic" panose="020B0502020202020204" pitchFamily="34" charset="0"/>
              </a:rPr>
              <a:t>csPAE</a:t>
            </a:r>
            <a:endParaRPr lang="de-CH" sz="1100" b="1" dirty="0">
              <a:solidFill>
                <a:srgbClr val="5F5F5F"/>
              </a:solidFill>
              <a:latin typeface="Century Gothic" panose="020B0502020202020204" pitchFamily="34" charset="0"/>
            </a:endParaRPr>
          </a:p>
        </p:txBody>
      </p:sp>
    </p:spTree>
  </p:cSld>
  <p:clrMapOvr>
    <a:masterClrMapping/>
  </p:clrMapOvr>
</p:sld>
</file>

<file path=ppt/theme/theme1.xml><?xml version="1.0" encoding="utf-8"?>
<a:theme xmlns:a="http://schemas.openxmlformats.org/drawingml/2006/main" name="2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yidea">
  <a:themeElements>
    <a:clrScheme name="myidea-01">
      <a:dk1>
        <a:srgbClr val="073450"/>
      </a:dk1>
      <a:lt1>
        <a:srgbClr val="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5.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757B5C1F0A4244B7FF39DEE0DF149F" ma:contentTypeVersion="3" ma:contentTypeDescription="Crée un document." ma:contentTypeScope="" ma:versionID="3767cfdc895a1bb55ae69b041ffab885">
  <xsd:schema xmlns:xsd="http://www.w3.org/2001/XMLSchema" xmlns:xs="http://www.w3.org/2001/XMLSchema" xmlns:p="http://schemas.microsoft.com/office/2006/metadata/properties" xmlns:ns2="0ca11a60-d99f-4f95-af13-e1881b3dd8be" targetNamespace="http://schemas.microsoft.com/office/2006/metadata/properties" ma:root="true" ma:fieldsID="b06e4c24349359fa3707dd910da2c750" ns2:_="">
    <xsd:import namespace="0ca11a60-d99f-4f95-af13-e1881b3dd8be"/>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a11a60-d99f-4f95-af13-e1881b3dd8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21C44B-4A3F-4038-ACD6-867C5224F4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a11a60-d99f-4f95-af13-e1881b3dd8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8161DF-9A5C-45E8-A2CD-B49A73A28E5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C8D6262-E179-4260-8481-80AD6C2B97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3434</Words>
  <Application>Microsoft Office PowerPoint</Application>
  <PresentationFormat>Breitbild</PresentationFormat>
  <Paragraphs>234</Paragraphs>
  <Slides>9</Slides>
  <Notes>9</Notes>
  <HiddenSlides>0</HiddenSlides>
  <MMClips>0</MMClips>
  <ScaleCrop>false</ScaleCrop>
  <HeadingPairs>
    <vt:vector size="6" baseType="variant">
      <vt:variant>
        <vt:lpstr>Verwendete Schriftarten</vt:lpstr>
      </vt:variant>
      <vt:variant>
        <vt:i4>5</vt:i4>
      </vt:variant>
      <vt:variant>
        <vt:lpstr>Design</vt:lpstr>
      </vt:variant>
      <vt:variant>
        <vt:i4>4</vt:i4>
      </vt:variant>
      <vt:variant>
        <vt:lpstr>Folientitel</vt:lpstr>
      </vt:variant>
      <vt:variant>
        <vt:i4>9</vt:i4>
      </vt:variant>
    </vt:vector>
  </HeadingPairs>
  <TitlesOfParts>
    <vt:vector size="18" baseType="lpstr">
      <vt:lpstr>Malgun Gothic</vt:lpstr>
      <vt:lpstr>Arial</vt:lpstr>
      <vt:lpstr>Calibri</vt:lpstr>
      <vt:lpstr>Century Gothic</vt:lpstr>
      <vt:lpstr>Noto Sans Symbols</vt:lpstr>
      <vt:lpstr>2_myidea</vt:lpstr>
      <vt:lpstr>1_myidea</vt:lpstr>
      <vt:lpstr>myidea</vt:lpstr>
      <vt:lpstr>3_myidea</vt:lpstr>
      <vt:lpstr>Thèmes récurrents </vt:lpstr>
      <vt:lpstr>PowerPoint-Präsentation</vt:lpstr>
      <vt:lpstr>PowerPoint-Präsentation</vt:lpstr>
      <vt:lpstr>Persona Pour qui développez-vous vraiment une solution ?   </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Вертинская Елена</dc:creator>
  <cp:lastModifiedBy>Stucki Jana</cp:lastModifiedBy>
  <cp:revision>10</cp:revision>
  <dcterms:created xsi:type="dcterms:W3CDTF">2020-11-11T18:04:37Z</dcterms:created>
  <dcterms:modified xsi:type="dcterms:W3CDTF">2026-08-26T15:18:52Z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y fmtid="{D5CDD505-2E9C-101B-9397-08002B2CF9AE}" pid="9" name="ContentTypeId">
    <vt:lpwstr>0x0101000E757B5C1F0A4244B7FF39DEE0DF149F</vt:lpwstr>
  </property>
</Properties>
</file>