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theme/theme2.xml" ContentType="application/vnd.openxmlformats-officedocument.theme+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theme/theme3.xml" ContentType="application/vnd.openxmlformats-officedocument.theme+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871" r:id="rId1"/>
    <p:sldMasterId id="2147483939" r:id="rId2"/>
    <p:sldMasterId id="2147484009" r:id="rId3"/>
    <p:sldMasterId id="2147484077" r:id="rId4"/>
  </p:sldMasterIdLst>
  <p:notesMasterIdLst>
    <p:notesMasterId r:id="rId31"/>
  </p:notesMasterIdLst>
  <p:sldIdLst>
    <p:sldId id="2162" r:id="rId5"/>
    <p:sldId id="2203" r:id="rId6"/>
    <p:sldId id="264" r:id="rId7"/>
    <p:sldId id="2191" r:id="rId8"/>
    <p:sldId id="2194" r:id="rId9"/>
    <p:sldId id="2195" r:id="rId10"/>
    <p:sldId id="2196" r:id="rId11"/>
    <p:sldId id="2197" r:id="rId12"/>
    <p:sldId id="2157" r:id="rId13"/>
    <p:sldId id="2192" r:id="rId14"/>
    <p:sldId id="2199" r:id="rId15"/>
    <p:sldId id="2200" r:id="rId16"/>
    <p:sldId id="2201" r:id="rId17"/>
    <p:sldId id="2193" r:id="rId18"/>
    <p:sldId id="2202" r:id="rId19"/>
    <p:sldId id="2164" r:id="rId20"/>
    <p:sldId id="2181" r:id="rId21"/>
    <p:sldId id="2168" r:id="rId22"/>
    <p:sldId id="2169" r:id="rId23"/>
    <p:sldId id="2170" r:id="rId24"/>
    <p:sldId id="2171" r:id="rId25"/>
    <p:sldId id="2176" r:id="rId26"/>
    <p:sldId id="2175" r:id="rId27"/>
    <p:sldId id="2172" r:id="rId28"/>
    <p:sldId id="2177" r:id="rId29"/>
    <p:sldId id="2184" r:id="rId30"/>
  </p:sldIdLst>
  <p:sldSz cx="12192000" cy="6858000"/>
  <p:notesSz cx="6797675" cy="9926638"/>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3" userDrawn="1">
          <p15:clr>
            <a:srgbClr val="A4A3A4"/>
          </p15:clr>
        </p15:guide>
        <p15:guide id="2" pos="3817"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AA76640-4AD6-897D-476B-065745185465}" name="Eveline Gutzwiller-Helfenfinger" initials="EG" userId="S::eveline.gutzwiller@phsz.ch::051a8f6c-2ee5-443c-80ae-0468ac528f16" providerId="AD"/>
  <p188:author id="{25C3A8FA-95B7-A489-2F04-528522ED477A}" name="Müller Susan" initials="SM" userId="S::mls9@bfh.ch::130eb5c5-9aed-44bf-b216-64bd859fac5e"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üller Susan" initials="MS" lastIdx="1" clrIdx="0">
    <p:extLst>
      <p:ext uri="{19B8F6BF-5375-455C-9EA6-DF929625EA0E}">
        <p15:presenceInfo xmlns:p15="http://schemas.microsoft.com/office/powerpoint/2012/main" userId="S::mls9@bfh.ch::130eb5c5-9aed-44bf-b216-64bd859fac5e" providerId="AD"/>
      </p:ext>
    </p:extLst>
  </p:cmAuthor>
  <p:cmAuthor id="2" name="Eveline Gutzwiller" initials="EG" lastIdx="25" clrIdx="1">
    <p:extLst>
      <p:ext uri="{19B8F6BF-5375-455C-9EA6-DF929625EA0E}">
        <p15:presenceInfo xmlns:p15="http://schemas.microsoft.com/office/powerpoint/2012/main" userId="8d34d96c0307f392" providerId="Windows Live"/>
      </p:ext>
    </p:extLst>
  </p:cmAuthor>
  <p:cmAuthor id="3" name="Jossen Bettina" initials="JB" lastIdx="1" clrIdx="2">
    <p:extLst>
      <p:ext uri="{19B8F6BF-5375-455C-9EA6-DF929625EA0E}">
        <p15:presenceInfo xmlns:p15="http://schemas.microsoft.com/office/powerpoint/2012/main" userId="S::bettina.jossen@hep-verlag.ch::6f1b67fc-60ee-4bfb-9fc4-dead9e29589e"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F295"/>
    <a:srgbClr val="F7DA00"/>
    <a:srgbClr val="686868"/>
    <a:srgbClr val="FAE35C"/>
    <a:srgbClr val="FBEA81"/>
    <a:srgbClr val="F3FC80"/>
    <a:srgbClr val="000000"/>
    <a:srgbClr val="073450"/>
    <a:srgbClr val="FFC424"/>
    <a:srgbClr val="0B487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DFB53B3-F582-440A-A5A8-5D70826D677C}" v="1" dt="2022-11-21T08:46:08.728"/>
  </p1510:revLst>
</p1510:revInfo>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ittlere Formatvorlage 2 - Akz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034" autoAdjust="0"/>
    <p:restoredTop sz="78935" autoAdjust="0"/>
  </p:normalViewPr>
  <p:slideViewPr>
    <p:cSldViewPr snapToGrid="0">
      <p:cViewPr varScale="1">
        <p:scale>
          <a:sx n="84" d="100"/>
          <a:sy n="84" d="100"/>
        </p:scale>
        <p:origin x="1374" y="60"/>
      </p:cViewPr>
      <p:guideLst>
        <p:guide orient="horz" pos="2183"/>
        <p:guide pos="3817"/>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2766"/>
    </p:cViewPr>
  </p:sorterViewPr>
  <p:notesViewPr>
    <p:cSldViewPr snapToGrid="0">
      <p:cViewPr>
        <p:scale>
          <a:sx n="100" d="100"/>
          <a:sy n="100" d="100"/>
        </p:scale>
        <p:origin x="3486" y="-81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8/10/relationships/authors" Target="authors.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commentAuthors" Target="commentAuthors.xml"/><Relationship Id="rId37"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slideMaster" Target="slideMasters/slideMaster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ramer Pia" userId="5ece55b5-9dc6-4574-941b-249b77f99e1b" providerId="ADAL" clId="{6DFB53B3-F582-440A-A5A8-5D70826D677C}"/>
    <pc:docChg chg="modSld">
      <pc:chgData name="Kramer Pia" userId="5ece55b5-9dc6-4574-941b-249b77f99e1b" providerId="ADAL" clId="{6DFB53B3-F582-440A-A5A8-5D70826D677C}" dt="2022-11-21T08:46:17.975" v="4" actId="1076"/>
      <pc:docMkLst>
        <pc:docMk/>
      </pc:docMkLst>
      <pc:sldChg chg="addSp modSp mod">
        <pc:chgData name="Kramer Pia" userId="5ece55b5-9dc6-4574-941b-249b77f99e1b" providerId="ADAL" clId="{6DFB53B3-F582-440A-A5A8-5D70826D677C}" dt="2022-11-21T08:46:17.975" v="4" actId="1076"/>
        <pc:sldMkLst>
          <pc:docMk/>
          <pc:sldMk cId="4211203877" sldId="2108"/>
        </pc:sldMkLst>
        <pc:picChg chg="add mod">
          <ac:chgData name="Kramer Pia" userId="5ece55b5-9dc6-4574-941b-249b77f99e1b" providerId="ADAL" clId="{6DFB53B3-F582-440A-A5A8-5D70826D677C}" dt="2022-11-21T08:46:17.975" v="4" actId="1076"/>
          <ac:picMkLst>
            <pc:docMk/>
            <pc:sldMk cId="4211203877" sldId="2108"/>
            <ac:picMk id="7" creationId="{5779F22D-0013-44E6-9F7C-85FDAC5B3597}"/>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A63D0C0-5BDE-495E-A54C-EA63650EE5ED}" type="datetimeFigureOut">
              <a:rPr lang="ru-RU" smtClean="0"/>
              <a:t>12.08.2026</a:t>
            </a:fld>
            <a:endParaRPr lang="ru-RU"/>
          </a:p>
        </p:txBody>
      </p:sp>
      <p:sp>
        <p:nvSpPr>
          <p:cNvPr id="4" name="Образ слайда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endParaRPr lang="ru-RU" dirty="0"/>
          </a:p>
        </p:txBody>
      </p:sp>
      <p:sp>
        <p:nvSpPr>
          <p:cNvPr id="6" name="Нижний колонтитул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52985BD-394C-4249-9520-F7128BE881DD}" type="slidenum">
              <a:rPr lang="ru-RU" smtClean="0"/>
              <a:t>‹Nr.›</a:t>
            </a:fld>
            <a:endParaRPr lang="ru-RU"/>
          </a:p>
        </p:txBody>
      </p:sp>
    </p:spTree>
    <p:extLst>
      <p:ext uri="{BB962C8B-B14F-4D97-AF65-F5344CB8AC3E}">
        <p14:creationId xmlns:p14="http://schemas.microsoft.com/office/powerpoint/2010/main" val="38363051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100" dirty="0">
                <a:latin typeface="Century Gothic" panose="020B0502020202020204" pitchFamily="34" charset="0"/>
              </a:rPr>
              <a:t>When developing own business ideas within the framework of </a:t>
            </a:r>
            <a:r>
              <a:rPr lang="en-US" sz="1100" i="1" dirty="0" err="1">
                <a:latin typeface="Century Gothic" panose="020B0502020202020204" pitchFamily="34" charset="0"/>
              </a:rPr>
              <a:t>myidea</a:t>
            </a:r>
            <a:r>
              <a:rPr lang="en-US" sz="1100" dirty="0">
                <a:latin typeface="Century Gothic" panose="020B0502020202020204" pitchFamily="34" charset="0"/>
              </a:rPr>
              <a:t>, certain topics, activities and corresponding tools/strategies appear repeatedly in order to support the process. Most of these were covered or developed and used in General Education classes (ABU), respectively. To ensure that all learners have the basic skills required to work with </a:t>
            </a:r>
            <a:r>
              <a:rPr lang="en-US" sz="1100" i="1" dirty="0" err="1">
                <a:latin typeface="Century Gothic" panose="020B0502020202020204" pitchFamily="34" charset="0"/>
              </a:rPr>
              <a:t>myidea</a:t>
            </a:r>
            <a:r>
              <a:rPr lang="en-US" sz="1100" dirty="0">
                <a:latin typeface="Century Gothic" panose="020B0502020202020204" pitchFamily="34" charset="0"/>
              </a:rPr>
              <a:t>, these topics, activities and corresponding tools/strategies are briefly repeated here as necessary. Basic information is also provided to indicate where and how they are relevant in </a:t>
            </a:r>
            <a:r>
              <a:rPr lang="en-US" sz="1100" i="1" dirty="0" err="1">
                <a:latin typeface="Century Gothic" panose="020B0502020202020204" pitchFamily="34" charset="0"/>
              </a:rPr>
              <a:t>myidea</a:t>
            </a:r>
            <a:r>
              <a:rPr lang="en-US" sz="1100" dirty="0">
                <a:latin typeface="Century Gothic" panose="020B0502020202020204" pitchFamily="34" charset="0"/>
              </a:rPr>
              <a:t>. To mark such recurring topics in </a:t>
            </a:r>
            <a:r>
              <a:rPr lang="en-US" sz="1100" i="1" dirty="0" err="1">
                <a:latin typeface="Century Gothic" panose="020B0502020202020204" pitchFamily="34" charset="0"/>
              </a:rPr>
              <a:t>myidea</a:t>
            </a:r>
            <a:r>
              <a:rPr lang="en-US" sz="1100" dirty="0">
                <a:latin typeface="Century Gothic" panose="020B0502020202020204" pitchFamily="34" charset="0"/>
              </a:rPr>
              <a:t> 2.0, the arrow-in-circle icon shown here is used. This enables teachers to make explicit references while recognize the icon and understand that the topic will appear again.</a:t>
            </a:r>
          </a:p>
          <a:p>
            <a:endParaRPr lang="en-US" sz="1100" dirty="0"/>
          </a:p>
          <a:p>
            <a:endParaRPr lang="en-US" sz="1100" dirty="0"/>
          </a:p>
        </p:txBody>
      </p:sp>
      <p:sp>
        <p:nvSpPr>
          <p:cNvPr id="4" name="Foliennummernplatzhalter 3"/>
          <p:cNvSpPr>
            <a:spLocks noGrp="1"/>
          </p:cNvSpPr>
          <p:nvPr>
            <p:ph type="sldNum" sz="quarter" idx="5"/>
          </p:nvPr>
        </p:nvSpPr>
        <p:spPr/>
        <p:txBody>
          <a:bodyPr/>
          <a:lstStyle/>
          <a:p>
            <a:fld id="{552985BD-394C-4249-9520-F7128BE881DD}" type="slidenum">
              <a:rPr lang="ru-RU" smtClean="0"/>
              <a:t>1</a:t>
            </a:fld>
            <a:endParaRPr lang="ru-RU"/>
          </a:p>
        </p:txBody>
      </p:sp>
    </p:spTree>
    <p:extLst>
      <p:ext uri="{BB962C8B-B14F-4D97-AF65-F5344CB8AC3E}">
        <p14:creationId xmlns:p14="http://schemas.microsoft.com/office/powerpoint/2010/main" val="5745432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7D8123-60C1-5BF7-C158-2E3D7ADD127E}"/>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1F0CF26D-B560-3007-9E97-B6444193D363}"/>
              </a:ext>
            </a:extLst>
          </p:cNvPr>
          <p:cNvSpPr>
            <a:spLocks noGrp="1" noRot="1" noChangeAspect="1"/>
          </p:cNvSpPr>
          <p:nvPr>
            <p:ph type="sldImg"/>
          </p:nvPr>
        </p:nvSpPr>
        <p:spPr/>
        <p:txBody>
          <a:bodyPr/>
          <a:lstStyle/>
          <a:p>
            <a:endParaRPr lang="de-CH"/>
          </a:p>
        </p:txBody>
      </p:sp>
      <p:sp>
        <p:nvSpPr>
          <p:cNvPr id="3" name="Notizenplatzhalter 2">
            <a:extLst>
              <a:ext uri="{FF2B5EF4-FFF2-40B4-BE49-F238E27FC236}">
                <a16:creationId xmlns:a16="http://schemas.microsoft.com/office/drawing/2014/main" id="{42AA2092-6E30-3F92-5209-CDA0CF331C7A}"/>
              </a:ext>
            </a:extLst>
          </p:cNvPr>
          <p:cNvSpPr>
            <a:spLocks noGrp="1"/>
          </p:cNvSpPr>
          <p:nvPr>
            <p:ph type="body" idx="1"/>
          </p:nvPr>
        </p:nvSpPr>
        <p:spPr/>
        <p:txBody>
          <a:bodyPr/>
          <a:lstStyle/>
          <a:p>
            <a:r>
              <a:rPr lang="en-US" sz="1100" dirty="0">
                <a:latin typeface="Century Gothic" panose="020B0502020202020204" pitchFamily="34" charset="0"/>
              </a:rPr>
              <a:t>Some learners find it difficult to find interview partners and to contact them in an appropriate manner. However, this is not a general rule: learners who have a lot of contact with customers in their line of work are often more experienced in this area. Learners who do not have this experience very often may sometimes lack this knowledge. We therefore offer some tips on the next page.</a:t>
            </a:r>
            <a:endParaRPr lang="de-CH" sz="1100" dirty="0">
              <a:latin typeface="Century Gothic" panose="020B0502020202020204" pitchFamily="34" charset="0"/>
            </a:endParaRPr>
          </a:p>
        </p:txBody>
      </p:sp>
      <p:sp>
        <p:nvSpPr>
          <p:cNvPr id="4" name="Foliennummernplatzhalter 3">
            <a:extLst>
              <a:ext uri="{FF2B5EF4-FFF2-40B4-BE49-F238E27FC236}">
                <a16:creationId xmlns:a16="http://schemas.microsoft.com/office/drawing/2014/main" id="{65F50156-699D-0467-F97F-B1CDF1B5E3E9}"/>
              </a:ext>
            </a:extLst>
          </p:cNvPr>
          <p:cNvSpPr>
            <a:spLocks noGrp="1"/>
          </p:cNvSpPr>
          <p:nvPr>
            <p:ph type="sldNum" sz="quarter" idx="5"/>
          </p:nvPr>
        </p:nvSpPr>
        <p:spPr/>
        <p:txBody>
          <a:bodyPr/>
          <a:lstStyle/>
          <a:p>
            <a:fld id="{552985BD-394C-4249-9520-F7128BE881DD}" type="slidenum">
              <a:rPr lang="ru-RU" smtClean="0"/>
              <a:t>10</a:t>
            </a:fld>
            <a:endParaRPr lang="ru-RU"/>
          </a:p>
        </p:txBody>
      </p:sp>
    </p:spTree>
    <p:extLst>
      <p:ext uri="{BB962C8B-B14F-4D97-AF65-F5344CB8AC3E}">
        <p14:creationId xmlns:p14="http://schemas.microsoft.com/office/powerpoint/2010/main" val="7262015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198824-5922-920D-8B1F-B6E50C7934F4}"/>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E779EEA8-C33B-072C-D988-6D64E07A3735}"/>
              </a:ext>
            </a:extLst>
          </p:cNvPr>
          <p:cNvSpPr>
            <a:spLocks noGrp="1" noRot="1" noChangeAspect="1"/>
          </p:cNvSpPr>
          <p:nvPr>
            <p:ph type="sldImg"/>
          </p:nvPr>
        </p:nvSpPr>
        <p:spPr/>
        <p:txBody>
          <a:bodyPr/>
          <a:lstStyle/>
          <a:p>
            <a:endParaRPr lang="de-CH"/>
          </a:p>
        </p:txBody>
      </p:sp>
      <p:sp>
        <p:nvSpPr>
          <p:cNvPr id="3" name="Notizenplatzhalter 2">
            <a:extLst>
              <a:ext uri="{FF2B5EF4-FFF2-40B4-BE49-F238E27FC236}">
                <a16:creationId xmlns:a16="http://schemas.microsoft.com/office/drawing/2014/main" id="{278A6F5F-03C8-4AD1-AEE2-C2DDA6517ACA}"/>
              </a:ext>
            </a:extLst>
          </p:cNvPr>
          <p:cNvSpPr>
            <a:spLocks noGrp="1"/>
          </p:cNvSpPr>
          <p:nvPr>
            <p:ph type="body" idx="1"/>
          </p:nvPr>
        </p:nvSpPr>
        <p:spPr/>
        <p:txBody>
          <a:bodyPr/>
          <a:lstStyle/>
          <a:p>
            <a:endParaRPr lang="de-CH" sz="1100" dirty="0"/>
          </a:p>
        </p:txBody>
      </p:sp>
      <p:sp>
        <p:nvSpPr>
          <p:cNvPr id="4" name="Foliennummernplatzhalter 3">
            <a:extLst>
              <a:ext uri="{FF2B5EF4-FFF2-40B4-BE49-F238E27FC236}">
                <a16:creationId xmlns:a16="http://schemas.microsoft.com/office/drawing/2014/main" id="{6CC02462-BFEE-0E7D-A301-D71AE1339F65}"/>
              </a:ext>
            </a:extLst>
          </p:cNvPr>
          <p:cNvSpPr>
            <a:spLocks noGrp="1"/>
          </p:cNvSpPr>
          <p:nvPr>
            <p:ph type="sldNum" sz="quarter" idx="5"/>
          </p:nvPr>
        </p:nvSpPr>
        <p:spPr/>
        <p:txBody>
          <a:bodyPr/>
          <a:lstStyle/>
          <a:p>
            <a:fld id="{552985BD-394C-4249-9520-F7128BE881DD}" type="slidenum">
              <a:rPr lang="ru-RU" smtClean="0"/>
              <a:t>11</a:t>
            </a:fld>
            <a:endParaRPr lang="ru-RU"/>
          </a:p>
        </p:txBody>
      </p:sp>
    </p:spTree>
    <p:extLst>
      <p:ext uri="{BB962C8B-B14F-4D97-AF65-F5344CB8AC3E}">
        <p14:creationId xmlns:p14="http://schemas.microsoft.com/office/powerpoint/2010/main" val="18192505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4A36A1-D5C8-9638-B9E9-B85A5067162D}"/>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3D755C20-E4AC-45AF-8572-E8AD8F609B4B}"/>
              </a:ext>
            </a:extLst>
          </p:cNvPr>
          <p:cNvSpPr>
            <a:spLocks noGrp="1" noRot="1" noChangeAspect="1"/>
          </p:cNvSpPr>
          <p:nvPr>
            <p:ph type="sldImg"/>
          </p:nvPr>
        </p:nvSpPr>
        <p:spPr/>
        <p:txBody>
          <a:bodyPr/>
          <a:lstStyle/>
          <a:p>
            <a:endParaRPr lang="de-CH"/>
          </a:p>
        </p:txBody>
      </p:sp>
      <p:sp>
        <p:nvSpPr>
          <p:cNvPr id="3" name="Notizenplatzhalter 2">
            <a:extLst>
              <a:ext uri="{FF2B5EF4-FFF2-40B4-BE49-F238E27FC236}">
                <a16:creationId xmlns:a16="http://schemas.microsoft.com/office/drawing/2014/main" id="{6220475C-C9D9-8A6D-CAA5-1249472D5766}"/>
              </a:ext>
            </a:extLst>
          </p:cNvPr>
          <p:cNvSpPr>
            <a:spLocks noGrp="1"/>
          </p:cNvSpPr>
          <p:nvPr>
            <p:ph type="body" idx="1"/>
          </p:nvPr>
        </p:nvSpPr>
        <p:spPr/>
        <p:txBody>
          <a:bodyPr/>
          <a:lstStyle/>
          <a:p>
            <a:endParaRPr lang="de-CH" sz="1100" dirty="0"/>
          </a:p>
        </p:txBody>
      </p:sp>
      <p:sp>
        <p:nvSpPr>
          <p:cNvPr id="4" name="Foliennummernplatzhalter 3">
            <a:extLst>
              <a:ext uri="{FF2B5EF4-FFF2-40B4-BE49-F238E27FC236}">
                <a16:creationId xmlns:a16="http://schemas.microsoft.com/office/drawing/2014/main" id="{223CC804-3119-EAED-705D-DEE80A75F60C}"/>
              </a:ext>
            </a:extLst>
          </p:cNvPr>
          <p:cNvSpPr>
            <a:spLocks noGrp="1"/>
          </p:cNvSpPr>
          <p:nvPr>
            <p:ph type="sldNum" sz="quarter" idx="5"/>
          </p:nvPr>
        </p:nvSpPr>
        <p:spPr/>
        <p:txBody>
          <a:bodyPr/>
          <a:lstStyle/>
          <a:p>
            <a:fld id="{552985BD-394C-4249-9520-F7128BE881DD}" type="slidenum">
              <a:rPr lang="ru-RU" smtClean="0"/>
              <a:t>12</a:t>
            </a:fld>
            <a:endParaRPr lang="ru-RU"/>
          </a:p>
        </p:txBody>
      </p:sp>
    </p:spTree>
    <p:extLst>
      <p:ext uri="{BB962C8B-B14F-4D97-AF65-F5344CB8AC3E}">
        <p14:creationId xmlns:p14="http://schemas.microsoft.com/office/powerpoint/2010/main" val="33821424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C9A928-B9C5-68A6-630A-CF2371D673B3}"/>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177C81A1-682D-DF42-5EE3-51EB23C4655C}"/>
              </a:ext>
            </a:extLst>
          </p:cNvPr>
          <p:cNvSpPr>
            <a:spLocks noGrp="1" noRot="1" noChangeAspect="1"/>
          </p:cNvSpPr>
          <p:nvPr>
            <p:ph type="sldImg"/>
          </p:nvPr>
        </p:nvSpPr>
        <p:spPr/>
        <p:txBody>
          <a:bodyPr/>
          <a:lstStyle/>
          <a:p>
            <a:endParaRPr lang="de-CH"/>
          </a:p>
        </p:txBody>
      </p:sp>
      <p:sp>
        <p:nvSpPr>
          <p:cNvPr id="3" name="Notizenplatzhalter 2">
            <a:extLst>
              <a:ext uri="{FF2B5EF4-FFF2-40B4-BE49-F238E27FC236}">
                <a16:creationId xmlns:a16="http://schemas.microsoft.com/office/drawing/2014/main" id="{738BB237-CFE6-6CC3-943C-30C946838D2A}"/>
              </a:ext>
            </a:extLst>
          </p:cNvPr>
          <p:cNvSpPr>
            <a:spLocks noGrp="1"/>
          </p:cNvSpPr>
          <p:nvPr>
            <p:ph type="body" idx="1"/>
          </p:nvPr>
        </p:nvSpPr>
        <p:spPr/>
        <p:txBody>
          <a:bodyPr/>
          <a:lstStyle/>
          <a:p>
            <a:endParaRPr lang="de-CH" sz="1100" dirty="0"/>
          </a:p>
        </p:txBody>
      </p:sp>
      <p:sp>
        <p:nvSpPr>
          <p:cNvPr id="4" name="Foliennummernplatzhalter 3">
            <a:extLst>
              <a:ext uri="{FF2B5EF4-FFF2-40B4-BE49-F238E27FC236}">
                <a16:creationId xmlns:a16="http://schemas.microsoft.com/office/drawing/2014/main" id="{D4871E29-D12F-B207-3D8E-1BC93E1B8A23}"/>
              </a:ext>
            </a:extLst>
          </p:cNvPr>
          <p:cNvSpPr>
            <a:spLocks noGrp="1"/>
          </p:cNvSpPr>
          <p:nvPr>
            <p:ph type="sldNum" sz="quarter" idx="5"/>
          </p:nvPr>
        </p:nvSpPr>
        <p:spPr/>
        <p:txBody>
          <a:bodyPr/>
          <a:lstStyle/>
          <a:p>
            <a:fld id="{552985BD-394C-4249-9520-F7128BE881DD}" type="slidenum">
              <a:rPr lang="ru-RU" smtClean="0"/>
              <a:t>13</a:t>
            </a:fld>
            <a:endParaRPr lang="ru-RU"/>
          </a:p>
        </p:txBody>
      </p:sp>
    </p:spTree>
    <p:extLst>
      <p:ext uri="{BB962C8B-B14F-4D97-AF65-F5344CB8AC3E}">
        <p14:creationId xmlns:p14="http://schemas.microsoft.com/office/powerpoint/2010/main" val="7457832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550CB3-7249-DE9E-5CF0-996A9EF82F71}"/>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C36C492B-1E4F-D590-6F32-E3C9AF52E6C7}"/>
              </a:ext>
            </a:extLst>
          </p:cNvPr>
          <p:cNvSpPr>
            <a:spLocks noGrp="1" noRot="1" noChangeAspect="1"/>
          </p:cNvSpPr>
          <p:nvPr>
            <p:ph type="sldImg"/>
          </p:nvPr>
        </p:nvSpPr>
        <p:spPr/>
        <p:txBody>
          <a:bodyPr/>
          <a:lstStyle/>
          <a:p>
            <a:endParaRPr lang="de-CH"/>
          </a:p>
        </p:txBody>
      </p:sp>
      <p:sp>
        <p:nvSpPr>
          <p:cNvPr id="3" name="Notizenplatzhalter 2">
            <a:extLst>
              <a:ext uri="{FF2B5EF4-FFF2-40B4-BE49-F238E27FC236}">
                <a16:creationId xmlns:a16="http://schemas.microsoft.com/office/drawing/2014/main" id="{185C41E9-1FEC-80A6-1F1D-02094566460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kern="1200" noProof="0" dirty="0">
                <a:solidFill>
                  <a:schemeClr val="tx1"/>
                </a:solidFill>
                <a:latin typeface="Century Gothic" panose="020B0502020202020204" pitchFamily="34" charset="0"/>
                <a:ea typeface="+mn-ea"/>
                <a:cs typeface="+mn-cs"/>
              </a:rPr>
              <a:t>To gather feedback on their product or service ideas, learners often conduct online surveys, which are then usually answered by friends and acquaintances. Such surveys can certainly be useful. However, qualitative interviews, in which potential customers respond directly to the idea itself, are usually better suited to truly understanding how good a product or service idea is and in which direction it should be developed further.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kern="1200" noProof="0" dirty="0">
              <a:solidFill>
                <a:schemeClr val="tx1"/>
              </a:solidFill>
              <a:latin typeface="Century Gothic" panose="020B0502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kern="1200" noProof="0" dirty="0">
                <a:solidFill>
                  <a:schemeClr val="tx1"/>
                </a:solidFill>
                <a:latin typeface="Century Gothic" panose="020B0502020202020204" pitchFamily="34" charset="0"/>
                <a:ea typeface="+mn-ea"/>
                <a:cs typeface="+mn-cs"/>
              </a:rPr>
              <a:t>Within the context of </a:t>
            </a:r>
            <a:r>
              <a:rPr lang="en-GB" sz="1100" i="1" kern="1200" noProof="0" dirty="0" err="1">
                <a:solidFill>
                  <a:schemeClr val="tx1"/>
                </a:solidFill>
                <a:latin typeface="Century Gothic" panose="020B0502020202020204" pitchFamily="34" charset="0"/>
                <a:ea typeface="+mn-ea"/>
                <a:cs typeface="+mn-cs"/>
              </a:rPr>
              <a:t>myidea</a:t>
            </a:r>
            <a:r>
              <a:rPr lang="en-GB" sz="1100" kern="1200" noProof="0" dirty="0">
                <a:solidFill>
                  <a:schemeClr val="tx1"/>
                </a:solidFill>
                <a:latin typeface="Century Gothic" panose="020B0502020202020204" pitchFamily="34" charset="0"/>
                <a:ea typeface="+mn-ea"/>
                <a:cs typeface="+mn-cs"/>
              </a:rPr>
              <a:t>, learners usually do not have that much time. When setting up a real business, however, it is advisable to conduct enough qualitative interviews to be able to draw overarching observations and well-founded conclusions. This usually requires at least ten interviews.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kern="1200" noProof="0" dirty="0">
              <a:solidFill>
                <a:schemeClr val="tx1"/>
              </a:solidFill>
              <a:latin typeface="Century Gothic" panose="020B0502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kern="1200" noProof="0" dirty="0">
                <a:solidFill>
                  <a:schemeClr val="tx1"/>
                </a:solidFill>
                <a:latin typeface="Century Gothic" panose="020B0502020202020204" pitchFamily="34" charset="0"/>
                <a:ea typeface="+mn-ea"/>
                <a:cs typeface="+mn-cs"/>
              </a:rPr>
              <a:t>Below, learners will find important and practical information and tips on conducting qualitative interviews.</a:t>
            </a:r>
          </a:p>
          <a:p>
            <a:endParaRPr lang="de-CH" sz="1100" dirty="0"/>
          </a:p>
        </p:txBody>
      </p:sp>
      <p:sp>
        <p:nvSpPr>
          <p:cNvPr id="4" name="Foliennummernplatzhalter 3">
            <a:extLst>
              <a:ext uri="{FF2B5EF4-FFF2-40B4-BE49-F238E27FC236}">
                <a16:creationId xmlns:a16="http://schemas.microsoft.com/office/drawing/2014/main" id="{957C86D0-C269-4E29-F1BD-DAC3A0F3F31C}"/>
              </a:ext>
            </a:extLst>
          </p:cNvPr>
          <p:cNvSpPr>
            <a:spLocks noGrp="1"/>
          </p:cNvSpPr>
          <p:nvPr>
            <p:ph type="sldNum" sz="quarter" idx="5"/>
          </p:nvPr>
        </p:nvSpPr>
        <p:spPr/>
        <p:txBody>
          <a:bodyPr/>
          <a:lstStyle/>
          <a:p>
            <a:fld id="{552985BD-394C-4249-9520-F7128BE881DD}" type="slidenum">
              <a:rPr lang="ru-RU" smtClean="0"/>
              <a:t>14</a:t>
            </a:fld>
            <a:endParaRPr lang="ru-RU"/>
          </a:p>
        </p:txBody>
      </p:sp>
    </p:spTree>
    <p:extLst>
      <p:ext uri="{BB962C8B-B14F-4D97-AF65-F5344CB8AC3E}">
        <p14:creationId xmlns:p14="http://schemas.microsoft.com/office/powerpoint/2010/main" val="12266933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CH"/>
          </a:p>
        </p:txBody>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CH" sz="1100" kern="1200" dirty="0" err="1">
                <a:solidFill>
                  <a:schemeClr val="tx1"/>
                </a:solidFill>
                <a:latin typeface="Century Gothic" panose="020B0502020202020204" pitchFamily="34" charset="0"/>
                <a:ea typeface="+mn-ea"/>
                <a:cs typeface="+mn-cs"/>
              </a:rPr>
              <a:t>Learners</a:t>
            </a:r>
            <a:r>
              <a:rPr lang="de-CH" sz="1100" kern="1200" dirty="0">
                <a:solidFill>
                  <a:schemeClr val="tx1"/>
                </a:solidFill>
                <a:latin typeface="Century Gothic" panose="020B0502020202020204" pitchFamily="34" charset="0"/>
                <a:ea typeface="+mn-ea"/>
                <a:cs typeface="+mn-cs"/>
              </a:rPr>
              <a:t>, </a:t>
            </a:r>
            <a:r>
              <a:rPr lang="en-US" sz="1100" kern="1200" dirty="0">
                <a:solidFill>
                  <a:schemeClr val="tx1"/>
                </a:solidFill>
                <a:latin typeface="Century Gothic" panose="020B0502020202020204" pitchFamily="34" charset="0"/>
                <a:ea typeface="+mn-ea"/>
                <a:cs typeface="+mn-cs"/>
              </a:rPr>
              <a:t>as well as other aspiring entrepreneurs, often make the mistake of waiting too long to talk to potential customers. There is a common belief that you must first have an almost finished product or service before seeking feedback. However, this is a misconception: the sooner you take your idea out into the world, the better. The only important thing is that the person you are talking to can clearly understand what it is all about. This can also be achieved using a simple prototype or mock-up, as recommended in Design Thinking.</a:t>
            </a:r>
            <a:endParaRPr lang="de-CH" sz="1100" kern="1200" dirty="0">
              <a:solidFill>
                <a:schemeClr val="tx1"/>
              </a:solidFill>
              <a:latin typeface="Century Gothic" panose="020B0502020202020204" pitchFamily="34" charset="0"/>
              <a:ea typeface="+mn-ea"/>
              <a:cs typeface="+mn-cs"/>
            </a:endParaRPr>
          </a:p>
          <a:p>
            <a:endParaRPr lang="de-CH" dirty="0"/>
          </a:p>
          <a:p>
            <a:endParaRPr lang="de-CH" dirty="0"/>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entury Gothic" panose="020F03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ru-RU" sz="1200" b="0" i="0" u="none" strike="noStrike" kern="1200" cap="none" spc="0" normalizeH="0" baseline="0" noProof="0">
              <a:ln>
                <a:noFill/>
              </a:ln>
              <a:solidFill>
                <a:prstClr val="black"/>
              </a:solidFill>
              <a:effectLst/>
              <a:uLnTx/>
              <a:uFillTx/>
              <a:latin typeface="Century Gothic" panose="020F0302020204030204"/>
              <a:ea typeface="+mn-ea"/>
              <a:cs typeface="+mn-cs"/>
            </a:endParaRPr>
          </a:p>
        </p:txBody>
      </p:sp>
    </p:spTree>
    <p:extLst>
      <p:ext uri="{BB962C8B-B14F-4D97-AF65-F5344CB8AC3E}">
        <p14:creationId xmlns:p14="http://schemas.microsoft.com/office/powerpoint/2010/main" val="14826863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kern="1200" dirty="0">
                <a:solidFill>
                  <a:schemeClr val="tx1"/>
                </a:solidFill>
                <a:latin typeface="Century Gothic" panose="020B0502020202020204" pitchFamily="34" charset="0"/>
                <a:ea typeface="+mn-ea"/>
                <a:cs typeface="+mn-cs"/>
              </a:rPr>
              <a:t>The slides highlight some common mistakes that are frequently made. Regarding the first point (</a:t>
            </a:r>
            <a:r>
              <a:rPr lang="de-CH" sz="1100" kern="1200" dirty="0">
                <a:solidFill>
                  <a:schemeClr val="tx1"/>
                </a:solidFill>
                <a:latin typeface="Century Gothic" panose="020B0502020202020204" pitchFamily="34" charset="0"/>
                <a:ea typeface="+mn-ea"/>
                <a:cs typeface="+mn-cs"/>
              </a:rPr>
              <a:t>«</a:t>
            </a:r>
            <a:r>
              <a:rPr lang="en-US" sz="1100" kern="1200" dirty="0">
                <a:solidFill>
                  <a:schemeClr val="tx1"/>
                </a:solidFill>
                <a:latin typeface="Century Gothic" panose="020B0502020202020204" pitchFamily="34" charset="0"/>
                <a:ea typeface="+mn-ea"/>
                <a:cs typeface="+mn-cs"/>
              </a:rPr>
              <a:t>Keeping your idea to yourself</a:t>
            </a:r>
            <a:r>
              <a:rPr lang="de-CH" sz="1100" kern="1200" dirty="0">
                <a:solidFill>
                  <a:schemeClr val="tx1"/>
                </a:solidFill>
                <a:latin typeface="Century Gothic" panose="020B0502020202020204" pitchFamily="34" charset="0"/>
                <a:ea typeface="+mn-ea"/>
                <a:cs typeface="+mn-cs"/>
              </a:rPr>
              <a:t>»</a:t>
            </a:r>
            <a:r>
              <a:rPr lang="en-US" sz="1100" kern="1200" dirty="0">
                <a:solidFill>
                  <a:schemeClr val="tx1"/>
                </a:solidFill>
                <a:latin typeface="Century Gothic" panose="020B0502020202020204" pitchFamily="34" charset="0"/>
                <a:ea typeface="+mn-ea"/>
                <a:cs typeface="+mn-cs"/>
              </a:rPr>
              <a:t>), it is worth noting that learners often worry that their idea might be stolen. Of course, that can happen. However, as a general rule, an idea on its own is usually not worth very much, and it is unlikely that anyone will use that exact idea to set up their own business or found a company. If the idea does indeed involve technical aspects that could be protected by a patent, the rule is that you do not normally need to share these when it comes to validating the idea with potential customers for the first time.</a:t>
            </a:r>
            <a:endParaRPr lang="de-CH" sz="1100" kern="1200" dirty="0">
              <a:solidFill>
                <a:schemeClr val="tx1"/>
              </a:solidFill>
              <a:latin typeface="Century Gothic" panose="020B0502020202020204" pitchFamily="34" charset="0"/>
              <a:ea typeface="+mn-ea"/>
              <a:cs typeface="+mn-cs"/>
            </a:endParaRPr>
          </a:p>
        </p:txBody>
      </p:sp>
      <p:sp>
        <p:nvSpPr>
          <p:cNvPr id="4" name="Foliennummernplatzhalter 3"/>
          <p:cNvSpPr>
            <a:spLocks noGrp="1"/>
          </p:cNvSpPr>
          <p:nvPr>
            <p:ph type="sldNum" sz="quarter" idx="5"/>
          </p:nvPr>
        </p:nvSpPr>
        <p:spPr/>
        <p:txBody>
          <a:bodyPr/>
          <a:lstStyle/>
          <a:p>
            <a:fld id="{552985BD-394C-4249-9520-F7128BE881DD}" type="slidenum">
              <a:rPr lang="ru-RU" smtClean="0"/>
              <a:t>16</a:t>
            </a:fld>
            <a:endParaRPr lang="ru-RU"/>
          </a:p>
        </p:txBody>
      </p:sp>
    </p:spTree>
    <p:extLst>
      <p:ext uri="{BB962C8B-B14F-4D97-AF65-F5344CB8AC3E}">
        <p14:creationId xmlns:p14="http://schemas.microsoft.com/office/powerpoint/2010/main" val="134306398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kern="1200" noProof="0" dirty="0">
                <a:solidFill>
                  <a:schemeClr val="tx1"/>
                </a:solidFill>
                <a:latin typeface="Century Gothic" panose="020B0502020202020204" pitchFamily="34" charset="0"/>
                <a:ea typeface="+mn-ea"/>
                <a:cs typeface="+mn-cs"/>
              </a:rPr>
              <a:t>The following section provides a step-by-step guide to how a qualitative interview might be conducted. This is intended to assist learners and give them confidence. However, it may still be a good idea to practise conducting such an interview in advance in the safe environment of the classroom.</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kern="1200" noProof="0" dirty="0">
              <a:solidFill>
                <a:schemeClr val="tx1"/>
              </a:solidFill>
              <a:latin typeface="Century Gothic" panose="020B0502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kern="1200" noProof="0" dirty="0">
                <a:solidFill>
                  <a:schemeClr val="tx1"/>
                </a:solidFill>
                <a:latin typeface="Century Gothic" panose="020B0502020202020204" pitchFamily="34" charset="0"/>
                <a:ea typeface="+mn-ea"/>
                <a:cs typeface="+mn-cs"/>
              </a:rPr>
              <a:t>At </a:t>
            </a:r>
            <a:r>
              <a:rPr lang="en-GB" sz="1100" i="1" kern="1200" noProof="0" dirty="0" err="1">
                <a:solidFill>
                  <a:schemeClr val="tx1"/>
                </a:solidFill>
                <a:latin typeface="Century Gothic" panose="020B0502020202020204" pitchFamily="34" charset="0"/>
                <a:ea typeface="+mn-ea"/>
                <a:cs typeface="+mn-cs"/>
              </a:rPr>
              <a:t>myidea</a:t>
            </a:r>
            <a:r>
              <a:rPr lang="en-GB" sz="1100" kern="1200" noProof="0" dirty="0">
                <a:solidFill>
                  <a:schemeClr val="tx1"/>
                </a:solidFill>
                <a:latin typeface="Century Gothic" panose="020B0502020202020204" pitchFamily="34" charset="0"/>
                <a:ea typeface="+mn-ea"/>
                <a:cs typeface="+mn-cs"/>
              </a:rPr>
              <a:t>, people usually work in pairs. In this case, it makes sense for both people to actually take part in the interview, if time permits. It is important, however, to be clear about who will lead the interview and what role each person will play.</a:t>
            </a:r>
          </a:p>
          <a:p>
            <a:endParaRPr lang="de-CH" dirty="0"/>
          </a:p>
        </p:txBody>
      </p:sp>
      <p:sp>
        <p:nvSpPr>
          <p:cNvPr id="4" name="Foliennummernplatzhalter 3"/>
          <p:cNvSpPr>
            <a:spLocks noGrp="1"/>
          </p:cNvSpPr>
          <p:nvPr>
            <p:ph type="sldNum" sz="quarter" idx="5"/>
          </p:nvPr>
        </p:nvSpPr>
        <p:spPr/>
        <p:txBody>
          <a:bodyPr/>
          <a:lstStyle/>
          <a:p>
            <a:fld id="{552985BD-394C-4249-9520-F7128BE881DD}" type="slidenum">
              <a:rPr lang="ru-RU" smtClean="0"/>
              <a:t>18</a:t>
            </a:fld>
            <a:endParaRPr lang="ru-RU"/>
          </a:p>
        </p:txBody>
      </p:sp>
    </p:spTree>
    <p:extLst>
      <p:ext uri="{BB962C8B-B14F-4D97-AF65-F5344CB8AC3E}">
        <p14:creationId xmlns:p14="http://schemas.microsoft.com/office/powerpoint/2010/main" val="6280688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noProof="0" dirty="0">
                <a:latin typeface="Century Gothic" panose="020B0502020202020204" pitchFamily="34" charset="0"/>
              </a:rPr>
              <a:t>If conducting interviews is assessed or forms a compulsory part of the </a:t>
            </a:r>
            <a:r>
              <a:rPr lang="en-GB" sz="1100" i="1" noProof="0" dirty="0" err="1">
                <a:latin typeface="Century Gothic" panose="020B0502020202020204" pitchFamily="34" charset="0"/>
              </a:rPr>
              <a:t>myidea</a:t>
            </a:r>
            <a:r>
              <a:rPr lang="en-GB" sz="1100" noProof="0" dirty="0">
                <a:latin typeface="Century Gothic" panose="020B0502020202020204" pitchFamily="34" charset="0"/>
              </a:rPr>
              <a:t> project, teachers may sometimes require learners to provide the audio files. In this case, it may be advisable for the interview partners to sign a consent form (privacy notice) to confirm that they agree to this. At the same time, the interviewees should be assured that these files will only be shared within the school context.</a:t>
            </a:r>
          </a:p>
          <a:p>
            <a:endParaRPr lang="de-CH" dirty="0"/>
          </a:p>
        </p:txBody>
      </p:sp>
      <p:sp>
        <p:nvSpPr>
          <p:cNvPr id="4" name="Foliennummernplatzhalter 3"/>
          <p:cNvSpPr>
            <a:spLocks noGrp="1"/>
          </p:cNvSpPr>
          <p:nvPr>
            <p:ph type="sldNum" sz="quarter" idx="5"/>
          </p:nvPr>
        </p:nvSpPr>
        <p:spPr/>
        <p:txBody>
          <a:bodyPr/>
          <a:lstStyle/>
          <a:p>
            <a:fld id="{552985BD-394C-4249-9520-F7128BE881DD}" type="slidenum">
              <a:rPr lang="ru-RU" smtClean="0"/>
              <a:t>19</a:t>
            </a:fld>
            <a:endParaRPr lang="ru-RU"/>
          </a:p>
        </p:txBody>
      </p:sp>
    </p:spTree>
    <p:extLst>
      <p:ext uri="{BB962C8B-B14F-4D97-AF65-F5344CB8AC3E}">
        <p14:creationId xmlns:p14="http://schemas.microsoft.com/office/powerpoint/2010/main" val="78091781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fld id="{552985BD-394C-4249-9520-F7128BE881DD}" type="slidenum">
              <a:rPr lang="ru-RU" smtClean="0"/>
              <a:t>20</a:t>
            </a:fld>
            <a:endParaRPr lang="ru-RU"/>
          </a:p>
        </p:txBody>
      </p:sp>
    </p:spTree>
    <p:extLst>
      <p:ext uri="{BB962C8B-B14F-4D97-AF65-F5344CB8AC3E}">
        <p14:creationId xmlns:p14="http://schemas.microsoft.com/office/powerpoint/2010/main" val="40773906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214300-68FE-3BDF-2D92-5844BD61945D}"/>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C6DFCBA1-99B0-47AE-B78F-CEDDE7AD2177}"/>
              </a:ext>
            </a:extLst>
          </p:cNvPr>
          <p:cNvSpPr>
            <a:spLocks noGrp="1" noRot="1" noChangeAspect="1"/>
          </p:cNvSpPr>
          <p:nvPr>
            <p:ph type="sldImg"/>
          </p:nvPr>
        </p:nvSpPr>
        <p:spPr/>
        <p:txBody>
          <a:bodyPr/>
          <a:lstStyle/>
          <a:p>
            <a:endParaRPr lang="de-CH"/>
          </a:p>
        </p:txBody>
      </p:sp>
      <p:sp>
        <p:nvSpPr>
          <p:cNvPr id="3" name="Notizenplatzhalter 2">
            <a:extLst>
              <a:ext uri="{FF2B5EF4-FFF2-40B4-BE49-F238E27FC236}">
                <a16:creationId xmlns:a16="http://schemas.microsoft.com/office/drawing/2014/main" id="{872E06C7-5110-9A5A-A52C-2CE6FD4F51C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kern="1200" noProof="0" dirty="0">
              <a:solidFill>
                <a:schemeClr val="tx1"/>
              </a:solidFill>
              <a:latin typeface="Century Gothic" panose="020B0502020202020204" pitchFamily="34" charset="0"/>
              <a:ea typeface="+mn-ea"/>
              <a:cs typeface="+mn-cs"/>
            </a:endParaRPr>
          </a:p>
        </p:txBody>
      </p:sp>
      <p:sp>
        <p:nvSpPr>
          <p:cNvPr id="4" name="Foliennummernplatzhalter 3">
            <a:extLst>
              <a:ext uri="{FF2B5EF4-FFF2-40B4-BE49-F238E27FC236}">
                <a16:creationId xmlns:a16="http://schemas.microsoft.com/office/drawing/2014/main" id="{0930EE78-8077-4E0F-98C9-F074EF463D2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2040451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100" dirty="0">
                <a:latin typeface="Century Gothic" panose="020B0502020202020204" pitchFamily="34" charset="0"/>
              </a:rPr>
              <a:t>To ensure that your interview partner can respond effectively and provide information, it is important that they understand your product or service idea as clearly as possible. It is therefore advisable to illustrate the idea and bring along something «tangible». This could be, for example, a simple prototype or some mock-up screens.</a:t>
            </a:r>
            <a:endParaRPr lang="de-CH" sz="1100" dirty="0">
              <a:latin typeface="Century Gothic" panose="020B0502020202020204" pitchFamily="34" charset="0"/>
            </a:endParaRPr>
          </a:p>
        </p:txBody>
      </p:sp>
      <p:sp>
        <p:nvSpPr>
          <p:cNvPr id="4" name="Foliennummernplatzhalter 3"/>
          <p:cNvSpPr>
            <a:spLocks noGrp="1"/>
          </p:cNvSpPr>
          <p:nvPr>
            <p:ph type="sldNum" sz="quarter" idx="5"/>
          </p:nvPr>
        </p:nvSpPr>
        <p:spPr/>
        <p:txBody>
          <a:bodyPr/>
          <a:lstStyle/>
          <a:p>
            <a:fld id="{552985BD-394C-4249-9520-F7128BE881DD}" type="slidenum">
              <a:rPr lang="ru-RU" smtClean="0"/>
              <a:t>21</a:t>
            </a:fld>
            <a:endParaRPr lang="ru-RU"/>
          </a:p>
        </p:txBody>
      </p:sp>
    </p:spTree>
    <p:extLst>
      <p:ext uri="{BB962C8B-B14F-4D97-AF65-F5344CB8AC3E}">
        <p14:creationId xmlns:p14="http://schemas.microsoft.com/office/powerpoint/2010/main" val="78631101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fld id="{552985BD-394C-4249-9520-F7128BE881DD}" type="slidenum">
              <a:rPr lang="ru-RU" smtClean="0"/>
              <a:t>26</a:t>
            </a:fld>
            <a:endParaRPr lang="ru-RU"/>
          </a:p>
        </p:txBody>
      </p:sp>
    </p:spTree>
    <p:extLst>
      <p:ext uri="{BB962C8B-B14F-4D97-AF65-F5344CB8AC3E}">
        <p14:creationId xmlns:p14="http://schemas.microsoft.com/office/powerpoint/2010/main" val="28275205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noProof="0" dirty="0">
                <a:latin typeface="Century Gothic" panose="020B0502020202020204" pitchFamily="34" charset="0"/>
              </a:rPr>
              <a:t>When working with </a:t>
            </a:r>
            <a:r>
              <a:rPr lang="en-GB" sz="1100" i="1" noProof="0" dirty="0" err="1">
                <a:latin typeface="Century Gothic" panose="020B0502020202020204" pitchFamily="34" charset="0"/>
              </a:rPr>
              <a:t>myidea</a:t>
            </a:r>
            <a:r>
              <a:rPr lang="en-GB" sz="1100" noProof="0" dirty="0">
                <a:latin typeface="Century Gothic" panose="020B0502020202020204" pitchFamily="34" charset="0"/>
              </a:rPr>
              <a:t>, there are always moments in the process where interviewing relevant people provides important information – also in the form of feedback. This could be a more informal street interview or a more formal interview with an entrepreneur, an expert, etc. To ensure that learners can apply the necessary basic skills, this section covers three fundamental aspects of interviewing: planning and conducting interviews successfully; recruiting interviewees; and conducting qualitative interviews to validate business ideas.</a:t>
            </a:r>
          </a:p>
          <a:p>
            <a:endParaRPr lang="de-CH" dirty="0"/>
          </a:p>
        </p:txBody>
      </p:sp>
      <p:sp>
        <p:nvSpPr>
          <p:cNvPr id="4" name="Foliennummernplatzhalter 3"/>
          <p:cNvSpPr>
            <a:spLocks noGrp="1"/>
          </p:cNvSpPr>
          <p:nvPr>
            <p:ph type="sldNum" sz="quarter" idx="5"/>
          </p:nvPr>
        </p:nvSpPr>
        <p:spPr/>
        <p:txBody>
          <a:bodyPr/>
          <a:lstStyle/>
          <a:p>
            <a:fld id="{552985BD-394C-4249-9520-F7128BE881DD}" type="slidenum">
              <a:rPr lang="ru-RU" smtClean="0"/>
              <a:t>3</a:t>
            </a:fld>
            <a:endParaRPr lang="ru-RU"/>
          </a:p>
        </p:txBody>
      </p:sp>
    </p:spTree>
    <p:extLst>
      <p:ext uri="{BB962C8B-B14F-4D97-AF65-F5344CB8AC3E}">
        <p14:creationId xmlns:p14="http://schemas.microsoft.com/office/powerpoint/2010/main" val="22973916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CH"/>
          </a:p>
        </p:txBody>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kern="1200" noProof="0" dirty="0">
                <a:solidFill>
                  <a:schemeClr val="tx1"/>
                </a:solidFill>
                <a:latin typeface="Century Gothic" panose="020B0502020202020204" pitchFamily="34" charset="0"/>
                <a:ea typeface="+mn-ea"/>
                <a:cs typeface="+mn-cs"/>
              </a:rPr>
              <a:t>This is a good moment to halt briefly and activate learners’ previous knowledge regarding interviews. This facilitates taking first steps into the topic and offers potential linking points. </a:t>
            </a:r>
          </a:p>
        </p:txBody>
      </p:sp>
      <p:sp>
        <p:nvSpPr>
          <p:cNvPr id="4" name="Foliennummernplatzhalter 3"/>
          <p:cNvSpPr>
            <a:spLocks noGrp="1"/>
          </p:cNvSpPr>
          <p:nvPr>
            <p:ph type="sldNum" sz="quarter" idx="5"/>
          </p:nvPr>
        </p:nvSpPr>
        <p:spPr/>
        <p:txBody>
          <a:bodyPr/>
          <a:lstStyle/>
          <a:p>
            <a:fld id="{552985BD-394C-4249-9520-F7128BE881DD}" type="slidenum">
              <a:rPr lang="ru-RU" smtClean="0"/>
              <a:t>4</a:t>
            </a:fld>
            <a:endParaRPr lang="ru-RU"/>
          </a:p>
        </p:txBody>
      </p:sp>
    </p:spTree>
    <p:extLst>
      <p:ext uri="{BB962C8B-B14F-4D97-AF65-F5344CB8AC3E}">
        <p14:creationId xmlns:p14="http://schemas.microsoft.com/office/powerpoint/2010/main" val="15327042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CH"/>
          </a:p>
        </p:txBody>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kern="1200" dirty="0">
                <a:solidFill>
                  <a:schemeClr val="tx1"/>
                </a:solidFill>
                <a:latin typeface="Century Gothic" panose="020B0502020202020204" pitchFamily="34" charset="0"/>
                <a:ea typeface="+mn-ea"/>
                <a:cs typeface="+mn-cs"/>
              </a:rPr>
              <a:t>The purpose of interviews is to gather information from relevant individuals. Learners are made aware that interviews provide information that cannot (simply) be found in other sources. At the same time, we </a:t>
            </a:r>
            <a:r>
              <a:rPr lang="en-US" sz="1100" kern="1200" dirty="0" err="1">
                <a:solidFill>
                  <a:schemeClr val="tx1"/>
                </a:solidFill>
                <a:latin typeface="Century Gothic" panose="020B0502020202020204" pitchFamily="34" charset="0"/>
                <a:ea typeface="+mn-ea"/>
                <a:cs typeface="+mn-cs"/>
              </a:rPr>
              <a:t>emphasise</a:t>
            </a:r>
            <a:r>
              <a:rPr lang="en-US" sz="1100" kern="1200" dirty="0">
                <a:solidFill>
                  <a:schemeClr val="tx1"/>
                </a:solidFill>
                <a:latin typeface="Century Gothic" panose="020B0502020202020204" pitchFamily="34" charset="0"/>
                <a:ea typeface="+mn-ea"/>
                <a:cs typeface="+mn-cs"/>
              </a:rPr>
              <a:t> that experts and potential customers are key individuals to interview in the context of </a:t>
            </a:r>
            <a:r>
              <a:rPr lang="en-US" sz="1100" i="1" kern="1200" dirty="0" err="1">
                <a:solidFill>
                  <a:schemeClr val="tx1"/>
                </a:solidFill>
                <a:latin typeface="Century Gothic" panose="020B0502020202020204" pitchFamily="34" charset="0"/>
                <a:ea typeface="+mn-ea"/>
                <a:cs typeface="+mn-cs"/>
              </a:rPr>
              <a:t>myidea</a:t>
            </a:r>
            <a:r>
              <a:rPr lang="en-US" sz="1100" kern="1200" dirty="0">
                <a:solidFill>
                  <a:schemeClr val="tx1"/>
                </a:solidFill>
                <a:latin typeface="Century Gothic" panose="020B0502020202020204" pitchFamily="34" charset="0"/>
                <a:ea typeface="+mn-ea"/>
                <a:cs typeface="+mn-cs"/>
              </a:rPr>
              <a:t>.</a:t>
            </a:r>
            <a:endParaRPr lang="de-CH" sz="1100" kern="1200" dirty="0">
              <a:solidFill>
                <a:schemeClr val="tx1"/>
              </a:solidFill>
              <a:latin typeface="Century Gothic" panose="020B0502020202020204" pitchFamily="34" charset="0"/>
              <a:ea typeface="+mn-ea"/>
              <a:cs typeface="+mn-cs"/>
            </a:endParaRPr>
          </a:p>
        </p:txBody>
      </p:sp>
      <p:sp>
        <p:nvSpPr>
          <p:cNvPr id="4" name="Foliennummernplatzhalter 3"/>
          <p:cNvSpPr>
            <a:spLocks noGrp="1"/>
          </p:cNvSpPr>
          <p:nvPr>
            <p:ph type="sldNum" sz="quarter" idx="5"/>
          </p:nvPr>
        </p:nvSpPr>
        <p:spPr/>
        <p:txBody>
          <a:bodyPr/>
          <a:lstStyle/>
          <a:p>
            <a:fld id="{552985BD-394C-4249-9520-F7128BE881DD}" type="slidenum">
              <a:rPr lang="ru-RU" smtClean="0"/>
              <a:t>5</a:t>
            </a:fld>
            <a:endParaRPr lang="ru-RU"/>
          </a:p>
        </p:txBody>
      </p:sp>
    </p:spTree>
    <p:extLst>
      <p:ext uri="{BB962C8B-B14F-4D97-AF65-F5344CB8AC3E}">
        <p14:creationId xmlns:p14="http://schemas.microsoft.com/office/powerpoint/2010/main" val="28449975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CH"/>
          </a:p>
        </p:txBody>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kern="1200" noProof="0" dirty="0">
                <a:solidFill>
                  <a:schemeClr val="tx1"/>
                </a:solidFill>
                <a:latin typeface="Century Gothic" panose="020B0502020202020204" pitchFamily="34" charset="0"/>
                <a:ea typeface="+mn-ea"/>
                <a:cs typeface="+mn-cs"/>
              </a:rPr>
              <a:t>The steps listed here can also be compiled into a checklist for use. Learners are reminded that a professional demeanour is important. At this point, they can also discuss what «professional» means in a brief discussion in pairs.</a:t>
            </a:r>
          </a:p>
        </p:txBody>
      </p:sp>
      <p:sp>
        <p:nvSpPr>
          <p:cNvPr id="4" name="Foliennummernplatzhalter 3"/>
          <p:cNvSpPr>
            <a:spLocks noGrp="1"/>
          </p:cNvSpPr>
          <p:nvPr>
            <p:ph type="sldNum" sz="quarter" idx="5"/>
          </p:nvPr>
        </p:nvSpPr>
        <p:spPr/>
        <p:txBody>
          <a:bodyPr/>
          <a:lstStyle/>
          <a:p>
            <a:fld id="{552985BD-394C-4249-9520-F7128BE881DD}" type="slidenum">
              <a:rPr lang="ru-RU" smtClean="0"/>
              <a:t>6</a:t>
            </a:fld>
            <a:endParaRPr lang="ru-RU"/>
          </a:p>
        </p:txBody>
      </p:sp>
    </p:spTree>
    <p:extLst>
      <p:ext uri="{BB962C8B-B14F-4D97-AF65-F5344CB8AC3E}">
        <p14:creationId xmlns:p14="http://schemas.microsoft.com/office/powerpoint/2010/main" val="16656328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CH"/>
          </a:p>
        </p:txBody>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kern="1200" noProof="0" dirty="0">
                <a:solidFill>
                  <a:schemeClr val="tx1"/>
                </a:solidFill>
                <a:latin typeface="Century Gothic" panose="020B0502020202020204" pitchFamily="34" charset="0"/>
                <a:ea typeface="+mn-ea"/>
                <a:cs typeface="+mn-cs"/>
              </a:rPr>
              <a:t>Structuring the interview in three steps is particularly important for interviews with experts, entrepreneurs, etc. These interviews tend to be longer, more formal, and the interviewee sets aside extra time for them. It is possible that the same expert may be interviewed or asked for feedback on more than one occasion. This makes it all the more important that learners conduct themselves professionally and make a good impression. In a plenary discussion, you can ask learners to briefly summarise why a clear structure is particularly important for interviews with experts.</a:t>
            </a:r>
          </a:p>
        </p:txBody>
      </p:sp>
      <p:sp>
        <p:nvSpPr>
          <p:cNvPr id="4" name="Foliennummernplatzhalter 3"/>
          <p:cNvSpPr>
            <a:spLocks noGrp="1"/>
          </p:cNvSpPr>
          <p:nvPr>
            <p:ph type="sldNum" sz="quarter" idx="5"/>
          </p:nvPr>
        </p:nvSpPr>
        <p:spPr/>
        <p:txBody>
          <a:bodyPr/>
          <a:lstStyle/>
          <a:p>
            <a:fld id="{552985BD-394C-4249-9520-F7128BE881DD}" type="slidenum">
              <a:rPr lang="ru-RU" smtClean="0"/>
              <a:t>7</a:t>
            </a:fld>
            <a:endParaRPr lang="ru-RU"/>
          </a:p>
        </p:txBody>
      </p:sp>
    </p:spTree>
    <p:extLst>
      <p:ext uri="{BB962C8B-B14F-4D97-AF65-F5344CB8AC3E}">
        <p14:creationId xmlns:p14="http://schemas.microsoft.com/office/powerpoint/2010/main" val="11372984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CH"/>
          </a:p>
        </p:txBody>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kern="1200" noProof="0" dirty="0">
                <a:solidFill>
                  <a:schemeClr val="tx1"/>
                </a:solidFill>
                <a:latin typeface="Century Gothic" panose="020B0502020202020204" pitchFamily="34" charset="0"/>
                <a:ea typeface="+mn-ea"/>
                <a:cs typeface="+mn-cs"/>
              </a:rPr>
              <a:t>The key principles of designing interview questions are revisited. Learners should recognise that the aim is not simply to work through a list of questions and «grill» the interviewee. The aim is to encourage the interviewee to tell their story and explain things in more detail.</a:t>
            </a:r>
          </a:p>
        </p:txBody>
      </p:sp>
      <p:sp>
        <p:nvSpPr>
          <p:cNvPr id="4" name="Foliennummernplatzhalter 3"/>
          <p:cNvSpPr>
            <a:spLocks noGrp="1"/>
          </p:cNvSpPr>
          <p:nvPr>
            <p:ph type="sldNum" sz="quarter" idx="5"/>
          </p:nvPr>
        </p:nvSpPr>
        <p:spPr/>
        <p:txBody>
          <a:bodyPr/>
          <a:lstStyle/>
          <a:p>
            <a:fld id="{552985BD-394C-4249-9520-F7128BE881DD}" type="slidenum">
              <a:rPr lang="ru-RU" smtClean="0"/>
              <a:t>8</a:t>
            </a:fld>
            <a:endParaRPr lang="ru-RU"/>
          </a:p>
        </p:txBody>
      </p:sp>
    </p:spTree>
    <p:extLst>
      <p:ext uri="{BB962C8B-B14F-4D97-AF65-F5344CB8AC3E}">
        <p14:creationId xmlns:p14="http://schemas.microsoft.com/office/powerpoint/2010/main" val="40162108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CH"/>
          </a:p>
        </p:txBody>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kern="1200" dirty="0">
                <a:solidFill>
                  <a:schemeClr val="tx1"/>
                </a:solidFill>
                <a:latin typeface="Century Gothic" panose="020B0502020202020204" pitchFamily="34" charset="0"/>
                <a:ea typeface="+mn-ea"/>
                <a:cs typeface="+mn-cs"/>
              </a:rPr>
              <a:t>During Inspiration Day, participants will explore the topic of «design thinking» in a series of steps to learn how to find out more about another person and better understand their perspective, experiences and so on. Learners should not assume they know what makes the other person tick, but should actively and directly seek out this information.</a:t>
            </a:r>
            <a:endParaRPr lang="de-CH" sz="1100" kern="1200" dirty="0">
              <a:solidFill>
                <a:schemeClr val="tx1"/>
              </a:solidFill>
              <a:latin typeface="Century Gothic" panose="020B0502020202020204" pitchFamily="34" charset="0"/>
              <a:ea typeface="+mn-ea"/>
              <a:cs typeface="+mn-cs"/>
            </a:endParaRPr>
          </a:p>
        </p:txBody>
      </p:sp>
      <p:sp>
        <p:nvSpPr>
          <p:cNvPr id="4" name="Foliennummernplatzhalter 3"/>
          <p:cNvSpPr>
            <a:spLocks noGrp="1"/>
          </p:cNvSpPr>
          <p:nvPr>
            <p:ph type="sldNum" sz="quarter" idx="5"/>
          </p:nvPr>
        </p:nvSpPr>
        <p:spPr/>
        <p:txBody>
          <a:bodyPr/>
          <a:lstStyle/>
          <a:p>
            <a:fld id="{552985BD-394C-4249-9520-F7128BE881DD}" type="slidenum">
              <a:rPr lang="ru-RU" smtClean="0"/>
              <a:t>9</a:t>
            </a:fld>
            <a:endParaRPr lang="ru-RU"/>
          </a:p>
        </p:txBody>
      </p:sp>
    </p:spTree>
    <p:extLst>
      <p:ext uri="{BB962C8B-B14F-4D97-AF65-F5344CB8AC3E}">
        <p14:creationId xmlns:p14="http://schemas.microsoft.com/office/powerpoint/2010/main" val="4108777444"/>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80.png"/><Relationship Id="rId3" Type="http://schemas.openxmlformats.org/officeDocument/2006/relationships/image" Target="../media/image78.png"/><Relationship Id="rId7" Type="http://schemas.openxmlformats.org/officeDocument/2006/relationships/image" Target="../media/image67.png"/><Relationship Id="rId2" Type="http://schemas.openxmlformats.org/officeDocument/2006/relationships/image" Target="../media/image77.png"/><Relationship Id="rId1" Type="http://schemas.openxmlformats.org/officeDocument/2006/relationships/slideMaster" Target="../slideMasters/slideMaster1.xml"/><Relationship Id="rId6" Type="http://schemas.openxmlformats.org/officeDocument/2006/relationships/image" Target="../media/image1.png"/><Relationship Id="rId5" Type="http://schemas.openxmlformats.org/officeDocument/2006/relationships/image" Target="../media/image59.png"/><Relationship Id="rId4" Type="http://schemas.openxmlformats.org/officeDocument/2006/relationships/image" Target="../media/image79.png"/><Relationship Id="rId9" Type="http://schemas.openxmlformats.org/officeDocument/2006/relationships/image" Target="../media/image45.png"/></Relationships>
</file>

<file path=ppt/slideLayouts/_rels/slideLayout100.xml.rels><?xml version="1.0" encoding="UTF-8" standalone="yes"?>
<Relationships xmlns="http://schemas.openxmlformats.org/package/2006/relationships"><Relationship Id="rId8" Type="http://schemas.openxmlformats.org/officeDocument/2006/relationships/image" Target="../media/image107.png"/><Relationship Id="rId3" Type="http://schemas.openxmlformats.org/officeDocument/2006/relationships/image" Target="../media/image170.png"/><Relationship Id="rId7" Type="http://schemas.openxmlformats.org/officeDocument/2006/relationships/image" Target="../media/image172.png"/><Relationship Id="rId2" Type="http://schemas.openxmlformats.org/officeDocument/2006/relationships/image" Target="../media/image169.png"/><Relationship Id="rId1" Type="http://schemas.openxmlformats.org/officeDocument/2006/relationships/slideMaster" Target="../slideMasters/slideMaster2.xml"/><Relationship Id="rId6" Type="http://schemas.openxmlformats.org/officeDocument/2006/relationships/image" Target="../media/image165.png"/><Relationship Id="rId5" Type="http://schemas.openxmlformats.org/officeDocument/2006/relationships/image" Target="../media/image171.png"/><Relationship Id="rId10" Type="http://schemas.openxmlformats.org/officeDocument/2006/relationships/image" Target="../media/image174.png"/><Relationship Id="rId4" Type="http://schemas.openxmlformats.org/officeDocument/2006/relationships/image" Target="../media/image45.png"/><Relationship Id="rId9" Type="http://schemas.openxmlformats.org/officeDocument/2006/relationships/image" Target="../media/image173.png"/></Relationships>
</file>

<file path=ppt/slideLayouts/_rels/slideLayout101.xml.rels><?xml version="1.0" encoding="UTF-8" standalone="yes"?>
<Relationships xmlns="http://schemas.openxmlformats.org/package/2006/relationships"><Relationship Id="rId8" Type="http://schemas.openxmlformats.org/officeDocument/2006/relationships/image" Target="../media/image178.png"/><Relationship Id="rId3" Type="http://schemas.openxmlformats.org/officeDocument/2006/relationships/image" Target="../media/image45.png"/><Relationship Id="rId7" Type="http://schemas.openxmlformats.org/officeDocument/2006/relationships/image" Target="../media/image177.png"/><Relationship Id="rId2" Type="http://schemas.openxmlformats.org/officeDocument/2006/relationships/image" Target="../media/image175.png"/><Relationship Id="rId1" Type="http://schemas.openxmlformats.org/officeDocument/2006/relationships/slideMaster" Target="../slideMasters/slideMaster2.xml"/><Relationship Id="rId6" Type="http://schemas.openxmlformats.org/officeDocument/2006/relationships/image" Target="../media/image176.png"/><Relationship Id="rId5" Type="http://schemas.openxmlformats.org/officeDocument/2006/relationships/image" Target="../media/image165.png"/><Relationship Id="rId4" Type="http://schemas.openxmlformats.org/officeDocument/2006/relationships/image" Target="../media/image171.png"/></Relationships>
</file>

<file path=ppt/slideLayouts/_rels/slideLayout102.xml.rels><?xml version="1.0" encoding="UTF-8" standalone="yes"?>
<Relationships xmlns="http://schemas.openxmlformats.org/package/2006/relationships"><Relationship Id="rId8" Type="http://schemas.openxmlformats.org/officeDocument/2006/relationships/image" Target="../media/image173.png"/><Relationship Id="rId3" Type="http://schemas.openxmlformats.org/officeDocument/2006/relationships/image" Target="../media/image38.png"/><Relationship Id="rId7" Type="http://schemas.openxmlformats.org/officeDocument/2006/relationships/image" Target="../media/image107.png"/><Relationship Id="rId2" Type="http://schemas.openxmlformats.org/officeDocument/2006/relationships/image" Target="../media/image169.png"/><Relationship Id="rId1" Type="http://schemas.openxmlformats.org/officeDocument/2006/relationships/slideMaster" Target="../slideMasters/slideMaster2.xml"/><Relationship Id="rId6" Type="http://schemas.openxmlformats.org/officeDocument/2006/relationships/image" Target="../media/image165.png"/><Relationship Id="rId5" Type="http://schemas.openxmlformats.org/officeDocument/2006/relationships/image" Target="../media/image171.png"/><Relationship Id="rId4" Type="http://schemas.openxmlformats.org/officeDocument/2006/relationships/image" Target="../media/image45.png"/><Relationship Id="rId9" Type="http://schemas.openxmlformats.org/officeDocument/2006/relationships/image" Target="../media/image179.png"/></Relationships>
</file>

<file path=ppt/slideLayouts/_rels/slideLayout103.xml.rels><?xml version="1.0" encoding="UTF-8" standalone="yes"?>
<Relationships xmlns="http://schemas.openxmlformats.org/package/2006/relationships"><Relationship Id="rId8" Type="http://schemas.openxmlformats.org/officeDocument/2006/relationships/image" Target="../media/image173.png"/><Relationship Id="rId3" Type="http://schemas.openxmlformats.org/officeDocument/2006/relationships/image" Target="../media/image168.png"/><Relationship Id="rId7" Type="http://schemas.openxmlformats.org/officeDocument/2006/relationships/image" Target="../media/image107.png"/><Relationship Id="rId2" Type="http://schemas.openxmlformats.org/officeDocument/2006/relationships/image" Target="../media/image180.png"/><Relationship Id="rId1" Type="http://schemas.openxmlformats.org/officeDocument/2006/relationships/slideMaster" Target="../slideMasters/slideMaster2.xml"/><Relationship Id="rId6" Type="http://schemas.openxmlformats.org/officeDocument/2006/relationships/image" Target="../media/image165.png"/><Relationship Id="rId11" Type="http://schemas.openxmlformats.org/officeDocument/2006/relationships/image" Target="../media/image182.png"/><Relationship Id="rId5" Type="http://schemas.openxmlformats.org/officeDocument/2006/relationships/image" Target="../media/image171.png"/><Relationship Id="rId10" Type="http://schemas.openxmlformats.org/officeDocument/2006/relationships/image" Target="../media/image181.png"/><Relationship Id="rId4" Type="http://schemas.openxmlformats.org/officeDocument/2006/relationships/image" Target="../media/image45.png"/><Relationship Id="rId9" Type="http://schemas.openxmlformats.org/officeDocument/2006/relationships/image" Target="../media/image174.png"/></Relationships>
</file>

<file path=ppt/slideLayouts/_rels/slideLayout104.xml.rels><?xml version="1.0" encoding="UTF-8" standalone="yes"?>
<Relationships xmlns="http://schemas.openxmlformats.org/package/2006/relationships"><Relationship Id="rId8" Type="http://schemas.openxmlformats.org/officeDocument/2006/relationships/image" Target="../media/image186.png"/><Relationship Id="rId3" Type="http://schemas.openxmlformats.org/officeDocument/2006/relationships/image" Target="../media/image184.png"/><Relationship Id="rId7" Type="http://schemas.openxmlformats.org/officeDocument/2006/relationships/image" Target="../media/image185.png"/><Relationship Id="rId2" Type="http://schemas.openxmlformats.org/officeDocument/2006/relationships/image" Target="../media/image183.png"/><Relationship Id="rId1" Type="http://schemas.openxmlformats.org/officeDocument/2006/relationships/slideMaster" Target="../slideMasters/slideMaster2.xml"/><Relationship Id="rId6" Type="http://schemas.openxmlformats.org/officeDocument/2006/relationships/image" Target="../media/image171.png"/><Relationship Id="rId5" Type="http://schemas.openxmlformats.org/officeDocument/2006/relationships/image" Target="../media/image165.png"/><Relationship Id="rId4" Type="http://schemas.openxmlformats.org/officeDocument/2006/relationships/image" Target="../media/image45.png"/><Relationship Id="rId9" Type="http://schemas.openxmlformats.org/officeDocument/2006/relationships/image" Target="../media/image187.png"/></Relationships>
</file>

<file path=ppt/slideLayouts/_rels/slideLayout105.xml.rels><?xml version="1.0" encoding="UTF-8" standalone="yes"?>
<Relationships xmlns="http://schemas.openxmlformats.org/package/2006/relationships"><Relationship Id="rId8" Type="http://schemas.openxmlformats.org/officeDocument/2006/relationships/image" Target="../media/image191.png"/><Relationship Id="rId3" Type="http://schemas.openxmlformats.org/officeDocument/2006/relationships/image" Target="../media/image163.png"/><Relationship Id="rId7" Type="http://schemas.openxmlformats.org/officeDocument/2006/relationships/image" Target="../media/image190.png"/><Relationship Id="rId2" Type="http://schemas.openxmlformats.org/officeDocument/2006/relationships/image" Target="../media/image188.png"/><Relationship Id="rId1" Type="http://schemas.openxmlformats.org/officeDocument/2006/relationships/slideMaster" Target="../slideMasters/slideMaster2.xml"/><Relationship Id="rId6" Type="http://schemas.openxmlformats.org/officeDocument/2006/relationships/image" Target="../media/image189.png"/><Relationship Id="rId5" Type="http://schemas.openxmlformats.org/officeDocument/2006/relationships/image" Target="../media/image171.png"/><Relationship Id="rId4" Type="http://schemas.openxmlformats.org/officeDocument/2006/relationships/image" Target="../media/image45.png"/></Relationships>
</file>

<file path=ppt/slideLayouts/_rels/slideLayout106.xml.rels><?xml version="1.0" encoding="UTF-8" standalone="yes"?>
<Relationships xmlns="http://schemas.openxmlformats.org/package/2006/relationships"><Relationship Id="rId8" Type="http://schemas.openxmlformats.org/officeDocument/2006/relationships/image" Target="../media/image107.png"/><Relationship Id="rId3" Type="http://schemas.openxmlformats.org/officeDocument/2006/relationships/image" Target="../media/image169.png"/><Relationship Id="rId7" Type="http://schemas.openxmlformats.org/officeDocument/2006/relationships/image" Target="../media/image194.png"/><Relationship Id="rId2" Type="http://schemas.openxmlformats.org/officeDocument/2006/relationships/image" Target="../media/image192.png"/><Relationship Id="rId1" Type="http://schemas.openxmlformats.org/officeDocument/2006/relationships/slideMaster" Target="../slideMasters/slideMaster2.xml"/><Relationship Id="rId6" Type="http://schemas.openxmlformats.org/officeDocument/2006/relationships/image" Target="../media/image193.png"/><Relationship Id="rId5" Type="http://schemas.openxmlformats.org/officeDocument/2006/relationships/image" Target="../media/image171.png"/><Relationship Id="rId4" Type="http://schemas.openxmlformats.org/officeDocument/2006/relationships/image" Target="../media/image45.png"/><Relationship Id="rId9" Type="http://schemas.openxmlformats.org/officeDocument/2006/relationships/image" Target="../media/image195.png"/></Relationships>
</file>

<file path=ppt/slideLayouts/_rels/slideLayout10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196.png"/><Relationship Id="rId1" Type="http://schemas.openxmlformats.org/officeDocument/2006/relationships/slideMaster" Target="../slideMasters/slideMaster2.xml"/><Relationship Id="rId6" Type="http://schemas.openxmlformats.org/officeDocument/2006/relationships/image" Target="../media/image199.png"/><Relationship Id="rId5" Type="http://schemas.openxmlformats.org/officeDocument/2006/relationships/image" Target="../media/image107.png"/><Relationship Id="rId4" Type="http://schemas.openxmlformats.org/officeDocument/2006/relationships/image" Target="../media/image198.png"/></Relationships>
</file>

<file path=ppt/slideLayouts/_rels/slideLayout108.xml.rels><?xml version="1.0" encoding="UTF-8" standalone="yes"?>
<Relationships xmlns="http://schemas.openxmlformats.org/package/2006/relationships"><Relationship Id="rId8" Type="http://schemas.openxmlformats.org/officeDocument/2006/relationships/image" Target="../media/image202.png"/><Relationship Id="rId3" Type="http://schemas.openxmlformats.org/officeDocument/2006/relationships/image" Target="../media/image170.png"/><Relationship Id="rId7" Type="http://schemas.openxmlformats.org/officeDocument/2006/relationships/image" Target="../media/image107.png"/><Relationship Id="rId2" Type="http://schemas.openxmlformats.org/officeDocument/2006/relationships/image" Target="../media/image200.png"/><Relationship Id="rId1" Type="http://schemas.openxmlformats.org/officeDocument/2006/relationships/slideMaster" Target="../slideMasters/slideMaster2.xml"/><Relationship Id="rId6" Type="http://schemas.openxmlformats.org/officeDocument/2006/relationships/image" Target="../media/image201.png"/><Relationship Id="rId5" Type="http://schemas.openxmlformats.org/officeDocument/2006/relationships/image" Target="../media/image171.png"/><Relationship Id="rId4" Type="http://schemas.openxmlformats.org/officeDocument/2006/relationships/image" Target="../media/image45.png"/></Relationships>
</file>

<file path=ppt/slideLayouts/_rels/slideLayout109.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image" Target="../media/image162.png"/><Relationship Id="rId7" Type="http://schemas.openxmlformats.org/officeDocument/2006/relationships/image" Target="../media/image207.png"/><Relationship Id="rId2" Type="http://schemas.openxmlformats.org/officeDocument/2006/relationships/image" Target="../media/image203.png"/><Relationship Id="rId1" Type="http://schemas.openxmlformats.org/officeDocument/2006/relationships/slideMaster" Target="../slideMasters/slideMaster2.xml"/><Relationship Id="rId6" Type="http://schemas.openxmlformats.org/officeDocument/2006/relationships/image" Target="../media/image206.png"/><Relationship Id="rId5" Type="http://schemas.openxmlformats.org/officeDocument/2006/relationships/image" Target="../media/image205.png"/><Relationship Id="rId4" Type="http://schemas.openxmlformats.org/officeDocument/2006/relationships/image" Target="../media/image204.png"/><Relationship Id="rId9" Type="http://schemas.openxmlformats.org/officeDocument/2006/relationships/image" Target="../media/image45.png"/></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84.png"/><Relationship Id="rId13" Type="http://schemas.openxmlformats.org/officeDocument/2006/relationships/image" Target="../media/image88.png"/><Relationship Id="rId3" Type="http://schemas.openxmlformats.org/officeDocument/2006/relationships/image" Target="../media/image45.png"/><Relationship Id="rId7" Type="http://schemas.openxmlformats.org/officeDocument/2006/relationships/image" Target="../media/image83.png"/><Relationship Id="rId12" Type="http://schemas.openxmlformats.org/officeDocument/2006/relationships/image" Target="../media/image87.png"/><Relationship Id="rId2" Type="http://schemas.openxmlformats.org/officeDocument/2006/relationships/image" Target="../media/image65.png"/><Relationship Id="rId1" Type="http://schemas.openxmlformats.org/officeDocument/2006/relationships/slideMaster" Target="../slideMasters/slideMaster1.xml"/><Relationship Id="rId6" Type="http://schemas.openxmlformats.org/officeDocument/2006/relationships/image" Target="../media/image82.png"/><Relationship Id="rId11" Type="http://schemas.openxmlformats.org/officeDocument/2006/relationships/image" Target="../media/image74.png"/><Relationship Id="rId5" Type="http://schemas.openxmlformats.org/officeDocument/2006/relationships/image" Target="../media/image75.png"/><Relationship Id="rId10" Type="http://schemas.openxmlformats.org/officeDocument/2006/relationships/image" Target="../media/image86.png"/><Relationship Id="rId4" Type="http://schemas.openxmlformats.org/officeDocument/2006/relationships/image" Target="../media/image81.png"/><Relationship Id="rId9" Type="http://schemas.openxmlformats.org/officeDocument/2006/relationships/image" Target="../media/image85.png"/></Relationships>
</file>

<file path=ppt/slideLayouts/_rels/slideLayout110.xml.rels><?xml version="1.0" encoding="UTF-8" standalone="yes"?>
<Relationships xmlns="http://schemas.openxmlformats.org/package/2006/relationships"><Relationship Id="rId8" Type="http://schemas.openxmlformats.org/officeDocument/2006/relationships/image" Target="../media/image211.png"/><Relationship Id="rId3" Type="http://schemas.openxmlformats.org/officeDocument/2006/relationships/image" Target="../media/image208.png"/><Relationship Id="rId7" Type="http://schemas.openxmlformats.org/officeDocument/2006/relationships/image" Target="../media/image210.png"/><Relationship Id="rId2" Type="http://schemas.openxmlformats.org/officeDocument/2006/relationships/image" Target="../media/image67.png"/><Relationship Id="rId1" Type="http://schemas.openxmlformats.org/officeDocument/2006/relationships/slideMaster" Target="../slideMasters/slideMaster2.xml"/><Relationship Id="rId6" Type="http://schemas.openxmlformats.org/officeDocument/2006/relationships/image" Target="../media/image207.png"/><Relationship Id="rId5" Type="http://schemas.openxmlformats.org/officeDocument/2006/relationships/image" Target="../media/image45.png"/><Relationship Id="rId10" Type="http://schemas.openxmlformats.org/officeDocument/2006/relationships/image" Target="../media/image213.png"/><Relationship Id="rId4" Type="http://schemas.openxmlformats.org/officeDocument/2006/relationships/image" Target="../media/image209.png"/><Relationship Id="rId9" Type="http://schemas.openxmlformats.org/officeDocument/2006/relationships/image" Target="../media/image212.png"/></Relationships>
</file>

<file path=ppt/slideLayouts/_rels/slideLayout111.xml.rels><?xml version="1.0" encoding="UTF-8" standalone="yes"?>
<Relationships xmlns="http://schemas.openxmlformats.org/package/2006/relationships"><Relationship Id="rId8" Type="http://schemas.openxmlformats.org/officeDocument/2006/relationships/image" Target="../media/image217.png"/><Relationship Id="rId3" Type="http://schemas.openxmlformats.org/officeDocument/2006/relationships/image" Target="../media/image215.png"/><Relationship Id="rId7" Type="http://schemas.openxmlformats.org/officeDocument/2006/relationships/image" Target="../media/image211.png"/><Relationship Id="rId2" Type="http://schemas.openxmlformats.org/officeDocument/2006/relationships/image" Target="../media/image214.png"/><Relationship Id="rId1" Type="http://schemas.openxmlformats.org/officeDocument/2006/relationships/slideMaster" Target="../slideMasters/slideMaster2.xml"/><Relationship Id="rId6" Type="http://schemas.openxmlformats.org/officeDocument/2006/relationships/image" Target="../media/image107.png"/><Relationship Id="rId5" Type="http://schemas.openxmlformats.org/officeDocument/2006/relationships/image" Target="../media/image45.png"/><Relationship Id="rId10" Type="http://schemas.openxmlformats.org/officeDocument/2006/relationships/image" Target="../media/image162.png"/><Relationship Id="rId4" Type="http://schemas.openxmlformats.org/officeDocument/2006/relationships/image" Target="../media/image216.png"/><Relationship Id="rId9" Type="http://schemas.openxmlformats.org/officeDocument/2006/relationships/image" Target="../media/image207.png"/></Relationships>
</file>

<file path=ppt/slideLayouts/_rels/slideLayout112.xml.rels><?xml version="1.0" encoding="UTF-8" standalone="yes"?>
<Relationships xmlns="http://schemas.openxmlformats.org/package/2006/relationships"><Relationship Id="rId3" Type="http://schemas.openxmlformats.org/officeDocument/2006/relationships/image" Target="../media/image219.png"/><Relationship Id="rId7" Type="http://schemas.openxmlformats.org/officeDocument/2006/relationships/image" Target="../media/image107.png"/><Relationship Id="rId2" Type="http://schemas.openxmlformats.org/officeDocument/2006/relationships/image" Target="../media/image218.png"/><Relationship Id="rId1" Type="http://schemas.openxmlformats.org/officeDocument/2006/relationships/slideMaster" Target="../slideMasters/slideMaster2.xml"/><Relationship Id="rId6" Type="http://schemas.openxmlformats.org/officeDocument/2006/relationships/image" Target="../media/image207.png"/><Relationship Id="rId5" Type="http://schemas.openxmlformats.org/officeDocument/2006/relationships/image" Target="../media/image211.png"/><Relationship Id="rId4" Type="http://schemas.openxmlformats.org/officeDocument/2006/relationships/image" Target="../media/image45.png"/></Relationships>
</file>

<file path=ppt/slideLayouts/_rels/slideLayout113.xml.rels><?xml version="1.0" encoding="UTF-8" standalone="yes"?>
<Relationships xmlns="http://schemas.openxmlformats.org/package/2006/relationships"><Relationship Id="rId8" Type="http://schemas.openxmlformats.org/officeDocument/2006/relationships/image" Target="../media/image211.png"/><Relationship Id="rId3" Type="http://schemas.openxmlformats.org/officeDocument/2006/relationships/image" Target="../media/image221.png"/><Relationship Id="rId7" Type="http://schemas.openxmlformats.org/officeDocument/2006/relationships/image" Target="../media/image182.png"/><Relationship Id="rId2" Type="http://schemas.openxmlformats.org/officeDocument/2006/relationships/image" Target="../media/image220.png"/><Relationship Id="rId1" Type="http://schemas.openxmlformats.org/officeDocument/2006/relationships/slideMaster" Target="../slideMasters/slideMaster2.xml"/><Relationship Id="rId6" Type="http://schemas.openxmlformats.org/officeDocument/2006/relationships/image" Target="../media/image107.png"/><Relationship Id="rId5" Type="http://schemas.openxmlformats.org/officeDocument/2006/relationships/image" Target="../media/image45.png"/><Relationship Id="rId4" Type="http://schemas.openxmlformats.org/officeDocument/2006/relationships/image" Target="../media/image222.png"/></Relationships>
</file>

<file path=ppt/slideLayouts/_rels/slideLayout114.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223.png"/><Relationship Id="rId7" Type="http://schemas.openxmlformats.org/officeDocument/2006/relationships/image" Target="../media/image162.png"/><Relationship Id="rId2" Type="http://schemas.openxmlformats.org/officeDocument/2006/relationships/image" Target="../media/image208.png"/><Relationship Id="rId1" Type="http://schemas.openxmlformats.org/officeDocument/2006/relationships/slideMaster" Target="../slideMasters/slideMaster2.xml"/><Relationship Id="rId6" Type="http://schemas.openxmlformats.org/officeDocument/2006/relationships/image" Target="../media/image224.png"/><Relationship Id="rId5" Type="http://schemas.openxmlformats.org/officeDocument/2006/relationships/image" Target="../media/image211.png"/><Relationship Id="rId4" Type="http://schemas.openxmlformats.org/officeDocument/2006/relationships/image" Target="../media/image45.png"/><Relationship Id="rId9" Type="http://schemas.openxmlformats.org/officeDocument/2006/relationships/image" Target="../media/image107.png"/></Relationships>
</file>

<file path=ppt/slideLayouts/_rels/slideLayout115.xml.rels><?xml version="1.0" encoding="UTF-8" standalone="yes"?>
<Relationships xmlns="http://schemas.openxmlformats.org/package/2006/relationships"><Relationship Id="rId8" Type="http://schemas.openxmlformats.org/officeDocument/2006/relationships/image" Target="../media/image207.png"/><Relationship Id="rId3" Type="http://schemas.openxmlformats.org/officeDocument/2006/relationships/image" Target="../media/image226.png"/><Relationship Id="rId7" Type="http://schemas.openxmlformats.org/officeDocument/2006/relationships/image" Target="../media/image206.png"/><Relationship Id="rId2" Type="http://schemas.openxmlformats.org/officeDocument/2006/relationships/image" Target="../media/image225.png"/><Relationship Id="rId1" Type="http://schemas.openxmlformats.org/officeDocument/2006/relationships/slideMaster" Target="../slideMasters/slideMaster2.xml"/><Relationship Id="rId6" Type="http://schemas.openxmlformats.org/officeDocument/2006/relationships/image" Target="../media/image227.png"/><Relationship Id="rId5" Type="http://schemas.openxmlformats.org/officeDocument/2006/relationships/image" Target="../media/image211.png"/><Relationship Id="rId4" Type="http://schemas.openxmlformats.org/officeDocument/2006/relationships/image" Target="../media/image45.png"/></Relationships>
</file>

<file path=ppt/slideLayouts/_rels/slideLayout116.xml.rels><?xml version="1.0" encoding="UTF-8" standalone="yes"?>
<Relationships xmlns="http://schemas.openxmlformats.org/package/2006/relationships"><Relationship Id="rId8" Type="http://schemas.openxmlformats.org/officeDocument/2006/relationships/image" Target="../media/image231.png"/><Relationship Id="rId3" Type="http://schemas.openxmlformats.org/officeDocument/2006/relationships/image" Target="../media/image45.png"/><Relationship Id="rId7" Type="http://schemas.openxmlformats.org/officeDocument/2006/relationships/image" Target="../media/image222.png"/><Relationship Id="rId2" Type="http://schemas.openxmlformats.org/officeDocument/2006/relationships/image" Target="../media/image228.png"/><Relationship Id="rId1" Type="http://schemas.openxmlformats.org/officeDocument/2006/relationships/slideMaster" Target="../slideMasters/slideMaster2.xml"/><Relationship Id="rId6" Type="http://schemas.openxmlformats.org/officeDocument/2006/relationships/image" Target="../media/image230.png"/><Relationship Id="rId5" Type="http://schemas.openxmlformats.org/officeDocument/2006/relationships/image" Target="../media/image229.png"/><Relationship Id="rId4" Type="http://schemas.openxmlformats.org/officeDocument/2006/relationships/image" Target="../media/image211.png"/><Relationship Id="rId9" Type="http://schemas.openxmlformats.org/officeDocument/2006/relationships/image" Target="../media/image162.png"/></Relationships>
</file>

<file path=ppt/slideLayouts/_rels/slideLayout117.xml.rels><?xml version="1.0" encoding="UTF-8" standalone="yes"?>
<Relationships xmlns="http://schemas.openxmlformats.org/package/2006/relationships"><Relationship Id="rId8" Type="http://schemas.openxmlformats.org/officeDocument/2006/relationships/image" Target="../media/image234.png"/><Relationship Id="rId3" Type="http://schemas.openxmlformats.org/officeDocument/2006/relationships/image" Target="../media/image233.png"/><Relationship Id="rId7" Type="http://schemas.openxmlformats.org/officeDocument/2006/relationships/image" Target="../media/image162.png"/><Relationship Id="rId2" Type="http://schemas.openxmlformats.org/officeDocument/2006/relationships/image" Target="../media/image232.png"/><Relationship Id="rId1" Type="http://schemas.openxmlformats.org/officeDocument/2006/relationships/slideMaster" Target="../slideMasters/slideMaster2.xml"/><Relationship Id="rId6" Type="http://schemas.openxmlformats.org/officeDocument/2006/relationships/image" Target="../media/image210.png"/><Relationship Id="rId5" Type="http://schemas.openxmlformats.org/officeDocument/2006/relationships/image" Target="../media/image211.png"/><Relationship Id="rId4" Type="http://schemas.openxmlformats.org/officeDocument/2006/relationships/image" Target="../media/image45.png"/></Relationships>
</file>

<file path=ppt/slideLayouts/_rels/slideLayout118.xml.rels><?xml version="1.0" encoding="UTF-8" standalone="yes"?>
<Relationships xmlns="http://schemas.openxmlformats.org/package/2006/relationships"><Relationship Id="rId3" Type="http://schemas.openxmlformats.org/officeDocument/2006/relationships/image" Target="../media/image236.png"/><Relationship Id="rId7" Type="http://schemas.openxmlformats.org/officeDocument/2006/relationships/image" Target="../media/image238.png"/><Relationship Id="rId2" Type="http://schemas.openxmlformats.org/officeDocument/2006/relationships/image" Target="../media/image235.png"/><Relationship Id="rId1" Type="http://schemas.openxmlformats.org/officeDocument/2006/relationships/slideMaster" Target="../slideMasters/slideMaster2.xml"/><Relationship Id="rId6" Type="http://schemas.openxmlformats.org/officeDocument/2006/relationships/image" Target="../media/image237.png"/><Relationship Id="rId5" Type="http://schemas.openxmlformats.org/officeDocument/2006/relationships/image" Target="../media/image211.png"/><Relationship Id="rId4" Type="http://schemas.openxmlformats.org/officeDocument/2006/relationships/image" Target="../media/image45.png"/></Relationships>
</file>

<file path=ppt/slideLayouts/_rels/slideLayout119.xml.rels><?xml version="1.0" encoding="UTF-8" standalone="yes"?>
<Relationships xmlns="http://schemas.openxmlformats.org/package/2006/relationships"><Relationship Id="rId8" Type="http://schemas.openxmlformats.org/officeDocument/2006/relationships/image" Target="../media/image241.png"/><Relationship Id="rId3" Type="http://schemas.openxmlformats.org/officeDocument/2006/relationships/image" Target="../media/image240.png"/><Relationship Id="rId7" Type="http://schemas.openxmlformats.org/officeDocument/2006/relationships/image" Target="../media/image5.png"/><Relationship Id="rId2" Type="http://schemas.openxmlformats.org/officeDocument/2006/relationships/image" Target="../media/image239.png"/><Relationship Id="rId1" Type="http://schemas.openxmlformats.org/officeDocument/2006/relationships/slideMaster" Target="../slideMasters/slideMaster2.xml"/><Relationship Id="rId6" Type="http://schemas.openxmlformats.org/officeDocument/2006/relationships/image" Target="../media/image50.png"/><Relationship Id="rId5" Type="http://schemas.openxmlformats.org/officeDocument/2006/relationships/image" Target="../media/image167.png"/><Relationship Id="rId10" Type="http://schemas.openxmlformats.org/officeDocument/2006/relationships/image" Target="../media/image243.png"/><Relationship Id="rId4" Type="http://schemas.openxmlformats.org/officeDocument/2006/relationships/image" Target="../media/image45.png"/><Relationship Id="rId9" Type="http://schemas.openxmlformats.org/officeDocument/2006/relationships/image" Target="../media/image242.png"/></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92.png"/><Relationship Id="rId3" Type="http://schemas.openxmlformats.org/officeDocument/2006/relationships/image" Target="../media/image45.png"/><Relationship Id="rId7" Type="http://schemas.openxmlformats.org/officeDocument/2006/relationships/image" Target="../media/image91.png"/><Relationship Id="rId2" Type="http://schemas.openxmlformats.org/officeDocument/2006/relationships/image" Target="../media/image89.png"/><Relationship Id="rId1" Type="http://schemas.openxmlformats.org/officeDocument/2006/relationships/slideMaster" Target="../slideMasters/slideMaster1.xml"/><Relationship Id="rId6" Type="http://schemas.openxmlformats.org/officeDocument/2006/relationships/image" Target="../media/image90.png"/><Relationship Id="rId11" Type="http://schemas.openxmlformats.org/officeDocument/2006/relationships/image" Target="../media/image95.png"/><Relationship Id="rId5" Type="http://schemas.openxmlformats.org/officeDocument/2006/relationships/image" Target="../media/image75.png"/><Relationship Id="rId10" Type="http://schemas.openxmlformats.org/officeDocument/2006/relationships/image" Target="../media/image94.png"/><Relationship Id="rId4" Type="http://schemas.openxmlformats.org/officeDocument/2006/relationships/image" Target="../media/image81.png"/><Relationship Id="rId9" Type="http://schemas.openxmlformats.org/officeDocument/2006/relationships/image" Target="../media/image93.png"/></Relationships>
</file>

<file path=ppt/slideLayouts/_rels/slideLayout120.xml.rels><?xml version="1.0" encoding="UTF-8" standalone="yes"?>
<Relationships xmlns="http://schemas.openxmlformats.org/package/2006/relationships"><Relationship Id="rId8" Type="http://schemas.openxmlformats.org/officeDocument/2006/relationships/image" Target="../media/image248.png"/><Relationship Id="rId3" Type="http://schemas.openxmlformats.org/officeDocument/2006/relationships/image" Target="../media/image245.png"/><Relationship Id="rId7" Type="http://schemas.openxmlformats.org/officeDocument/2006/relationships/image" Target="../media/image247.png"/><Relationship Id="rId2" Type="http://schemas.openxmlformats.org/officeDocument/2006/relationships/image" Target="../media/image244.png"/><Relationship Id="rId1" Type="http://schemas.openxmlformats.org/officeDocument/2006/relationships/slideMaster" Target="../slideMasters/slideMaster2.xml"/><Relationship Id="rId6" Type="http://schemas.openxmlformats.org/officeDocument/2006/relationships/image" Target="../media/image246.png"/><Relationship Id="rId5" Type="http://schemas.openxmlformats.org/officeDocument/2006/relationships/image" Target="../media/image39.png"/><Relationship Id="rId4" Type="http://schemas.openxmlformats.org/officeDocument/2006/relationships/image" Target="../media/image45.png"/><Relationship Id="rId9" Type="http://schemas.openxmlformats.org/officeDocument/2006/relationships/image" Target="../media/image249.png"/></Relationships>
</file>

<file path=ppt/slideLayouts/_rels/slideLayout121.xml.rels><?xml version="1.0" encoding="UTF-8" standalone="yes"?>
<Relationships xmlns="http://schemas.openxmlformats.org/package/2006/relationships"><Relationship Id="rId8" Type="http://schemas.openxmlformats.org/officeDocument/2006/relationships/image" Target="../media/image74.png"/><Relationship Id="rId3" Type="http://schemas.openxmlformats.org/officeDocument/2006/relationships/image" Target="../media/image250.png"/><Relationship Id="rId7" Type="http://schemas.openxmlformats.org/officeDocument/2006/relationships/image" Target="../media/image1.png"/><Relationship Id="rId2" Type="http://schemas.openxmlformats.org/officeDocument/2006/relationships/image" Target="../media/image3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252.png"/><Relationship Id="rId10" Type="http://schemas.openxmlformats.org/officeDocument/2006/relationships/image" Target="../media/image45.png"/><Relationship Id="rId4" Type="http://schemas.openxmlformats.org/officeDocument/2006/relationships/image" Target="../media/image251.png"/><Relationship Id="rId9" Type="http://schemas.openxmlformats.org/officeDocument/2006/relationships/image" Target="../media/image87.png"/></Relationships>
</file>

<file path=ppt/slideLayouts/_rels/slideLayout122.xml.rels><?xml version="1.0" encoding="UTF-8" standalone="yes"?>
<Relationships xmlns="http://schemas.openxmlformats.org/package/2006/relationships"><Relationship Id="rId3" Type="http://schemas.openxmlformats.org/officeDocument/2006/relationships/image" Target="../media/image253.png"/><Relationship Id="rId7" Type="http://schemas.openxmlformats.org/officeDocument/2006/relationships/image" Target="../media/image50.png"/><Relationship Id="rId2" Type="http://schemas.openxmlformats.org/officeDocument/2006/relationships/image" Target="../media/image45.png"/><Relationship Id="rId1" Type="http://schemas.openxmlformats.org/officeDocument/2006/relationships/slideMaster" Target="../slideMasters/slideMaster2.xml"/><Relationship Id="rId6" Type="http://schemas.openxmlformats.org/officeDocument/2006/relationships/image" Target="../media/image256.png"/><Relationship Id="rId5" Type="http://schemas.openxmlformats.org/officeDocument/2006/relationships/image" Target="../media/image255.png"/><Relationship Id="rId4" Type="http://schemas.openxmlformats.org/officeDocument/2006/relationships/image" Target="../media/image254.png"/></Relationships>
</file>

<file path=ppt/slideLayouts/_rels/slideLayout123.xml.rels><?xml version="1.0" encoding="UTF-8" standalone="yes"?>
<Relationships xmlns="http://schemas.openxmlformats.org/package/2006/relationships"><Relationship Id="rId8" Type="http://schemas.openxmlformats.org/officeDocument/2006/relationships/image" Target="../media/image260.png"/><Relationship Id="rId3" Type="http://schemas.openxmlformats.org/officeDocument/2006/relationships/image" Target="../media/image15.png"/><Relationship Id="rId7" Type="http://schemas.openxmlformats.org/officeDocument/2006/relationships/image" Target="../media/image259.png"/><Relationship Id="rId2" Type="http://schemas.openxmlformats.org/officeDocument/2006/relationships/image" Target="../media/image257.png"/><Relationship Id="rId1" Type="http://schemas.openxmlformats.org/officeDocument/2006/relationships/slideMaster" Target="../slideMasters/slideMaster2.xml"/><Relationship Id="rId6" Type="http://schemas.openxmlformats.org/officeDocument/2006/relationships/image" Target="../media/image39.png"/><Relationship Id="rId5" Type="http://schemas.openxmlformats.org/officeDocument/2006/relationships/image" Target="../media/image258.png"/><Relationship Id="rId4" Type="http://schemas.openxmlformats.org/officeDocument/2006/relationships/image" Target="../media/image45.png"/><Relationship Id="rId9" Type="http://schemas.openxmlformats.org/officeDocument/2006/relationships/image" Target="../media/image261.png"/></Relationships>
</file>

<file path=ppt/slideLayouts/_rels/slideLayout124.xml.rels><?xml version="1.0" encoding="UTF-8" standalone="yes"?>
<Relationships xmlns="http://schemas.openxmlformats.org/package/2006/relationships"><Relationship Id="rId8" Type="http://schemas.openxmlformats.org/officeDocument/2006/relationships/image" Target="../media/image265.png"/><Relationship Id="rId13" Type="http://schemas.openxmlformats.org/officeDocument/2006/relationships/image" Target="../media/image270.png"/><Relationship Id="rId3" Type="http://schemas.openxmlformats.org/officeDocument/2006/relationships/image" Target="../media/image45.png"/><Relationship Id="rId7" Type="http://schemas.openxmlformats.org/officeDocument/2006/relationships/image" Target="../media/image264.png"/><Relationship Id="rId12" Type="http://schemas.openxmlformats.org/officeDocument/2006/relationships/image" Target="../media/image269.png"/><Relationship Id="rId2" Type="http://schemas.openxmlformats.org/officeDocument/2006/relationships/image" Target="../media/image62.png"/><Relationship Id="rId1" Type="http://schemas.openxmlformats.org/officeDocument/2006/relationships/slideMaster" Target="../slideMasters/slideMaster2.xml"/><Relationship Id="rId6" Type="http://schemas.openxmlformats.org/officeDocument/2006/relationships/image" Target="../media/image263.png"/><Relationship Id="rId11" Type="http://schemas.openxmlformats.org/officeDocument/2006/relationships/image" Target="../media/image268.png"/><Relationship Id="rId5" Type="http://schemas.openxmlformats.org/officeDocument/2006/relationships/image" Target="../media/image262.png"/><Relationship Id="rId10" Type="http://schemas.openxmlformats.org/officeDocument/2006/relationships/image" Target="../media/image267.png"/><Relationship Id="rId4" Type="http://schemas.openxmlformats.org/officeDocument/2006/relationships/image" Target="../media/image1.png"/><Relationship Id="rId9" Type="http://schemas.openxmlformats.org/officeDocument/2006/relationships/image" Target="../media/image266.png"/></Relationships>
</file>

<file path=ppt/slideLayouts/_rels/slideLayout125.xml.rels><?xml version="1.0" encoding="UTF-8" standalone="yes"?>
<Relationships xmlns="http://schemas.openxmlformats.org/package/2006/relationships"><Relationship Id="rId8" Type="http://schemas.openxmlformats.org/officeDocument/2006/relationships/image" Target="../media/image79.png"/><Relationship Id="rId3" Type="http://schemas.openxmlformats.org/officeDocument/2006/relationships/image" Target="../media/image75.png"/><Relationship Id="rId7" Type="http://schemas.openxmlformats.org/officeDocument/2006/relationships/image" Target="../media/image271.png"/><Relationship Id="rId2" Type="http://schemas.openxmlformats.org/officeDocument/2006/relationships/image" Target="../media/image66.png"/><Relationship Id="rId1" Type="http://schemas.openxmlformats.org/officeDocument/2006/relationships/slideMaster" Target="../slideMasters/slideMaster2.xml"/><Relationship Id="rId6" Type="http://schemas.openxmlformats.org/officeDocument/2006/relationships/image" Target="../media/image45.png"/><Relationship Id="rId5" Type="http://schemas.openxmlformats.org/officeDocument/2006/relationships/image" Target="../media/image65.png"/><Relationship Id="rId10" Type="http://schemas.openxmlformats.org/officeDocument/2006/relationships/image" Target="../media/image1.png"/><Relationship Id="rId4" Type="http://schemas.openxmlformats.org/officeDocument/2006/relationships/image" Target="../media/image64.png"/><Relationship Id="rId9" Type="http://schemas.openxmlformats.org/officeDocument/2006/relationships/image" Target="../media/image272.png"/></Relationships>
</file>

<file path=ppt/slideLayouts/_rels/slideLayout126.xml.rels><?xml version="1.0" encoding="UTF-8" standalone="yes"?>
<Relationships xmlns="http://schemas.openxmlformats.org/package/2006/relationships"><Relationship Id="rId8" Type="http://schemas.openxmlformats.org/officeDocument/2006/relationships/image" Target="../media/image278.png"/><Relationship Id="rId3" Type="http://schemas.openxmlformats.org/officeDocument/2006/relationships/image" Target="../media/image68.png"/><Relationship Id="rId7" Type="http://schemas.openxmlformats.org/officeDocument/2006/relationships/image" Target="../media/image277.png"/><Relationship Id="rId2" Type="http://schemas.openxmlformats.org/officeDocument/2006/relationships/image" Target="../media/image273.png"/><Relationship Id="rId1" Type="http://schemas.openxmlformats.org/officeDocument/2006/relationships/slideMaster" Target="../slideMasters/slideMaster2.xml"/><Relationship Id="rId6" Type="http://schemas.openxmlformats.org/officeDocument/2006/relationships/image" Target="../media/image276.png"/><Relationship Id="rId5" Type="http://schemas.openxmlformats.org/officeDocument/2006/relationships/image" Target="../media/image275.png"/><Relationship Id="rId4" Type="http://schemas.openxmlformats.org/officeDocument/2006/relationships/image" Target="../media/image274.png"/><Relationship Id="rId9" Type="http://schemas.openxmlformats.org/officeDocument/2006/relationships/image" Target="../media/image45.png"/></Relationships>
</file>

<file path=ppt/slideLayouts/_rels/slideLayout127.xml.rels><?xml version="1.0" encoding="UTF-8" standalone="yes"?>
<Relationships xmlns="http://schemas.openxmlformats.org/package/2006/relationships"><Relationship Id="rId8" Type="http://schemas.openxmlformats.org/officeDocument/2006/relationships/image" Target="../media/image285.png"/><Relationship Id="rId13" Type="http://schemas.openxmlformats.org/officeDocument/2006/relationships/image" Target="../media/image290.png"/><Relationship Id="rId3" Type="http://schemas.openxmlformats.org/officeDocument/2006/relationships/image" Target="../media/image280.png"/><Relationship Id="rId7" Type="http://schemas.openxmlformats.org/officeDocument/2006/relationships/image" Target="../media/image284.png"/><Relationship Id="rId12" Type="http://schemas.openxmlformats.org/officeDocument/2006/relationships/image" Target="../media/image289.png"/><Relationship Id="rId2" Type="http://schemas.openxmlformats.org/officeDocument/2006/relationships/image" Target="../media/image279.png"/><Relationship Id="rId1" Type="http://schemas.openxmlformats.org/officeDocument/2006/relationships/slideMaster" Target="../slideMasters/slideMaster2.xml"/><Relationship Id="rId6" Type="http://schemas.openxmlformats.org/officeDocument/2006/relationships/image" Target="../media/image283.png"/><Relationship Id="rId11" Type="http://schemas.openxmlformats.org/officeDocument/2006/relationships/image" Target="../media/image288.png"/><Relationship Id="rId5" Type="http://schemas.openxmlformats.org/officeDocument/2006/relationships/image" Target="../media/image282.png"/><Relationship Id="rId10" Type="http://schemas.openxmlformats.org/officeDocument/2006/relationships/image" Target="../media/image287.png"/><Relationship Id="rId4" Type="http://schemas.openxmlformats.org/officeDocument/2006/relationships/image" Target="../media/image281.png"/><Relationship Id="rId9" Type="http://schemas.openxmlformats.org/officeDocument/2006/relationships/image" Target="../media/image286.png"/><Relationship Id="rId14" Type="http://schemas.openxmlformats.org/officeDocument/2006/relationships/image" Target="../media/image45.png"/></Relationships>
</file>

<file path=ppt/slideLayouts/_rels/slideLayout128.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291.png"/><Relationship Id="rId7" Type="http://schemas.openxmlformats.org/officeDocument/2006/relationships/image" Target="../media/image215.png"/><Relationship Id="rId2" Type="http://schemas.openxmlformats.org/officeDocument/2006/relationships/image" Target="../media/image222.png"/><Relationship Id="rId1" Type="http://schemas.openxmlformats.org/officeDocument/2006/relationships/slideMaster" Target="../slideMasters/slideMaster2.xml"/><Relationship Id="rId6" Type="http://schemas.openxmlformats.org/officeDocument/2006/relationships/image" Target="../media/image210.png"/><Relationship Id="rId5" Type="http://schemas.openxmlformats.org/officeDocument/2006/relationships/image" Target="../media/image50.png"/><Relationship Id="rId4" Type="http://schemas.openxmlformats.org/officeDocument/2006/relationships/image" Target="../media/image206.png"/></Relationships>
</file>

<file path=ppt/slideLayouts/_rels/slideLayout129.xml.rels><?xml version="1.0" encoding="UTF-8" standalone="yes"?>
<Relationships xmlns="http://schemas.openxmlformats.org/package/2006/relationships"><Relationship Id="rId8" Type="http://schemas.openxmlformats.org/officeDocument/2006/relationships/image" Target="../media/image295.png"/><Relationship Id="rId13" Type="http://schemas.openxmlformats.org/officeDocument/2006/relationships/image" Target="../media/image298.png"/><Relationship Id="rId3" Type="http://schemas.openxmlformats.org/officeDocument/2006/relationships/image" Target="../media/image15.png"/><Relationship Id="rId7" Type="http://schemas.openxmlformats.org/officeDocument/2006/relationships/image" Target="../media/image294.png"/><Relationship Id="rId12" Type="http://schemas.openxmlformats.org/officeDocument/2006/relationships/image" Target="../media/image39.png"/><Relationship Id="rId2" Type="http://schemas.openxmlformats.org/officeDocument/2006/relationships/image" Target="../media/image174.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45.png"/><Relationship Id="rId5" Type="http://schemas.openxmlformats.org/officeDocument/2006/relationships/image" Target="../media/image293.png"/><Relationship Id="rId10" Type="http://schemas.openxmlformats.org/officeDocument/2006/relationships/image" Target="../media/image297.png"/><Relationship Id="rId4" Type="http://schemas.openxmlformats.org/officeDocument/2006/relationships/image" Target="../media/image292.png"/><Relationship Id="rId9" Type="http://schemas.openxmlformats.org/officeDocument/2006/relationships/image" Target="../media/image296.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5.png"/><Relationship Id="rId7" Type="http://schemas.openxmlformats.org/officeDocument/2006/relationships/image" Target="../media/image98.png"/><Relationship Id="rId2" Type="http://schemas.openxmlformats.org/officeDocument/2006/relationships/image" Target="../media/image96.png"/><Relationship Id="rId1" Type="http://schemas.openxmlformats.org/officeDocument/2006/relationships/slideMaster" Target="../slideMasters/slideMaster1.xml"/><Relationship Id="rId6" Type="http://schemas.openxmlformats.org/officeDocument/2006/relationships/image" Target="../media/image97.png"/><Relationship Id="rId5" Type="http://schemas.openxmlformats.org/officeDocument/2006/relationships/image" Target="../media/image75.png"/><Relationship Id="rId4" Type="http://schemas.openxmlformats.org/officeDocument/2006/relationships/image" Target="../media/image81.png"/></Relationships>
</file>

<file path=ppt/slideLayouts/_rels/slideLayout130.xml.rels><?xml version="1.0" encoding="UTF-8" standalone="yes"?>
<Relationships xmlns="http://schemas.openxmlformats.org/package/2006/relationships"><Relationship Id="rId8" Type="http://schemas.openxmlformats.org/officeDocument/2006/relationships/image" Target="../media/image301.png"/><Relationship Id="rId3" Type="http://schemas.openxmlformats.org/officeDocument/2006/relationships/image" Target="../media/image53.png"/><Relationship Id="rId7" Type="http://schemas.openxmlformats.org/officeDocument/2006/relationships/image" Target="../media/image300.png"/><Relationship Id="rId2" Type="http://schemas.openxmlformats.org/officeDocument/2006/relationships/image" Target="../media/image66.png"/><Relationship Id="rId1" Type="http://schemas.openxmlformats.org/officeDocument/2006/relationships/slideMaster" Target="../slideMasters/slideMaster2.xml"/><Relationship Id="rId6" Type="http://schemas.openxmlformats.org/officeDocument/2006/relationships/image" Target="../media/image299.png"/><Relationship Id="rId5" Type="http://schemas.openxmlformats.org/officeDocument/2006/relationships/image" Target="../media/image45.png"/><Relationship Id="rId4" Type="http://schemas.openxmlformats.org/officeDocument/2006/relationships/image" Target="../media/image87.png"/><Relationship Id="rId9" Type="http://schemas.openxmlformats.org/officeDocument/2006/relationships/image" Target="../media/image75.png"/></Relationships>
</file>

<file path=ppt/slideLayouts/_rels/slideLayout131.xml.rels><?xml version="1.0" encoding="UTF-8" standalone="yes"?>
<Relationships xmlns="http://schemas.openxmlformats.org/package/2006/relationships"><Relationship Id="rId8" Type="http://schemas.openxmlformats.org/officeDocument/2006/relationships/image" Target="../media/image305.png"/><Relationship Id="rId3" Type="http://schemas.openxmlformats.org/officeDocument/2006/relationships/image" Target="../media/image250.png"/><Relationship Id="rId7" Type="http://schemas.openxmlformats.org/officeDocument/2006/relationships/image" Target="../media/image304.png"/><Relationship Id="rId2" Type="http://schemas.openxmlformats.org/officeDocument/2006/relationships/image" Target="../media/image302.png"/><Relationship Id="rId1" Type="http://schemas.openxmlformats.org/officeDocument/2006/relationships/slideMaster" Target="../slideMasters/slideMaster2.xml"/><Relationship Id="rId6" Type="http://schemas.openxmlformats.org/officeDocument/2006/relationships/image" Target="../media/image1.png"/><Relationship Id="rId5" Type="http://schemas.openxmlformats.org/officeDocument/2006/relationships/image" Target="../media/image303.png"/><Relationship Id="rId4" Type="http://schemas.openxmlformats.org/officeDocument/2006/relationships/image" Target="../media/image45.png"/><Relationship Id="rId9" Type="http://schemas.openxmlformats.org/officeDocument/2006/relationships/image" Target="../media/image306.png"/></Relationships>
</file>

<file path=ppt/slideLayouts/_rels/slideLayout132.xml.rels><?xml version="1.0" encoding="UTF-8" standalone="yes"?>
<Relationships xmlns="http://schemas.openxmlformats.org/package/2006/relationships"><Relationship Id="rId8" Type="http://schemas.openxmlformats.org/officeDocument/2006/relationships/image" Target="../media/image309.png"/><Relationship Id="rId3" Type="http://schemas.openxmlformats.org/officeDocument/2006/relationships/image" Target="../media/image307.png"/><Relationship Id="rId7" Type="http://schemas.openxmlformats.org/officeDocument/2006/relationships/image" Target="../media/image308.png"/><Relationship Id="rId2" Type="http://schemas.openxmlformats.org/officeDocument/2006/relationships/image" Target="../media/image123.png"/><Relationship Id="rId1" Type="http://schemas.openxmlformats.org/officeDocument/2006/relationships/slideMaster" Target="../slideMasters/slideMaster2.xml"/><Relationship Id="rId6" Type="http://schemas.openxmlformats.org/officeDocument/2006/relationships/image" Target="../media/image107.png"/><Relationship Id="rId5" Type="http://schemas.openxmlformats.org/officeDocument/2006/relationships/image" Target="../media/image45.png"/><Relationship Id="rId4" Type="http://schemas.openxmlformats.org/officeDocument/2006/relationships/image" Target="../media/image302.png"/><Relationship Id="rId9" Type="http://schemas.openxmlformats.org/officeDocument/2006/relationships/image" Target="../media/image310.png"/></Relationships>
</file>

<file path=ppt/slideLayouts/_rels/slideLayout133.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39.png"/><Relationship Id="rId2" Type="http://schemas.openxmlformats.org/officeDocument/2006/relationships/image" Target="../media/image311.png"/><Relationship Id="rId1" Type="http://schemas.openxmlformats.org/officeDocument/2006/relationships/slideMaster" Target="../slideMasters/slideMaster2.xml"/><Relationship Id="rId6" Type="http://schemas.openxmlformats.org/officeDocument/2006/relationships/image" Target="../media/image312.png"/><Relationship Id="rId5" Type="http://schemas.openxmlformats.org/officeDocument/2006/relationships/image" Target="../media/image45.png"/><Relationship Id="rId4" Type="http://schemas.openxmlformats.org/officeDocument/2006/relationships/image" Target="../media/image267.png"/></Relationships>
</file>

<file path=ppt/slideLayouts/_rels/slideLayout134.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314.png"/><Relationship Id="rId2" Type="http://schemas.openxmlformats.org/officeDocument/2006/relationships/image" Target="../media/image311.png"/><Relationship Id="rId1" Type="http://schemas.openxmlformats.org/officeDocument/2006/relationships/slideMaster" Target="../slideMasters/slideMaster2.xml"/><Relationship Id="rId6" Type="http://schemas.openxmlformats.org/officeDocument/2006/relationships/image" Target="../media/image313.png"/><Relationship Id="rId5" Type="http://schemas.openxmlformats.org/officeDocument/2006/relationships/image" Target="../media/image45.png"/><Relationship Id="rId4" Type="http://schemas.openxmlformats.org/officeDocument/2006/relationships/image" Target="../media/image53.png"/></Relationships>
</file>

<file path=ppt/slideLayouts/_rels/slideLayout135.xml.rels><?xml version="1.0" encoding="UTF-8" standalone="yes"?>
<Relationships xmlns="http://schemas.openxmlformats.org/package/2006/relationships"><Relationship Id="rId3" Type="http://schemas.openxmlformats.org/officeDocument/2006/relationships/image" Target="../media/image315.png"/><Relationship Id="rId2" Type="http://schemas.openxmlformats.org/officeDocument/2006/relationships/image" Target="../media/image225.png"/><Relationship Id="rId1" Type="http://schemas.openxmlformats.org/officeDocument/2006/relationships/slideMaster" Target="../slideMasters/slideMaster2.xml"/><Relationship Id="rId6" Type="http://schemas.openxmlformats.org/officeDocument/2006/relationships/image" Target="../media/image316.png"/><Relationship Id="rId5" Type="http://schemas.openxmlformats.org/officeDocument/2006/relationships/image" Target="../media/image206.png"/><Relationship Id="rId4" Type="http://schemas.openxmlformats.org/officeDocument/2006/relationships/image" Target="../media/image45.png"/></Relationships>
</file>

<file path=ppt/slideLayouts/_rels/slideLayout136.xml.rels><?xml version="1.0" encoding="UTF-8" standalone="yes"?>
<Relationships xmlns="http://schemas.openxmlformats.org/package/2006/relationships"><Relationship Id="rId8" Type="http://schemas.openxmlformats.org/officeDocument/2006/relationships/image" Target="../media/image320.png"/><Relationship Id="rId3" Type="http://schemas.openxmlformats.org/officeDocument/2006/relationships/image" Target="../media/image318.png"/><Relationship Id="rId7" Type="http://schemas.openxmlformats.org/officeDocument/2006/relationships/image" Target="../media/image5.png"/><Relationship Id="rId2" Type="http://schemas.openxmlformats.org/officeDocument/2006/relationships/image" Target="../media/image317.png"/><Relationship Id="rId1" Type="http://schemas.openxmlformats.org/officeDocument/2006/relationships/slideMaster" Target="../slideMasters/slideMaster2.xml"/><Relationship Id="rId6" Type="http://schemas.openxmlformats.org/officeDocument/2006/relationships/image" Target="../media/image319.png"/><Relationship Id="rId5" Type="http://schemas.openxmlformats.org/officeDocument/2006/relationships/image" Target="../media/image39.png"/><Relationship Id="rId4" Type="http://schemas.openxmlformats.org/officeDocument/2006/relationships/image" Target="../media/image45.png"/><Relationship Id="rId9" Type="http://schemas.openxmlformats.org/officeDocument/2006/relationships/image" Target="../media/image321.png"/></Relationships>
</file>

<file path=ppt/slideLayouts/_rels/slideLayout137.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3.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38.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3.xml"/><Relationship Id="rId6" Type="http://schemas.openxmlformats.org/officeDocument/2006/relationships/image" Target="../media/image17.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139.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png"/><Relationship Id="rId7" Type="http://schemas.openxmlformats.org/officeDocument/2006/relationships/image" Target="../media/image26.png"/><Relationship Id="rId2" Type="http://schemas.openxmlformats.org/officeDocument/2006/relationships/image" Target="../media/image22.png"/><Relationship Id="rId1" Type="http://schemas.openxmlformats.org/officeDocument/2006/relationships/slideMaster" Target="../slideMasters/slideMaster3.xml"/><Relationship Id="rId6" Type="http://schemas.openxmlformats.org/officeDocument/2006/relationships/image" Target="../media/image25.png"/><Relationship Id="rId5" Type="http://schemas.openxmlformats.org/officeDocument/2006/relationships/image" Target="../media/image24.png"/><Relationship Id="rId10" Type="http://schemas.openxmlformats.org/officeDocument/2006/relationships/image" Target="../media/image28.png"/><Relationship Id="rId4" Type="http://schemas.openxmlformats.org/officeDocument/2006/relationships/image" Target="../media/image23.png"/><Relationship Id="rId9" Type="http://schemas.openxmlformats.org/officeDocument/2006/relationships/image" Target="../media/image27.png"/></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103.png"/><Relationship Id="rId3" Type="http://schemas.openxmlformats.org/officeDocument/2006/relationships/image" Target="../media/image100.png"/><Relationship Id="rId7" Type="http://schemas.openxmlformats.org/officeDocument/2006/relationships/image" Target="../media/image102.png"/><Relationship Id="rId2" Type="http://schemas.openxmlformats.org/officeDocument/2006/relationships/image" Target="../media/image99.png"/><Relationship Id="rId1" Type="http://schemas.openxmlformats.org/officeDocument/2006/relationships/slideMaster" Target="../slideMasters/slideMaster1.xml"/><Relationship Id="rId6" Type="http://schemas.openxmlformats.org/officeDocument/2006/relationships/image" Target="../media/image81.png"/><Relationship Id="rId5" Type="http://schemas.openxmlformats.org/officeDocument/2006/relationships/image" Target="../media/image45.png"/><Relationship Id="rId4" Type="http://schemas.openxmlformats.org/officeDocument/2006/relationships/image" Target="../media/image101.png"/></Relationships>
</file>

<file path=ppt/slideLayouts/_rels/slideLayout140.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image" Target="../media/image29.png"/><Relationship Id="rId1" Type="http://schemas.openxmlformats.org/officeDocument/2006/relationships/slideMaster" Target="../slideMasters/slideMaster3.xml"/><Relationship Id="rId6" Type="http://schemas.openxmlformats.org/officeDocument/2006/relationships/image" Target="../media/image33.png"/><Relationship Id="rId11" Type="http://schemas.openxmlformats.org/officeDocument/2006/relationships/image" Target="../media/image37.png"/><Relationship Id="rId5" Type="http://schemas.openxmlformats.org/officeDocument/2006/relationships/image" Target="../media/image32.png"/><Relationship Id="rId10" Type="http://schemas.openxmlformats.org/officeDocument/2006/relationships/image" Target="../media/image36.png"/><Relationship Id="rId4" Type="http://schemas.openxmlformats.org/officeDocument/2006/relationships/image" Target="../media/image31.png"/><Relationship Id="rId9" Type="http://schemas.openxmlformats.org/officeDocument/2006/relationships/image" Target="../media/image35.png"/></Relationships>
</file>

<file path=ppt/slideLayouts/_rels/slideLayout141.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image" Target="../media/image38.png"/><Relationship Id="rId1" Type="http://schemas.openxmlformats.org/officeDocument/2006/relationships/slideMaster" Target="../slideMasters/slideMaster3.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 Id="rId9" Type="http://schemas.openxmlformats.org/officeDocument/2006/relationships/image" Target="../media/image45.png"/></Relationships>
</file>

<file path=ppt/slideLayouts/_rels/slideLayout142.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38.png"/><Relationship Id="rId7" Type="http://schemas.openxmlformats.org/officeDocument/2006/relationships/image" Target="../media/image49.png"/><Relationship Id="rId2" Type="http://schemas.openxmlformats.org/officeDocument/2006/relationships/image" Target="../media/image46.png"/><Relationship Id="rId1" Type="http://schemas.openxmlformats.org/officeDocument/2006/relationships/slideMaster" Target="../slideMasters/slideMaster3.xml"/><Relationship Id="rId6" Type="http://schemas.openxmlformats.org/officeDocument/2006/relationships/image" Target="../media/image48.png"/><Relationship Id="rId11" Type="http://schemas.openxmlformats.org/officeDocument/2006/relationships/image" Target="../media/image45.png"/><Relationship Id="rId5" Type="http://schemas.openxmlformats.org/officeDocument/2006/relationships/image" Target="../media/image47.png"/><Relationship Id="rId10" Type="http://schemas.openxmlformats.org/officeDocument/2006/relationships/image" Target="../media/image52.png"/><Relationship Id="rId4" Type="http://schemas.openxmlformats.org/officeDocument/2006/relationships/image" Target="../media/image39.png"/><Relationship Id="rId9" Type="http://schemas.openxmlformats.org/officeDocument/2006/relationships/image" Target="../media/image51.png"/></Relationships>
</file>

<file path=ppt/slideLayouts/_rels/slideLayout143.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image" Target="../media/image54.png"/><Relationship Id="rId7" Type="http://schemas.openxmlformats.org/officeDocument/2006/relationships/image" Target="../media/image57.png"/><Relationship Id="rId12" Type="http://schemas.openxmlformats.org/officeDocument/2006/relationships/image" Target="../media/image45.png"/><Relationship Id="rId2" Type="http://schemas.openxmlformats.org/officeDocument/2006/relationships/image" Target="../media/image53.png"/><Relationship Id="rId1" Type="http://schemas.openxmlformats.org/officeDocument/2006/relationships/slideMaster" Target="../slideMasters/slideMaster3.xml"/><Relationship Id="rId6" Type="http://schemas.openxmlformats.org/officeDocument/2006/relationships/image" Target="../media/image39.png"/><Relationship Id="rId11" Type="http://schemas.openxmlformats.org/officeDocument/2006/relationships/image" Target="../media/image60.png"/><Relationship Id="rId5" Type="http://schemas.openxmlformats.org/officeDocument/2006/relationships/image" Target="../media/image56.png"/><Relationship Id="rId10" Type="http://schemas.openxmlformats.org/officeDocument/2006/relationships/image" Target="../media/image1.png"/><Relationship Id="rId4" Type="http://schemas.openxmlformats.org/officeDocument/2006/relationships/image" Target="../media/image55.png"/><Relationship Id="rId9" Type="http://schemas.openxmlformats.org/officeDocument/2006/relationships/image" Target="../media/image59.png"/></Relationships>
</file>

<file path=ppt/slideLayouts/_rels/slideLayout144.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1.png"/><Relationship Id="rId7" Type="http://schemas.openxmlformats.org/officeDocument/2006/relationships/image" Target="../media/image67.png"/><Relationship Id="rId2" Type="http://schemas.openxmlformats.org/officeDocument/2006/relationships/image" Target="../media/image61.png"/><Relationship Id="rId1" Type="http://schemas.openxmlformats.org/officeDocument/2006/relationships/slideMaster" Target="../slideMasters/slideMaster3.xml"/><Relationship Id="rId6" Type="http://schemas.openxmlformats.org/officeDocument/2006/relationships/image" Target="../media/image45.png"/><Relationship Id="rId5" Type="http://schemas.openxmlformats.org/officeDocument/2006/relationships/image" Target="../media/image38.png"/><Relationship Id="rId4" Type="http://schemas.openxmlformats.org/officeDocument/2006/relationships/image" Target="../media/image62.png"/><Relationship Id="rId9" Type="http://schemas.openxmlformats.org/officeDocument/2006/relationships/image" Target="../media/image325.png"/></Relationships>
</file>

<file path=ppt/slideLayouts/_rels/slideLayout145.xml.rels><?xml version="1.0" encoding="UTF-8" standalone="yes"?>
<Relationships xmlns="http://schemas.openxmlformats.org/package/2006/relationships"><Relationship Id="rId8" Type="http://schemas.openxmlformats.org/officeDocument/2006/relationships/image" Target="../media/image70.png"/><Relationship Id="rId13" Type="http://schemas.openxmlformats.org/officeDocument/2006/relationships/image" Target="../media/image75.png"/><Relationship Id="rId3" Type="http://schemas.openxmlformats.org/officeDocument/2006/relationships/image" Target="../media/image65.png"/><Relationship Id="rId7" Type="http://schemas.openxmlformats.org/officeDocument/2006/relationships/image" Target="../media/image69.png"/><Relationship Id="rId12" Type="http://schemas.openxmlformats.org/officeDocument/2006/relationships/image" Target="../media/image74.png"/><Relationship Id="rId2" Type="http://schemas.openxmlformats.org/officeDocument/2006/relationships/image" Target="../media/image64.png"/><Relationship Id="rId1" Type="http://schemas.openxmlformats.org/officeDocument/2006/relationships/slideMaster" Target="../slideMasters/slideMaster3.xml"/><Relationship Id="rId6" Type="http://schemas.openxmlformats.org/officeDocument/2006/relationships/image" Target="../media/image68.png"/><Relationship Id="rId11" Type="http://schemas.openxmlformats.org/officeDocument/2006/relationships/image" Target="../media/image73.png"/><Relationship Id="rId5" Type="http://schemas.openxmlformats.org/officeDocument/2006/relationships/image" Target="../media/image67.png"/><Relationship Id="rId15" Type="http://schemas.openxmlformats.org/officeDocument/2006/relationships/image" Target="../media/image45.png"/><Relationship Id="rId10" Type="http://schemas.openxmlformats.org/officeDocument/2006/relationships/image" Target="../media/image72.png"/><Relationship Id="rId4" Type="http://schemas.openxmlformats.org/officeDocument/2006/relationships/image" Target="../media/image66.png"/><Relationship Id="rId9" Type="http://schemas.openxmlformats.org/officeDocument/2006/relationships/image" Target="../media/image71.png"/><Relationship Id="rId14" Type="http://schemas.openxmlformats.org/officeDocument/2006/relationships/image" Target="../media/image76.png"/></Relationships>
</file>

<file path=ppt/slideLayouts/_rels/slideLayout146.xml.rels><?xml version="1.0" encoding="UTF-8" standalone="yes"?>
<Relationships xmlns="http://schemas.openxmlformats.org/package/2006/relationships"><Relationship Id="rId8" Type="http://schemas.openxmlformats.org/officeDocument/2006/relationships/image" Target="../media/image80.png"/><Relationship Id="rId3" Type="http://schemas.openxmlformats.org/officeDocument/2006/relationships/image" Target="../media/image78.png"/><Relationship Id="rId7" Type="http://schemas.openxmlformats.org/officeDocument/2006/relationships/image" Target="../media/image67.png"/><Relationship Id="rId2" Type="http://schemas.openxmlformats.org/officeDocument/2006/relationships/image" Target="../media/image77.png"/><Relationship Id="rId1" Type="http://schemas.openxmlformats.org/officeDocument/2006/relationships/slideMaster" Target="../slideMasters/slideMaster3.xml"/><Relationship Id="rId6" Type="http://schemas.openxmlformats.org/officeDocument/2006/relationships/image" Target="../media/image1.png"/><Relationship Id="rId5" Type="http://schemas.openxmlformats.org/officeDocument/2006/relationships/image" Target="../media/image59.png"/><Relationship Id="rId4" Type="http://schemas.openxmlformats.org/officeDocument/2006/relationships/image" Target="../media/image79.png"/><Relationship Id="rId9" Type="http://schemas.openxmlformats.org/officeDocument/2006/relationships/image" Target="../media/image45.png"/></Relationships>
</file>

<file path=ppt/slideLayouts/_rels/slideLayout147.xml.rels><?xml version="1.0" encoding="UTF-8" standalone="yes"?>
<Relationships xmlns="http://schemas.openxmlformats.org/package/2006/relationships"><Relationship Id="rId8" Type="http://schemas.openxmlformats.org/officeDocument/2006/relationships/image" Target="../media/image84.png"/><Relationship Id="rId13" Type="http://schemas.openxmlformats.org/officeDocument/2006/relationships/image" Target="../media/image88.png"/><Relationship Id="rId3" Type="http://schemas.openxmlformats.org/officeDocument/2006/relationships/image" Target="../media/image45.png"/><Relationship Id="rId7" Type="http://schemas.openxmlformats.org/officeDocument/2006/relationships/image" Target="../media/image83.png"/><Relationship Id="rId12" Type="http://schemas.openxmlformats.org/officeDocument/2006/relationships/image" Target="../media/image87.png"/><Relationship Id="rId2" Type="http://schemas.openxmlformats.org/officeDocument/2006/relationships/image" Target="../media/image65.png"/><Relationship Id="rId1" Type="http://schemas.openxmlformats.org/officeDocument/2006/relationships/slideMaster" Target="../slideMasters/slideMaster3.xml"/><Relationship Id="rId6" Type="http://schemas.openxmlformats.org/officeDocument/2006/relationships/image" Target="../media/image82.png"/><Relationship Id="rId11" Type="http://schemas.openxmlformats.org/officeDocument/2006/relationships/image" Target="../media/image74.png"/><Relationship Id="rId5" Type="http://schemas.openxmlformats.org/officeDocument/2006/relationships/image" Target="../media/image75.png"/><Relationship Id="rId10" Type="http://schemas.openxmlformats.org/officeDocument/2006/relationships/image" Target="../media/image86.png"/><Relationship Id="rId4" Type="http://schemas.openxmlformats.org/officeDocument/2006/relationships/image" Target="../media/image81.png"/><Relationship Id="rId9" Type="http://schemas.openxmlformats.org/officeDocument/2006/relationships/image" Target="../media/image85.png"/></Relationships>
</file>

<file path=ppt/slideLayouts/_rels/slideLayout148.xml.rels><?xml version="1.0" encoding="UTF-8" standalone="yes"?>
<Relationships xmlns="http://schemas.openxmlformats.org/package/2006/relationships"><Relationship Id="rId8" Type="http://schemas.openxmlformats.org/officeDocument/2006/relationships/image" Target="../media/image92.png"/><Relationship Id="rId3" Type="http://schemas.openxmlformats.org/officeDocument/2006/relationships/image" Target="../media/image45.png"/><Relationship Id="rId7" Type="http://schemas.openxmlformats.org/officeDocument/2006/relationships/image" Target="../media/image91.png"/><Relationship Id="rId2" Type="http://schemas.openxmlformats.org/officeDocument/2006/relationships/image" Target="../media/image89.png"/><Relationship Id="rId1" Type="http://schemas.openxmlformats.org/officeDocument/2006/relationships/slideMaster" Target="../slideMasters/slideMaster3.xml"/><Relationship Id="rId6" Type="http://schemas.openxmlformats.org/officeDocument/2006/relationships/image" Target="../media/image90.png"/><Relationship Id="rId11" Type="http://schemas.openxmlformats.org/officeDocument/2006/relationships/image" Target="../media/image95.png"/><Relationship Id="rId5" Type="http://schemas.openxmlformats.org/officeDocument/2006/relationships/image" Target="../media/image75.png"/><Relationship Id="rId10" Type="http://schemas.openxmlformats.org/officeDocument/2006/relationships/image" Target="../media/image94.png"/><Relationship Id="rId4" Type="http://schemas.openxmlformats.org/officeDocument/2006/relationships/image" Target="../media/image81.png"/><Relationship Id="rId9" Type="http://schemas.openxmlformats.org/officeDocument/2006/relationships/image" Target="../media/image93.png"/></Relationships>
</file>

<file path=ppt/slideLayouts/_rels/slideLayout149.xml.rels><?xml version="1.0" encoding="UTF-8" standalone="yes"?>
<Relationships xmlns="http://schemas.openxmlformats.org/package/2006/relationships"><Relationship Id="rId3" Type="http://schemas.openxmlformats.org/officeDocument/2006/relationships/image" Target="../media/image45.png"/><Relationship Id="rId7" Type="http://schemas.openxmlformats.org/officeDocument/2006/relationships/image" Target="../media/image98.png"/><Relationship Id="rId2" Type="http://schemas.openxmlformats.org/officeDocument/2006/relationships/image" Target="../media/image96.png"/><Relationship Id="rId1" Type="http://schemas.openxmlformats.org/officeDocument/2006/relationships/slideMaster" Target="../slideMasters/slideMaster3.xml"/><Relationship Id="rId6" Type="http://schemas.openxmlformats.org/officeDocument/2006/relationships/image" Target="../media/image97.png"/><Relationship Id="rId5" Type="http://schemas.openxmlformats.org/officeDocument/2006/relationships/image" Target="../media/image75.png"/><Relationship Id="rId4" Type="http://schemas.openxmlformats.org/officeDocument/2006/relationships/image" Target="../media/image81.png"/></Relationships>
</file>

<file path=ppt/slideLayouts/_rels/slideLayout15.xml.rels><?xml version="1.0" encoding="UTF-8" standalone="yes"?>
<Relationships xmlns="http://schemas.openxmlformats.org/package/2006/relationships"><Relationship Id="rId8" Type="http://schemas.openxmlformats.org/officeDocument/2006/relationships/image" Target="../media/image106.png"/><Relationship Id="rId3" Type="http://schemas.openxmlformats.org/officeDocument/2006/relationships/image" Target="../media/image45.png"/><Relationship Id="rId7" Type="http://schemas.openxmlformats.org/officeDocument/2006/relationships/image" Target="../media/image105.png"/><Relationship Id="rId2" Type="http://schemas.openxmlformats.org/officeDocument/2006/relationships/image" Target="../media/image77.png"/><Relationship Id="rId1" Type="http://schemas.openxmlformats.org/officeDocument/2006/relationships/slideMaster" Target="../slideMasters/slideMaster1.xml"/><Relationship Id="rId6" Type="http://schemas.openxmlformats.org/officeDocument/2006/relationships/image" Target="../media/image104.png"/><Relationship Id="rId5" Type="http://schemas.openxmlformats.org/officeDocument/2006/relationships/image" Target="../media/image80.png"/><Relationship Id="rId4" Type="http://schemas.openxmlformats.org/officeDocument/2006/relationships/image" Target="../media/image81.png"/><Relationship Id="rId9" Type="http://schemas.openxmlformats.org/officeDocument/2006/relationships/image" Target="../media/image107.png"/></Relationships>
</file>

<file path=ppt/slideLayouts/_rels/slideLayout150.xml.rels><?xml version="1.0" encoding="UTF-8" standalone="yes"?>
<Relationships xmlns="http://schemas.openxmlformats.org/package/2006/relationships"><Relationship Id="rId8" Type="http://schemas.openxmlformats.org/officeDocument/2006/relationships/image" Target="../media/image103.png"/><Relationship Id="rId3" Type="http://schemas.openxmlformats.org/officeDocument/2006/relationships/image" Target="../media/image100.png"/><Relationship Id="rId7" Type="http://schemas.openxmlformats.org/officeDocument/2006/relationships/image" Target="../media/image102.png"/><Relationship Id="rId2" Type="http://schemas.openxmlformats.org/officeDocument/2006/relationships/image" Target="../media/image99.png"/><Relationship Id="rId1" Type="http://schemas.openxmlformats.org/officeDocument/2006/relationships/slideMaster" Target="../slideMasters/slideMaster3.xml"/><Relationship Id="rId6" Type="http://schemas.openxmlformats.org/officeDocument/2006/relationships/image" Target="../media/image81.png"/><Relationship Id="rId5" Type="http://schemas.openxmlformats.org/officeDocument/2006/relationships/image" Target="../media/image45.png"/><Relationship Id="rId4" Type="http://schemas.openxmlformats.org/officeDocument/2006/relationships/image" Target="../media/image101.png"/></Relationships>
</file>

<file path=ppt/slideLayouts/_rels/slideLayout151.xml.rels><?xml version="1.0" encoding="UTF-8" standalone="yes"?>
<Relationships xmlns="http://schemas.openxmlformats.org/package/2006/relationships"><Relationship Id="rId8" Type="http://schemas.openxmlformats.org/officeDocument/2006/relationships/image" Target="../media/image106.png"/><Relationship Id="rId3" Type="http://schemas.openxmlformats.org/officeDocument/2006/relationships/image" Target="../media/image45.png"/><Relationship Id="rId7" Type="http://schemas.openxmlformats.org/officeDocument/2006/relationships/image" Target="../media/image105.png"/><Relationship Id="rId2" Type="http://schemas.openxmlformats.org/officeDocument/2006/relationships/image" Target="../media/image77.png"/><Relationship Id="rId1" Type="http://schemas.openxmlformats.org/officeDocument/2006/relationships/slideMaster" Target="../slideMasters/slideMaster3.xml"/><Relationship Id="rId6" Type="http://schemas.openxmlformats.org/officeDocument/2006/relationships/image" Target="../media/image104.png"/><Relationship Id="rId5" Type="http://schemas.openxmlformats.org/officeDocument/2006/relationships/image" Target="../media/image80.png"/><Relationship Id="rId4" Type="http://schemas.openxmlformats.org/officeDocument/2006/relationships/image" Target="../media/image81.png"/><Relationship Id="rId9" Type="http://schemas.openxmlformats.org/officeDocument/2006/relationships/image" Target="../media/image107.png"/></Relationships>
</file>

<file path=ppt/slideLayouts/_rels/slideLayout152.xml.rels><?xml version="1.0" encoding="UTF-8" standalone="yes"?>
<Relationships xmlns="http://schemas.openxmlformats.org/package/2006/relationships"><Relationship Id="rId8" Type="http://schemas.openxmlformats.org/officeDocument/2006/relationships/image" Target="../media/image87.png"/><Relationship Id="rId3" Type="http://schemas.openxmlformats.org/officeDocument/2006/relationships/image" Target="../media/image45.png"/><Relationship Id="rId7" Type="http://schemas.openxmlformats.org/officeDocument/2006/relationships/image" Target="../media/image109.png"/><Relationship Id="rId2" Type="http://schemas.openxmlformats.org/officeDocument/2006/relationships/image" Target="../media/image100.png"/><Relationship Id="rId1" Type="http://schemas.openxmlformats.org/officeDocument/2006/relationships/slideMaster" Target="../slideMasters/slideMaster3.xml"/><Relationship Id="rId6" Type="http://schemas.openxmlformats.org/officeDocument/2006/relationships/image" Target="../media/image108.png"/><Relationship Id="rId5" Type="http://schemas.openxmlformats.org/officeDocument/2006/relationships/image" Target="../media/image80.png"/><Relationship Id="rId4" Type="http://schemas.openxmlformats.org/officeDocument/2006/relationships/image" Target="../media/image81.png"/><Relationship Id="rId9" Type="http://schemas.openxmlformats.org/officeDocument/2006/relationships/image" Target="../media/image110.png"/></Relationships>
</file>

<file path=ppt/slideLayouts/_rels/slideLayout153.xml.rels><?xml version="1.0" encoding="UTF-8" standalone="yes"?>
<Relationships xmlns="http://schemas.openxmlformats.org/package/2006/relationships"><Relationship Id="rId8" Type="http://schemas.openxmlformats.org/officeDocument/2006/relationships/image" Target="../media/image112.png"/><Relationship Id="rId3" Type="http://schemas.openxmlformats.org/officeDocument/2006/relationships/image" Target="../media/image45.png"/><Relationship Id="rId7" Type="http://schemas.openxmlformats.org/officeDocument/2006/relationships/image" Target="../media/image111.png"/><Relationship Id="rId2" Type="http://schemas.openxmlformats.org/officeDocument/2006/relationships/image" Target="../media/image5.png"/><Relationship Id="rId1" Type="http://schemas.openxmlformats.org/officeDocument/2006/relationships/slideMaster" Target="../slideMasters/slideMaster3.xml"/><Relationship Id="rId6" Type="http://schemas.openxmlformats.org/officeDocument/2006/relationships/image" Target="../media/image109.png"/><Relationship Id="rId11" Type="http://schemas.openxmlformats.org/officeDocument/2006/relationships/image" Target="../media/image114.png"/><Relationship Id="rId5" Type="http://schemas.openxmlformats.org/officeDocument/2006/relationships/image" Target="../media/image80.png"/><Relationship Id="rId10" Type="http://schemas.openxmlformats.org/officeDocument/2006/relationships/image" Target="../media/image113.png"/><Relationship Id="rId4" Type="http://schemas.openxmlformats.org/officeDocument/2006/relationships/image" Target="../media/image81.png"/><Relationship Id="rId9" Type="http://schemas.openxmlformats.org/officeDocument/2006/relationships/image" Target="../media/image108.png"/></Relationships>
</file>

<file path=ppt/slideLayouts/_rels/slideLayout154.xml.rels><?xml version="1.0" encoding="UTF-8" standalone="yes"?>
<Relationships xmlns="http://schemas.openxmlformats.org/package/2006/relationships"><Relationship Id="rId8" Type="http://schemas.openxmlformats.org/officeDocument/2006/relationships/image" Target="../media/image80.png"/><Relationship Id="rId3" Type="http://schemas.openxmlformats.org/officeDocument/2006/relationships/image" Target="../media/image115.png"/><Relationship Id="rId7" Type="http://schemas.openxmlformats.org/officeDocument/2006/relationships/image" Target="../media/image117.png"/><Relationship Id="rId2" Type="http://schemas.openxmlformats.org/officeDocument/2006/relationships/image" Target="../media/image65.png"/><Relationship Id="rId1" Type="http://schemas.openxmlformats.org/officeDocument/2006/relationships/slideMaster" Target="../slideMasters/slideMaster3.xml"/><Relationship Id="rId6" Type="http://schemas.openxmlformats.org/officeDocument/2006/relationships/image" Target="../media/image116.png"/><Relationship Id="rId5" Type="http://schemas.openxmlformats.org/officeDocument/2006/relationships/image" Target="../media/image81.png"/><Relationship Id="rId4" Type="http://schemas.openxmlformats.org/officeDocument/2006/relationships/image" Target="../media/image45.png"/></Relationships>
</file>

<file path=ppt/slideLayouts/_rels/slideLayout155.xml.rels><?xml version="1.0" encoding="UTF-8" standalone="yes"?>
<Relationships xmlns="http://schemas.openxmlformats.org/package/2006/relationships"><Relationship Id="rId8" Type="http://schemas.openxmlformats.org/officeDocument/2006/relationships/image" Target="../media/image120.png"/><Relationship Id="rId3" Type="http://schemas.openxmlformats.org/officeDocument/2006/relationships/image" Target="../media/image118.png"/><Relationship Id="rId7" Type="http://schemas.openxmlformats.org/officeDocument/2006/relationships/image" Target="../media/image119.png"/><Relationship Id="rId2" Type="http://schemas.openxmlformats.org/officeDocument/2006/relationships/image" Target="../media/image100.png"/><Relationship Id="rId1" Type="http://schemas.openxmlformats.org/officeDocument/2006/relationships/slideMaster" Target="../slideMasters/slideMaster3.xml"/><Relationship Id="rId6" Type="http://schemas.openxmlformats.org/officeDocument/2006/relationships/image" Target="../media/image80.png"/><Relationship Id="rId5" Type="http://schemas.openxmlformats.org/officeDocument/2006/relationships/image" Target="../media/image81.png"/><Relationship Id="rId4" Type="http://schemas.openxmlformats.org/officeDocument/2006/relationships/image" Target="../media/image45.png"/></Relationships>
</file>

<file path=ppt/slideLayouts/_rels/slideLayout156.xml.rels><?xml version="1.0" encoding="UTF-8" standalone="yes"?>
<Relationships xmlns="http://schemas.openxmlformats.org/package/2006/relationships"><Relationship Id="rId8" Type="http://schemas.openxmlformats.org/officeDocument/2006/relationships/image" Target="../media/image126.png"/><Relationship Id="rId3" Type="http://schemas.openxmlformats.org/officeDocument/2006/relationships/image" Target="../media/image121.png"/><Relationship Id="rId7" Type="http://schemas.openxmlformats.org/officeDocument/2006/relationships/image" Target="../media/image125.png"/><Relationship Id="rId2" Type="http://schemas.openxmlformats.org/officeDocument/2006/relationships/image" Target="../media/image1.png"/><Relationship Id="rId1" Type="http://schemas.openxmlformats.org/officeDocument/2006/relationships/slideMaster" Target="../slideMasters/slideMaster3.xml"/><Relationship Id="rId6" Type="http://schemas.openxmlformats.org/officeDocument/2006/relationships/image" Target="../media/image124.png"/><Relationship Id="rId5" Type="http://schemas.openxmlformats.org/officeDocument/2006/relationships/image" Target="../media/image123.png"/><Relationship Id="rId4" Type="http://schemas.openxmlformats.org/officeDocument/2006/relationships/image" Target="../media/image122.png"/><Relationship Id="rId9" Type="http://schemas.openxmlformats.org/officeDocument/2006/relationships/image" Target="../media/image45.png"/></Relationships>
</file>

<file path=ppt/slideLayouts/_rels/slideLayout157.xml.rels><?xml version="1.0" encoding="UTF-8" standalone="yes"?>
<Relationships xmlns="http://schemas.openxmlformats.org/package/2006/relationships"><Relationship Id="rId8" Type="http://schemas.openxmlformats.org/officeDocument/2006/relationships/image" Target="../media/image129.png"/><Relationship Id="rId3" Type="http://schemas.openxmlformats.org/officeDocument/2006/relationships/image" Target="../media/image45.png"/><Relationship Id="rId7" Type="http://schemas.openxmlformats.org/officeDocument/2006/relationships/image" Target="../media/image128.png"/><Relationship Id="rId2" Type="http://schemas.openxmlformats.org/officeDocument/2006/relationships/image" Target="../media/image123.png"/><Relationship Id="rId1" Type="http://schemas.openxmlformats.org/officeDocument/2006/relationships/slideMaster" Target="../slideMasters/slideMaster3.xml"/><Relationship Id="rId6" Type="http://schemas.openxmlformats.org/officeDocument/2006/relationships/image" Target="../media/image127.png"/><Relationship Id="rId11" Type="http://schemas.openxmlformats.org/officeDocument/2006/relationships/image" Target="../media/image132.png"/><Relationship Id="rId5" Type="http://schemas.openxmlformats.org/officeDocument/2006/relationships/image" Target="../media/image124.png"/><Relationship Id="rId10" Type="http://schemas.openxmlformats.org/officeDocument/2006/relationships/image" Target="../media/image131.png"/><Relationship Id="rId4" Type="http://schemas.openxmlformats.org/officeDocument/2006/relationships/image" Target="../media/image125.png"/><Relationship Id="rId9" Type="http://schemas.openxmlformats.org/officeDocument/2006/relationships/image" Target="../media/image130.png"/></Relationships>
</file>

<file path=ppt/slideLayouts/_rels/slideLayout158.xml.rels><?xml version="1.0" encoding="UTF-8" standalone="yes"?>
<Relationships xmlns="http://schemas.openxmlformats.org/package/2006/relationships"><Relationship Id="rId8" Type="http://schemas.openxmlformats.org/officeDocument/2006/relationships/image" Target="../media/image135.png"/><Relationship Id="rId3" Type="http://schemas.openxmlformats.org/officeDocument/2006/relationships/image" Target="../media/image45.png"/><Relationship Id="rId7" Type="http://schemas.openxmlformats.org/officeDocument/2006/relationships/image" Target="../media/image125.png"/><Relationship Id="rId2" Type="http://schemas.openxmlformats.org/officeDocument/2006/relationships/image" Target="../media/image133.png"/><Relationship Id="rId1" Type="http://schemas.openxmlformats.org/officeDocument/2006/relationships/slideMaster" Target="../slideMasters/slideMaster3.xml"/><Relationship Id="rId6" Type="http://schemas.openxmlformats.org/officeDocument/2006/relationships/image" Target="../media/image132.png"/><Relationship Id="rId5" Type="http://schemas.openxmlformats.org/officeDocument/2006/relationships/image" Target="../media/image134.png"/><Relationship Id="rId10" Type="http://schemas.openxmlformats.org/officeDocument/2006/relationships/image" Target="../media/image137.png"/><Relationship Id="rId4" Type="http://schemas.openxmlformats.org/officeDocument/2006/relationships/image" Target="../media/image124.png"/><Relationship Id="rId9" Type="http://schemas.openxmlformats.org/officeDocument/2006/relationships/image" Target="../media/image136.png"/></Relationships>
</file>

<file path=ppt/slideLayouts/_rels/slideLayout159.xml.rels><?xml version="1.0" encoding="UTF-8" standalone="yes"?>
<Relationships xmlns="http://schemas.openxmlformats.org/package/2006/relationships"><Relationship Id="rId8" Type="http://schemas.openxmlformats.org/officeDocument/2006/relationships/image" Target="../media/image141.png"/><Relationship Id="rId3" Type="http://schemas.openxmlformats.org/officeDocument/2006/relationships/image" Target="../media/image139.png"/><Relationship Id="rId7" Type="http://schemas.openxmlformats.org/officeDocument/2006/relationships/image" Target="../media/image140.png"/><Relationship Id="rId2" Type="http://schemas.openxmlformats.org/officeDocument/2006/relationships/image" Target="../media/image138.png"/><Relationship Id="rId1" Type="http://schemas.openxmlformats.org/officeDocument/2006/relationships/slideMaster" Target="../slideMasters/slideMaster3.xml"/><Relationship Id="rId6" Type="http://schemas.openxmlformats.org/officeDocument/2006/relationships/image" Target="../media/image132.png"/><Relationship Id="rId5" Type="http://schemas.openxmlformats.org/officeDocument/2006/relationships/image" Target="../media/image124.png"/><Relationship Id="rId4" Type="http://schemas.openxmlformats.org/officeDocument/2006/relationships/image" Target="../media/image45.png"/><Relationship Id="rId9" Type="http://schemas.openxmlformats.org/officeDocument/2006/relationships/image" Target="../media/image142.png"/></Relationships>
</file>

<file path=ppt/slideLayouts/_rels/slideLayout16.xml.rels><?xml version="1.0" encoding="UTF-8" standalone="yes"?>
<Relationships xmlns="http://schemas.openxmlformats.org/package/2006/relationships"><Relationship Id="rId8" Type="http://schemas.openxmlformats.org/officeDocument/2006/relationships/image" Target="../media/image87.png"/><Relationship Id="rId3" Type="http://schemas.openxmlformats.org/officeDocument/2006/relationships/image" Target="../media/image45.png"/><Relationship Id="rId7" Type="http://schemas.openxmlformats.org/officeDocument/2006/relationships/image" Target="../media/image109.png"/><Relationship Id="rId2" Type="http://schemas.openxmlformats.org/officeDocument/2006/relationships/image" Target="../media/image100.png"/><Relationship Id="rId1" Type="http://schemas.openxmlformats.org/officeDocument/2006/relationships/slideMaster" Target="../slideMasters/slideMaster1.xml"/><Relationship Id="rId6" Type="http://schemas.openxmlformats.org/officeDocument/2006/relationships/image" Target="../media/image108.png"/><Relationship Id="rId5" Type="http://schemas.openxmlformats.org/officeDocument/2006/relationships/image" Target="../media/image80.png"/><Relationship Id="rId4" Type="http://schemas.openxmlformats.org/officeDocument/2006/relationships/image" Target="../media/image81.png"/><Relationship Id="rId9" Type="http://schemas.openxmlformats.org/officeDocument/2006/relationships/image" Target="../media/image110.png"/></Relationships>
</file>

<file path=ppt/slideLayouts/_rels/slideLayout160.xml.rels><?xml version="1.0" encoding="UTF-8" standalone="yes"?>
<Relationships xmlns="http://schemas.openxmlformats.org/package/2006/relationships"><Relationship Id="rId8" Type="http://schemas.openxmlformats.org/officeDocument/2006/relationships/image" Target="../media/image134.png"/><Relationship Id="rId3" Type="http://schemas.openxmlformats.org/officeDocument/2006/relationships/image" Target="../media/image38.png"/><Relationship Id="rId7" Type="http://schemas.openxmlformats.org/officeDocument/2006/relationships/image" Target="../media/image124.png"/><Relationship Id="rId2" Type="http://schemas.openxmlformats.org/officeDocument/2006/relationships/image" Target="../media/image143.png"/><Relationship Id="rId1" Type="http://schemas.openxmlformats.org/officeDocument/2006/relationships/slideMaster" Target="../slideMasters/slideMaster3.xml"/><Relationship Id="rId6" Type="http://schemas.openxmlformats.org/officeDocument/2006/relationships/image" Target="../media/image45.png"/><Relationship Id="rId5" Type="http://schemas.openxmlformats.org/officeDocument/2006/relationships/image" Target="../media/image123.png"/><Relationship Id="rId10" Type="http://schemas.openxmlformats.org/officeDocument/2006/relationships/image" Target="../media/image144.png"/><Relationship Id="rId4" Type="http://schemas.openxmlformats.org/officeDocument/2006/relationships/image" Target="../media/image31.png"/><Relationship Id="rId9" Type="http://schemas.openxmlformats.org/officeDocument/2006/relationships/image" Target="../media/image132.png"/></Relationships>
</file>

<file path=ppt/slideLayouts/_rels/slideLayout161.xml.rels><?xml version="1.0" encoding="UTF-8" standalone="yes"?>
<Relationships xmlns="http://schemas.openxmlformats.org/package/2006/relationships"><Relationship Id="rId8" Type="http://schemas.openxmlformats.org/officeDocument/2006/relationships/image" Target="../media/image148.png"/><Relationship Id="rId3" Type="http://schemas.openxmlformats.org/officeDocument/2006/relationships/image" Target="../media/image145.png"/><Relationship Id="rId7" Type="http://schemas.openxmlformats.org/officeDocument/2006/relationships/image" Target="../media/image132.png"/><Relationship Id="rId2" Type="http://schemas.openxmlformats.org/officeDocument/2006/relationships/image" Target="../media/image70.png"/><Relationship Id="rId1" Type="http://schemas.openxmlformats.org/officeDocument/2006/relationships/slideMaster" Target="../slideMasters/slideMaster3.xml"/><Relationship Id="rId6" Type="http://schemas.openxmlformats.org/officeDocument/2006/relationships/image" Target="../media/image45.png"/><Relationship Id="rId5" Type="http://schemas.openxmlformats.org/officeDocument/2006/relationships/image" Target="../media/image147.png"/><Relationship Id="rId4" Type="http://schemas.openxmlformats.org/officeDocument/2006/relationships/image" Target="../media/image146.png"/><Relationship Id="rId9" Type="http://schemas.openxmlformats.org/officeDocument/2006/relationships/image" Target="../media/image67.png"/></Relationships>
</file>

<file path=ppt/slideLayouts/_rels/slideLayout162.xml.rels><?xml version="1.0" encoding="UTF-8" standalone="yes"?>
<Relationships xmlns="http://schemas.openxmlformats.org/package/2006/relationships"><Relationship Id="rId8" Type="http://schemas.openxmlformats.org/officeDocument/2006/relationships/image" Target="../media/image153.png"/><Relationship Id="rId3" Type="http://schemas.openxmlformats.org/officeDocument/2006/relationships/image" Target="../media/image150.png"/><Relationship Id="rId7" Type="http://schemas.openxmlformats.org/officeDocument/2006/relationships/image" Target="../media/image152.png"/><Relationship Id="rId2" Type="http://schemas.openxmlformats.org/officeDocument/2006/relationships/image" Target="../media/image149.png"/><Relationship Id="rId1" Type="http://schemas.openxmlformats.org/officeDocument/2006/relationships/slideMaster" Target="../slideMasters/slideMaster3.xml"/><Relationship Id="rId6" Type="http://schemas.openxmlformats.org/officeDocument/2006/relationships/image" Target="../media/image151.png"/><Relationship Id="rId5" Type="http://schemas.openxmlformats.org/officeDocument/2006/relationships/image" Target="../media/image132.png"/><Relationship Id="rId4" Type="http://schemas.openxmlformats.org/officeDocument/2006/relationships/image" Target="../media/image45.png"/><Relationship Id="rId9" Type="http://schemas.openxmlformats.org/officeDocument/2006/relationships/image" Target="../media/image31.png"/></Relationships>
</file>

<file path=ppt/slideLayouts/_rels/slideLayout163.xml.rels><?xml version="1.0" encoding="UTF-8" standalone="yes"?>
<Relationships xmlns="http://schemas.openxmlformats.org/package/2006/relationships"><Relationship Id="rId3" Type="http://schemas.openxmlformats.org/officeDocument/2006/relationships/image" Target="../media/image45.png"/><Relationship Id="rId7" Type="http://schemas.openxmlformats.org/officeDocument/2006/relationships/image" Target="../media/image155.png"/><Relationship Id="rId2" Type="http://schemas.openxmlformats.org/officeDocument/2006/relationships/image" Target="../media/image126.png"/><Relationship Id="rId1" Type="http://schemas.openxmlformats.org/officeDocument/2006/relationships/slideMaster" Target="../slideMasters/slideMaster3.xml"/><Relationship Id="rId6" Type="http://schemas.openxmlformats.org/officeDocument/2006/relationships/image" Target="../media/image125.png"/><Relationship Id="rId5" Type="http://schemas.openxmlformats.org/officeDocument/2006/relationships/image" Target="../media/image154.png"/><Relationship Id="rId4" Type="http://schemas.openxmlformats.org/officeDocument/2006/relationships/image" Target="../media/image132.png"/></Relationships>
</file>

<file path=ppt/slideLayouts/_rels/slideLayout164.xml.rels><?xml version="1.0" encoding="UTF-8" standalone="yes"?>
<Relationships xmlns="http://schemas.openxmlformats.org/package/2006/relationships"><Relationship Id="rId8" Type="http://schemas.openxmlformats.org/officeDocument/2006/relationships/image" Target="../media/image159.png"/><Relationship Id="rId3" Type="http://schemas.openxmlformats.org/officeDocument/2006/relationships/image" Target="../media/image157.png"/><Relationship Id="rId7" Type="http://schemas.openxmlformats.org/officeDocument/2006/relationships/image" Target="../media/image158.png"/><Relationship Id="rId2" Type="http://schemas.openxmlformats.org/officeDocument/2006/relationships/image" Target="../media/image156.png"/><Relationship Id="rId1" Type="http://schemas.openxmlformats.org/officeDocument/2006/relationships/slideMaster" Target="../slideMasters/slideMaster3.xml"/><Relationship Id="rId6" Type="http://schemas.openxmlformats.org/officeDocument/2006/relationships/image" Target="../media/image132.png"/><Relationship Id="rId5" Type="http://schemas.openxmlformats.org/officeDocument/2006/relationships/image" Target="../media/image45.png"/><Relationship Id="rId4" Type="http://schemas.openxmlformats.org/officeDocument/2006/relationships/image" Target="../media/image123.png"/><Relationship Id="rId9" Type="http://schemas.openxmlformats.org/officeDocument/2006/relationships/image" Target="../media/image1.png"/></Relationships>
</file>

<file path=ppt/slideLayouts/_rels/slideLayout165.xml.rels><?xml version="1.0" encoding="UTF-8" standalone="yes"?>
<Relationships xmlns="http://schemas.openxmlformats.org/package/2006/relationships"><Relationship Id="rId3" Type="http://schemas.openxmlformats.org/officeDocument/2006/relationships/image" Target="../media/image123.png"/><Relationship Id="rId7" Type="http://schemas.openxmlformats.org/officeDocument/2006/relationships/image" Target="../media/image161.png"/><Relationship Id="rId2" Type="http://schemas.openxmlformats.org/officeDocument/2006/relationships/image" Target="../media/image139.png"/><Relationship Id="rId1" Type="http://schemas.openxmlformats.org/officeDocument/2006/relationships/slideMaster" Target="../slideMasters/slideMaster3.xml"/><Relationship Id="rId6" Type="http://schemas.openxmlformats.org/officeDocument/2006/relationships/image" Target="../media/image160.png"/><Relationship Id="rId5" Type="http://schemas.openxmlformats.org/officeDocument/2006/relationships/image" Target="../media/image132.png"/><Relationship Id="rId4" Type="http://schemas.openxmlformats.org/officeDocument/2006/relationships/image" Target="../media/image45.png"/></Relationships>
</file>

<file path=ppt/slideLayouts/_rels/slideLayout166.xml.rels><?xml version="1.0" encoding="UTF-8" standalone="yes"?>
<Relationships xmlns="http://schemas.openxmlformats.org/package/2006/relationships"><Relationship Id="rId8" Type="http://schemas.openxmlformats.org/officeDocument/2006/relationships/image" Target="../media/image168.png"/><Relationship Id="rId3" Type="http://schemas.openxmlformats.org/officeDocument/2006/relationships/image" Target="../media/image163.png"/><Relationship Id="rId7" Type="http://schemas.openxmlformats.org/officeDocument/2006/relationships/image" Target="../media/image167.png"/><Relationship Id="rId2" Type="http://schemas.openxmlformats.org/officeDocument/2006/relationships/image" Target="../media/image162.png"/><Relationship Id="rId1" Type="http://schemas.openxmlformats.org/officeDocument/2006/relationships/slideMaster" Target="../slideMasters/slideMaster3.xml"/><Relationship Id="rId6" Type="http://schemas.openxmlformats.org/officeDocument/2006/relationships/image" Target="../media/image166.png"/><Relationship Id="rId5" Type="http://schemas.openxmlformats.org/officeDocument/2006/relationships/image" Target="../media/image165.png"/><Relationship Id="rId10" Type="http://schemas.openxmlformats.org/officeDocument/2006/relationships/image" Target="../media/image45.png"/><Relationship Id="rId4" Type="http://schemas.openxmlformats.org/officeDocument/2006/relationships/image" Target="../media/image164.png"/><Relationship Id="rId9" Type="http://schemas.openxmlformats.org/officeDocument/2006/relationships/image" Target="../media/image67.png"/></Relationships>
</file>

<file path=ppt/slideLayouts/_rels/slideLayout167.xml.rels><?xml version="1.0" encoding="UTF-8" standalone="yes"?>
<Relationships xmlns="http://schemas.openxmlformats.org/package/2006/relationships"><Relationship Id="rId8" Type="http://schemas.openxmlformats.org/officeDocument/2006/relationships/image" Target="../media/image107.png"/><Relationship Id="rId3" Type="http://schemas.openxmlformats.org/officeDocument/2006/relationships/image" Target="../media/image170.png"/><Relationship Id="rId7" Type="http://schemas.openxmlformats.org/officeDocument/2006/relationships/image" Target="../media/image172.png"/><Relationship Id="rId2" Type="http://schemas.openxmlformats.org/officeDocument/2006/relationships/image" Target="../media/image169.png"/><Relationship Id="rId1" Type="http://schemas.openxmlformats.org/officeDocument/2006/relationships/slideMaster" Target="../slideMasters/slideMaster3.xml"/><Relationship Id="rId6" Type="http://schemas.openxmlformats.org/officeDocument/2006/relationships/image" Target="../media/image165.png"/><Relationship Id="rId5" Type="http://schemas.openxmlformats.org/officeDocument/2006/relationships/image" Target="../media/image171.png"/><Relationship Id="rId10" Type="http://schemas.openxmlformats.org/officeDocument/2006/relationships/image" Target="../media/image174.png"/><Relationship Id="rId4" Type="http://schemas.openxmlformats.org/officeDocument/2006/relationships/image" Target="../media/image45.png"/><Relationship Id="rId9" Type="http://schemas.openxmlformats.org/officeDocument/2006/relationships/image" Target="../media/image173.png"/></Relationships>
</file>

<file path=ppt/slideLayouts/_rels/slideLayout168.xml.rels><?xml version="1.0" encoding="UTF-8" standalone="yes"?>
<Relationships xmlns="http://schemas.openxmlformats.org/package/2006/relationships"><Relationship Id="rId8" Type="http://schemas.openxmlformats.org/officeDocument/2006/relationships/image" Target="../media/image178.png"/><Relationship Id="rId3" Type="http://schemas.openxmlformats.org/officeDocument/2006/relationships/image" Target="../media/image45.png"/><Relationship Id="rId7" Type="http://schemas.openxmlformats.org/officeDocument/2006/relationships/image" Target="../media/image177.png"/><Relationship Id="rId2" Type="http://schemas.openxmlformats.org/officeDocument/2006/relationships/image" Target="../media/image175.png"/><Relationship Id="rId1" Type="http://schemas.openxmlformats.org/officeDocument/2006/relationships/slideMaster" Target="../slideMasters/slideMaster3.xml"/><Relationship Id="rId6" Type="http://schemas.openxmlformats.org/officeDocument/2006/relationships/image" Target="../media/image176.png"/><Relationship Id="rId5" Type="http://schemas.openxmlformats.org/officeDocument/2006/relationships/image" Target="../media/image165.png"/><Relationship Id="rId4" Type="http://schemas.openxmlformats.org/officeDocument/2006/relationships/image" Target="../media/image171.png"/></Relationships>
</file>

<file path=ppt/slideLayouts/_rels/slideLayout169.xml.rels><?xml version="1.0" encoding="UTF-8" standalone="yes"?>
<Relationships xmlns="http://schemas.openxmlformats.org/package/2006/relationships"><Relationship Id="rId8" Type="http://schemas.openxmlformats.org/officeDocument/2006/relationships/image" Target="../media/image173.png"/><Relationship Id="rId3" Type="http://schemas.openxmlformats.org/officeDocument/2006/relationships/image" Target="../media/image38.png"/><Relationship Id="rId7" Type="http://schemas.openxmlformats.org/officeDocument/2006/relationships/image" Target="../media/image107.png"/><Relationship Id="rId2" Type="http://schemas.openxmlformats.org/officeDocument/2006/relationships/image" Target="../media/image169.png"/><Relationship Id="rId1" Type="http://schemas.openxmlformats.org/officeDocument/2006/relationships/slideMaster" Target="../slideMasters/slideMaster3.xml"/><Relationship Id="rId6" Type="http://schemas.openxmlformats.org/officeDocument/2006/relationships/image" Target="../media/image165.png"/><Relationship Id="rId5" Type="http://schemas.openxmlformats.org/officeDocument/2006/relationships/image" Target="../media/image171.png"/><Relationship Id="rId4" Type="http://schemas.openxmlformats.org/officeDocument/2006/relationships/image" Target="../media/image45.png"/><Relationship Id="rId9" Type="http://schemas.openxmlformats.org/officeDocument/2006/relationships/image" Target="../media/image179.png"/></Relationships>
</file>

<file path=ppt/slideLayouts/_rels/slideLayout17.xml.rels><?xml version="1.0" encoding="UTF-8" standalone="yes"?>
<Relationships xmlns="http://schemas.openxmlformats.org/package/2006/relationships"><Relationship Id="rId8" Type="http://schemas.openxmlformats.org/officeDocument/2006/relationships/image" Target="../media/image112.png"/><Relationship Id="rId3" Type="http://schemas.openxmlformats.org/officeDocument/2006/relationships/image" Target="../media/image45.png"/><Relationship Id="rId7" Type="http://schemas.openxmlformats.org/officeDocument/2006/relationships/image" Target="../media/image111.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109.png"/><Relationship Id="rId11" Type="http://schemas.openxmlformats.org/officeDocument/2006/relationships/image" Target="../media/image114.png"/><Relationship Id="rId5" Type="http://schemas.openxmlformats.org/officeDocument/2006/relationships/image" Target="../media/image80.png"/><Relationship Id="rId10" Type="http://schemas.openxmlformats.org/officeDocument/2006/relationships/image" Target="../media/image113.png"/><Relationship Id="rId4" Type="http://schemas.openxmlformats.org/officeDocument/2006/relationships/image" Target="../media/image81.png"/><Relationship Id="rId9" Type="http://schemas.openxmlformats.org/officeDocument/2006/relationships/image" Target="../media/image108.png"/></Relationships>
</file>

<file path=ppt/slideLayouts/_rels/slideLayout170.xml.rels><?xml version="1.0" encoding="UTF-8" standalone="yes"?>
<Relationships xmlns="http://schemas.openxmlformats.org/package/2006/relationships"><Relationship Id="rId8" Type="http://schemas.openxmlformats.org/officeDocument/2006/relationships/image" Target="../media/image173.png"/><Relationship Id="rId3" Type="http://schemas.openxmlformats.org/officeDocument/2006/relationships/image" Target="../media/image168.png"/><Relationship Id="rId7" Type="http://schemas.openxmlformats.org/officeDocument/2006/relationships/image" Target="../media/image107.png"/><Relationship Id="rId2" Type="http://schemas.openxmlformats.org/officeDocument/2006/relationships/image" Target="../media/image180.png"/><Relationship Id="rId1" Type="http://schemas.openxmlformats.org/officeDocument/2006/relationships/slideMaster" Target="../slideMasters/slideMaster3.xml"/><Relationship Id="rId6" Type="http://schemas.openxmlformats.org/officeDocument/2006/relationships/image" Target="../media/image165.png"/><Relationship Id="rId11" Type="http://schemas.openxmlformats.org/officeDocument/2006/relationships/image" Target="../media/image182.png"/><Relationship Id="rId5" Type="http://schemas.openxmlformats.org/officeDocument/2006/relationships/image" Target="../media/image171.png"/><Relationship Id="rId10" Type="http://schemas.openxmlformats.org/officeDocument/2006/relationships/image" Target="../media/image181.png"/><Relationship Id="rId4" Type="http://schemas.openxmlformats.org/officeDocument/2006/relationships/image" Target="../media/image45.png"/><Relationship Id="rId9" Type="http://schemas.openxmlformats.org/officeDocument/2006/relationships/image" Target="../media/image174.png"/></Relationships>
</file>

<file path=ppt/slideLayouts/_rels/slideLayout171.xml.rels><?xml version="1.0" encoding="UTF-8" standalone="yes"?>
<Relationships xmlns="http://schemas.openxmlformats.org/package/2006/relationships"><Relationship Id="rId8" Type="http://schemas.openxmlformats.org/officeDocument/2006/relationships/image" Target="../media/image186.png"/><Relationship Id="rId3" Type="http://schemas.openxmlformats.org/officeDocument/2006/relationships/image" Target="../media/image184.png"/><Relationship Id="rId7" Type="http://schemas.openxmlformats.org/officeDocument/2006/relationships/image" Target="../media/image185.png"/><Relationship Id="rId2" Type="http://schemas.openxmlformats.org/officeDocument/2006/relationships/image" Target="../media/image183.png"/><Relationship Id="rId1" Type="http://schemas.openxmlformats.org/officeDocument/2006/relationships/slideMaster" Target="../slideMasters/slideMaster3.xml"/><Relationship Id="rId6" Type="http://schemas.openxmlformats.org/officeDocument/2006/relationships/image" Target="../media/image171.png"/><Relationship Id="rId5" Type="http://schemas.openxmlformats.org/officeDocument/2006/relationships/image" Target="../media/image165.png"/><Relationship Id="rId4" Type="http://schemas.openxmlformats.org/officeDocument/2006/relationships/image" Target="../media/image45.png"/><Relationship Id="rId9" Type="http://schemas.openxmlformats.org/officeDocument/2006/relationships/image" Target="../media/image187.png"/></Relationships>
</file>

<file path=ppt/slideLayouts/_rels/slideLayout172.xml.rels><?xml version="1.0" encoding="UTF-8" standalone="yes"?>
<Relationships xmlns="http://schemas.openxmlformats.org/package/2006/relationships"><Relationship Id="rId8" Type="http://schemas.openxmlformats.org/officeDocument/2006/relationships/image" Target="../media/image191.png"/><Relationship Id="rId3" Type="http://schemas.openxmlformats.org/officeDocument/2006/relationships/image" Target="../media/image163.png"/><Relationship Id="rId7" Type="http://schemas.openxmlformats.org/officeDocument/2006/relationships/image" Target="../media/image190.png"/><Relationship Id="rId2" Type="http://schemas.openxmlformats.org/officeDocument/2006/relationships/image" Target="../media/image188.png"/><Relationship Id="rId1" Type="http://schemas.openxmlformats.org/officeDocument/2006/relationships/slideMaster" Target="../slideMasters/slideMaster3.xml"/><Relationship Id="rId6" Type="http://schemas.openxmlformats.org/officeDocument/2006/relationships/image" Target="../media/image189.png"/><Relationship Id="rId5" Type="http://schemas.openxmlformats.org/officeDocument/2006/relationships/image" Target="../media/image171.png"/><Relationship Id="rId4" Type="http://schemas.openxmlformats.org/officeDocument/2006/relationships/image" Target="../media/image45.png"/></Relationships>
</file>

<file path=ppt/slideLayouts/_rels/slideLayout173.xml.rels><?xml version="1.0" encoding="UTF-8" standalone="yes"?>
<Relationships xmlns="http://schemas.openxmlformats.org/package/2006/relationships"><Relationship Id="rId8" Type="http://schemas.openxmlformats.org/officeDocument/2006/relationships/image" Target="../media/image107.png"/><Relationship Id="rId3" Type="http://schemas.openxmlformats.org/officeDocument/2006/relationships/image" Target="../media/image169.png"/><Relationship Id="rId7" Type="http://schemas.openxmlformats.org/officeDocument/2006/relationships/image" Target="../media/image194.png"/><Relationship Id="rId2" Type="http://schemas.openxmlformats.org/officeDocument/2006/relationships/image" Target="../media/image192.png"/><Relationship Id="rId1" Type="http://schemas.openxmlformats.org/officeDocument/2006/relationships/slideMaster" Target="../slideMasters/slideMaster3.xml"/><Relationship Id="rId6" Type="http://schemas.openxmlformats.org/officeDocument/2006/relationships/image" Target="../media/image193.png"/><Relationship Id="rId5" Type="http://schemas.openxmlformats.org/officeDocument/2006/relationships/image" Target="../media/image171.png"/><Relationship Id="rId4" Type="http://schemas.openxmlformats.org/officeDocument/2006/relationships/image" Target="../media/image45.png"/><Relationship Id="rId9" Type="http://schemas.openxmlformats.org/officeDocument/2006/relationships/image" Target="../media/image195.png"/></Relationships>
</file>

<file path=ppt/slideLayouts/_rels/slideLayout17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196.png"/><Relationship Id="rId1" Type="http://schemas.openxmlformats.org/officeDocument/2006/relationships/slideMaster" Target="../slideMasters/slideMaster3.xml"/><Relationship Id="rId6" Type="http://schemas.openxmlformats.org/officeDocument/2006/relationships/image" Target="../media/image199.png"/><Relationship Id="rId5" Type="http://schemas.openxmlformats.org/officeDocument/2006/relationships/image" Target="../media/image107.png"/><Relationship Id="rId4" Type="http://schemas.openxmlformats.org/officeDocument/2006/relationships/image" Target="../media/image198.png"/></Relationships>
</file>

<file path=ppt/slideLayouts/_rels/slideLayout175.xml.rels><?xml version="1.0" encoding="UTF-8" standalone="yes"?>
<Relationships xmlns="http://schemas.openxmlformats.org/package/2006/relationships"><Relationship Id="rId8" Type="http://schemas.openxmlformats.org/officeDocument/2006/relationships/image" Target="../media/image202.png"/><Relationship Id="rId3" Type="http://schemas.openxmlformats.org/officeDocument/2006/relationships/image" Target="../media/image170.png"/><Relationship Id="rId7" Type="http://schemas.openxmlformats.org/officeDocument/2006/relationships/image" Target="../media/image107.png"/><Relationship Id="rId2" Type="http://schemas.openxmlformats.org/officeDocument/2006/relationships/image" Target="../media/image200.png"/><Relationship Id="rId1" Type="http://schemas.openxmlformats.org/officeDocument/2006/relationships/slideMaster" Target="../slideMasters/slideMaster3.xml"/><Relationship Id="rId6" Type="http://schemas.openxmlformats.org/officeDocument/2006/relationships/image" Target="../media/image201.png"/><Relationship Id="rId5" Type="http://schemas.openxmlformats.org/officeDocument/2006/relationships/image" Target="../media/image171.png"/><Relationship Id="rId4" Type="http://schemas.openxmlformats.org/officeDocument/2006/relationships/image" Target="../media/image45.png"/></Relationships>
</file>

<file path=ppt/slideLayouts/_rels/slideLayout176.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image" Target="../media/image162.png"/><Relationship Id="rId7" Type="http://schemas.openxmlformats.org/officeDocument/2006/relationships/image" Target="../media/image207.png"/><Relationship Id="rId2" Type="http://schemas.openxmlformats.org/officeDocument/2006/relationships/image" Target="../media/image203.png"/><Relationship Id="rId1" Type="http://schemas.openxmlformats.org/officeDocument/2006/relationships/slideMaster" Target="../slideMasters/slideMaster3.xml"/><Relationship Id="rId6" Type="http://schemas.openxmlformats.org/officeDocument/2006/relationships/image" Target="../media/image206.png"/><Relationship Id="rId5" Type="http://schemas.openxmlformats.org/officeDocument/2006/relationships/image" Target="../media/image205.png"/><Relationship Id="rId4" Type="http://schemas.openxmlformats.org/officeDocument/2006/relationships/image" Target="../media/image204.png"/><Relationship Id="rId9" Type="http://schemas.openxmlformats.org/officeDocument/2006/relationships/image" Target="../media/image45.png"/></Relationships>
</file>

<file path=ppt/slideLayouts/_rels/slideLayout177.xml.rels><?xml version="1.0" encoding="UTF-8" standalone="yes"?>
<Relationships xmlns="http://schemas.openxmlformats.org/package/2006/relationships"><Relationship Id="rId8" Type="http://schemas.openxmlformats.org/officeDocument/2006/relationships/image" Target="../media/image211.png"/><Relationship Id="rId3" Type="http://schemas.openxmlformats.org/officeDocument/2006/relationships/image" Target="../media/image208.png"/><Relationship Id="rId7" Type="http://schemas.openxmlformats.org/officeDocument/2006/relationships/image" Target="../media/image210.png"/><Relationship Id="rId2" Type="http://schemas.openxmlformats.org/officeDocument/2006/relationships/image" Target="../media/image67.png"/><Relationship Id="rId1" Type="http://schemas.openxmlformats.org/officeDocument/2006/relationships/slideMaster" Target="../slideMasters/slideMaster3.xml"/><Relationship Id="rId6" Type="http://schemas.openxmlformats.org/officeDocument/2006/relationships/image" Target="../media/image207.png"/><Relationship Id="rId5" Type="http://schemas.openxmlformats.org/officeDocument/2006/relationships/image" Target="../media/image45.png"/><Relationship Id="rId10" Type="http://schemas.openxmlformats.org/officeDocument/2006/relationships/image" Target="../media/image213.png"/><Relationship Id="rId4" Type="http://schemas.openxmlformats.org/officeDocument/2006/relationships/image" Target="../media/image209.png"/><Relationship Id="rId9" Type="http://schemas.openxmlformats.org/officeDocument/2006/relationships/image" Target="../media/image212.png"/></Relationships>
</file>

<file path=ppt/slideLayouts/_rels/slideLayout178.xml.rels><?xml version="1.0" encoding="UTF-8" standalone="yes"?>
<Relationships xmlns="http://schemas.openxmlformats.org/package/2006/relationships"><Relationship Id="rId8" Type="http://schemas.openxmlformats.org/officeDocument/2006/relationships/image" Target="../media/image217.png"/><Relationship Id="rId3" Type="http://schemas.openxmlformats.org/officeDocument/2006/relationships/image" Target="../media/image215.png"/><Relationship Id="rId7" Type="http://schemas.openxmlformats.org/officeDocument/2006/relationships/image" Target="../media/image211.png"/><Relationship Id="rId2" Type="http://schemas.openxmlformats.org/officeDocument/2006/relationships/image" Target="../media/image214.png"/><Relationship Id="rId1" Type="http://schemas.openxmlformats.org/officeDocument/2006/relationships/slideMaster" Target="../slideMasters/slideMaster3.xml"/><Relationship Id="rId6" Type="http://schemas.openxmlformats.org/officeDocument/2006/relationships/image" Target="../media/image107.png"/><Relationship Id="rId5" Type="http://schemas.openxmlformats.org/officeDocument/2006/relationships/image" Target="../media/image45.png"/><Relationship Id="rId10" Type="http://schemas.openxmlformats.org/officeDocument/2006/relationships/image" Target="../media/image162.png"/><Relationship Id="rId4" Type="http://schemas.openxmlformats.org/officeDocument/2006/relationships/image" Target="../media/image216.png"/><Relationship Id="rId9" Type="http://schemas.openxmlformats.org/officeDocument/2006/relationships/image" Target="../media/image207.png"/></Relationships>
</file>

<file path=ppt/slideLayouts/_rels/slideLayout179.xml.rels><?xml version="1.0" encoding="UTF-8" standalone="yes"?>
<Relationships xmlns="http://schemas.openxmlformats.org/package/2006/relationships"><Relationship Id="rId3" Type="http://schemas.openxmlformats.org/officeDocument/2006/relationships/image" Target="../media/image219.png"/><Relationship Id="rId7" Type="http://schemas.openxmlformats.org/officeDocument/2006/relationships/image" Target="../media/image107.png"/><Relationship Id="rId2" Type="http://schemas.openxmlformats.org/officeDocument/2006/relationships/image" Target="../media/image218.png"/><Relationship Id="rId1" Type="http://schemas.openxmlformats.org/officeDocument/2006/relationships/slideMaster" Target="../slideMasters/slideMaster3.xml"/><Relationship Id="rId6" Type="http://schemas.openxmlformats.org/officeDocument/2006/relationships/image" Target="../media/image207.png"/><Relationship Id="rId5" Type="http://schemas.openxmlformats.org/officeDocument/2006/relationships/image" Target="../media/image211.png"/><Relationship Id="rId4" Type="http://schemas.openxmlformats.org/officeDocument/2006/relationships/image" Target="../media/image45.png"/></Relationships>
</file>

<file path=ppt/slideLayouts/_rels/slideLayout18.xml.rels><?xml version="1.0" encoding="UTF-8" standalone="yes"?>
<Relationships xmlns="http://schemas.openxmlformats.org/package/2006/relationships"><Relationship Id="rId8" Type="http://schemas.openxmlformats.org/officeDocument/2006/relationships/image" Target="../media/image80.png"/><Relationship Id="rId3" Type="http://schemas.openxmlformats.org/officeDocument/2006/relationships/image" Target="../media/image115.png"/><Relationship Id="rId7" Type="http://schemas.openxmlformats.org/officeDocument/2006/relationships/image" Target="../media/image117.png"/><Relationship Id="rId2" Type="http://schemas.openxmlformats.org/officeDocument/2006/relationships/image" Target="../media/image65.png"/><Relationship Id="rId1" Type="http://schemas.openxmlformats.org/officeDocument/2006/relationships/slideMaster" Target="../slideMasters/slideMaster1.xml"/><Relationship Id="rId6" Type="http://schemas.openxmlformats.org/officeDocument/2006/relationships/image" Target="../media/image116.png"/><Relationship Id="rId5" Type="http://schemas.openxmlformats.org/officeDocument/2006/relationships/image" Target="../media/image81.png"/><Relationship Id="rId4" Type="http://schemas.openxmlformats.org/officeDocument/2006/relationships/image" Target="../media/image45.png"/></Relationships>
</file>

<file path=ppt/slideLayouts/_rels/slideLayout180.xml.rels><?xml version="1.0" encoding="UTF-8" standalone="yes"?>
<Relationships xmlns="http://schemas.openxmlformats.org/package/2006/relationships"><Relationship Id="rId8" Type="http://schemas.openxmlformats.org/officeDocument/2006/relationships/image" Target="../media/image211.png"/><Relationship Id="rId3" Type="http://schemas.openxmlformats.org/officeDocument/2006/relationships/image" Target="../media/image221.png"/><Relationship Id="rId7" Type="http://schemas.openxmlformats.org/officeDocument/2006/relationships/image" Target="../media/image182.png"/><Relationship Id="rId2" Type="http://schemas.openxmlformats.org/officeDocument/2006/relationships/image" Target="../media/image220.png"/><Relationship Id="rId1" Type="http://schemas.openxmlformats.org/officeDocument/2006/relationships/slideMaster" Target="../slideMasters/slideMaster3.xml"/><Relationship Id="rId6" Type="http://schemas.openxmlformats.org/officeDocument/2006/relationships/image" Target="../media/image107.png"/><Relationship Id="rId5" Type="http://schemas.openxmlformats.org/officeDocument/2006/relationships/image" Target="../media/image45.png"/><Relationship Id="rId4" Type="http://schemas.openxmlformats.org/officeDocument/2006/relationships/image" Target="../media/image222.png"/></Relationships>
</file>

<file path=ppt/slideLayouts/_rels/slideLayout181.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223.png"/><Relationship Id="rId7" Type="http://schemas.openxmlformats.org/officeDocument/2006/relationships/image" Target="../media/image162.png"/><Relationship Id="rId2" Type="http://schemas.openxmlformats.org/officeDocument/2006/relationships/image" Target="../media/image208.png"/><Relationship Id="rId1" Type="http://schemas.openxmlformats.org/officeDocument/2006/relationships/slideMaster" Target="../slideMasters/slideMaster3.xml"/><Relationship Id="rId6" Type="http://schemas.openxmlformats.org/officeDocument/2006/relationships/image" Target="../media/image224.png"/><Relationship Id="rId5" Type="http://schemas.openxmlformats.org/officeDocument/2006/relationships/image" Target="../media/image211.png"/><Relationship Id="rId4" Type="http://schemas.openxmlformats.org/officeDocument/2006/relationships/image" Target="../media/image45.png"/><Relationship Id="rId9" Type="http://schemas.openxmlformats.org/officeDocument/2006/relationships/image" Target="../media/image107.png"/></Relationships>
</file>

<file path=ppt/slideLayouts/_rels/slideLayout182.xml.rels><?xml version="1.0" encoding="UTF-8" standalone="yes"?>
<Relationships xmlns="http://schemas.openxmlformats.org/package/2006/relationships"><Relationship Id="rId8" Type="http://schemas.openxmlformats.org/officeDocument/2006/relationships/image" Target="../media/image207.png"/><Relationship Id="rId3" Type="http://schemas.openxmlformats.org/officeDocument/2006/relationships/image" Target="../media/image226.png"/><Relationship Id="rId7" Type="http://schemas.openxmlformats.org/officeDocument/2006/relationships/image" Target="../media/image206.png"/><Relationship Id="rId2" Type="http://schemas.openxmlformats.org/officeDocument/2006/relationships/image" Target="../media/image225.png"/><Relationship Id="rId1" Type="http://schemas.openxmlformats.org/officeDocument/2006/relationships/slideMaster" Target="../slideMasters/slideMaster3.xml"/><Relationship Id="rId6" Type="http://schemas.openxmlformats.org/officeDocument/2006/relationships/image" Target="../media/image227.png"/><Relationship Id="rId5" Type="http://schemas.openxmlformats.org/officeDocument/2006/relationships/image" Target="../media/image211.png"/><Relationship Id="rId4" Type="http://schemas.openxmlformats.org/officeDocument/2006/relationships/image" Target="../media/image45.png"/></Relationships>
</file>

<file path=ppt/slideLayouts/_rels/slideLayout183.xml.rels><?xml version="1.0" encoding="UTF-8" standalone="yes"?>
<Relationships xmlns="http://schemas.openxmlformats.org/package/2006/relationships"><Relationship Id="rId8" Type="http://schemas.openxmlformats.org/officeDocument/2006/relationships/image" Target="../media/image231.png"/><Relationship Id="rId3" Type="http://schemas.openxmlformats.org/officeDocument/2006/relationships/image" Target="../media/image45.png"/><Relationship Id="rId7" Type="http://schemas.openxmlformats.org/officeDocument/2006/relationships/image" Target="../media/image222.png"/><Relationship Id="rId2" Type="http://schemas.openxmlformats.org/officeDocument/2006/relationships/image" Target="../media/image228.png"/><Relationship Id="rId1" Type="http://schemas.openxmlformats.org/officeDocument/2006/relationships/slideMaster" Target="../slideMasters/slideMaster3.xml"/><Relationship Id="rId6" Type="http://schemas.openxmlformats.org/officeDocument/2006/relationships/image" Target="../media/image230.png"/><Relationship Id="rId5" Type="http://schemas.openxmlformats.org/officeDocument/2006/relationships/image" Target="../media/image229.png"/><Relationship Id="rId4" Type="http://schemas.openxmlformats.org/officeDocument/2006/relationships/image" Target="../media/image211.png"/><Relationship Id="rId9" Type="http://schemas.openxmlformats.org/officeDocument/2006/relationships/image" Target="../media/image162.png"/></Relationships>
</file>

<file path=ppt/slideLayouts/_rels/slideLayout184.xml.rels><?xml version="1.0" encoding="UTF-8" standalone="yes"?>
<Relationships xmlns="http://schemas.openxmlformats.org/package/2006/relationships"><Relationship Id="rId8" Type="http://schemas.openxmlformats.org/officeDocument/2006/relationships/image" Target="../media/image234.png"/><Relationship Id="rId3" Type="http://schemas.openxmlformats.org/officeDocument/2006/relationships/image" Target="../media/image233.png"/><Relationship Id="rId7" Type="http://schemas.openxmlformats.org/officeDocument/2006/relationships/image" Target="../media/image162.png"/><Relationship Id="rId2" Type="http://schemas.openxmlformats.org/officeDocument/2006/relationships/image" Target="../media/image232.png"/><Relationship Id="rId1" Type="http://schemas.openxmlformats.org/officeDocument/2006/relationships/slideMaster" Target="../slideMasters/slideMaster3.xml"/><Relationship Id="rId6" Type="http://schemas.openxmlformats.org/officeDocument/2006/relationships/image" Target="../media/image210.png"/><Relationship Id="rId5" Type="http://schemas.openxmlformats.org/officeDocument/2006/relationships/image" Target="../media/image211.png"/><Relationship Id="rId4" Type="http://schemas.openxmlformats.org/officeDocument/2006/relationships/image" Target="../media/image45.png"/></Relationships>
</file>

<file path=ppt/slideLayouts/_rels/slideLayout185.xml.rels><?xml version="1.0" encoding="UTF-8" standalone="yes"?>
<Relationships xmlns="http://schemas.openxmlformats.org/package/2006/relationships"><Relationship Id="rId3" Type="http://schemas.openxmlformats.org/officeDocument/2006/relationships/image" Target="../media/image236.png"/><Relationship Id="rId7" Type="http://schemas.openxmlformats.org/officeDocument/2006/relationships/image" Target="../media/image238.png"/><Relationship Id="rId2" Type="http://schemas.openxmlformats.org/officeDocument/2006/relationships/image" Target="../media/image235.png"/><Relationship Id="rId1" Type="http://schemas.openxmlformats.org/officeDocument/2006/relationships/slideMaster" Target="../slideMasters/slideMaster3.xml"/><Relationship Id="rId6" Type="http://schemas.openxmlformats.org/officeDocument/2006/relationships/image" Target="../media/image237.png"/><Relationship Id="rId5" Type="http://schemas.openxmlformats.org/officeDocument/2006/relationships/image" Target="../media/image211.png"/><Relationship Id="rId4" Type="http://schemas.openxmlformats.org/officeDocument/2006/relationships/image" Target="../media/image45.png"/></Relationships>
</file>

<file path=ppt/slideLayouts/_rels/slideLayout186.xml.rels><?xml version="1.0" encoding="UTF-8" standalone="yes"?>
<Relationships xmlns="http://schemas.openxmlformats.org/package/2006/relationships"><Relationship Id="rId8" Type="http://schemas.openxmlformats.org/officeDocument/2006/relationships/image" Target="../media/image241.png"/><Relationship Id="rId3" Type="http://schemas.openxmlformats.org/officeDocument/2006/relationships/image" Target="../media/image240.png"/><Relationship Id="rId7" Type="http://schemas.openxmlformats.org/officeDocument/2006/relationships/image" Target="../media/image5.png"/><Relationship Id="rId2" Type="http://schemas.openxmlformats.org/officeDocument/2006/relationships/image" Target="../media/image239.png"/><Relationship Id="rId1" Type="http://schemas.openxmlformats.org/officeDocument/2006/relationships/slideMaster" Target="../slideMasters/slideMaster3.xml"/><Relationship Id="rId6" Type="http://schemas.openxmlformats.org/officeDocument/2006/relationships/image" Target="../media/image50.png"/><Relationship Id="rId5" Type="http://schemas.openxmlformats.org/officeDocument/2006/relationships/image" Target="../media/image167.png"/><Relationship Id="rId10" Type="http://schemas.openxmlformats.org/officeDocument/2006/relationships/image" Target="../media/image243.png"/><Relationship Id="rId4" Type="http://schemas.openxmlformats.org/officeDocument/2006/relationships/image" Target="../media/image45.png"/><Relationship Id="rId9" Type="http://schemas.openxmlformats.org/officeDocument/2006/relationships/image" Target="../media/image242.png"/></Relationships>
</file>

<file path=ppt/slideLayouts/_rels/slideLayout187.xml.rels><?xml version="1.0" encoding="UTF-8" standalone="yes"?>
<Relationships xmlns="http://schemas.openxmlformats.org/package/2006/relationships"><Relationship Id="rId8" Type="http://schemas.openxmlformats.org/officeDocument/2006/relationships/image" Target="../media/image248.png"/><Relationship Id="rId3" Type="http://schemas.openxmlformats.org/officeDocument/2006/relationships/image" Target="../media/image245.png"/><Relationship Id="rId7" Type="http://schemas.openxmlformats.org/officeDocument/2006/relationships/image" Target="../media/image247.png"/><Relationship Id="rId2" Type="http://schemas.openxmlformats.org/officeDocument/2006/relationships/image" Target="../media/image244.png"/><Relationship Id="rId1" Type="http://schemas.openxmlformats.org/officeDocument/2006/relationships/slideMaster" Target="../slideMasters/slideMaster3.xml"/><Relationship Id="rId6" Type="http://schemas.openxmlformats.org/officeDocument/2006/relationships/image" Target="../media/image246.png"/><Relationship Id="rId5" Type="http://schemas.openxmlformats.org/officeDocument/2006/relationships/image" Target="../media/image39.png"/><Relationship Id="rId4" Type="http://schemas.openxmlformats.org/officeDocument/2006/relationships/image" Target="../media/image45.png"/><Relationship Id="rId9" Type="http://schemas.openxmlformats.org/officeDocument/2006/relationships/image" Target="../media/image249.png"/></Relationships>
</file>

<file path=ppt/slideLayouts/_rels/slideLayout188.xml.rels><?xml version="1.0" encoding="UTF-8" standalone="yes"?>
<Relationships xmlns="http://schemas.openxmlformats.org/package/2006/relationships"><Relationship Id="rId8" Type="http://schemas.openxmlformats.org/officeDocument/2006/relationships/image" Target="../media/image74.png"/><Relationship Id="rId3" Type="http://schemas.openxmlformats.org/officeDocument/2006/relationships/image" Target="../media/image250.png"/><Relationship Id="rId7" Type="http://schemas.openxmlformats.org/officeDocument/2006/relationships/image" Target="../media/image1.png"/><Relationship Id="rId2" Type="http://schemas.openxmlformats.org/officeDocument/2006/relationships/image" Target="../media/image31.png"/><Relationship Id="rId1" Type="http://schemas.openxmlformats.org/officeDocument/2006/relationships/slideMaster" Target="../slideMasters/slideMaster3.xml"/><Relationship Id="rId6" Type="http://schemas.openxmlformats.org/officeDocument/2006/relationships/image" Target="../media/image5.png"/><Relationship Id="rId5" Type="http://schemas.openxmlformats.org/officeDocument/2006/relationships/image" Target="../media/image252.png"/><Relationship Id="rId10" Type="http://schemas.openxmlformats.org/officeDocument/2006/relationships/image" Target="../media/image45.png"/><Relationship Id="rId4" Type="http://schemas.openxmlformats.org/officeDocument/2006/relationships/image" Target="../media/image251.png"/><Relationship Id="rId9" Type="http://schemas.openxmlformats.org/officeDocument/2006/relationships/image" Target="../media/image87.png"/></Relationships>
</file>

<file path=ppt/slideLayouts/_rels/slideLayout189.xml.rels><?xml version="1.0" encoding="UTF-8" standalone="yes"?>
<Relationships xmlns="http://schemas.openxmlformats.org/package/2006/relationships"><Relationship Id="rId3" Type="http://schemas.openxmlformats.org/officeDocument/2006/relationships/image" Target="../media/image253.png"/><Relationship Id="rId7" Type="http://schemas.openxmlformats.org/officeDocument/2006/relationships/image" Target="../media/image50.png"/><Relationship Id="rId2" Type="http://schemas.openxmlformats.org/officeDocument/2006/relationships/image" Target="../media/image45.png"/><Relationship Id="rId1" Type="http://schemas.openxmlformats.org/officeDocument/2006/relationships/slideMaster" Target="../slideMasters/slideMaster3.xml"/><Relationship Id="rId6" Type="http://schemas.openxmlformats.org/officeDocument/2006/relationships/image" Target="../media/image256.png"/><Relationship Id="rId5" Type="http://schemas.openxmlformats.org/officeDocument/2006/relationships/image" Target="../media/image255.png"/><Relationship Id="rId4" Type="http://schemas.openxmlformats.org/officeDocument/2006/relationships/image" Target="../media/image254.png"/></Relationships>
</file>

<file path=ppt/slideLayouts/_rels/slideLayout19.xml.rels><?xml version="1.0" encoding="UTF-8" standalone="yes"?>
<Relationships xmlns="http://schemas.openxmlformats.org/package/2006/relationships"><Relationship Id="rId8" Type="http://schemas.openxmlformats.org/officeDocument/2006/relationships/image" Target="../media/image120.png"/><Relationship Id="rId3" Type="http://schemas.openxmlformats.org/officeDocument/2006/relationships/image" Target="../media/image118.png"/><Relationship Id="rId7" Type="http://schemas.openxmlformats.org/officeDocument/2006/relationships/image" Target="../media/image119.png"/><Relationship Id="rId2" Type="http://schemas.openxmlformats.org/officeDocument/2006/relationships/image" Target="../media/image100.png"/><Relationship Id="rId1" Type="http://schemas.openxmlformats.org/officeDocument/2006/relationships/slideMaster" Target="../slideMasters/slideMaster1.xml"/><Relationship Id="rId6" Type="http://schemas.openxmlformats.org/officeDocument/2006/relationships/image" Target="../media/image80.png"/><Relationship Id="rId5" Type="http://schemas.openxmlformats.org/officeDocument/2006/relationships/image" Target="../media/image81.png"/><Relationship Id="rId4" Type="http://schemas.openxmlformats.org/officeDocument/2006/relationships/image" Target="../media/image45.png"/></Relationships>
</file>

<file path=ppt/slideLayouts/_rels/slideLayout190.xml.rels><?xml version="1.0" encoding="UTF-8" standalone="yes"?>
<Relationships xmlns="http://schemas.openxmlformats.org/package/2006/relationships"><Relationship Id="rId8" Type="http://schemas.openxmlformats.org/officeDocument/2006/relationships/image" Target="../media/image260.png"/><Relationship Id="rId3" Type="http://schemas.openxmlformats.org/officeDocument/2006/relationships/image" Target="../media/image15.png"/><Relationship Id="rId7" Type="http://schemas.openxmlformats.org/officeDocument/2006/relationships/image" Target="../media/image259.png"/><Relationship Id="rId2" Type="http://schemas.openxmlformats.org/officeDocument/2006/relationships/image" Target="../media/image257.png"/><Relationship Id="rId1" Type="http://schemas.openxmlformats.org/officeDocument/2006/relationships/slideMaster" Target="../slideMasters/slideMaster3.xml"/><Relationship Id="rId6" Type="http://schemas.openxmlformats.org/officeDocument/2006/relationships/image" Target="../media/image39.png"/><Relationship Id="rId5" Type="http://schemas.openxmlformats.org/officeDocument/2006/relationships/image" Target="../media/image258.png"/><Relationship Id="rId4" Type="http://schemas.openxmlformats.org/officeDocument/2006/relationships/image" Target="../media/image45.png"/><Relationship Id="rId9" Type="http://schemas.openxmlformats.org/officeDocument/2006/relationships/image" Target="../media/image261.png"/></Relationships>
</file>

<file path=ppt/slideLayouts/_rels/slideLayout191.xml.rels><?xml version="1.0" encoding="UTF-8" standalone="yes"?>
<Relationships xmlns="http://schemas.openxmlformats.org/package/2006/relationships"><Relationship Id="rId8" Type="http://schemas.openxmlformats.org/officeDocument/2006/relationships/image" Target="../media/image265.png"/><Relationship Id="rId13" Type="http://schemas.openxmlformats.org/officeDocument/2006/relationships/image" Target="../media/image270.png"/><Relationship Id="rId3" Type="http://schemas.openxmlformats.org/officeDocument/2006/relationships/image" Target="../media/image45.png"/><Relationship Id="rId7" Type="http://schemas.openxmlformats.org/officeDocument/2006/relationships/image" Target="../media/image264.png"/><Relationship Id="rId12" Type="http://schemas.openxmlformats.org/officeDocument/2006/relationships/image" Target="../media/image269.png"/><Relationship Id="rId2" Type="http://schemas.openxmlformats.org/officeDocument/2006/relationships/image" Target="../media/image62.png"/><Relationship Id="rId1" Type="http://schemas.openxmlformats.org/officeDocument/2006/relationships/slideMaster" Target="../slideMasters/slideMaster3.xml"/><Relationship Id="rId6" Type="http://schemas.openxmlformats.org/officeDocument/2006/relationships/image" Target="../media/image263.png"/><Relationship Id="rId11" Type="http://schemas.openxmlformats.org/officeDocument/2006/relationships/image" Target="../media/image268.png"/><Relationship Id="rId5" Type="http://schemas.openxmlformats.org/officeDocument/2006/relationships/image" Target="../media/image262.png"/><Relationship Id="rId10" Type="http://schemas.openxmlformats.org/officeDocument/2006/relationships/image" Target="../media/image267.png"/><Relationship Id="rId4" Type="http://schemas.openxmlformats.org/officeDocument/2006/relationships/image" Target="../media/image1.png"/><Relationship Id="rId9" Type="http://schemas.openxmlformats.org/officeDocument/2006/relationships/image" Target="../media/image266.png"/></Relationships>
</file>

<file path=ppt/slideLayouts/_rels/slideLayout192.xml.rels><?xml version="1.0" encoding="UTF-8" standalone="yes"?>
<Relationships xmlns="http://schemas.openxmlformats.org/package/2006/relationships"><Relationship Id="rId8" Type="http://schemas.openxmlformats.org/officeDocument/2006/relationships/image" Target="../media/image79.png"/><Relationship Id="rId3" Type="http://schemas.openxmlformats.org/officeDocument/2006/relationships/image" Target="../media/image75.png"/><Relationship Id="rId7" Type="http://schemas.openxmlformats.org/officeDocument/2006/relationships/image" Target="../media/image271.png"/><Relationship Id="rId2" Type="http://schemas.openxmlformats.org/officeDocument/2006/relationships/image" Target="../media/image66.png"/><Relationship Id="rId1" Type="http://schemas.openxmlformats.org/officeDocument/2006/relationships/slideMaster" Target="../slideMasters/slideMaster3.xml"/><Relationship Id="rId6" Type="http://schemas.openxmlformats.org/officeDocument/2006/relationships/image" Target="../media/image45.png"/><Relationship Id="rId5" Type="http://schemas.openxmlformats.org/officeDocument/2006/relationships/image" Target="../media/image65.png"/><Relationship Id="rId10" Type="http://schemas.openxmlformats.org/officeDocument/2006/relationships/image" Target="../media/image1.png"/><Relationship Id="rId4" Type="http://schemas.openxmlformats.org/officeDocument/2006/relationships/image" Target="../media/image64.png"/><Relationship Id="rId9" Type="http://schemas.openxmlformats.org/officeDocument/2006/relationships/image" Target="../media/image272.png"/></Relationships>
</file>

<file path=ppt/slideLayouts/_rels/slideLayout193.xml.rels><?xml version="1.0" encoding="UTF-8" standalone="yes"?>
<Relationships xmlns="http://schemas.openxmlformats.org/package/2006/relationships"><Relationship Id="rId8" Type="http://schemas.openxmlformats.org/officeDocument/2006/relationships/image" Target="../media/image278.png"/><Relationship Id="rId3" Type="http://schemas.openxmlformats.org/officeDocument/2006/relationships/image" Target="../media/image68.png"/><Relationship Id="rId7" Type="http://schemas.openxmlformats.org/officeDocument/2006/relationships/image" Target="../media/image277.png"/><Relationship Id="rId2" Type="http://schemas.openxmlformats.org/officeDocument/2006/relationships/image" Target="../media/image273.png"/><Relationship Id="rId1" Type="http://schemas.openxmlformats.org/officeDocument/2006/relationships/slideMaster" Target="../slideMasters/slideMaster3.xml"/><Relationship Id="rId6" Type="http://schemas.openxmlformats.org/officeDocument/2006/relationships/image" Target="../media/image276.png"/><Relationship Id="rId5" Type="http://schemas.openxmlformats.org/officeDocument/2006/relationships/image" Target="../media/image275.png"/><Relationship Id="rId4" Type="http://schemas.openxmlformats.org/officeDocument/2006/relationships/image" Target="../media/image274.png"/><Relationship Id="rId9" Type="http://schemas.openxmlformats.org/officeDocument/2006/relationships/image" Target="../media/image45.png"/></Relationships>
</file>

<file path=ppt/slideLayouts/_rels/slideLayout194.xml.rels><?xml version="1.0" encoding="UTF-8" standalone="yes"?>
<Relationships xmlns="http://schemas.openxmlformats.org/package/2006/relationships"><Relationship Id="rId8" Type="http://schemas.openxmlformats.org/officeDocument/2006/relationships/image" Target="../media/image285.png"/><Relationship Id="rId13" Type="http://schemas.openxmlformats.org/officeDocument/2006/relationships/image" Target="../media/image290.png"/><Relationship Id="rId3" Type="http://schemas.openxmlformats.org/officeDocument/2006/relationships/image" Target="../media/image280.png"/><Relationship Id="rId7" Type="http://schemas.openxmlformats.org/officeDocument/2006/relationships/image" Target="../media/image284.png"/><Relationship Id="rId12" Type="http://schemas.openxmlformats.org/officeDocument/2006/relationships/image" Target="../media/image289.png"/><Relationship Id="rId2" Type="http://schemas.openxmlformats.org/officeDocument/2006/relationships/image" Target="../media/image279.png"/><Relationship Id="rId1" Type="http://schemas.openxmlformats.org/officeDocument/2006/relationships/slideMaster" Target="../slideMasters/slideMaster3.xml"/><Relationship Id="rId6" Type="http://schemas.openxmlformats.org/officeDocument/2006/relationships/image" Target="../media/image283.png"/><Relationship Id="rId11" Type="http://schemas.openxmlformats.org/officeDocument/2006/relationships/image" Target="../media/image288.png"/><Relationship Id="rId5" Type="http://schemas.openxmlformats.org/officeDocument/2006/relationships/image" Target="../media/image282.png"/><Relationship Id="rId10" Type="http://schemas.openxmlformats.org/officeDocument/2006/relationships/image" Target="../media/image287.png"/><Relationship Id="rId4" Type="http://schemas.openxmlformats.org/officeDocument/2006/relationships/image" Target="../media/image281.png"/><Relationship Id="rId9" Type="http://schemas.openxmlformats.org/officeDocument/2006/relationships/image" Target="../media/image286.png"/><Relationship Id="rId14" Type="http://schemas.openxmlformats.org/officeDocument/2006/relationships/image" Target="../media/image45.png"/></Relationships>
</file>

<file path=ppt/slideLayouts/_rels/slideLayout195.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291.png"/><Relationship Id="rId7" Type="http://schemas.openxmlformats.org/officeDocument/2006/relationships/image" Target="../media/image215.png"/><Relationship Id="rId2" Type="http://schemas.openxmlformats.org/officeDocument/2006/relationships/image" Target="../media/image222.png"/><Relationship Id="rId1" Type="http://schemas.openxmlformats.org/officeDocument/2006/relationships/slideMaster" Target="../slideMasters/slideMaster3.xml"/><Relationship Id="rId6" Type="http://schemas.openxmlformats.org/officeDocument/2006/relationships/image" Target="../media/image210.png"/><Relationship Id="rId5" Type="http://schemas.openxmlformats.org/officeDocument/2006/relationships/image" Target="../media/image50.png"/><Relationship Id="rId4" Type="http://schemas.openxmlformats.org/officeDocument/2006/relationships/image" Target="../media/image206.png"/></Relationships>
</file>

<file path=ppt/slideLayouts/_rels/slideLayout196.xml.rels><?xml version="1.0" encoding="UTF-8" standalone="yes"?>
<Relationships xmlns="http://schemas.openxmlformats.org/package/2006/relationships"><Relationship Id="rId8" Type="http://schemas.openxmlformats.org/officeDocument/2006/relationships/image" Target="../media/image295.png"/><Relationship Id="rId13" Type="http://schemas.openxmlformats.org/officeDocument/2006/relationships/image" Target="../media/image298.png"/><Relationship Id="rId3" Type="http://schemas.openxmlformats.org/officeDocument/2006/relationships/image" Target="../media/image15.png"/><Relationship Id="rId7" Type="http://schemas.openxmlformats.org/officeDocument/2006/relationships/image" Target="../media/image294.png"/><Relationship Id="rId12" Type="http://schemas.openxmlformats.org/officeDocument/2006/relationships/image" Target="../media/image39.png"/><Relationship Id="rId2" Type="http://schemas.openxmlformats.org/officeDocument/2006/relationships/image" Target="../media/image174.png"/><Relationship Id="rId1" Type="http://schemas.openxmlformats.org/officeDocument/2006/relationships/slideMaster" Target="../slideMasters/slideMaster3.xml"/><Relationship Id="rId6" Type="http://schemas.openxmlformats.org/officeDocument/2006/relationships/image" Target="../media/image5.png"/><Relationship Id="rId11" Type="http://schemas.openxmlformats.org/officeDocument/2006/relationships/image" Target="../media/image45.png"/><Relationship Id="rId5" Type="http://schemas.openxmlformats.org/officeDocument/2006/relationships/image" Target="../media/image293.png"/><Relationship Id="rId10" Type="http://schemas.openxmlformats.org/officeDocument/2006/relationships/image" Target="../media/image297.png"/><Relationship Id="rId4" Type="http://schemas.openxmlformats.org/officeDocument/2006/relationships/image" Target="../media/image292.png"/><Relationship Id="rId9" Type="http://schemas.openxmlformats.org/officeDocument/2006/relationships/image" Target="../media/image296.png"/></Relationships>
</file>

<file path=ppt/slideLayouts/_rels/slideLayout197.xml.rels><?xml version="1.0" encoding="UTF-8" standalone="yes"?>
<Relationships xmlns="http://schemas.openxmlformats.org/package/2006/relationships"><Relationship Id="rId8" Type="http://schemas.openxmlformats.org/officeDocument/2006/relationships/image" Target="../media/image301.png"/><Relationship Id="rId3" Type="http://schemas.openxmlformats.org/officeDocument/2006/relationships/image" Target="../media/image53.png"/><Relationship Id="rId7" Type="http://schemas.openxmlformats.org/officeDocument/2006/relationships/image" Target="../media/image300.png"/><Relationship Id="rId2" Type="http://schemas.openxmlformats.org/officeDocument/2006/relationships/image" Target="../media/image66.png"/><Relationship Id="rId1" Type="http://schemas.openxmlformats.org/officeDocument/2006/relationships/slideMaster" Target="../slideMasters/slideMaster3.xml"/><Relationship Id="rId6" Type="http://schemas.openxmlformats.org/officeDocument/2006/relationships/image" Target="../media/image299.png"/><Relationship Id="rId5" Type="http://schemas.openxmlformats.org/officeDocument/2006/relationships/image" Target="../media/image45.png"/><Relationship Id="rId4" Type="http://schemas.openxmlformats.org/officeDocument/2006/relationships/image" Target="../media/image87.png"/><Relationship Id="rId9" Type="http://schemas.openxmlformats.org/officeDocument/2006/relationships/image" Target="../media/image75.png"/></Relationships>
</file>

<file path=ppt/slideLayouts/_rels/slideLayout198.xml.rels><?xml version="1.0" encoding="UTF-8" standalone="yes"?>
<Relationships xmlns="http://schemas.openxmlformats.org/package/2006/relationships"><Relationship Id="rId8" Type="http://schemas.openxmlformats.org/officeDocument/2006/relationships/image" Target="../media/image305.png"/><Relationship Id="rId3" Type="http://schemas.openxmlformats.org/officeDocument/2006/relationships/image" Target="../media/image250.png"/><Relationship Id="rId7" Type="http://schemas.openxmlformats.org/officeDocument/2006/relationships/image" Target="../media/image304.png"/><Relationship Id="rId2" Type="http://schemas.openxmlformats.org/officeDocument/2006/relationships/image" Target="../media/image302.png"/><Relationship Id="rId1" Type="http://schemas.openxmlformats.org/officeDocument/2006/relationships/slideMaster" Target="../slideMasters/slideMaster3.xml"/><Relationship Id="rId6" Type="http://schemas.openxmlformats.org/officeDocument/2006/relationships/image" Target="../media/image1.png"/><Relationship Id="rId5" Type="http://schemas.openxmlformats.org/officeDocument/2006/relationships/image" Target="../media/image303.png"/><Relationship Id="rId4" Type="http://schemas.openxmlformats.org/officeDocument/2006/relationships/image" Target="../media/image45.png"/><Relationship Id="rId9" Type="http://schemas.openxmlformats.org/officeDocument/2006/relationships/image" Target="../media/image306.png"/></Relationships>
</file>

<file path=ppt/slideLayouts/_rels/slideLayout199.xml.rels><?xml version="1.0" encoding="UTF-8" standalone="yes"?>
<Relationships xmlns="http://schemas.openxmlformats.org/package/2006/relationships"><Relationship Id="rId8" Type="http://schemas.openxmlformats.org/officeDocument/2006/relationships/image" Target="../media/image309.png"/><Relationship Id="rId3" Type="http://schemas.openxmlformats.org/officeDocument/2006/relationships/image" Target="../media/image307.png"/><Relationship Id="rId7" Type="http://schemas.openxmlformats.org/officeDocument/2006/relationships/image" Target="../media/image308.png"/><Relationship Id="rId2" Type="http://schemas.openxmlformats.org/officeDocument/2006/relationships/image" Target="../media/image123.png"/><Relationship Id="rId1" Type="http://schemas.openxmlformats.org/officeDocument/2006/relationships/slideMaster" Target="../slideMasters/slideMaster3.xml"/><Relationship Id="rId6" Type="http://schemas.openxmlformats.org/officeDocument/2006/relationships/image" Target="../media/image107.png"/><Relationship Id="rId5" Type="http://schemas.openxmlformats.org/officeDocument/2006/relationships/image" Target="../media/image45.png"/><Relationship Id="rId4" Type="http://schemas.openxmlformats.org/officeDocument/2006/relationships/image" Target="../media/image302.png"/><Relationship Id="rId9" Type="http://schemas.openxmlformats.org/officeDocument/2006/relationships/image" Target="../media/image310.pn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image" Target="../media/image17.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20.xml.rels><?xml version="1.0" encoding="UTF-8" standalone="yes"?>
<Relationships xmlns="http://schemas.openxmlformats.org/package/2006/relationships"><Relationship Id="rId8" Type="http://schemas.openxmlformats.org/officeDocument/2006/relationships/image" Target="../media/image126.png"/><Relationship Id="rId3" Type="http://schemas.openxmlformats.org/officeDocument/2006/relationships/image" Target="../media/image121.png"/><Relationship Id="rId7" Type="http://schemas.openxmlformats.org/officeDocument/2006/relationships/image" Target="../media/image125.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124.png"/><Relationship Id="rId5" Type="http://schemas.openxmlformats.org/officeDocument/2006/relationships/image" Target="../media/image123.png"/><Relationship Id="rId4" Type="http://schemas.openxmlformats.org/officeDocument/2006/relationships/image" Target="../media/image122.png"/><Relationship Id="rId9" Type="http://schemas.openxmlformats.org/officeDocument/2006/relationships/image" Target="../media/image45.png"/></Relationships>
</file>

<file path=ppt/slideLayouts/_rels/slideLayout200.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39.png"/><Relationship Id="rId2" Type="http://schemas.openxmlformats.org/officeDocument/2006/relationships/image" Target="../media/image311.png"/><Relationship Id="rId1" Type="http://schemas.openxmlformats.org/officeDocument/2006/relationships/slideMaster" Target="../slideMasters/slideMaster3.xml"/><Relationship Id="rId6" Type="http://schemas.openxmlformats.org/officeDocument/2006/relationships/image" Target="../media/image312.png"/><Relationship Id="rId5" Type="http://schemas.openxmlformats.org/officeDocument/2006/relationships/image" Target="../media/image45.png"/><Relationship Id="rId4" Type="http://schemas.openxmlformats.org/officeDocument/2006/relationships/image" Target="../media/image267.png"/></Relationships>
</file>

<file path=ppt/slideLayouts/_rels/slideLayout201.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314.png"/><Relationship Id="rId2" Type="http://schemas.openxmlformats.org/officeDocument/2006/relationships/image" Target="../media/image311.png"/><Relationship Id="rId1" Type="http://schemas.openxmlformats.org/officeDocument/2006/relationships/slideMaster" Target="../slideMasters/slideMaster3.xml"/><Relationship Id="rId6" Type="http://schemas.openxmlformats.org/officeDocument/2006/relationships/image" Target="../media/image313.png"/><Relationship Id="rId5" Type="http://schemas.openxmlformats.org/officeDocument/2006/relationships/image" Target="../media/image45.png"/><Relationship Id="rId4" Type="http://schemas.openxmlformats.org/officeDocument/2006/relationships/image" Target="../media/image53.png"/></Relationships>
</file>

<file path=ppt/slideLayouts/_rels/slideLayout202.xml.rels><?xml version="1.0" encoding="UTF-8" standalone="yes"?>
<Relationships xmlns="http://schemas.openxmlformats.org/package/2006/relationships"><Relationship Id="rId3" Type="http://schemas.openxmlformats.org/officeDocument/2006/relationships/image" Target="../media/image315.png"/><Relationship Id="rId2" Type="http://schemas.openxmlformats.org/officeDocument/2006/relationships/image" Target="../media/image225.png"/><Relationship Id="rId1" Type="http://schemas.openxmlformats.org/officeDocument/2006/relationships/slideMaster" Target="../slideMasters/slideMaster3.xml"/><Relationship Id="rId6" Type="http://schemas.openxmlformats.org/officeDocument/2006/relationships/image" Target="../media/image316.png"/><Relationship Id="rId5" Type="http://schemas.openxmlformats.org/officeDocument/2006/relationships/image" Target="../media/image206.png"/><Relationship Id="rId4" Type="http://schemas.openxmlformats.org/officeDocument/2006/relationships/image" Target="../media/image45.png"/></Relationships>
</file>

<file path=ppt/slideLayouts/_rels/slideLayout203.xml.rels><?xml version="1.0" encoding="UTF-8" standalone="yes"?>
<Relationships xmlns="http://schemas.openxmlformats.org/package/2006/relationships"><Relationship Id="rId8" Type="http://schemas.openxmlformats.org/officeDocument/2006/relationships/image" Target="../media/image320.png"/><Relationship Id="rId3" Type="http://schemas.openxmlformats.org/officeDocument/2006/relationships/image" Target="../media/image318.png"/><Relationship Id="rId7" Type="http://schemas.openxmlformats.org/officeDocument/2006/relationships/image" Target="../media/image5.png"/><Relationship Id="rId2" Type="http://schemas.openxmlformats.org/officeDocument/2006/relationships/image" Target="../media/image317.png"/><Relationship Id="rId1" Type="http://schemas.openxmlformats.org/officeDocument/2006/relationships/slideMaster" Target="../slideMasters/slideMaster3.xml"/><Relationship Id="rId6" Type="http://schemas.openxmlformats.org/officeDocument/2006/relationships/image" Target="../media/image319.png"/><Relationship Id="rId5" Type="http://schemas.openxmlformats.org/officeDocument/2006/relationships/image" Target="../media/image39.png"/><Relationship Id="rId4" Type="http://schemas.openxmlformats.org/officeDocument/2006/relationships/image" Target="../media/image45.png"/><Relationship Id="rId9" Type="http://schemas.openxmlformats.org/officeDocument/2006/relationships/image" Target="../media/image321.png"/></Relationships>
</file>

<file path=ppt/slideLayouts/_rels/slideLayout204.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4.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205.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4.xml"/><Relationship Id="rId6" Type="http://schemas.openxmlformats.org/officeDocument/2006/relationships/image" Target="../media/image17.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206.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png"/><Relationship Id="rId7" Type="http://schemas.openxmlformats.org/officeDocument/2006/relationships/image" Target="../media/image26.png"/><Relationship Id="rId2" Type="http://schemas.openxmlformats.org/officeDocument/2006/relationships/image" Target="../media/image22.png"/><Relationship Id="rId1" Type="http://schemas.openxmlformats.org/officeDocument/2006/relationships/slideMaster" Target="../slideMasters/slideMaster4.xml"/><Relationship Id="rId6" Type="http://schemas.openxmlformats.org/officeDocument/2006/relationships/image" Target="../media/image25.png"/><Relationship Id="rId5" Type="http://schemas.openxmlformats.org/officeDocument/2006/relationships/image" Target="../media/image24.png"/><Relationship Id="rId10" Type="http://schemas.openxmlformats.org/officeDocument/2006/relationships/image" Target="../media/image28.png"/><Relationship Id="rId4" Type="http://schemas.openxmlformats.org/officeDocument/2006/relationships/image" Target="../media/image23.png"/><Relationship Id="rId9" Type="http://schemas.openxmlformats.org/officeDocument/2006/relationships/image" Target="../media/image27.png"/></Relationships>
</file>

<file path=ppt/slideLayouts/_rels/slideLayout207.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image" Target="../media/image29.png"/><Relationship Id="rId1" Type="http://schemas.openxmlformats.org/officeDocument/2006/relationships/slideMaster" Target="../slideMasters/slideMaster4.xml"/><Relationship Id="rId6" Type="http://schemas.openxmlformats.org/officeDocument/2006/relationships/image" Target="../media/image33.png"/><Relationship Id="rId11" Type="http://schemas.openxmlformats.org/officeDocument/2006/relationships/image" Target="../media/image37.png"/><Relationship Id="rId5" Type="http://schemas.openxmlformats.org/officeDocument/2006/relationships/image" Target="../media/image32.png"/><Relationship Id="rId10" Type="http://schemas.openxmlformats.org/officeDocument/2006/relationships/image" Target="../media/image36.png"/><Relationship Id="rId4" Type="http://schemas.openxmlformats.org/officeDocument/2006/relationships/image" Target="../media/image31.png"/><Relationship Id="rId9" Type="http://schemas.openxmlformats.org/officeDocument/2006/relationships/image" Target="../media/image35.png"/></Relationships>
</file>

<file path=ppt/slideLayouts/_rels/slideLayout208.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image" Target="../media/image38.png"/><Relationship Id="rId1" Type="http://schemas.openxmlformats.org/officeDocument/2006/relationships/slideMaster" Target="../slideMasters/slideMaster4.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 Id="rId9" Type="http://schemas.openxmlformats.org/officeDocument/2006/relationships/image" Target="../media/image45.png"/></Relationships>
</file>

<file path=ppt/slideLayouts/_rels/slideLayout209.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38.png"/><Relationship Id="rId7" Type="http://schemas.openxmlformats.org/officeDocument/2006/relationships/image" Target="../media/image49.png"/><Relationship Id="rId2" Type="http://schemas.openxmlformats.org/officeDocument/2006/relationships/image" Target="../media/image46.png"/><Relationship Id="rId1" Type="http://schemas.openxmlformats.org/officeDocument/2006/relationships/slideMaster" Target="../slideMasters/slideMaster4.xml"/><Relationship Id="rId6" Type="http://schemas.openxmlformats.org/officeDocument/2006/relationships/image" Target="../media/image48.png"/><Relationship Id="rId11" Type="http://schemas.openxmlformats.org/officeDocument/2006/relationships/image" Target="../media/image45.png"/><Relationship Id="rId5" Type="http://schemas.openxmlformats.org/officeDocument/2006/relationships/image" Target="../media/image47.png"/><Relationship Id="rId10" Type="http://schemas.openxmlformats.org/officeDocument/2006/relationships/image" Target="../media/image52.png"/><Relationship Id="rId4" Type="http://schemas.openxmlformats.org/officeDocument/2006/relationships/image" Target="../media/image39.png"/><Relationship Id="rId9" Type="http://schemas.openxmlformats.org/officeDocument/2006/relationships/image" Target="../media/image51.png"/></Relationships>
</file>

<file path=ppt/slideLayouts/_rels/slideLayout21.xml.rels><?xml version="1.0" encoding="UTF-8" standalone="yes"?>
<Relationships xmlns="http://schemas.openxmlformats.org/package/2006/relationships"><Relationship Id="rId8" Type="http://schemas.openxmlformats.org/officeDocument/2006/relationships/image" Target="../media/image129.png"/><Relationship Id="rId3" Type="http://schemas.openxmlformats.org/officeDocument/2006/relationships/image" Target="../media/image45.png"/><Relationship Id="rId7" Type="http://schemas.openxmlformats.org/officeDocument/2006/relationships/image" Target="../media/image128.png"/><Relationship Id="rId2" Type="http://schemas.openxmlformats.org/officeDocument/2006/relationships/image" Target="../media/image123.png"/><Relationship Id="rId1" Type="http://schemas.openxmlformats.org/officeDocument/2006/relationships/slideMaster" Target="../slideMasters/slideMaster1.xml"/><Relationship Id="rId6" Type="http://schemas.openxmlformats.org/officeDocument/2006/relationships/image" Target="../media/image127.png"/><Relationship Id="rId11" Type="http://schemas.openxmlformats.org/officeDocument/2006/relationships/image" Target="../media/image132.png"/><Relationship Id="rId5" Type="http://schemas.openxmlformats.org/officeDocument/2006/relationships/image" Target="../media/image124.png"/><Relationship Id="rId10" Type="http://schemas.openxmlformats.org/officeDocument/2006/relationships/image" Target="../media/image131.png"/><Relationship Id="rId4" Type="http://schemas.openxmlformats.org/officeDocument/2006/relationships/image" Target="../media/image125.png"/><Relationship Id="rId9" Type="http://schemas.openxmlformats.org/officeDocument/2006/relationships/image" Target="../media/image130.png"/></Relationships>
</file>

<file path=ppt/slideLayouts/_rels/slideLayout210.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image" Target="../media/image54.png"/><Relationship Id="rId7" Type="http://schemas.openxmlformats.org/officeDocument/2006/relationships/image" Target="../media/image57.png"/><Relationship Id="rId12" Type="http://schemas.openxmlformats.org/officeDocument/2006/relationships/image" Target="../media/image45.png"/><Relationship Id="rId2" Type="http://schemas.openxmlformats.org/officeDocument/2006/relationships/image" Target="../media/image53.png"/><Relationship Id="rId1" Type="http://schemas.openxmlformats.org/officeDocument/2006/relationships/slideMaster" Target="../slideMasters/slideMaster4.xml"/><Relationship Id="rId6" Type="http://schemas.openxmlformats.org/officeDocument/2006/relationships/image" Target="../media/image39.png"/><Relationship Id="rId11" Type="http://schemas.openxmlformats.org/officeDocument/2006/relationships/image" Target="../media/image60.png"/><Relationship Id="rId5" Type="http://schemas.openxmlformats.org/officeDocument/2006/relationships/image" Target="../media/image56.png"/><Relationship Id="rId10" Type="http://schemas.openxmlformats.org/officeDocument/2006/relationships/image" Target="../media/image1.png"/><Relationship Id="rId4" Type="http://schemas.openxmlformats.org/officeDocument/2006/relationships/image" Target="../media/image55.png"/><Relationship Id="rId9" Type="http://schemas.openxmlformats.org/officeDocument/2006/relationships/image" Target="../media/image59.png"/></Relationships>
</file>

<file path=ppt/slideLayouts/_rels/slideLayout211.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Master" Target="../slideMasters/slideMaster4.xml"/><Relationship Id="rId6" Type="http://schemas.openxmlformats.org/officeDocument/2006/relationships/image" Target="../media/image63.png"/><Relationship Id="rId5" Type="http://schemas.openxmlformats.org/officeDocument/2006/relationships/image" Target="../media/image45.png"/><Relationship Id="rId4" Type="http://schemas.openxmlformats.org/officeDocument/2006/relationships/image" Target="../media/image38.png"/></Relationships>
</file>

<file path=ppt/slideLayouts/_rels/slideLayout212.xml.rels><?xml version="1.0" encoding="UTF-8" standalone="yes"?>
<Relationships xmlns="http://schemas.openxmlformats.org/package/2006/relationships"><Relationship Id="rId8" Type="http://schemas.openxmlformats.org/officeDocument/2006/relationships/image" Target="../media/image70.png"/><Relationship Id="rId13" Type="http://schemas.openxmlformats.org/officeDocument/2006/relationships/image" Target="../media/image75.png"/><Relationship Id="rId3" Type="http://schemas.openxmlformats.org/officeDocument/2006/relationships/image" Target="../media/image65.png"/><Relationship Id="rId7" Type="http://schemas.openxmlformats.org/officeDocument/2006/relationships/image" Target="../media/image69.png"/><Relationship Id="rId12" Type="http://schemas.openxmlformats.org/officeDocument/2006/relationships/image" Target="../media/image74.png"/><Relationship Id="rId2" Type="http://schemas.openxmlformats.org/officeDocument/2006/relationships/image" Target="../media/image64.png"/><Relationship Id="rId1" Type="http://schemas.openxmlformats.org/officeDocument/2006/relationships/slideMaster" Target="../slideMasters/slideMaster4.xml"/><Relationship Id="rId6" Type="http://schemas.openxmlformats.org/officeDocument/2006/relationships/image" Target="../media/image68.png"/><Relationship Id="rId11" Type="http://schemas.openxmlformats.org/officeDocument/2006/relationships/image" Target="../media/image73.png"/><Relationship Id="rId5" Type="http://schemas.openxmlformats.org/officeDocument/2006/relationships/image" Target="../media/image67.png"/><Relationship Id="rId15" Type="http://schemas.openxmlformats.org/officeDocument/2006/relationships/image" Target="../media/image45.png"/><Relationship Id="rId10" Type="http://schemas.openxmlformats.org/officeDocument/2006/relationships/image" Target="../media/image72.png"/><Relationship Id="rId4" Type="http://schemas.openxmlformats.org/officeDocument/2006/relationships/image" Target="../media/image66.png"/><Relationship Id="rId9" Type="http://schemas.openxmlformats.org/officeDocument/2006/relationships/image" Target="../media/image71.png"/><Relationship Id="rId14" Type="http://schemas.openxmlformats.org/officeDocument/2006/relationships/image" Target="../media/image76.png"/></Relationships>
</file>

<file path=ppt/slideLayouts/_rels/slideLayout213.xml.rels><?xml version="1.0" encoding="UTF-8" standalone="yes"?>
<Relationships xmlns="http://schemas.openxmlformats.org/package/2006/relationships"><Relationship Id="rId8" Type="http://schemas.openxmlformats.org/officeDocument/2006/relationships/image" Target="../media/image80.png"/><Relationship Id="rId3" Type="http://schemas.openxmlformats.org/officeDocument/2006/relationships/image" Target="../media/image78.png"/><Relationship Id="rId7" Type="http://schemas.openxmlformats.org/officeDocument/2006/relationships/image" Target="../media/image67.png"/><Relationship Id="rId2" Type="http://schemas.openxmlformats.org/officeDocument/2006/relationships/image" Target="../media/image77.png"/><Relationship Id="rId1" Type="http://schemas.openxmlformats.org/officeDocument/2006/relationships/slideMaster" Target="../slideMasters/slideMaster4.xml"/><Relationship Id="rId6" Type="http://schemas.openxmlformats.org/officeDocument/2006/relationships/image" Target="../media/image1.png"/><Relationship Id="rId5" Type="http://schemas.openxmlformats.org/officeDocument/2006/relationships/image" Target="../media/image59.png"/><Relationship Id="rId4" Type="http://schemas.openxmlformats.org/officeDocument/2006/relationships/image" Target="../media/image79.png"/><Relationship Id="rId9" Type="http://schemas.openxmlformats.org/officeDocument/2006/relationships/image" Target="../media/image45.png"/></Relationships>
</file>

<file path=ppt/slideLayouts/_rels/slideLayout214.xml.rels><?xml version="1.0" encoding="UTF-8" standalone="yes"?>
<Relationships xmlns="http://schemas.openxmlformats.org/package/2006/relationships"><Relationship Id="rId8" Type="http://schemas.openxmlformats.org/officeDocument/2006/relationships/image" Target="../media/image84.png"/><Relationship Id="rId13" Type="http://schemas.openxmlformats.org/officeDocument/2006/relationships/image" Target="../media/image88.png"/><Relationship Id="rId3" Type="http://schemas.openxmlformats.org/officeDocument/2006/relationships/image" Target="../media/image45.png"/><Relationship Id="rId7" Type="http://schemas.openxmlformats.org/officeDocument/2006/relationships/image" Target="../media/image83.png"/><Relationship Id="rId12" Type="http://schemas.openxmlformats.org/officeDocument/2006/relationships/image" Target="../media/image87.png"/><Relationship Id="rId2" Type="http://schemas.openxmlformats.org/officeDocument/2006/relationships/image" Target="../media/image65.png"/><Relationship Id="rId1" Type="http://schemas.openxmlformats.org/officeDocument/2006/relationships/slideMaster" Target="../slideMasters/slideMaster4.xml"/><Relationship Id="rId6" Type="http://schemas.openxmlformats.org/officeDocument/2006/relationships/image" Target="../media/image82.png"/><Relationship Id="rId11" Type="http://schemas.openxmlformats.org/officeDocument/2006/relationships/image" Target="../media/image74.png"/><Relationship Id="rId5" Type="http://schemas.openxmlformats.org/officeDocument/2006/relationships/image" Target="../media/image75.png"/><Relationship Id="rId10" Type="http://schemas.openxmlformats.org/officeDocument/2006/relationships/image" Target="../media/image86.png"/><Relationship Id="rId4" Type="http://schemas.openxmlformats.org/officeDocument/2006/relationships/image" Target="../media/image81.png"/><Relationship Id="rId9" Type="http://schemas.openxmlformats.org/officeDocument/2006/relationships/image" Target="../media/image85.png"/></Relationships>
</file>

<file path=ppt/slideLayouts/_rels/slideLayout215.xml.rels><?xml version="1.0" encoding="UTF-8" standalone="yes"?>
<Relationships xmlns="http://schemas.openxmlformats.org/package/2006/relationships"><Relationship Id="rId8" Type="http://schemas.openxmlformats.org/officeDocument/2006/relationships/image" Target="../media/image92.png"/><Relationship Id="rId3" Type="http://schemas.openxmlformats.org/officeDocument/2006/relationships/image" Target="../media/image45.png"/><Relationship Id="rId7" Type="http://schemas.openxmlformats.org/officeDocument/2006/relationships/image" Target="../media/image91.png"/><Relationship Id="rId2" Type="http://schemas.openxmlformats.org/officeDocument/2006/relationships/image" Target="../media/image89.png"/><Relationship Id="rId1" Type="http://schemas.openxmlformats.org/officeDocument/2006/relationships/slideMaster" Target="../slideMasters/slideMaster4.xml"/><Relationship Id="rId6" Type="http://schemas.openxmlformats.org/officeDocument/2006/relationships/image" Target="../media/image90.png"/><Relationship Id="rId11" Type="http://schemas.openxmlformats.org/officeDocument/2006/relationships/image" Target="../media/image95.png"/><Relationship Id="rId5" Type="http://schemas.openxmlformats.org/officeDocument/2006/relationships/image" Target="../media/image75.png"/><Relationship Id="rId10" Type="http://schemas.openxmlformats.org/officeDocument/2006/relationships/image" Target="../media/image94.png"/><Relationship Id="rId4" Type="http://schemas.openxmlformats.org/officeDocument/2006/relationships/image" Target="../media/image81.png"/><Relationship Id="rId9" Type="http://schemas.openxmlformats.org/officeDocument/2006/relationships/image" Target="../media/image93.png"/></Relationships>
</file>

<file path=ppt/slideLayouts/_rels/slideLayout216.xml.rels><?xml version="1.0" encoding="UTF-8" standalone="yes"?>
<Relationships xmlns="http://schemas.openxmlformats.org/package/2006/relationships"><Relationship Id="rId3" Type="http://schemas.openxmlformats.org/officeDocument/2006/relationships/image" Target="../media/image45.png"/><Relationship Id="rId7" Type="http://schemas.openxmlformats.org/officeDocument/2006/relationships/image" Target="../media/image98.png"/><Relationship Id="rId2" Type="http://schemas.openxmlformats.org/officeDocument/2006/relationships/image" Target="../media/image96.png"/><Relationship Id="rId1" Type="http://schemas.openxmlformats.org/officeDocument/2006/relationships/slideMaster" Target="../slideMasters/slideMaster4.xml"/><Relationship Id="rId6" Type="http://schemas.openxmlformats.org/officeDocument/2006/relationships/image" Target="../media/image97.png"/><Relationship Id="rId5" Type="http://schemas.openxmlformats.org/officeDocument/2006/relationships/image" Target="../media/image75.png"/><Relationship Id="rId4" Type="http://schemas.openxmlformats.org/officeDocument/2006/relationships/image" Target="../media/image81.png"/></Relationships>
</file>

<file path=ppt/slideLayouts/_rels/slideLayout217.xml.rels><?xml version="1.0" encoding="UTF-8" standalone="yes"?>
<Relationships xmlns="http://schemas.openxmlformats.org/package/2006/relationships"><Relationship Id="rId8" Type="http://schemas.openxmlformats.org/officeDocument/2006/relationships/image" Target="../media/image103.png"/><Relationship Id="rId3" Type="http://schemas.openxmlformats.org/officeDocument/2006/relationships/image" Target="../media/image100.png"/><Relationship Id="rId7" Type="http://schemas.openxmlformats.org/officeDocument/2006/relationships/image" Target="../media/image102.png"/><Relationship Id="rId2" Type="http://schemas.openxmlformats.org/officeDocument/2006/relationships/image" Target="../media/image99.png"/><Relationship Id="rId1" Type="http://schemas.openxmlformats.org/officeDocument/2006/relationships/slideMaster" Target="../slideMasters/slideMaster4.xml"/><Relationship Id="rId6" Type="http://schemas.openxmlformats.org/officeDocument/2006/relationships/image" Target="../media/image81.png"/><Relationship Id="rId5" Type="http://schemas.openxmlformats.org/officeDocument/2006/relationships/image" Target="../media/image45.png"/><Relationship Id="rId4" Type="http://schemas.openxmlformats.org/officeDocument/2006/relationships/image" Target="../media/image101.png"/></Relationships>
</file>

<file path=ppt/slideLayouts/_rels/slideLayout218.xml.rels><?xml version="1.0" encoding="UTF-8" standalone="yes"?>
<Relationships xmlns="http://schemas.openxmlformats.org/package/2006/relationships"><Relationship Id="rId8" Type="http://schemas.openxmlformats.org/officeDocument/2006/relationships/image" Target="../media/image106.png"/><Relationship Id="rId3" Type="http://schemas.openxmlformats.org/officeDocument/2006/relationships/image" Target="../media/image45.png"/><Relationship Id="rId7" Type="http://schemas.openxmlformats.org/officeDocument/2006/relationships/image" Target="../media/image105.png"/><Relationship Id="rId2" Type="http://schemas.openxmlformats.org/officeDocument/2006/relationships/image" Target="../media/image77.png"/><Relationship Id="rId1" Type="http://schemas.openxmlformats.org/officeDocument/2006/relationships/slideMaster" Target="../slideMasters/slideMaster4.xml"/><Relationship Id="rId6" Type="http://schemas.openxmlformats.org/officeDocument/2006/relationships/image" Target="../media/image104.png"/><Relationship Id="rId5" Type="http://schemas.openxmlformats.org/officeDocument/2006/relationships/image" Target="../media/image80.png"/><Relationship Id="rId4" Type="http://schemas.openxmlformats.org/officeDocument/2006/relationships/image" Target="../media/image81.png"/><Relationship Id="rId9" Type="http://schemas.openxmlformats.org/officeDocument/2006/relationships/image" Target="../media/image107.png"/></Relationships>
</file>

<file path=ppt/slideLayouts/_rels/slideLayout219.xml.rels><?xml version="1.0" encoding="UTF-8" standalone="yes"?>
<Relationships xmlns="http://schemas.openxmlformats.org/package/2006/relationships"><Relationship Id="rId8" Type="http://schemas.openxmlformats.org/officeDocument/2006/relationships/image" Target="../media/image87.png"/><Relationship Id="rId3" Type="http://schemas.openxmlformats.org/officeDocument/2006/relationships/image" Target="../media/image45.png"/><Relationship Id="rId7" Type="http://schemas.openxmlformats.org/officeDocument/2006/relationships/image" Target="../media/image109.png"/><Relationship Id="rId2" Type="http://schemas.openxmlformats.org/officeDocument/2006/relationships/image" Target="../media/image100.png"/><Relationship Id="rId1" Type="http://schemas.openxmlformats.org/officeDocument/2006/relationships/slideMaster" Target="../slideMasters/slideMaster4.xml"/><Relationship Id="rId6" Type="http://schemas.openxmlformats.org/officeDocument/2006/relationships/image" Target="../media/image108.png"/><Relationship Id="rId5" Type="http://schemas.openxmlformats.org/officeDocument/2006/relationships/image" Target="../media/image80.png"/><Relationship Id="rId4" Type="http://schemas.openxmlformats.org/officeDocument/2006/relationships/image" Target="../media/image81.png"/><Relationship Id="rId9" Type="http://schemas.openxmlformats.org/officeDocument/2006/relationships/image" Target="../media/image110.png"/></Relationships>
</file>

<file path=ppt/slideLayouts/_rels/slideLayout22.xml.rels><?xml version="1.0" encoding="UTF-8" standalone="yes"?>
<Relationships xmlns="http://schemas.openxmlformats.org/package/2006/relationships"><Relationship Id="rId8" Type="http://schemas.openxmlformats.org/officeDocument/2006/relationships/image" Target="../media/image135.png"/><Relationship Id="rId3" Type="http://schemas.openxmlformats.org/officeDocument/2006/relationships/image" Target="../media/image45.png"/><Relationship Id="rId7" Type="http://schemas.openxmlformats.org/officeDocument/2006/relationships/image" Target="../media/image125.png"/><Relationship Id="rId2" Type="http://schemas.openxmlformats.org/officeDocument/2006/relationships/image" Target="../media/image133.png"/><Relationship Id="rId1" Type="http://schemas.openxmlformats.org/officeDocument/2006/relationships/slideMaster" Target="../slideMasters/slideMaster1.xml"/><Relationship Id="rId6" Type="http://schemas.openxmlformats.org/officeDocument/2006/relationships/image" Target="../media/image132.png"/><Relationship Id="rId5" Type="http://schemas.openxmlformats.org/officeDocument/2006/relationships/image" Target="../media/image134.png"/><Relationship Id="rId10" Type="http://schemas.openxmlformats.org/officeDocument/2006/relationships/image" Target="../media/image137.png"/><Relationship Id="rId4" Type="http://schemas.openxmlformats.org/officeDocument/2006/relationships/image" Target="../media/image124.png"/><Relationship Id="rId9" Type="http://schemas.openxmlformats.org/officeDocument/2006/relationships/image" Target="../media/image136.png"/></Relationships>
</file>

<file path=ppt/slideLayouts/_rels/slideLayout220.xml.rels><?xml version="1.0" encoding="UTF-8" standalone="yes"?>
<Relationships xmlns="http://schemas.openxmlformats.org/package/2006/relationships"><Relationship Id="rId8" Type="http://schemas.openxmlformats.org/officeDocument/2006/relationships/image" Target="../media/image112.png"/><Relationship Id="rId3" Type="http://schemas.openxmlformats.org/officeDocument/2006/relationships/image" Target="../media/image45.png"/><Relationship Id="rId7" Type="http://schemas.openxmlformats.org/officeDocument/2006/relationships/image" Target="../media/image111.png"/><Relationship Id="rId2" Type="http://schemas.openxmlformats.org/officeDocument/2006/relationships/image" Target="../media/image5.png"/><Relationship Id="rId1" Type="http://schemas.openxmlformats.org/officeDocument/2006/relationships/slideMaster" Target="../slideMasters/slideMaster4.xml"/><Relationship Id="rId6" Type="http://schemas.openxmlformats.org/officeDocument/2006/relationships/image" Target="../media/image109.png"/><Relationship Id="rId11" Type="http://schemas.openxmlformats.org/officeDocument/2006/relationships/image" Target="../media/image114.png"/><Relationship Id="rId5" Type="http://schemas.openxmlformats.org/officeDocument/2006/relationships/image" Target="../media/image80.png"/><Relationship Id="rId10" Type="http://schemas.openxmlformats.org/officeDocument/2006/relationships/image" Target="../media/image113.png"/><Relationship Id="rId4" Type="http://schemas.openxmlformats.org/officeDocument/2006/relationships/image" Target="../media/image81.png"/><Relationship Id="rId9" Type="http://schemas.openxmlformats.org/officeDocument/2006/relationships/image" Target="../media/image108.png"/></Relationships>
</file>

<file path=ppt/slideLayouts/_rels/slideLayout221.xml.rels><?xml version="1.0" encoding="UTF-8" standalone="yes"?>
<Relationships xmlns="http://schemas.openxmlformats.org/package/2006/relationships"><Relationship Id="rId8" Type="http://schemas.openxmlformats.org/officeDocument/2006/relationships/image" Target="../media/image80.png"/><Relationship Id="rId3" Type="http://schemas.openxmlformats.org/officeDocument/2006/relationships/image" Target="../media/image115.png"/><Relationship Id="rId7" Type="http://schemas.openxmlformats.org/officeDocument/2006/relationships/image" Target="../media/image117.png"/><Relationship Id="rId2" Type="http://schemas.openxmlformats.org/officeDocument/2006/relationships/image" Target="../media/image65.png"/><Relationship Id="rId1" Type="http://schemas.openxmlformats.org/officeDocument/2006/relationships/slideMaster" Target="../slideMasters/slideMaster4.xml"/><Relationship Id="rId6" Type="http://schemas.openxmlformats.org/officeDocument/2006/relationships/image" Target="../media/image116.png"/><Relationship Id="rId5" Type="http://schemas.openxmlformats.org/officeDocument/2006/relationships/image" Target="../media/image81.png"/><Relationship Id="rId4" Type="http://schemas.openxmlformats.org/officeDocument/2006/relationships/image" Target="../media/image45.png"/></Relationships>
</file>

<file path=ppt/slideLayouts/_rels/slideLayout222.xml.rels><?xml version="1.0" encoding="UTF-8" standalone="yes"?>
<Relationships xmlns="http://schemas.openxmlformats.org/package/2006/relationships"><Relationship Id="rId8" Type="http://schemas.openxmlformats.org/officeDocument/2006/relationships/image" Target="../media/image120.png"/><Relationship Id="rId3" Type="http://schemas.openxmlformats.org/officeDocument/2006/relationships/image" Target="../media/image118.png"/><Relationship Id="rId7" Type="http://schemas.openxmlformats.org/officeDocument/2006/relationships/image" Target="../media/image119.png"/><Relationship Id="rId2" Type="http://schemas.openxmlformats.org/officeDocument/2006/relationships/image" Target="../media/image100.png"/><Relationship Id="rId1" Type="http://schemas.openxmlformats.org/officeDocument/2006/relationships/slideMaster" Target="../slideMasters/slideMaster4.xml"/><Relationship Id="rId6" Type="http://schemas.openxmlformats.org/officeDocument/2006/relationships/image" Target="../media/image80.png"/><Relationship Id="rId5" Type="http://schemas.openxmlformats.org/officeDocument/2006/relationships/image" Target="../media/image81.png"/><Relationship Id="rId4" Type="http://schemas.openxmlformats.org/officeDocument/2006/relationships/image" Target="../media/image45.png"/></Relationships>
</file>

<file path=ppt/slideLayouts/_rels/slideLayout223.xml.rels><?xml version="1.0" encoding="UTF-8" standalone="yes"?>
<Relationships xmlns="http://schemas.openxmlformats.org/package/2006/relationships"><Relationship Id="rId8" Type="http://schemas.openxmlformats.org/officeDocument/2006/relationships/image" Target="../media/image126.png"/><Relationship Id="rId3" Type="http://schemas.openxmlformats.org/officeDocument/2006/relationships/image" Target="../media/image121.png"/><Relationship Id="rId7" Type="http://schemas.openxmlformats.org/officeDocument/2006/relationships/image" Target="../media/image125.png"/><Relationship Id="rId2" Type="http://schemas.openxmlformats.org/officeDocument/2006/relationships/image" Target="../media/image1.png"/><Relationship Id="rId1" Type="http://schemas.openxmlformats.org/officeDocument/2006/relationships/slideMaster" Target="../slideMasters/slideMaster4.xml"/><Relationship Id="rId6" Type="http://schemas.openxmlformats.org/officeDocument/2006/relationships/image" Target="../media/image124.png"/><Relationship Id="rId5" Type="http://schemas.openxmlformats.org/officeDocument/2006/relationships/image" Target="../media/image123.png"/><Relationship Id="rId4" Type="http://schemas.openxmlformats.org/officeDocument/2006/relationships/image" Target="../media/image122.png"/><Relationship Id="rId9" Type="http://schemas.openxmlformats.org/officeDocument/2006/relationships/image" Target="../media/image45.png"/></Relationships>
</file>

<file path=ppt/slideLayouts/_rels/slideLayout224.xml.rels><?xml version="1.0" encoding="UTF-8" standalone="yes"?>
<Relationships xmlns="http://schemas.openxmlformats.org/package/2006/relationships"><Relationship Id="rId8" Type="http://schemas.openxmlformats.org/officeDocument/2006/relationships/image" Target="../media/image129.png"/><Relationship Id="rId3" Type="http://schemas.openxmlformats.org/officeDocument/2006/relationships/image" Target="../media/image45.png"/><Relationship Id="rId7" Type="http://schemas.openxmlformats.org/officeDocument/2006/relationships/image" Target="../media/image128.png"/><Relationship Id="rId2" Type="http://schemas.openxmlformats.org/officeDocument/2006/relationships/image" Target="../media/image123.png"/><Relationship Id="rId1" Type="http://schemas.openxmlformats.org/officeDocument/2006/relationships/slideMaster" Target="../slideMasters/slideMaster4.xml"/><Relationship Id="rId6" Type="http://schemas.openxmlformats.org/officeDocument/2006/relationships/image" Target="../media/image127.png"/><Relationship Id="rId11" Type="http://schemas.openxmlformats.org/officeDocument/2006/relationships/image" Target="../media/image132.png"/><Relationship Id="rId5" Type="http://schemas.openxmlformats.org/officeDocument/2006/relationships/image" Target="../media/image124.png"/><Relationship Id="rId10" Type="http://schemas.openxmlformats.org/officeDocument/2006/relationships/image" Target="../media/image131.png"/><Relationship Id="rId4" Type="http://schemas.openxmlformats.org/officeDocument/2006/relationships/image" Target="../media/image125.png"/><Relationship Id="rId9" Type="http://schemas.openxmlformats.org/officeDocument/2006/relationships/image" Target="../media/image130.png"/></Relationships>
</file>

<file path=ppt/slideLayouts/_rels/slideLayout225.xml.rels><?xml version="1.0" encoding="UTF-8" standalone="yes"?>
<Relationships xmlns="http://schemas.openxmlformats.org/package/2006/relationships"><Relationship Id="rId8" Type="http://schemas.openxmlformats.org/officeDocument/2006/relationships/image" Target="../media/image135.png"/><Relationship Id="rId3" Type="http://schemas.openxmlformats.org/officeDocument/2006/relationships/image" Target="../media/image45.png"/><Relationship Id="rId7" Type="http://schemas.openxmlformats.org/officeDocument/2006/relationships/image" Target="../media/image125.png"/><Relationship Id="rId2" Type="http://schemas.openxmlformats.org/officeDocument/2006/relationships/image" Target="../media/image133.png"/><Relationship Id="rId1" Type="http://schemas.openxmlformats.org/officeDocument/2006/relationships/slideMaster" Target="../slideMasters/slideMaster4.xml"/><Relationship Id="rId6" Type="http://schemas.openxmlformats.org/officeDocument/2006/relationships/image" Target="../media/image132.png"/><Relationship Id="rId5" Type="http://schemas.openxmlformats.org/officeDocument/2006/relationships/image" Target="../media/image134.png"/><Relationship Id="rId10" Type="http://schemas.openxmlformats.org/officeDocument/2006/relationships/image" Target="../media/image137.png"/><Relationship Id="rId4" Type="http://schemas.openxmlformats.org/officeDocument/2006/relationships/image" Target="../media/image124.png"/><Relationship Id="rId9" Type="http://schemas.openxmlformats.org/officeDocument/2006/relationships/image" Target="../media/image136.png"/></Relationships>
</file>

<file path=ppt/slideLayouts/_rels/slideLayout226.xml.rels><?xml version="1.0" encoding="UTF-8" standalone="yes"?>
<Relationships xmlns="http://schemas.openxmlformats.org/package/2006/relationships"><Relationship Id="rId8" Type="http://schemas.openxmlformats.org/officeDocument/2006/relationships/image" Target="../media/image141.png"/><Relationship Id="rId3" Type="http://schemas.openxmlformats.org/officeDocument/2006/relationships/image" Target="../media/image139.png"/><Relationship Id="rId7" Type="http://schemas.openxmlformats.org/officeDocument/2006/relationships/image" Target="../media/image140.png"/><Relationship Id="rId2" Type="http://schemas.openxmlformats.org/officeDocument/2006/relationships/image" Target="../media/image138.png"/><Relationship Id="rId1" Type="http://schemas.openxmlformats.org/officeDocument/2006/relationships/slideMaster" Target="../slideMasters/slideMaster4.xml"/><Relationship Id="rId6" Type="http://schemas.openxmlformats.org/officeDocument/2006/relationships/image" Target="../media/image132.png"/><Relationship Id="rId5" Type="http://schemas.openxmlformats.org/officeDocument/2006/relationships/image" Target="../media/image124.png"/><Relationship Id="rId4" Type="http://schemas.openxmlformats.org/officeDocument/2006/relationships/image" Target="../media/image45.png"/><Relationship Id="rId9" Type="http://schemas.openxmlformats.org/officeDocument/2006/relationships/image" Target="../media/image142.png"/></Relationships>
</file>

<file path=ppt/slideLayouts/_rels/slideLayout227.xml.rels><?xml version="1.0" encoding="UTF-8" standalone="yes"?>
<Relationships xmlns="http://schemas.openxmlformats.org/package/2006/relationships"><Relationship Id="rId8" Type="http://schemas.openxmlformats.org/officeDocument/2006/relationships/image" Target="../media/image134.png"/><Relationship Id="rId3" Type="http://schemas.openxmlformats.org/officeDocument/2006/relationships/image" Target="../media/image38.png"/><Relationship Id="rId7" Type="http://schemas.openxmlformats.org/officeDocument/2006/relationships/image" Target="../media/image124.png"/><Relationship Id="rId2" Type="http://schemas.openxmlformats.org/officeDocument/2006/relationships/image" Target="../media/image143.png"/><Relationship Id="rId1" Type="http://schemas.openxmlformats.org/officeDocument/2006/relationships/slideMaster" Target="../slideMasters/slideMaster4.xml"/><Relationship Id="rId6" Type="http://schemas.openxmlformats.org/officeDocument/2006/relationships/image" Target="../media/image45.png"/><Relationship Id="rId5" Type="http://schemas.openxmlformats.org/officeDocument/2006/relationships/image" Target="../media/image123.png"/><Relationship Id="rId10" Type="http://schemas.openxmlformats.org/officeDocument/2006/relationships/image" Target="../media/image144.png"/><Relationship Id="rId4" Type="http://schemas.openxmlformats.org/officeDocument/2006/relationships/image" Target="../media/image31.png"/><Relationship Id="rId9" Type="http://schemas.openxmlformats.org/officeDocument/2006/relationships/image" Target="../media/image132.png"/></Relationships>
</file>

<file path=ppt/slideLayouts/_rels/slideLayout228.xml.rels><?xml version="1.0" encoding="UTF-8" standalone="yes"?>
<Relationships xmlns="http://schemas.openxmlformats.org/package/2006/relationships"><Relationship Id="rId8" Type="http://schemas.openxmlformats.org/officeDocument/2006/relationships/image" Target="../media/image148.png"/><Relationship Id="rId3" Type="http://schemas.openxmlformats.org/officeDocument/2006/relationships/image" Target="../media/image145.png"/><Relationship Id="rId7" Type="http://schemas.openxmlformats.org/officeDocument/2006/relationships/image" Target="../media/image132.png"/><Relationship Id="rId2" Type="http://schemas.openxmlformats.org/officeDocument/2006/relationships/image" Target="../media/image70.png"/><Relationship Id="rId1" Type="http://schemas.openxmlformats.org/officeDocument/2006/relationships/slideMaster" Target="../slideMasters/slideMaster4.xml"/><Relationship Id="rId6" Type="http://schemas.openxmlformats.org/officeDocument/2006/relationships/image" Target="../media/image45.png"/><Relationship Id="rId5" Type="http://schemas.openxmlformats.org/officeDocument/2006/relationships/image" Target="../media/image147.png"/><Relationship Id="rId4" Type="http://schemas.openxmlformats.org/officeDocument/2006/relationships/image" Target="../media/image146.png"/><Relationship Id="rId9" Type="http://schemas.openxmlformats.org/officeDocument/2006/relationships/image" Target="../media/image67.png"/></Relationships>
</file>

<file path=ppt/slideLayouts/_rels/slideLayout229.xml.rels><?xml version="1.0" encoding="UTF-8" standalone="yes"?>
<Relationships xmlns="http://schemas.openxmlformats.org/package/2006/relationships"><Relationship Id="rId8" Type="http://schemas.openxmlformats.org/officeDocument/2006/relationships/image" Target="../media/image153.png"/><Relationship Id="rId3" Type="http://schemas.openxmlformats.org/officeDocument/2006/relationships/image" Target="../media/image150.png"/><Relationship Id="rId7" Type="http://schemas.openxmlformats.org/officeDocument/2006/relationships/image" Target="../media/image152.png"/><Relationship Id="rId2" Type="http://schemas.openxmlformats.org/officeDocument/2006/relationships/image" Target="../media/image149.png"/><Relationship Id="rId1" Type="http://schemas.openxmlformats.org/officeDocument/2006/relationships/slideMaster" Target="../slideMasters/slideMaster4.xml"/><Relationship Id="rId6" Type="http://schemas.openxmlformats.org/officeDocument/2006/relationships/image" Target="../media/image151.png"/><Relationship Id="rId5" Type="http://schemas.openxmlformats.org/officeDocument/2006/relationships/image" Target="../media/image132.png"/><Relationship Id="rId4" Type="http://schemas.openxmlformats.org/officeDocument/2006/relationships/image" Target="../media/image45.png"/><Relationship Id="rId9" Type="http://schemas.openxmlformats.org/officeDocument/2006/relationships/image" Target="../media/image31.png"/></Relationships>
</file>

<file path=ppt/slideLayouts/_rels/slideLayout23.xml.rels><?xml version="1.0" encoding="UTF-8" standalone="yes"?>
<Relationships xmlns="http://schemas.openxmlformats.org/package/2006/relationships"><Relationship Id="rId8" Type="http://schemas.openxmlformats.org/officeDocument/2006/relationships/image" Target="../media/image141.png"/><Relationship Id="rId3" Type="http://schemas.openxmlformats.org/officeDocument/2006/relationships/image" Target="../media/image139.png"/><Relationship Id="rId7" Type="http://schemas.openxmlformats.org/officeDocument/2006/relationships/image" Target="../media/image140.png"/><Relationship Id="rId2" Type="http://schemas.openxmlformats.org/officeDocument/2006/relationships/image" Target="../media/image138.png"/><Relationship Id="rId1" Type="http://schemas.openxmlformats.org/officeDocument/2006/relationships/slideMaster" Target="../slideMasters/slideMaster1.xml"/><Relationship Id="rId6" Type="http://schemas.openxmlformats.org/officeDocument/2006/relationships/image" Target="../media/image132.png"/><Relationship Id="rId5" Type="http://schemas.openxmlformats.org/officeDocument/2006/relationships/image" Target="../media/image124.png"/><Relationship Id="rId4" Type="http://schemas.openxmlformats.org/officeDocument/2006/relationships/image" Target="../media/image45.png"/><Relationship Id="rId9" Type="http://schemas.openxmlformats.org/officeDocument/2006/relationships/image" Target="../media/image142.png"/></Relationships>
</file>

<file path=ppt/slideLayouts/_rels/slideLayout230.xml.rels><?xml version="1.0" encoding="UTF-8" standalone="yes"?>
<Relationships xmlns="http://schemas.openxmlformats.org/package/2006/relationships"><Relationship Id="rId3" Type="http://schemas.openxmlformats.org/officeDocument/2006/relationships/image" Target="../media/image45.png"/><Relationship Id="rId7" Type="http://schemas.openxmlformats.org/officeDocument/2006/relationships/image" Target="../media/image155.png"/><Relationship Id="rId2" Type="http://schemas.openxmlformats.org/officeDocument/2006/relationships/image" Target="../media/image126.png"/><Relationship Id="rId1" Type="http://schemas.openxmlformats.org/officeDocument/2006/relationships/slideMaster" Target="../slideMasters/slideMaster4.xml"/><Relationship Id="rId6" Type="http://schemas.openxmlformats.org/officeDocument/2006/relationships/image" Target="../media/image125.png"/><Relationship Id="rId5" Type="http://schemas.openxmlformats.org/officeDocument/2006/relationships/image" Target="../media/image154.png"/><Relationship Id="rId4" Type="http://schemas.openxmlformats.org/officeDocument/2006/relationships/image" Target="../media/image132.png"/></Relationships>
</file>

<file path=ppt/slideLayouts/_rels/slideLayout231.xml.rels><?xml version="1.0" encoding="UTF-8" standalone="yes"?>
<Relationships xmlns="http://schemas.openxmlformats.org/package/2006/relationships"><Relationship Id="rId8" Type="http://schemas.openxmlformats.org/officeDocument/2006/relationships/image" Target="../media/image159.png"/><Relationship Id="rId3" Type="http://schemas.openxmlformats.org/officeDocument/2006/relationships/image" Target="../media/image157.png"/><Relationship Id="rId7" Type="http://schemas.openxmlformats.org/officeDocument/2006/relationships/image" Target="../media/image158.png"/><Relationship Id="rId2" Type="http://schemas.openxmlformats.org/officeDocument/2006/relationships/image" Target="../media/image156.png"/><Relationship Id="rId1" Type="http://schemas.openxmlformats.org/officeDocument/2006/relationships/slideMaster" Target="../slideMasters/slideMaster4.xml"/><Relationship Id="rId6" Type="http://schemas.openxmlformats.org/officeDocument/2006/relationships/image" Target="../media/image132.png"/><Relationship Id="rId5" Type="http://schemas.openxmlformats.org/officeDocument/2006/relationships/image" Target="../media/image45.png"/><Relationship Id="rId4" Type="http://schemas.openxmlformats.org/officeDocument/2006/relationships/image" Target="../media/image123.png"/><Relationship Id="rId9" Type="http://schemas.openxmlformats.org/officeDocument/2006/relationships/image" Target="../media/image1.png"/></Relationships>
</file>

<file path=ppt/slideLayouts/_rels/slideLayout232.xml.rels><?xml version="1.0" encoding="UTF-8" standalone="yes"?>
<Relationships xmlns="http://schemas.openxmlformats.org/package/2006/relationships"><Relationship Id="rId3" Type="http://schemas.openxmlformats.org/officeDocument/2006/relationships/image" Target="../media/image123.png"/><Relationship Id="rId7" Type="http://schemas.openxmlformats.org/officeDocument/2006/relationships/image" Target="../media/image161.png"/><Relationship Id="rId2" Type="http://schemas.openxmlformats.org/officeDocument/2006/relationships/image" Target="../media/image139.png"/><Relationship Id="rId1" Type="http://schemas.openxmlformats.org/officeDocument/2006/relationships/slideMaster" Target="../slideMasters/slideMaster4.xml"/><Relationship Id="rId6" Type="http://schemas.openxmlformats.org/officeDocument/2006/relationships/image" Target="../media/image160.png"/><Relationship Id="rId5" Type="http://schemas.openxmlformats.org/officeDocument/2006/relationships/image" Target="../media/image132.png"/><Relationship Id="rId4" Type="http://schemas.openxmlformats.org/officeDocument/2006/relationships/image" Target="../media/image45.png"/></Relationships>
</file>

<file path=ppt/slideLayouts/_rels/slideLayout233.xml.rels><?xml version="1.0" encoding="UTF-8" standalone="yes"?>
<Relationships xmlns="http://schemas.openxmlformats.org/package/2006/relationships"><Relationship Id="rId8" Type="http://schemas.openxmlformats.org/officeDocument/2006/relationships/image" Target="../media/image168.png"/><Relationship Id="rId3" Type="http://schemas.openxmlformats.org/officeDocument/2006/relationships/image" Target="../media/image163.png"/><Relationship Id="rId7" Type="http://schemas.openxmlformats.org/officeDocument/2006/relationships/image" Target="../media/image167.png"/><Relationship Id="rId2" Type="http://schemas.openxmlformats.org/officeDocument/2006/relationships/image" Target="../media/image162.png"/><Relationship Id="rId1" Type="http://schemas.openxmlformats.org/officeDocument/2006/relationships/slideMaster" Target="../slideMasters/slideMaster4.xml"/><Relationship Id="rId6" Type="http://schemas.openxmlformats.org/officeDocument/2006/relationships/image" Target="../media/image166.png"/><Relationship Id="rId5" Type="http://schemas.openxmlformats.org/officeDocument/2006/relationships/image" Target="../media/image165.png"/><Relationship Id="rId10" Type="http://schemas.openxmlformats.org/officeDocument/2006/relationships/image" Target="../media/image45.png"/><Relationship Id="rId4" Type="http://schemas.openxmlformats.org/officeDocument/2006/relationships/image" Target="../media/image164.png"/><Relationship Id="rId9" Type="http://schemas.openxmlformats.org/officeDocument/2006/relationships/image" Target="../media/image67.png"/></Relationships>
</file>

<file path=ppt/slideLayouts/_rels/slideLayout234.xml.rels><?xml version="1.0" encoding="UTF-8" standalone="yes"?>
<Relationships xmlns="http://schemas.openxmlformats.org/package/2006/relationships"><Relationship Id="rId8" Type="http://schemas.openxmlformats.org/officeDocument/2006/relationships/image" Target="../media/image107.png"/><Relationship Id="rId3" Type="http://schemas.openxmlformats.org/officeDocument/2006/relationships/image" Target="../media/image170.png"/><Relationship Id="rId7" Type="http://schemas.openxmlformats.org/officeDocument/2006/relationships/image" Target="../media/image172.png"/><Relationship Id="rId2" Type="http://schemas.openxmlformats.org/officeDocument/2006/relationships/image" Target="../media/image169.png"/><Relationship Id="rId1" Type="http://schemas.openxmlformats.org/officeDocument/2006/relationships/slideMaster" Target="../slideMasters/slideMaster4.xml"/><Relationship Id="rId6" Type="http://schemas.openxmlformats.org/officeDocument/2006/relationships/image" Target="../media/image165.png"/><Relationship Id="rId5" Type="http://schemas.openxmlformats.org/officeDocument/2006/relationships/image" Target="../media/image171.png"/><Relationship Id="rId10" Type="http://schemas.openxmlformats.org/officeDocument/2006/relationships/image" Target="../media/image174.png"/><Relationship Id="rId4" Type="http://schemas.openxmlformats.org/officeDocument/2006/relationships/image" Target="../media/image45.png"/><Relationship Id="rId9" Type="http://schemas.openxmlformats.org/officeDocument/2006/relationships/image" Target="../media/image173.png"/></Relationships>
</file>

<file path=ppt/slideLayouts/_rels/slideLayout235.xml.rels><?xml version="1.0" encoding="UTF-8" standalone="yes"?>
<Relationships xmlns="http://schemas.openxmlformats.org/package/2006/relationships"><Relationship Id="rId8" Type="http://schemas.openxmlformats.org/officeDocument/2006/relationships/image" Target="../media/image178.png"/><Relationship Id="rId3" Type="http://schemas.openxmlformats.org/officeDocument/2006/relationships/image" Target="../media/image45.png"/><Relationship Id="rId7" Type="http://schemas.openxmlformats.org/officeDocument/2006/relationships/image" Target="../media/image177.png"/><Relationship Id="rId2" Type="http://schemas.openxmlformats.org/officeDocument/2006/relationships/image" Target="../media/image175.png"/><Relationship Id="rId1" Type="http://schemas.openxmlformats.org/officeDocument/2006/relationships/slideMaster" Target="../slideMasters/slideMaster4.xml"/><Relationship Id="rId6" Type="http://schemas.openxmlformats.org/officeDocument/2006/relationships/image" Target="../media/image176.png"/><Relationship Id="rId5" Type="http://schemas.openxmlformats.org/officeDocument/2006/relationships/image" Target="../media/image165.png"/><Relationship Id="rId4" Type="http://schemas.openxmlformats.org/officeDocument/2006/relationships/image" Target="../media/image171.png"/></Relationships>
</file>

<file path=ppt/slideLayouts/_rels/slideLayout236.xml.rels><?xml version="1.0" encoding="UTF-8" standalone="yes"?>
<Relationships xmlns="http://schemas.openxmlformats.org/package/2006/relationships"><Relationship Id="rId8" Type="http://schemas.openxmlformats.org/officeDocument/2006/relationships/image" Target="../media/image173.png"/><Relationship Id="rId3" Type="http://schemas.openxmlformats.org/officeDocument/2006/relationships/image" Target="../media/image38.png"/><Relationship Id="rId7" Type="http://schemas.openxmlformats.org/officeDocument/2006/relationships/image" Target="../media/image107.png"/><Relationship Id="rId2" Type="http://schemas.openxmlformats.org/officeDocument/2006/relationships/image" Target="../media/image169.png"/><Relationship Id="rId1" Type="http://schemas.openxmlformats.org/officeDocument/2006/relationships/slideMaster" Target="../slideMasters/slideMaster4.xml"/><Relationship Id="rId6" Type="http://schemas.openxmlformats.org/officeDocument/2006/relationships/image" Target="../media/image165.png"/><Relationship Id="rId5" Type="http://schemas.openxmlformats.org/officeDocument/2006/relationships/image" Target="../media/image171.png"/><Relationship Id="rId4" Type="http://schemas.openxmlformats.org/officeDocument/2006/relationships/image" Target="../media/image45.png"/><Relationship Id="rId9" Type="http://schemas.openxmlformats.org/officeDocument/2006/relationships/image" Target="../media/image179.png"/></Relationships>
</file>

<file path=ppt/slideLayouts/_rels/slideLayout237.xml.rels><?xml version="1.0" encoding="UTF-8" standalone="yes"?>
<Relationships xmlns="http://schemas.openxmlformats.org/package/2006/relationships"><Relationship Id="rId8" Type="http://schemas.openxmlformats.org/officeDocument/2006/relationships/image" Target="../media/image173.png"/><Relationship Id="rId3" Type="http://schemas.openxmlformats.org/officeDocument/2006/relationships/image" Target="../media/image168.png"/><Relationship Id="rId7" Type="http://schemas.openxmlformats.org/officeDocument/2006/relationships/image" Target="../media/image107.png"/><Relationship Id="rId2" Type="http://schemas.openxmlformats.org/officeDocument/2006/relationships/image" Target="../media/image180.png"/><Relationship Id="rId1" Type="http://schemas.openxmlformats.org/officeDocument/2006/relationships/slideMaster" Target="../slideMasters/slideMaster4.xml"/><Relationship Id="rId6" Type="http://schemas.openxmlformats.org/officeDocument/2006/relationships/image" Target="../media/image165.png"/><Relationship Id="rId11" Type="http://schemas.openxmlformats.org/officeDocument/2006/relationships/image" Target="../media/image182.png"/><Relationship Id="rId5" Type="http://schemas.openxmlformats.org/officeDocument/2006/relationships/image" Target="../media/image171.png"/><Relationship Id="rId10" Type="http://schemas.openxmlformats.org/officeDocument/2006/relationships/image" Target="../media/image181.png"/><Relationship Id="rId4" Type="http://schemas.openxmlformats.org/officeDocument/2006/relationships/image" Target="../media/image45.png"/><Relationship Id="rId9" Type="http://schemas.openxmlformats.org/officeDocument/2006/relationships/image" Target="../media/image174.png"/></Relationships>
</file>

<file path=ppt/slideLayouts/_rels/slideLayout238.xml.rels><?xml version="1.0" encoding="UTF-8" standalone="yes"?>
<Relationships xmlns="http://schemas.openxmlformats.org/package/2006/relationships"><Relationship Id="rId8" Type="http://schemas.openxmlformats.org/officeDocument/2006/relationships/image" Target="../media/image186.png"/><Relationship Id="rId3" Type="http://schemas.openxmlformats.org/officeDocument/2006/relationships/image" Target="../media/image184.png"/><Relationship Id="rId7" Type="http://schemas.openxmlformats.org/officeDocument/2006/relationships/image" Target="../media/image185.png"/><Relationship Id="rId2" Type="http://schemas.openxmlformats.org/officeDocument/2006/relationships/image" Target="../media/image183.png"/><Relationship Id="rId1" Type="http://schemas.openxmlformats.org/officeDocument/2006/relationships/slideMaster" Target="../slideMasters/slideMaster4.xml"/><Relationship Id="rId6" Type="http://schemas.openxmlformats.org/officeDocument/2006/relationships/image" Target="../media/image171.png"/><Relationship Id="rId5" Type="http://schemas.openxmlformats.org/officeDocument/2006/relationships/image" Target="../media/image165.png"/><Relationship Id="rId4" Type="http://schemas.openxmlformats.org/officeDocument/2006/relationships/image" Target="../media/image45.png"/><Relationship Id="rId9" Type="http://schemas.openxmlformats.org/officeDocument/2006/relationships/image" Target="../media/image187.png"/></Relationships>
</file>

<file path=ppt/slideLayouts/_rels/slideLayout239.xml.rels><?xml version="1.0" encoding="UTF-8" standalone="yes"?>
<Relationships xmlns="http://schemas.openxmlformats.org/package/2006/relationships"><Relationship Id="rId8" Type="http://schemas.openxmlformats.org/officeDocument/2006/relationships/image" Target="../media/image191.png"/><Relationship Id="rId3" Type="http://schemas.openxmlformats.org/officeDocument/2006/relationships/image" Target="../media/image163.png"/><Relationship Id="rId7" Type="http://schemas.openxmlformats.org/officeDocument/2006/relationships/image" Target="../media/image190.png"/><Relationship Id="rId2" Type="http://schemas.openxmlformats.org/officeDocument/2006/relationships/image" Target="../media/image188.png"/><Relationship Id="rId1" Type="http://schemas.openxmlformats.org/officeDocument/2006/relationships/slideMaster" Target="../slideMasters/slideMaster4.xml"/><Relationship Id="rId6" Type="http://schemas.openxmlformats.org/officeDocument/2006/relationships/image" Target="../media/image189.png"/><Relationship Id="rId5" Type="http://schemas.openxmlformats.org/officeDocument/2006/relationships/image" Target="../media/image171.png"/><Relationship Id="rId4" Type="http://schemas.openxmlformats.org/officeDocument/2006/relationships/image" Target="../media/image45.png"/></Relationships>
</file>

<file path=ppt/slideLayouts/_rels/slideLayout24.xml.rels><?xml version="1.0" encoding="UTF-8" standalone="yes"?>
<Relationships xmlns="http://schemas.openxmlformats.org/package/2006/relationships"><Relationship Id="rId8" Type="http://schemas.openxmlformats.org/officeDocument/2006/relationships/image" Target="../media/image134.png"/><Relationship Id="rId3" Type="http://schemas.openxmlformats.org/officeDocument/2006/relationships/image" Target="../media/image38.png"/><Relationship Id="rId7" Type="http://schemas.openxmlformats.org/officeDocument/2006/relationships/image" Target="../media/image124.png"/><Relationship Id="rId2" Type="http://schemas.openxmlformats.org/officeDocument/2006/relationships/image" Target="../media/image143.png"/><Relationship Id="rId1" Type="http://schemas.openxmlformats.org/officeDocument/2006/relationships/slideMaster" Target="../slideMasters/slideMaster1.xml"/><Relationship Id="rId6" Type="http://schemas.openxmlformats.org/officeDocument/2006/relationships/image" Target="../media/image45.png"/><Relationship Id="rId5" Type="http://schemas.openxmlformats.org/officeDocument/2006/relationships/image" Target="../media/image123.png"/><Relationship Id="rId10" Type="http://schemas.openxmlformats.org/officeDocument/2006/relationships/image" Target="../media/image144.png"/><Relationship Id="rId4" Type="http://schemas.openxmlformats.org/officeDocument/2006/relationships/image" Target="../media/image31.png"/><Relationship Id="rId9" Type="http://schemas.openxmlformats.org/officeDocument/2006/relationships/image" Target="../media/image132.png"/></Relationships>
</file>

<file path=ppt/slideLayouts/_rels/slideLayout240.xml.rels><?xml version="1.0" encoding="UTF-8" standalone="yes"?>
<Relationships xmlns="http://schemas.openxmlformats.org/package/2006/relationships"><Relationship Id="rId8" Type="http://schemas.openxmlformats.org/officeDocument/2006/relationships/image" Target="../media/image107.png"/><Relationship Id="rId3" Type="http://schemas.openxmlformats.org/officeDocument/2006/relationships/image" Target="../media/image169.png"/><Relationship Id="rId7" Type="http://schemas.openxmlformats.org/officeDocument/2006/relationships/image" Target="../media/image194.png"/><Relationship Id="rId2" Type="http://schemas.openxmlformats.org/officeDocument/2006/relationships/image" Target="../media/image192.png"/><Relationship Id="rId1" Type="http://schemas.openxmlformats.org/officeDocument/2006/relationships/slideMaster" Target="../slideMasters/slideMaster4.xml"/><Relationship Id="rId6" Type="http://schemas.openxmlformats.org/officeDocument/2006/relationships/image" Target="../media/image193.png"/><Relationship Id="rId5" Type="http://schemas.openxmlformats.org/officeDocument/2006/relationships/image" Target="../media/image171.png"/><Relationship Id="rId4" Type="http://schemas.openxmlformats.org/officeDocument/2006/relationships/image" Target="../media/image45.png"/><Relationship Id="rId9" Type="http://schemas.openxmlformats.org/officeDocument/2006/relationships/image" Target="../media/image195.png"/></Relationships>
</file>

<file path=ppt/slideLayouts/_rels/slideLayout241.xml.rels><?xml version="1.0" encoding="UTF-8" standalone="yes"?>
<Relationships xmlns="http://schemas.openxmlformats.org/package/2006/relationships"><Relationship Id="rId8" Type="http://schemas.openxmlformats.org/officeDocument/2006/relationships/image" Target="../media/image199.png"/><Relationship Id="rId3" Type="http://schemas.openxmlformats.org/officeDocument/2006/relationships/image" Target="../media/image45.png"/><Relationship Id="rId7" Type="http://schemas.openxmlformats.org/officeDocument/2006/relationships/image" Target="../media/image107.png"/><Relationship Id="rId2" Type="http://schemas.openxmlformats.org/officeDocument/2006/relationships/image" Target="../media/image196.png"/><Relationship Id="rId1" Type="http://schemas.openxmlformats.org/officeDocument/2006/relationships/slideMaster" Target="../slideMasters/slideMaster4.xml"/><Relationship Id="rId6" Type="http://schemas.openxmlformats.org/officeDocument/2006/relationships/image" Target="../media/image171.png"/><Relationship Id="rId5" Type="http://schemas.openxmlformats.org/officeDocument/2006/relationships/image" Target="../media/image198.png"/><Relationship Id="rId4" Type="http://schemas.openxmlformats.org/officeDocument/2006/relationships/image" Target="../media/image197.png"/></Relationships>
</file>

<file path=ppt/slideLayouts/_rels/slideLayout242.xml.rels><?xml version="1.0" encoding="UTF-8" standalone="yes"?>
<Relationships xmlns="http://schemas.openxmlformats.org/package/2006/relationships"><Relationship Id="rId8" Type="http://schemas.openxmlformats.org/officeDocument/2006/relationships/image" Target="../media/image202.png"/><Relationship Id="rId3" Type="http://schemas.openxmlformats.org/officeDocument/2006/relationships/image" Target="../media/image170.png"/><Relationship Id="rId7" Type="http://schemas.openxmlformats.org/officeDocument/2006/relationships/image" Target="../media/image107.png"/><Relationship Id="rId2" Type="http://schemas.openxmlformats.org/officeDocument/2006/relationships/image" Target="../media/image200.png"/><Relationship Id="rId1" Type="http://schemas.openxmlformats.org/officeDocument/2006/relationships/slideMaster" Target="../slideMasters/slideMaster4.xml"/><Relationship Id="rId6" Type="http://schemas.openxmlformats.org/officeDocument/2006/relationships/image" Target="../media/image201.png"/><Relationship Id="rId5" Type="http://schemas.openxmlformats.org/officeDocument/2006/relationships/image" Target="../media/image171.png"/><Relationship Id="rId4" Type="http://schemas.openxmlformats.org/officeDocument/2006/relationships/image" Target="../media/image45.png"/></Relationships>
</file>

<file path=ppt/slideLayouts/_rels/slideLayout243.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image" Target="../media/image162.png"/><Relationship Id="rId7" Type="http://schemas.openxmlformats.org/officeDocument/2006/relationships/image" Target="../media/image207.png"/><Relationship Id="rId2" Type="http://schemas.openxmlformats.org/officeDocument/2006/relationships/image" Target="../media/image203.png"/><Relationship Id="rId1" Type="http://schemas.openxmlformats.org/officeDocument/2006/relationships/slideMaster" Target="../slideMasters/slideMaster4.xml"/><Relationship Id="rId6" Type="http://schemas.openxmlformats.org/officeDocument/2006/relationships/image" Target="../media/image206.png"/><Relationship Id="rId5" Type="http://schemas.openxmlformats.org/officeDocument/2006/relationships/image" Target="../media/image205.png"/><Relationship Id="rId4" Type="http://schemas.openxmlformats.org/officeDocument/2006/relationships/image" Target="../media/image204.png"/><Relationship Id="rId9" Type="http://schemas.openxmlformats.org/officeDocument/2006/relationships/image" Target="../media/image45.png"/></Relationships>
</file>

<file path=ppt/slideLayouts/_rels/slideLayout244.xml.rels><?xml version="1.0" encoding="UTF-8" standalone="yes"?>
<Relationships xmlns="http://schemas.openxmlformats.org/package/2006/relationships"><Relationship Id="rId8" Type="http://schemas.openxmlformats.org/officeDocument/2006/relationships/image" Target="../media/image211.png"/><Relationship Id="rId3" Type="http://schemas.openxmlformats.org/officeDocument/2006/relationships/image" Target="../media/image208.png"/><Relationship Id="rId7" Type="http://schemas.openxmlformats.org/officeDocument/2006/relationships/image" Target="../media/image210.png"/><Relationship Id="rId2" Type="http://schemas.openxmlformats.org/officeDocument/2006/relationships/image" Target="../media/image67.png"/><Relationship Id="rId1" Type="http://schemas.openxmlformats.org/officeDocument/2006/relationships/slideMaster" Target="../slideMasters/slideMaster4.xml"/><Relationship Id="rId6" Type="http://schemas.openxmlformats.org/officeDocument/2006/relationships/image" Target="../media/image207.png"/><Relationship Id="rId5" Type="http://schemas.openxmlformats.org/officeDocument/2006/relationships/image" Target="../media/image45.png"/><Relationship Id="rId10" Type="http://schemas.openxmlformats.org/officeDocument/2006/relationships/image" Target="../media/image213.png"/><Relationship Id="rId4" Type="http://schemas.openxmlformats.org/officeDocument/2006/relationships/image" Target="../media/image209.png"/><Relationship Id="rId9" Type="http://schemas.openxmlformats.org/officeDocument/2006/relationships/image" Target="../media/image212.png"/></Relationships>
</file>

<file path=ppt/slideLayouts/_rels/slideLayout245.xml.rels><?xml version="1.0" encoding="UTF-8" standalone="yes"?>
<Relationships xmlns="http://schemas.openxmlformats.org/package/2006/relationships"><Relationship Id="rId8" Type="http://schemas.openxmlformats.org/officeDocument/2006/relationships/image" Target="../media/image217.png"/><Relationship Id="rId3" Type="http://schemas.openxmlformats.org/officeDocument/2006/relationships/image" Target="../media/image215.png"/><Relationship Id="rId7" Type="http://schemas.openxmlformats.org/officeDocument/2006/relationships/image" Target="../media/image211.png"/><Relationship Id="rId2" Type="http://schemas.openxmlformats.org/officeDocument/2006/relationships/image" Target="../media/image214.png"/><Relationship Id="rId1" Type="http://schemas.openxmlformats.org/officeDocument/2006/relationships/slideMaster" Target="../slideMasters/slideMaster4.xml"/><Relationship Id="rId6" Type="http://schemas.openxmlformats.org/officeDocument/2006/relationships/image" Target="../media/image107.png"/><Relationship Id="rId5" Type="http://schemas.openxmlformats.org/officeDocument/2006/relationships/image" Target="../media/image45.png"/><Relationship Id="rId10" Type="http://schemas.openxmlformats.org/officeDocument/2006/relationships/image" Target="../media/image162.png"/><Relationship Id="rId4" Type="http://schemas.openxmlformats.org/officeDocument/2006/relationships/image" Target="../media/image216.png"/><Relationship Id="rId9" Type="http://schemas.openxmlformats.org/officeDocument/2006/relationships/image" Target="../media/image207.png"/></Relationships>
</file>

<file path=ppt/slideLayouts/_rels/slideLayout246.xml.rels><?xml version="1.0" encoding="UTF-8" standalone="yes"?>
<Relationships xmlns="http://schemas.openxmlformats.org/package/2006/relationships"><Relationship Id="rId3" Type="http://schemas.openxmlformats.org/officeDocument/2006/relationships/image" Target="../media/image219.png"/><Relationship Id="rId7" Type="http://schemas.openxmlformats.org/officeDocument/2006/relationships/image" Target="../media/image107.png"/><Relationship Id="rId2" Type="http://schemas.openxmlformats.org/officeDocument/2006/relationships/image" Target="../media/image218.png"/><Relationship Id="rId1" Type="http://schemas.openxmlformats.org/officeDocument/2006/relationships/slideMaster" Target="../slideMasters/slideMaster4.xml"/><Relationship Id="rId6" Type="http://schemas.openxmlformats.org/officeDocument/2006/relationships/image" Target="../media/image207.png"/><Relationship Id="rId5" Type="http://schemas.openxmlformats.org/officeDocument/2006/relationships/image" Target="../media/image211.png"/><Relationship Id="rId4" Type="http://schemas.openxmlformats.org/officeDocument/2006/relationships/image" Target="../media/image45.png"/></Relationships>
</file>

<file path=ppt/slideLayouts/_rels/slideLayout247.xml.rels><?xml version="1.0" encoding="UTF-8" standalone="yes"?>
<Relationships xmlns="http://schemas.openxmlformats.org/package/2006/relationships"><Relationship Id="rId8" Type="http://schemas.openxmlformats.org/officeDocument/2006/relationships/image" Target="../media/image211.png"/><Relationship Id="rId3" Type="http://schemas.openxmlformats.org/officeDocument/2006/relationships/image" Target="../media/image221.png"/><Relationship Id="rId7" Type="http://schemas.openxmlformats.org/officeDocument/2006/relationships/image" Target="../media/image182.png"/><Relationship Id="rId2" Type="http://schemas.openxmlformats.org/officeDocument/2006/relationships/image" Target="../media/image220.png"/><Relationship Id="rId1" Type="http://schemas.openxmlformats.org/officeDocument/2006/relationships/slideMaster" Target="../slideMasters/slideMaster4.xml"/><Relationship Id="rId6" Type="http://schemas.openxmlformats.org/officeDocument/2006/relationships/image" Target="../media/image107.png"/><Relationship Id="rId5" Type="http://schemas.openxmlformats.org/officeDocument/2006/relationships/image" Target="../media/image45.png"/><Relationship Id="rId4" Type="http://schemas.openxmlformats.org/officeDocument/2006/relationships/image" Target="../media/image222.png"/></Relationships>
</file>

<file path=ppt/slideLayouts/_rels/slideLayout248.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223.png"/><Relationship Id="rId7" Type="http://schemas.openxmlformats.org/officeDocument/2006/relationships/image" Target="../media/image162.png"/><Relationship Id="rId2" Type="http://schemas.openxmlformats.org/officeDocument/2006/relationships/image" Target="../media/image208.png"/><Relationship Id="rId1" Type="http://schemas.openxmlformats.org/officeDocument/2006/relationships/slideMaster" Target="../slideMasters/slideMaster4.xml"/><Relationship Id="rId6" Type="http://schemas.openxmlformats.org/officeDocument/2006/relationships/image" Target="../media/image224.png"/><Relationship Id="rId5" Type="http://schemas.openxmlformats.org/officeDocument/2006/relationships/image" Target="../media/image211.png"/><Relationship Id="rId4" Type="http://schemas.openxmlformats.org/officeDocument/2006/relationships/image" Target="../media/image45.png"/><Relationship Id="rId9" Type="http://schemas.openxmlformats.org/officeDocument/2006/relationships/image" Target="../media/image107.png"/></Relationships>
</file>

<file path=ppt/slideLayouts/_rels/slideLayout249.xml.rels><?xml version="1.0" encoding="UTF-8" standalone="yes"?>
<Relationships xmlns="http://schemas.openxmlformats.org/package/2006/relationships"><Relationship Id="rId8" Type="http://schemas.openxmlformats.org/officeDocument/2006/relationships/image" Target="../media/image207.png"/><Relationship Id="rId3" Type="http://schemas.openxmlformats.org/officeDocument/2006/relationships/image" Target="../media/image226.png"/><Relationship Id="rId7" Type="http://schemas.openxmlformats.org/officeDocument/2006/relationships/image" Target="../media/image206.png"/><Relationship Id="rId2" Type="http://schemas.openxmlformats.org/officeDocument/2006/relationships/image" Target="../media/image225.png"/><Relationship Id="rId1" Type="http://schemas.openxmlformats.org/officeDocument/2006/relationships/slideMaster" Target="../slideMasters/slideMaster4.xml"/><Relationship Id="rId6" Type="http://schemas.openxmlformats.org/officeDocument/2006/relationships/image" Target="../media/image227.png"/><Relationship Id="rId5" Type="http://schemas.openxmlformats.org/officeDocument/2006/relationships/image" Target="../media/image211.png"/><Relationship Id="rId4" Type="http://schemas.openxmlformats.org/officeDocument/2006/relationships/image" Target="../media/image45.png"/></Relationships>
</file>

<file path=ppt/slideLayouts/_rels/slideLayout25.xml.rels><?xml version="1.0" encoding="UTF-8" standalone="yes"?>
<Relationships xmlns="http://schemas.openxmlformats.org/package/2006/relationships"><Relationship Id="rId8" Type="http://schemas.openxmlformats.org/officeDocument/2006/relationships/image" Target="../media/image148.png"/><Relationship Id="rId3" Type="http://schemas.openxmlformats.org/officeDocument/2006/relationships/image" Target="../media/image145.png"/><Relationship Id="rId7" Type="http://schemas.openxmlformats.org/officeDocument/2006/relationships/image" Target="../media/image132.png"/><Relationship Id="rId2" Type="http://schemas.openxmlformats.org/officeDocument/2006/relationships/image" Target="../media/image70.png"/><Relationship Id="rId1" Type="http://schemas.openxmlformats.org/officeDocument/2006/relationships/slideMaster" Target="../slideMasters/slideMaster1.xml"/><Relationship Id="rId6" Type="http://schemas.openxmlformats.org/officeDocument/2006/relationships/image" Target="../media/image45.png"/><Relationship Id="rId5" Type="http://schemas.openxmlformats.org/officeDocument/2006/relationships/image" Target="../media/image147.png"/><Relationship Id="rId4" Type="http://schemas.openxmlformats.org/officeDocument/2006/relationships/image" Target="../media/image146.png"/><Relationship Id="rId9" Type="http://schemas.openxmlformats.org/officeDocument/2006/relationships/image" Target="../media/image67.png"/></Relationships>
</file>

<file path=ppt/slideLayouts/_rels/slideLayout250.xml.rels><?xml version="1.0" encoding="UTF-8" standalone="yes"?>
<Relationships xmlns="http://schemas.openxmlformats.org/package/2006/relationships"><Relationship Id="rId8" Type="http://schemas.openxmlformats.org/officeDocument/2006/relationships/image" Target="../media/image231.png"/><Relationship Id="rId3" Type="http://schemas.openxmlformats.org/officeDocument/2006/relationships/image" Target="../media/image45.png"/><Relationship Id="rId7" Type="http://schemas.openxmlformats.org/officeDocument/2006/relationships/image" Target="../media/image222.png"/><Relationship Id="rId2" Type="http://schemas.openxmlformats.org/officeDocument/2006/relationships/image" Target="../media/image228.png"/><Relationship Id="rId1" Type="http://schemas.openxmlformats.org/officeDocument/2006/relationships/slideMaster" Target="../slideMasters/slideMaster4.xml"/><Relationship Id="rId6" Type="http://schemas.openxmlformats.org/officeDocument/2006/relationships/image" Target="../media/image230.png"/><Relationship Id="rId5" Type="http://schemas.openxmlformats.org/officeDocument/2006/relationships/image" Target="../media/image229.png"/><Relationship Id="rId4" Type="http://schemas.openxmlformats.org/officeDocument/2006/relationships/image" Target="../media/image211.png"/><Relationship Id="rId9" Type="http://schemas.openxmlformats.org/officeDocument/2006/relationships/image" Target="../media/image162.png"/></Relationships>
</file>

<file path=ppt/slideLayouts/_rels/slideLayout251.xml.rels><?xml version="1.0" encoding="UTF-8" standalone="yes"?>
<Relationships xmlns="http://schemas.openxmlformats.org/package/2006/relationships"><Relationship Id="rId8" Type="http://schemas.openxmlformats.org/officeDocument/2006/relationships/image" Target="../media/image234.png"/><Relationship Id="rId3" Type="http://schemas.openxmlformats.org/officeDocument/2006/relationships/image" Target="../media/image233.png"/><Relationship Id="rId7" Type="http://schemas.openxmlformats.org/officeDocument/2006/relationships/image" Target="../media/image162.png"/><Relationship Id="rId2" Type="http://schemas.openxmlformats.org/officeDocument/2006/relationships/image" Target="../media/image232.png"/><Relationship Id="rId1" Type="http://schemas.openxmlformats.org/officeDocument/2006/relationships/slideMaster" Target="../slideMasters/slideMaster4.xml"/><Relationship Id="rId6" Type="http://schemas.openxmlformats.org/officeDocument/2006/relationships/image" Target="../media/image210.png"/><Relationship Id="rId5" Type="http://schemas.openxmlformats.org/officeDocument/2006/relationships/image" Target="../media/image211.png"/><Relationship Id="rId4" Type="http://schemas.openxmlformats.org/officeDocument/2006/relationships/image" Target="../media/image45.png"/></Relationships>
</file>

<file path=ppt/slideLayouts/_rels/slideLayout252.xml.rels><?xml version="1.0" encoding="UTF-8" standalone="yes"?>
<Relationships xmlns="http://schemas.openxmlformats.org/package/2006/relationships"><Relationship Id="rId3" Type="http://schemas.openxmlformats.org/officeDocument/2006/relationships/image" Target="../media/image236.png"/><Relationship Id="rId7" Type="http://schemas.openxmlformats.org/officeDocument/2006/relationships/image" Target="../media/image238.png"/><Relationship Id="rId2" Type="http://schemas.openxmlformats.org/officeDocument/2006/relationships/image" Target="../media/image235.png"/><Relationship Id="rId1" Type="http://schemas.openxmlformats.org/officeDocument/2006/relationships/slideMaster" Target="../slideMasters/slideMaster4.xml"/><Relationship Id="rId6" Type="http://schemas.openxmlformats.org/officeDocument/2006/relationships/image" Target="../media/image237.png"/><Relationship Id="rId5" Type="http://schemas.openxmlformats.org/officeDocument/2006/relationships/image" Target="../media/image211.png"/><Relationship Id="rId4" Type="http://schemas.openxmlformats.org/officeDocument/2006/relationships/image" Target="../media/image45.png"/></Relationships>
</file>

<file path=ppt/slideLayouts/_rels/slideLayout253.xml.rels><?xml version="1.0" encoding="UTF-8" standalone="yes"?>
<Relationships xmlns="http://schemas.openxmlformats.org/package/2006/relationships"><Relationship Id="rId8" Type="http://schemas.openxmlformats.org/officeDocument/2006/relationships/image" Target="../media/image241.png"/><Relationship Id="rId3" Type="http://schemas.openxmlformats.org/officeDocument/2006/relationships/image" Target="../media/image240.png"/><Relationship Id="rId7" Type="http://schemas.openxmlformats.org/officeDocument/2006/relationships/image" Target="../media/image5.png"/><Relationship Id="rId2" Type="http://schemas.openxmlformats.org/officeDocument/2006/relationships/image" Target="../media/image239.png"/><Relationship Id="rId1" Type="http://schemas.openxmlformats.org/officeDocument/2006/relationships/slideMaster" Target="../slideMasters/slideMaster4.xml"/><Relationship Id="rId6" Type="http://schemas.openxmlformats.org/officeDocument/2006/relationships/image" Target="../media/image50.png"/><Relationship Id="rId5" Type="http://schemas.openxmlformats.org/officeDocument/2006/relationships/image" Target="../media/image167.png"/><Relationship Id="rId10" Type="http://schemas.openxmlformats.org/officeDocument/2006/relationships/image" Target="../media/image243.png"/><Relationship Id="rId4" Type="http://schemas.openxmlformats.org/officeDocument/2006/relationships/image" Target="../media/image45.png"/><Relationship Id="rId9" Type="http://schemas.openxmlformats.org/officeDocument/2006/relationships/image" Target="../media/image242.png"/></Relationships>
</file>

<file path=ppt/slideLayouts/_rels/slideLayout254.xml.rels><?xml version="1.0" encoding="UTF-8" standalone="yes"?>
<Relationships xmlns="http://schemas.openxmlformats.org/package/2006/relationships"><Relationship Id="rId8" Type="http://schemas.openxmlformats.org/officeDocument/2006/relationships/image" Target="../media/image248.png"/><Relationship Id="rId3" Type="http://schemas.openxmlformats.org/officeDocument/2006/relationships/image" Target="../media/image245.png"/><Relationship Id="rId7" Type="http://schemas.openxmlformats.org/officeDocument/2006/relationships/image" Target="../media/image247.png"/><Relationship Id="rId2" Type="http://schemas.openxmlformats.org/officeDocument/2006/relationships/image" Target="../media/image244.png"/><Relationship Id="rId1" Type="http://schemas.openxmlformats.org/officeDocument/2006/relationships/slideMaster" Target="../slideMasters/slideMaster4.xml"/><Relationship Id="rId6" Type="http://schemas.openxmlformats.org/officeDocument/2006/relationships/image" Target="../media/image246.png"/><Relationship Id="rId5" Type="http://schemas.openxmlformats.org/officeDocument/2006/relationships/image" Target="../media/image39.png"/><Relationship Id="rId4" Type="http://schemas.openxmlformats.org/officeDocument/2006/relationships/image" Target="../media/image45.png"/><Relationship Id="rId9" Type="http://schemas.openxmlformats.org/officeDocument/2006/relationships/image" Target="../media/image249.png"/></Relationships>
</file>

<file path=ppt/slideLayouts/_rels/slideLayout255.xml.rels><?xml version="1.0" encoding="UTF-8" standalone="yes"?>
<Relationships xmlns="http://schemas.openxmlformats.org/package/2006/relationships"><Relationship Id="rId8" Type="http://schemas.openxmlformats.org/officeDocument/2006/relationships/image" Target="../media/image74.png"/><Relationship Id="rId3" Type="http://schemas.openxmlformats.org/officeDocument/2006/relationships/image" Target="../media/image250.png"/><Relationship Id="rId7" Type="http://schemas.openxmlformats.org/officeDocument/2006/relationships/image" Target="../media/image1.png"/><Relationship Id="rId2" Type="http://schemas.openxmlformats.org/officeDocument/2006/relationships/image" Target="../media/image31.png"/><Relationship Id="rId1" Type="http://schemas.openxmlformats.org/officeDocument/2006/relationships/slideMaster" Target="../slideMasters/slideMaster4.xml"/><Relationship Id="rId6" Type="http://schemas.openxmlformats.org/officeDocument/2006/relationships/image" Target="../media/image5.png"/><Relationship Id="rId5" Type="http://schemas.openxmlformats.org/officeDocument/2006/relationships/image" Target="../media/image252.png"/><Relationship Id="rId10" Type="http://schemas.openxmlformats.org/officeDocument/2006/relationships/image" Target="../media/image45.png"/><Relationship Id="rId4" Type="http://schemas.openxmlformats.org/officeDocument/2006/relationships/image" Target="../media/image251.png"/><Relationship Id="rId9" Type="http://schemas.openxmlformats.org/officeDocument/2006/relationships/image" Target="../media/image87.png"/></Relationships>
</file>

<file path=ppt/slideLayouts/_rels/slideLayout256.xml.rels><?xml version="1.0" encoding="UTF-8" standalone="yes"?>
<Relationships xmlns="http://schemas.openxmlformats.org/package/2006/relationships"><Relationship Id="rId3" Type="http://schemas.openxmlformats.org/officeDocument/2006/relationships/image" Target="../media/image253.png"/><Relationship Id="rId2" Type="http://schemas.openxmlformats.org/officeDocument/2006/relationships/image" Target="../media/image45.png"/><Relationship Id="rId1" Type="http://schemas.openxmlformats.org/officeDocument/2006/relationships/slideMaster" Target="../slideMasters/slideMaster4.xml"/><Relationship Id="rId6" Type="http://schemas.openxmlformats.org/officeDocument/2006/relationships/image" Target="../media/image256.png"/><Relationship Id="rId5" Type="http://schemas.openxmlformats.org/officeDocument/2006/relationships/image" Target="../media/image255.png"/><Relationship Id="rId4" Type="http://schemas.openxmlformats.org/officeDocument/2006/relationships/image" Target="../media/image254.png"/></Relationships>
</file>

<file path=ppt/slideLayouts/_rels/slideLayout257.xml.rels><?xml version="1.0" encoding="UTF-8" standalone="yes"?>
<Relationships xmlns="http://schemas.openxmlformats.org/package/2006/relationships"><Relationship Id="rId8" Type="http://schemas.openxmlformats.org/officeDocument/2006/relationships/image" Target="../media/image260.png"/><Relationship Id="rId3" Type="http://schemas.openxmlformats.org/officeDocument/2006/relationships/image" Target="../media/image15.png"/><Relationship Id="rId7" Type="http://schemas.openxmlformats.org/officeDocument/2006/relationships/image" Target="../media/image259.png"/><Relationship Id="rId2" Type="http://schemas.openxmlformats.org/officeDocument/2006/relationships/image" Target="../media/image257.png"/><Relationship Id="rId1" Type="http://schemas.openxmlformats.org/officeDocument/2006/relationships/slideMaster" Target="../slideMasters/slideMaster4.xml"/><Relationship Id="rId6" Type="http://schemas.openxmlformats.org/officeDocument/2006/relationships/image" Target="../media/image39.png"/><Relationship Id="rId5" Type="http://schemas.openxmlformats.org/officeDocument/2006/relationships/image" Target="../media/image258.png"/><Relationship Id="rId4" Type="http://schemas.openxmlformats.org/officeDocument/2006/relationships/image" Target="../media/image45.png"/><Relationship Id="rId9" Type="http://schemas.openxmlformats.org/officeDocument/2006/relationships/image" Target="../media/image261.png"/></Relationships>
</file>

<file path=ppt/slideLayouts/_rels/slideLayout258.xml.rels><?xml version="1.0" encoding="UTF-8" standalone="yes"?>
<Relationships xmlns="http://schemas.openxmlformats.org/package/2006/relationships"><Relationship Id="rId8" Type="http://schemas.openxmlformats.org/officeDocument/2006/relationships/image" Target="../media/image265.png"/><Relationship Id="rId13" Type="http://schemas.openxmlformats.org/officeDocument/2006/relationships/image" Target="../media/image270.png"/><Relationship Id="rId3" Type="http://schemas.openxmlformats.org/officeDocument/2006/relationships/image" Target="../media/image45.png"/><Relationship Id="rId7" Type="http://schemas.openxmlformats.org/officeDocument/2006/relationships/image" Target="../media/image264.png"/><Relationship Id="rId12" Type="http://schemas.openxmlformats.org/officeDocument/2006/relationships/image" Target="../media/image269.png"/><Relationship Id="rId2" Type="http://schemas.openxmlformats.org/officeDocument/2006/relationships/image" Target="../media/image62.png"/><Relationship Id="rId1" Type="http://schemas.openxmlformats.org/officeDocument/2006/relationships/slideMaster" Target="../slideMasters/slideMaster4.xml"/><Relationship Id="rId6" Type="http://schemas.openxmlformats.org/officeDocument/2006/relationships/image" Target="../media/image263.png"/><Relationship Id="rId11" Type="http://schemas.openxmlformats.org/officeDocument/2006/relationships/image" Target="../media/image268.png"/><Relationship Id="rId5" Type="http://schemas.openxmlformats.org/officeDocument/2006/relationships/image" Target="../media/image262.png"/><Relationship Id="rId10" Type="http://schemas.openxmlformats.org/officeDocument/2006/relationships/image" Target="../media/image267.png"/><Relationship Id="rId4" Type="http://schemas.openxmlformats.org/officeDocument/2006/relationships/image" Target="../media/image1.png"/><Relationship Id="rId9" Type="http://schemas.openxmlformats.org/officeDocument/2006/relationships/image" Target="../media/image266.png"/></Relationships>
</file>

<file path=ppt/slideLayouts/_rels/slideLayout259.xml.rels><?xml version="1.0" encoding="UTF-8" standalone="yes"?>
<Relationships xmlns="http://schemas.openxmlformats.org/package/2006/relationships"><Relationship Id="rId8" Type="http://schemas.openxmlformats.org/officeDocument/2006/relationships/image" Target="../media/image79.png"/><Relationship Id="rId3" Type="http://schemas.openxmlformats.org/officeDocument/2006/relationships/image" Target="../media/image75.png"/><Relationship Id="rId7" Type="http://schemas.openxmlformats.org/officeDocument/2006/relationships/image" Target="../media/image271.png"/><Relationship Id="rId2" Type="http://schemas.openxmlformats.org/officeDocument/2006/relationships/image" Target="../media/image66.png"/><Relationship Id="rId1" Type="http://schemas.openxmlformats.org/officeDocument/2006/relationships/slideMaster" Target="../slideMasters/slideMaster4.xml"/><Relationship Id="rId6" Type="http://schemas.openxmlformats.org/officeDocument/2006/relationships/image" Target="../media/image45.png"/><Relationship Id="rId5" Type="http://schemas.openxmlformats.org/officeDocument/2006/relationships/image" Target="../media/image65.png"/><Relationship Id="rId10" Type="http://schemas.openxmlformats.org/officeDocument/2006/relationships/image" Target="../media/image1.png"/><Relationship Id="rId4" Type="http://schemas.openxmlformats.org/officeDocument/2006/relationships/image" Target="../media/image64.png"/><Relationship Id="rId9" Type="http://schemas.openxmlformats.org/officeDocument/2006/relationships/image" Target="../media/image272.png"/></Relationships>
</file>

<file path=ppt/slideLayouts/_rels/slideLayout26.xml.rels><?xml version="1.0" encoding="UTF-8" standalone="yes"?>
<Relationships xmlns="http://schemas.openxmlformats.org/package/2006/relationships"><Relationship Id="rId8" Type="http://schemas.openxmlformats.org/officeDocument/2006/relationships/image" Target="../media/image153.png"/><Relationship Id="rId3" Type="http://schemas.openxmlformats.org/officeDocument/2006/relationships/image" Target="../media/image150.png"/><Relationship Id="rId7" Type="http://schemas.openxmlformats.org/officeDocument/2006/relationships/image" Target="../media/image152.png"/><Relationship Id="rId2" Type="http://schemas.openxmlformats.org/officeDocument/2006/relationships/image" Target="../media/image149.png"/><Relationship Id="rId1" Type="http://schemas.openxmlformats.org/officeDocument/2006/relationships/slideMaster" Target="../slideMasters/slideMaster1.xml"/><Relationship Id="rId6" Type="http://schemas.openxmlformats.org/officeDocument/2006/relationships/image" Target="../media/image151.png"/><Relationship Id="rId5" Type="http://schemas.openxmlformats.org/officeDocument/2006/relationships/image" Target="../media/image132.png"/><Relationship Id="rId4" Type="http://schemas.openxmlformats.org/officeDocument/2006/relationships/image" Target="../media/image45.png"/><Relationship Id="rId9" Type="http://schemas.openxmlformats.org/officeDocument/2006/relationships/image" Target="../media/image31.png"/></Relationships>
</file>

<file path=ppt/slideLayouts/_rels/slideLayout260.xml.rels><?xml version="1.0" encoding="UTF-8" standalone="yes"?>
<Relationships xmlns="http://schemas.openxmlformats.org/package/2006/relationships"><Relationship Id="rId8" Type="http://schemas.openxmlformats.org/officeDocument/2006/relationships/image" Target="../media/image278.png"/><Relationship Id="rId3" Type="http://schemas.openxmlformats.org/officeDocument/2006/relationships/image" Target="../media/image68.png"/><Relationship Id="rId7" Type="http://schemas.openxmlformats.org/officeDocument/2006/relationships/image" Target="../media/image277.png"/><Relationship Id="rId2" Type="http://schemas.openxmlformats.org/officeDocument/2006/relationships/image" Target="../media/image273.png"/><Relationship Id="rId1" Type="http://schemas.openxmlformats.org/officeDocument/2006/relationships/slideMaster" Target="../slideMasters/slideMaster4.xml"/><Relationship Id="rId6" Type="http://schemas.openxmlformats.org/officeDocument/2006/relationships/image" Target="../media/image276.png"/><Relationship Id="rId5" Type="http://schemas.openxmlformats.org/officeDocument/2006/relationships/image" Target="../media/image275.png"/><Relationship Id="rId4" Type="http://schemas.openxmlformats.org/officeDocument/2006/relationships/image" Target="../media/image274.png"/><Relationship Id="rId9" Type="http://schemas.openxmlformats.org/officeDocument/2006/relationships/image" Target="../media/image45.png"/></Relationships>
</file>

<file path=ppt/slideLayouts/_rels/slideLayout261.xml.rels><?xml version="1.0" encoding="UTF-8" standalone="yes"?>
<Relationships xmlns="http://schemas.openxmlformats.org/package/2006/relationships"><Relationship Id="rId8" Type="http://schemas.openxmlformats.org/officeDocument/2006/relationships/image" Target="../media/image285.png"/><Relationship Id="rId13" Type="http://schemas.openxmlformats.org/officeDocument/2006/relationships/image" Target="../media/image290.png"/><Relationship Id="rId3" Type="http://schemas.openxmlformats.org/officeDocument/2006/relationships/image" Target="../media/image280.png"/><Relationship Id="rId7" Type="http://schemas.openxmlformats.org/officeDocument/2006/relationships/image" Target="../media/image284.png"/><Relationship Id="rId12" Type="http://schemas.openxmlformats.org/officeDocument/2006/relationships/image" Target="../media/image289.png"/><Relationship Id="rId2" Type="http://schemas.openxmlformats.org/officeDocument/2006/relationships/image" Target="../media/image326.png"/><Relationship Id="rId1" Type="http://schemas.openxmlformats.org/officeDocument/2006/relationships/slideMaster" Target="../slideMasters/slideMaster4.xml"/><Relationship Id="rId6" Type="http://schemas.openxmlformats.org/officeDocument/2006/relationships/image" Target="../media/image283.png"/><Relationship Id="rId11" Type="http://schemas.openxmlformats.org/officeDocument/2006/relationships/image" Target="../media/image288.png"/><Relationship Id="rId5" Type="http://schemas.openxmlformats.org/officeDocument/2006/relationships/image" Target="../media/image282.png"/><Relationship Id="rId10" Type="http://schemas.openxmlformats.org/officeDocument/2006/relationships/image" Target="../media/image287.png"/><Relationship Id="rId4" Type="http://schemas.openxmlformats.org/officeDocument/2006/relationships/image" Target="../media/image281.png"/><Relationship Id="rId9" Type="http://schemas.openxmlformats.org/officeDocument/2006/relationships/image" Target="../media/image286.png"/><Relationship Id="rId14" Type="http://schemas.openxmlformats.org/officeDocument/2006/relationships/image" Target="../media/image45.png"/></Relationships>
</file>

<file path=ppt/slideLayouts/_rels/slideLayout262.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291.png"/><Relationship Id="rId7" Type="http://schemas.openxmlformats.org/officeDocument/2006/relationships/image" Target="../media/image215.png"/><Relationship Id="rId2" Type="http://schemas.openxmlformats.org/officeDocument/2006/relationships/image" Target="../media/image222.png"/><Relationship Id="rId1" Type="http://schemas.openxmlformats.org/officeDocument/2006/relationships/slideMaster" Target="../slideMasters/slideMaster4.xml"/><Relationship Id="rId6" Type="http://schemas.openxmlformats.org/officeDocument/2006/relationships/image" Target="../media/image210.png"/><Relationship Id="rId5" Type="http://schemas.openxmlformats.org/officeDocument/2006/relationships/image" Target="../media/image50.png"/><Relationship Id="rId4" Type="http://schemas.openxmlformats.org/officeDocument/2006/relationships/image" Target="../media/image206.png"/></Relationships>
</file>

<file path=ppt/slideLayouts/_rels/slideLayout263.xml.rels><?xml version="1.0" encoding="UTF-8" standalone="yes"?>
<Relationships xmlns="http://schemas.openxmlformats.org/package/2006/relationships"><Relationship Id="rId8" Type="http://schemas.openxmlformats.org/officeDocument/2006/relationships/image" Target="../media/image295.png"/><Relationship Id="rId13" Type="http://schemas.openxmlformats.org/officeDocument/2006/relationships/image" Target="../media/image298.png"/><Relationship Id="rId3" Type="http://schemas.openxmlformats.org/officeDocument/2006/relationships/image" Target="../media/image15.png"/><Relationship Id="rId7" Type="http://schemas.openxmlformats.org/officeDocument/2006/relationships/image" Target="../media/image294.png"/><Relationship Id="rId12" Type="http://schemas.openxmlformats.org/officeDocument/2006/relationships/image" Target="../media/image39.png"/><Relationship Id="rId2" Type="http://schemas.openxmlformats.org/officeDocument/2006/relationships/image" Target="../media/image174.png"/><Relationship Id="rId1" Type="http://schemas.openxmlformats.org/officeDocument/2006/relationships/slideMaster" Target="../slideMasters/slideMaster4.xml"/><Relationship Id="rId6" Type="http://schemas.openxmlformats.org/officeDocument/2006/relationships/image" Target="../media/image5.png"/><Relationship Id="rId11" Type="http://schemas.openxmlformats.org/officeDocument/2006/relationships/image" Target="../media/image45.png"/><Relationship Id="rId5" Type="http://schemas.openxmlformats.org/officeDocument/2006/relationships/image" Target="../media/image293.png"/><Relationship Id="rId10" Type="http://schemas.openxmlformats.org/officeDocument/2006/relationships/image" Target="../media/image297.png"/><Relationship Id="rId4" Type="http://schemas.openxmlformats.org/officeDocument/2006/relationships/image" Target="../media/image292.png"/><Relationship Id="rId9" Type="http://schemas.openxmlformats.org/officeDocument/2006/relationships/image" Target="../media/image296.png"/></Relationships>
</file>

<file path=ppt/slideLayouts/_rels/slideLayout264.xml.rels><?xml version="1.0" encoding="UTF-8" standalone="yes"?>
<Relationships xmlns="http://schemas.openxmlformats.org/package/2006/relationships"><Relationship Id="rId8" Type="http://schemas.openxmlformats.org/officeDocument/2006/relationships/image" Target="../media/image301.png"/><Relationship Id="rId3" Type="http://schemas.openxmlformats.org/officeDocument/2006/relationships/image" Target="../media/image53.png"/><Relationship Id="rId7" Type="http://schemas.openxmlformats.org/officeDocument/2006/relationships/image" Target="../media/image300.png"/><Relationship Id="rId2" Type="http://schemas.openxmlformats.org/officeDocument/2006/relationships/image" Target="../media/image66.png"/><Relationship Id="rId1" Type="http://schemas.openxmlformats.org/officeDocument/2006/relationships/slideMaster" Target="../slideMasters/slideMaster4.xml"/><Relationship Id="rId6" Type="http://schemas.openxmlformats.org/officeDocument/2006/relationships/image" Target="../media/image299.png"/><Relationship Id="rId5" Type="http://schemas.openxmlformats.org/officeDocument/2006/relationships/image" Target="../media/image45.png"/><Relationship Id="rId4" Type="http://schemas.openxmlformats.org/officeDocument/2006/relationships/image" Target="../media/image87.png"/><Relationship Id="rId9" Type="http://schemas.openxmlformats.org/officeDocument/2006/relationships/image" Target="../media/image75.png"/></Relationships>
</file>

<file path=ppt/slideLayouts/_rels/slideLayout265.xml.rels><?xml version="1.0" encoding="UTF-8" standalone="yes"?>
<Relationships xmlns="http://schemas.openxmlformats.org/package/2006/relationships"><Relationship Id="rId8" Type="http://schemas.openxmlformats.org/officeDocument/2006/relationships/image" Target="../media/image305.png"/><Relationship Id="rId3" Type="http://schemas.openxmlformats.org/officeDocument/2006/relationships/image" Target="../media/image250.png"/><Relationship Id="rId7" Type="http://schemas.openxmlformats.org/officeDocument/2006/relationships/image" Target="../media/image304.png"/><Relationship Id="rId2" Type="http://schemas.openxmlformats.org/officeDocument/2006/relationships/image" Target="../media/image302.png"/><Relationship Id="rId1" Type="http://schemas.openxmlformats.org/officeDocument/2006/relationships/slideMaster" Target="../slideMasters/slideMaster4.xml"/><Relationship Id="rId6" Type="http://schemas.openxmlformats.org/officeDocument/2006/relationships/image" Target="../media/image1.png"/><Relationship Id="rId5" Type="http://schemas.openxmlformats.org/officeDocument/2006/relationships/image" Target="../media/image303.png"/><Relationship Id="rId4" Type="http://schemas.openxmlformats.org/officeDocument/2006/relationships/image" Target="../media/image45.png"/><Relationship Id="rId9" Type="http://schemas.openxmlformats.org/officeDocument/2006/relationships/image" Target="../media/image306.png"/></Relationships>
</file>

<file path=ppt/slideLayouts/_rels/slideLayout266.xml.rels><?xml version="1.0" encoding="UTF-8" standalone="yes"?>
<Relationships xmlns="http://schemas.openxmlformats.org/package/2006/relationships"><Relationship Id="rId8" Type="http://schemas.openxmlformats.org/officeDocument/2006/relationships/image" Target="../media/image309.png"/><Relationship Id="rId3" Type="http://schemas.openxmlformats.org/officeDocument/2006/relationships/image" Target="../media/image307.png"/><Relationship Id="rId7" Type="http://schemas.openxmlformats.org/officeDocument/2006/relationships/image" Target="../media/image308.png"/><Relationship Id="rId2" Type="http://schemas.openxmlformats.org/officeDocument/2006/relationships/image" Target="../media/image123.png"/><Relationship Id="rId1" Type="http://schemas.openxmlformats.org/officeDocument/2006/relationships/slideMaster" Target="../slideMasters/slideMaster4.xml"/><Relationship Id="rId6" Type="http://schemas.openxmlformats.org/officeDocument/2006/relationships/image" Target="../media/image107.png"/><Relationship Id="rId5" Type="http://schemas.openxmlformats.org/officeDocument/2006/relationships/image" Target="../media/image45.png"/><Relationship Id="rId4" Type="http://schemas.openxmlformats.org/officeDocument/2006/relationships/image" Target="../media/image302.png"/><Relationship Id="rId9" Type="http://schemas.openxmlformats.org/officeDocument/2006/relationships/image" Target="../media/image310.png"/></Relationships>
</file>

<file path=ppt/slideLayouts/_rels/slideLayout267.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39.png"/><Relationship Id="rId2" Type="http://schemas.openxmlformats.org/officeDocument/2006/relationships/image" Target="../media/image311.png"/><Relationship Id="rId1" Type="http://schemas.openxmlformats.org/officeDocument/2006/relationships/slideMaster" Target="../slideMasters/slideMaster4.xml"/><Relationship Id="rId6" Type="http://schemas.openxmlformats.org/officeDocument/2006/relationships/image" Target="../media/image312.png"/><Relationship Id="rId5" Type="http://schemas.openxmlformats.org/officeDocument/2006/relationships/image" Target="../media/image45.png"/><Relationship Id="rId4" Type="http://schemas.openxmlformats.org/officeDocument/2006/relationships/image" Target="../media/image267.png"/></Relationships>
</file>

<file path=ppt/slideLayouts/_rels/slideLayout268.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314.png"/><Relationship Id="rId2" Type="http://schemas.openxmlformats.org/officeDocument/2006/relationships/image" Target="../media/image311.png"/><Relationship Id="rId1" Type="http://schemas.openxmlformats.org/officeDocument/2006/relationships/slideMaster" Target="../slideMasters/slideMaster4.xml"/><Relationship Id="rId6" Type="http://schemas.openxmlformats.org/officeDocument/2006/relationships/image" Target="../media/image313.png"/><Relationship Id="rId5" Type="http://schemas.openxmlformats.org/officeDocument/2006/relationships/image" Target="../media/image45.png"/><Relationship Id="rId4" Type="http://schemas.openxmlformats.org/officeDocument/2006/relationships/image" Target="../media/image53.png"/></Relationships>
</file>

<file path=ppt/slideLayouts/_rels/slideLayout269.xml.rels><?xml version="1.0" encoding="UTF-8" standalone="yes"?>
<Relationships xmlns="http://schemas.openxmlformats.org/package/2006/relationships"><Relationship Id="rId3" Type="http://schemas.openxmlformats.org/officeDocument/2006/relationships/image" Target="../media/image315.png"/><Relationship Id="rId2" Type="http://schemas.openxmlformats.org/officeDocument/2006/relationships/image" Target="../media/image225.png"/><Relationship Id="rId1" Type="http://schemas.openxmlformats.org/officeDocument/2006/relationships/slideMaster" Target="../slideMasters/slideMaster4.xml"/><Relationship Id="rId6" Type="http://schemas.openxmlformats.org/officeDocument/2006/relationships/image" Target="../media/image316.png"/><Relationship Id="rId5" Type="http://schemas.openxmlformats.org/officeDocument/2006/relationships/image" Target="../media/image206.png"/><Relationship Id="rId4" Type="http://schemas.openxmlformats.org/officeDocument/2006/relationships/image" Target="../media/image45.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5.png"/><Relationship Id="rId7" Type="http://schemas.openxmlformats.org/officeDocument/2006/relationships/image" Target="../media/image155.png"/><Relationship Id="rId2" Type="http://schemas.openxmlformats.org/officeDocument/2006/relationships/image" Target="../media/image126.png"/><Relationship Id="rId1" Type="http://schemas.openxmlformats.org/officeDocument/2006/relationships/slideMaster" Target="../slideMasters/slideMaster1.xml"/><Relationship Id="rId6" Type="http://schemas.openxmlformats.org/officeDocument/2006/relationships/image" Target="../media/image125.png"/><Relationship Id="rId5" Type="http://schemas.openxmlformats.org/officeDocument/2006/relationships/image" Target="../media/image154.png"/><Relationship Id="rId4" Type="http://schemas.openxmlformats.org/officeDocument/2006/relationships/image" Target="../media/image132.png"/></Relationships>
</file>

<file path=ppt/slideLayouts/_rels/slideLayout270.xml.rels><?xml version="1.0" encoding="UTF-8" standalone="yes"?>
<Relationships xmlns="http://schemas.openxmlformats.org/package/2006/relationships"><Relationship Id="rId8" Type="http://schemas.openxmlformats.org/officeDocument/2006/relationships/image" Target="../media/image320.png"/><Relationship Id="rId3" Type="http://schemas.openxmlformats.org/officeDocument/2006/relationships/image" Target="../media/image318.png"/><Relationship Id="rId7" Type="http://schemas.openxmlformats.org/officeDocument/2006/relationships/image" Target="../media/image5.png"/><Relationship Id="rId2" Type="http://schemas.openxmlformats.org/officeDocument/2006/relationships/image" Target="../media/image317.png"/><Relationship Id="rId1" Type="http://schemas.openxmlformats.org/officeDocument/2006/relationships/slideMaster" Target="../slideMasters/slideMaster4.xml"/><Relationship Id="rId6" Type="http://schemas.openxmlformats.org/officeDocument/2006/relationships/image" Target="../media/image319.png"/><Relationship Id="rId5" Type="http://schemas.openxmlformats.org/officeDocument/2006/relationships/image" Target="../media/image39.png"/><Relationship Id="rId4" Type="http://schemas.openxmlformats.org/officeDocument/2006/relationships/image" Target="../media/image45.png"/><Relationship Id="rId9" Type="http://schemas.openxmlformats.org/officeDocument/2006/relationships/image" Target="../media/image321.png"/></Relationships>
</file>

<file path=ppt/slideLayouts/_rels/slideLayout27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196.png"/><Relationship Id="rId1" Type="http://schemas.openxmlformats.org/officeDocument/2006/relationships/slideMaster" Target="../slideMasters/slideMaster4.xml"/><Relationship Id="rId6" Type="http://schemas.openxmlformats.org/officeDocument/2006/relationships/image" Target="../media/image322.png"/><Relationship Id="rId5" Type="http://schemas.openxmlformats.org/officeDocument/2006/relationships/image" Target="../media/image171.png"/><Relationship Id="rId4" Type="http://schemas.openxmlformats.org/officeDocument/2006/relationships/image" Target="../media/image198.png"/></Relationships>
</file>

<file path=ppt/slideLayouts/_rels/slideLayout272.xml.rels><?xml version="1.0" encoding="UTF-8" standalone="yes"?>
<Relationships xmlns="http://schemas.openxmlformats.org/package/2006/relationships"><Relationship Id="rId8" Type="http://schemas.openxmlformats.org/officeDocument/2006/relationships/image" Target="../media/image187.png"/><Relationship Id="rId3" Type="http://schemas.openxmlformats.org/officeDocument/2006/relationships/image" Target="../media/image184.png"/><Relationship Id="rId7" Type="http://schemas.openxmlformats.org/officeDocument/2006/relationships/image" Target="../media/image186.png"/><Relationship Id="rId2" Type="http://schemas.openxmlformats.org/officeDocument/2006/relationships/image" Target="../media/image323.png"/><Relationship Id="rId1" Type="http://schemas.openxmlformats.org/officeDocument/2006/relationships/slideMaster" Target="../slideMasters/slideMaster4.xml"/><Relationship Id="rId6" Type="http://schemas.openxmlformats.org/officeDocument/2006/relationships/image" Target="../media/image324.png"/><Relationship Id="rId5" Type="http://schemas.openxmlformats.org/officeDocument/2006/relationships/image" Target="../media/image171.png"/><Relationship Id="rId4" Type="http://schemas.openxmlformats.org/officeDocument/2006/relationships/image" Target="../media/image45.png"/></Relationships>
</file>

<file path=ppt/slideLayouts/_rels/slideLayout28.xml.rels><?xml version="1.0" encoding="UTF-8" standalone="yes"?>
<Relationships xmlns="http://schemas.openxmlformats.org/package/2006/relationships"><Relationship Id="rId8" Type="http://schemas.openxmlformats.org/officeDocument/2006/relationships/image" Target="../media/image159.png"/><Relationship Id="rId3" Type="http://schemas.openxmlformats.org/officeDocument/2006/relationships/image" Target="../media/image157.png"/><Relationship Id="rId7" Type="http://schemas.openxmlformats.org/officeDocument/2006/relationships/image" Target="../media/image158.png"/><Relationship Id="rId2" Type="http://schemas.openxmlformats.org/officeDocument/2006/relationships/image" Target="../media/image156.png"/><Relationship Id="rId1" Type="http://schemas.openxmlformats.org/officeDocument/2006/relationships/slideMaster" Target="../slideMasters/slideMaster1.xml"/><Relationship Id="rId6" Type="http://schemas.openxmlformats.org/officeDocument/2006/relationships/image" Target="../media/image132.png"/><Relationship Id="rId5" Type="http://schemas.openxmlformats.org/officeDocument/2006/relationships/image" Target="../media/image45.png"/><Relationship Id="rId4" Type="http://schemas.openxmlformats.org/officeDocument/2006/relationships/image" Target="../media/image123.png"/><Relationship Id="rId9" Type="http://schemas.openxmlformats.org/officeDocument/2006/relationships/image" Target="../media/image1.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23.png"/><Relationship Id="rId7" Type="http://schemas.openxmlformats.org/officeDocument/2006/relationships/image" Target="../media/image161.png"/><Relationship Id="rId2" Type="http://schemas.openxmlformats.org/officeDocument/2006/relationships/image" Target="../media/image139.png"/><Relationship Id="rId1" Type="http://schemas.openxmlformats.org/officeDocument/2006/relationships/slideMaster" Target="../slideMasters/slideMaster1.xml"/><Relationship Id="rId6" Type="http://schemas.openxmlformats.org/officeDocument/2006/relationships/image" Target="../media/image160.png"/><Relationship Id="rId5" Type="http://schemas.openxmlformats.org/officeDocument/2006/relationships/image" Target="../media/image132.png"/><Relationship Id="rId4" Type="http://schemas.openxmlformats.org/officeDocument/2006/relationships/image" Target="../media/image45.png"/></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png"/><Relationship Id="rId7" Type="http://schemas.openxmlformats.org/officeDocument/2006/relationships/image" Target="../media/image26.png"/><Relationship Id="rId2" Type="http://schemas.openxmlformats.org/officeDocument/2006/relationships/image" Target="../media/image22.png"/><Relationship Id="rId1" Type="http://schemas.openxmlformats.org/officeDocument/2006/relationships/slideMaster" Target="../slideMasters/slideMaster1.xml"/><Relationship Id="rId6" Type="http://schemas.openxmlformats.org/officeDocument/2006/relationships/image" Target="../media/image25.png"/><Relationship Id="rId5" Type="http://schemas.openxmlformats.org/officeDocument/2006/relationships/image" Target="../media/image24.png"/><Relationship Id="rId10" Type="http://schemas.openxmlformats.org/officeDocument/2006/relationships/image" Target="../media/image28.png"/><Relationship Id="rId4" Type="http://schemas.openxmlformats.org/officeDocument/2006/relationships/image" Target="../media/image23.png"/><Relationship Id="rId9" Type="http://schemas.openxmlformats.org/officeDocument/2006/relationships/image" Target="../media/image27.png"/></Relationships>
</file>

<file path=ppt/slideLayouts/_rels/slideLayout30.xml.rels><?xml version="1.0" encoding="UTF-8" standalone="yes"?>
<Relationships xmlns="http://schemas.openxmlformats.org/package/2006/relationships"><Relationship Id="rId8" Type="http://schemas.openxmlformats.org/officeDocument/2006/relationships/image" Target="../media/image168.png"/><Relationship Id="rId3" Type="http://schemas.openxmlformats.org/officeDocument/2006/relationships/image" Target="../media/image163.png"/><Relationship Id="rId7" Type="http://schemas.openxmlformats.org/officeDocument/2006/relationships/image" Target="../media/image167.png"/><Relationship Id="rId2" Type="http://schemas.openxmlformats.org/officeDocument/2006/relationships/image" Target="../media/image162.png"/><Relationship Id="rId1" Type="http://schemas.openxmlformats.org/officeDocument/2006/relationships/slideMaster" Target="../slideMasters/slideMaster1.xml"/><Relationship Id="rId6" Type="http://schemas.openxmlformats.org/officeDocument/2006/relationships/image" Target="../media/image166.png"/><Relationship Id="rId5" Type="http://schemas.openxmlformats.org/officeDocument/2006/relationships/image" Target="../media/image165.png"/><Relationship Id="rId10" Type="http://schemas.openxmlformats.org/officeDocument/2006/relationships/image" Target="../media/image45.png"/><Relationship Id="rId4" Type="http://schemas.openxmlformats.org/officeDocument/2006/relationships/image" Target="../media/image164.png"/><Relationship Id="rId9" Type="http://schemas.openxmlformats.org/officeDocument/2006/relationships/image" Target="../media/image67.png"/></Relationships>
</file>

<file path=ppt/slideLayouts/_rels/slideLayout31.xml.rels><?xml version="1.0" encoding="UTF-8" standalone="yes"?>
<Relationships xmlns="http://schemas.openxmlformats.org/package/2006/relationships"><Relationship Id="rId8" Type="http://schemas.openxmlformats.org/officeDocument/2006/relationships/image" Target="../media/image107.png"/><Relationship Id="rId3" Type="http://schemas.openxmlformats.org/officeDocument/2006/relationships/image" Target="../media/image170.png"/><Relationship Id="rId7" Type="http://schemas.openxmlformats.org/officeDocument/2006/relationships/image" Target="../media/image172.png"/><Relationship Id="rId2" Type="http://schemas.openxmlformats.org/officeDocument/2006/relationships/image" Target="../media/image169.png"/><Relationship Id="rId1" Type="http://schemas.openxmlformats.org/officeDocument/2006/relationships/slideMaster" Target="../slideMasters/slideMaster1.xml"/><Relationship Id="rId6" Type="http://schemas.openxmlformats.org/officeDocument/2006/relationships/image" Target="../media/image165.png"/><Relationship Id="rId5" Type="http://schemas.openxmlformats.org/officeDocument/2006/relationships/image" Target="../media/image171.png"/><Relationship Id="rId10" Type="http://schemas.openxmlformats.org/officeDocument/2006/relationships/image" Target="../media/image174.png"/><Relationship Id="rId4" Type="http://schemas.openxmlformats.org/officeDocument/2006/relationships/image" Target="../media/image45.png"/><Relationship Id="rId9" Type="http://schemas.openxmlformats.org/officeDocument/2006/relationships/image" Target="../media/image173.png"/></Relationships>
</file>

<file path=ppt/slideLayouts/_rels/slideLayout32.xml.rels><?xml version="1.0" encoding="UTF-8" standalone="yes"?>
<Relationships xmlns="http://schemas.openxmlformats.org/package/2006/relationships"><Relationship Id="rId8" Type="http://schemas.openxmlformats.org/officeDocument/2006/relationships/image" Target="../media/image178.png"/><Relationship Id="rId3" Type="http://schemas.openxmlformats.org/officeDocument/2006/relationships/image" Target="../media/image45.png"/><Relationship Id="rId7" Type="http://schemas.openxmlformats.org/officeDocument/2006/relationships/image" Target="../media/image177.png"/><Relationship Id="rId2" Type="http://schemas.openxmlformats.org/officeDocument/2006/relationships/image" Target="../media/image175.png"/><Relationship Id="rId1" Type="http://schemas.openxmlformats.org/officeDocument/2006/relationships/slideMaster" Target="../slideMasters/slideMaster1.xml"/><Relationship Id="rId6" Type="http://schemas.openxmlformats.org/officeDocument/2006/relationships/image" Target="../media/image176.png"/><Relationship Id="rId5" Type="http://schemas.openxmlformats.org/officeDocument/2006/relationships/image" Target="../media/image165.png"/><Relationship Id="rId4" Type="http://schemas.openxmlformats.org/officeDocument/2006/relationships/image" Target="../media/image171.png"/></Relationships>
</file>

<file path=ppt/slideLayouts/_rels/slideLayout33.xml.rels><?xml version="1.0" encoding="UTF-8" standalone="yes"?>
<Relationships xmlns="http://schemas.openxmlformats.org/package/2006/relationships"><Relationship Id="rId8" Type="http://schemas.openxmlformats.org/officeDocument/2006/relationships/image" Target="../media/image173.png"/><Relationship Id="rId3" Type="http://schemas.openxmlformats.org/officeDocument/2006/relationships/image" Target="../media/image38.png"/><Relationship Id="rId7" Type="http://schemas.openxmlformats.org/officeDocument/2006/relationships/image" Target="../media/image107.png"/><Relationship Id="rId2" Type="http://schemas.openxmlformats.org/officeDocument/2006/relationships/image" Target="../media/image169.png"/><Relationship Id="rId1" Type="http://schemas.openxmlformats.org/officeDocument/2006/relationships/slideMaster" Target="../slideMasters/slideMaster1.xml"/><Relationship Id="rId6" Type="http://schemas.openxmlformats.org/officeDocument/2006/relationships/image" Target="../media/image165.png"/><Relationship Id="rId5" Type="http://schemas.openxmlformats.org/officeDocument/2006/relationships/image" Target="../media/image171.png"/><Relationship Id="rId4" Type="http://schemas.openxmlformats.org/officeDocument/2006/relationships/image" Target="../media/image45.png"/><Relationship Id="rId9" Type="http://schemas.openxmlformats.org/officeDocument/2006/relationships/image" Target="../media/image179.png"/></Relationships>
</file>

<file path=ppt/slideLayouts/_rels/slideLayout34.xml.rels><?xml version="1.0" encoding="UTF-8" standalone="yes"?>
<Relationships xmlns="http://schemas.openxmlformats.org/package/2006/relationships"><Relationship Id="rId8" Type="http://schemas.openxmlformats.org/officeDocument/2006/relationships/image" Target="../media/image173.png"/><Relationship Id="rId3" Type="http://schemas.openxmlformats.org/officeDocument/2006/relationships/image" Target="../media/image168.png"/><Relationship Id="rId7" Type="http://schemas.openxmlformats.org/officeDocument/2006/relationships/image" Target="../media/image107.png"/><Relationship Id="rId2" Type="http://schemas.openxmlformats.org/officeDocument/2006/relationships/image" Target="../media/image180.png"/><Relationship Id="rId1" Type="http://schemas.openxmlformats.org/officeDocument/2006/relationships/slideMaster" Target="../slideMasters/slideMaster1.xml"/><Relationship Id="rId6" Type="http://schemas.openxmlformats.org/officeDocument/2006/relationships/image" Target="../media/image165.png"/><Relationship Id="rId11" Type="http://schemas.openxmlformats.org/officeDocument/2006/relationships/image" Target="../media/image182.png"/><Relationship Id="rId5" Type="http://schemas.openxmlformats.org/officeDocument/2006/relationships/image" Target="../media/image171.png"/><Relationship Id="rId10" Type="http://schemas.openxmlformats.org/officeDocument/2006/relationships/image" Target="../media/image181.png"/><Relationship Id="rId4" Type="http://schemas.openxmlformats.org/officeDocument/2006/relationships/image" Target="../media/image45.png"/><Relationship Id="rId9" Type="http://schemas.openxmlformats.org/officeDocument/2006/relationships/image" Target="../media/image174.png"/></Relationships>
</file>

<file path=ppt/slideLayouts/_rels/slideLayout35.xml.rels><?xml version="1.0" encoding="UTF-8" standalone="yes"?>
<Relationships xmlns="http://schemas.openxmlformats.org/package/2006/relationships"><Relationship Id="rId8" Type="http://schemas.openxmlformats.org/officeDocument/2006/relationships/image" Target="../media/image186.png"/><Relationship Id="rId3" Type="http://schemas.openxmlformats.org/officeDocument/2006/relationships/image" Target="../media/image184.png"/><Relationship Id="rId7" Type="http://schemas.openxmlformats.org/officeDocument/2006/relationships/image" Target="../media/image185.png"/><Relationship Id="rId2" Type="http://schemas.openxmlformats.org/officeDocument/2006/relationships/image" Target="../media/image183.png"/><Relationship Id="rId1" Type="http://schemas.openxmlformats.org/officeDocument/2006/relationships/slideMaster" Target="../slideMasters/slideMaster1.xml"/><Relationship Id="rId6" Type="http://schemas.openxmlformats.org/officeDocument/2006/relationships/image" Target="../media/image171.png"/><Relationship Id="rId5" Type="http://schemas.openxmlformats.org/officeDocument/2006/relationships/image" Target="../media/image165.png"/><Relationship Id="rId4" Type="http://schemas.openxmlformats.org/officeDocument/2006/relationships/image" Target="../media/image45.png"/><Relationship Id="rId9" Type="http://schemas.openxmlformats.org/officeDocument/2006/relationships/image" Target="../media/image187.png"/></Relationships>
</file>

<file path=ppt/slideLayouts/_rels/slideLayout36.xml.rels><?xml version="1.0" encoding="UTF-8" standalone="yes"?>
<Relationships xmlns="http://schemas.openxmlformats.org/package/2006/relationships"><Relationship Id="rId8" Type="http://schemas.openxmlformats.org/officeDocument/2006/relationships/image" Target="../media/image191.png"/><Relationship Id="rId3" Type="http://schemas.openxmlformats.org/officeDocument/2006/relationships/image" Target="../media/image163.png"/><Relationship Id="rId7" Type="http://schemas.openxmlformats.org/officeDocument/2006/relationships/image" Target="../media/image190.png"/><Relationship Id="rId2" Type="http://schemas.openxmlformats.org/officeDocument/2006/relationships/image" Target="../media/image188.png"/><Relationship Id="rId1" Type="http://schemas.openxmlformats.org/officeDocument/2006/relationships/slideMaster" Target="../slideMasters/slideMaster1.xml"/><Relationship Id="rId6" Type="http://schemas.openxmlformats.org/officeDocument/2006/relationships/image" Target="../media/image189.png"/><Relationship Id="rId5" Type="http://schemas.openxmlformats.org/officeDocument/2006/relationships/image" Target="../media/image171.png"/><Relationship Id="rId4" Type="http://schemas.openxmlformats.org/officeDocument/2006/relationships/image" Target="../media/image45.png"/></Relationships>
</file>

<file path=ppt/slideLayouts/_rels/slideLayout37.xml.rels><?xml version="1.0" encoding="UTF-8" standalone="yes"?>
<Relationships xmlns="http://schemas.openxmlformats.org/package/2006/relationships"><Relationship Id="rId8" Type="http://schemas.openxmlformats.org/officeDocument/2006/relationships/image" Target="../media/image107.png"/><Relationship Id="rId3" Type="http://schemas.openxmlformats.org/officeDocument/2006/relationships/image" Target="../media/image169.png"/><Relationship Id="rId7" Type="http://schemas.openxmlformats.org/officeDocument/2006/relationships/image" Target="../media/image194.png"/><Relationship Id="rId2" Type="http://schemas.openxmlformats.org/officeDocument/2006/relationships/image" Target="../media/image192.png"/><Relationship Id="rId1" Type="http://schemas.openxmlformats.org/officeDocument/2006/relationships/slideMaster" Target="../slideMasters/slideMaster1.xml"/><Relationship Id="rId6" Type="http://schemas.openxmlformats.org/officeDocument/2006/relationships/image" Target="../media/image193.png"/><Relationship Id="rId5" Type="http://schemas.openxmlformats.org/officeDocument/2006/relationships/image" Target="../media/image171.png"/><Relationship Id="rId4" Type="http://schemas.openxmlformats.org/officeDocument/2006/relationships/image" Target="../media/image45.png"/><Relationship Id="rId9" Type="http://schemas.openxmlformats.org/officeDocument/2006/relationships/image" Target="../media/image195.png"/></Relationships>
</file>

<file path=ppt/slideLayouts/_rels/slideLayout38.xml.rels><?xml version="1.0" encoding="UTF-8" standalone="yes"?>
<Relationships xmlns="http://schemas.openxmlformats.org/package/2006/relationships"><Relationship Id="rId8" Type="http://schemas.openxmlformats.org/officeDocument/2006/relationships/image" Target="../media/image199.png"/><Relationship Id="rId3" Type="http://schemas.openxmlformats.org/officeDocument/2006/relationships/image" Target="../media/image45.png"/><Relationship Id="rId7" Type="http://schemas.openxmlformats.org/officeDocument/2006/relationships/image" Target="../media/image107.png"/><Relationship Id="rId2" Type="http://schemas.openxmlformats.org/officeDocument/2006/relationships/image" Target="../media/image196.png"/><Relationship Id="rId1" Type="http://schemas.openxmlformats.org/officeDocument/2006/relationships/slideMaster" Target="../slideMasters/slideMaster1.xml"/><Relationship Id="rId6" Type="http://schemas.openxmlformats.org/officeDocument/2006/relationships/image" Target="../media/image171.png"/><Relationship Id="rId5" Type="http://schemas.openxmlformats.org/officeDocument/2006/relationships/image" Target="../media/image198.png"/><Relationship Id="rId4" Type="http://schemas.openxmlformats.org/officeDocument/2006/relationships/image" Target="../media/image197.png"/></Relationships>
</file>

<file path=ppt/slideLayouts/_rels/slideLayout39.xml.rels><?xml version="1.0" encoding="UTF-8" standalone="yes"?>
<Relationships xmlns="http://schemas.openxmlformats.org/package/2006/relationships"><Relationship Id="rId8" Type="http://schemas.openxmlformats.org/officeDocument/2006/relationships/image" Target="../media/image202.png"/><Relationship Id="rId3" Type="http://schemas.openxmlformats.org/officeDocument/2006/relationships/image" Target="../media/image170.png"/><Relationship Id="rId7" Type="http://schemas.openxmlformats.org/officeDocument/2006/relationships/image" Target="../media/image107.png"/><Relationship Id="rId2" Type="http://schemas.openxmlformats.org/officeDocument/2006/relationships/image" Target="../media/image200.png"/><Relationship Id="rId1" Type="http://schemas.openxmlformats.org/officeDocument/2006/relationships/slideMaster" Target="../slideMasters/slideMaster1.xml"/><Relationship Id="rId6" Type="http://schemas.openxmlformats.org/officeDocument/2006/relationships/image" Target="../media/image201.png"/><Relationship Id="rId5" Type="http://schemas.openxmlformats.org/officeDocument/2006/relationships/image" Target="../media/image171.png"/><Relationship Id="rId4" Type="http://schemas.openxmlformats.org/officeDocument/2006/relationships/image" Target="../media/image45.png"/></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image" Target="../media/image29.png"/><Relationship Id="rId1" Type="http://schemas.openxmlformats.org/officeDocument/2006/relationships/slideMaster" Target="../slideMasters/slideMaster1.xml"/><Relationship Id="rId6" Type="http://schemas.openxmlformats.org/officeDocument/2006/relationships/image" Target="../media/image33.png"/><Relationship Id="rId11" Type="http://schemas.openxmlformats.org/officeDocument/2006/relationships/image" Target="../media/image37.png"/><Relationship Id="rId5" Type="http://schemas.openxmlformats.org/officeDocument/2006/relationships/image" Target="../media/image32.png"/><Relationship Id="rId10" Type="http://schemas.openxmlformats.org/officeDocument/2006/relationships/image" Target="../media/image36.png"/><Relationship Id="rId4" Type="http://schemas.openxmlformats.org/officeDocument/2006/relationships/image" Target="../media/image31.png"/><Relationship Id="rId9" Type="http://schemas.openxmlformats.org/officeDocument/2006/relationships/image" Target="../media/image35.png"/></Relationships>
</file>

<file path=ppt/slideLayouts/_rels/slideLayout40.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image" Target="../media/image162.png"/><Relationship Id="rId7" Type="http://schemas.openxmlformats.org/officeDocument/2006/relationships/image" Target="../media/image207.png"/><Relationship Id="rId2" Type="http://schemas.openxmlformats.org/officeDocument/2006/relationships/image" Target="../media/image203.png"/><Relationship Id="rId1" Type="http://schemas.openxmlformats.org/officeDocument/2006/relationships/slideMaster" Target="../slideMasters/slideMaster1.xml"/><Relationship Id="rId6" Type="http://schemas.openxmlformats.org/officeDocument/2006/relationships/image" Target="../media/image206.png"/><Relationship Id="rId5" Type="http://schemas.openxmlformats.org/officeDocument/2006/relationships/image" Target="../media/image205.png"/><Relationship Id="rId4" Type="http://schemas.openxmlformats.org/officeDocument/2006/relationships/image" Target="../media/image204.png"/><Relationship Id="rId9" Type="http://schemas.openxmlformats.org/officeDocument/2006/relationships/image" Target="../media/image45.png"/></Relationships>
</file>

<file path=ppt/slideLayouts/_rels/slideLayout41.xml.rels><?xml version="1.0" encoding="UTF-8" standalone="yes"?>
<Relationships xmlns="http://schemas.openxmlformats.org/package/2006/relationships"><Relationship Id="rId8" Type="http://schemas.openxmlformats.org/officeDocument/2006/relationships/image" Target="../media/image211.png"/><Relationship Id="rId3" Type="http://schemas.openxmlformats.org/officeDocument/2006/relationships/image" Target="../media/image208.png"/><Relationship Id="rId7" Type="http://schemas.openxmlformats.org/officeDocument/2006/relationships/image" Target="../media/image210.png"/><Relationship Id="rId2" Type="http://schemas.openxmlformats.org/officeDocument/2006/relationships/image" Target="../media/image67.png"/><Relationship Id="rId1" Type="http://schemas.openxmlformats.org/officeDocument/2006/relationships/slideMaster" Target="../slideMasters/slideMaster1.xml"/><Relationship Id="rId6" Type="http://schemas.openxmlformats.org/officeDocument/2006/relationships/image" Target="../media/image207.png"/><Relationship Id="rId5" Type="http://schemas.openxmlformats.org/officeDocument/2006/relationships/image" Target="../media/image45.png"/><Relationship Id="rId10" Type="http://schemas.openxmlformats.org/officeDocument/2006/relationships/image" Target="../media/image213.png"/><Relationship Id="rId4" Type="http://schemas.openxmlformats.org/officeDocument/2006/relationships/image" Target="../media/image209.png"/><Relationship Id="rId9" Type="http://schemas.openxmlformats.org/officeDocument/2006/relationships/image" Target="../media/image212.png"/></Relationships>
</file>

<file path=ppt/slideLayouts/_rels/slideLayout42.xml.rels><?xml version="1.0" encoding="UTF-8" standalone="yes"?>
<Relationships xmlns="http://schemas.openxmlformats.org/package/2006/relationships"><Relationship Id="rId8" Type="http://schemas.openxmlformats.org/officeDocument/2006/relationships/image" Target="../media/image217.png"/><Relationship Id="rId3" Type="http://schemas.openxmlformats.org/officeDocument/2006/relationships/image" Target="../media/image215.png"/><Relationship Id="rId7" Type="http://schemas.openxmlformats.org/officeDocument/2006/relationships/image" Target="../media/image211.png"/><Relationship Id="rId2" Type="http://schemas.openxmlformats.org/officeDocument/2006/relationships/image" Target="../media/image214.png"/><Relationship Id="rId1" Type="http://schemas.openxmlformats.org/officeDocument/2006/relationships/slideMaster" Target="../slideMasters/slideMaster1.xml"/><Relationship Id="rId6" Type="http://schemas.openxmlformats.org/officeDocument/2006/relationships/image" Target="../media/image107.png"/><Relationship Id="rId5" Type="http://schemas.openxmlformats.org/officeDocument/2006/relationships/image" Target="../media/image45.png"/><Relationship Id="rId10" Type="http://schemas.openxmlformats.org/officeDocument/2006/relationships/image" Target="../media/image162.png"/><Relationship Id="rId4" Type="http://schemas.openxmlformats.org/officeDocument/2006/relationships/image" Target="../media/image216.png"/><Relationship Id="rId9" Type="http://schemas.openxmlformats.org/officeDocument/2006/relationships/image" Target="../media/image207.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219.png"/><Relationship Id="rId7" Type="http://schemas.openxmlformats.org/officeDocument/2006/relationships/image" Target="../media/image107.png"/><Relationship Id="rId2" Type="http://schemas.openxmlformats.org/officeDocument/2006/relationships/image" Target="../media/image218.png"/><Relationship Id="rId1" Type="http://schemas.openxmlformats.org/officeDocument/2006/relationships/slideMaster" Target="../slideMasters/slideMaster1.xml"/><Relationship Id="rId6" Type="http://schemas.openxmlformats.org/officeDocument/2006/relationships/image" Target="../media/image207.png"/><Relationship Id="rId5" Type="http://schemas.openxmlformats.org/officeDocument/2006/relationships/image" Target="../media/image211.png"/><Relationship Id="rId4" Type="http://schemas.openxmlformats.org/officeDocument/2006/relationships/image" Target="../media/image45.png"/></Relationships>
</file>

<file path=ppt/slideLayouts/_rels/slideLayout44.xml.rels><?xml version="1.0" encoding="UTF-8" standalone="yes"?>
<Relationships xmlns="http://schemas.openxmlformats.org/package/2006/relationships"><Relationship Id="rId8" Type="http://schemas.openxmlformats.org/officeDocument/2006/relationships/image" Target="../media/image211.png"/><Relationship Id="rId3" Type="http://schemas.openxmlformats.org/officeDocument/2006/relationships/image" Target="../media/image221.png"/><Relationship Id="rId7" Type="http://schemas.openxmlformats.org/officeDocument/2006/relationships/image" Target="../media/image182.png"/><Relationship Id="rId2" Type="http://schemas.openxmlformats.org/officeDocument/2006/relationships/image" Target="../media/image220.png"/><Relationship Id="rId1" Type="http://schemas.openxmlformats.org/officeDocument/2006/relationships/slideMaster" Target="../slideMasters/slideMaster1.xml"/><Relationship Id="rId6" Type="http://schemas.openxmlformats.org/officeDocument/2006/relationships/image" Target="../media/image107.png"/><Relationship Id="rId5" Type="http://schemas.openxmlformats.org/officeDocument/2006/relationships/image" Target="../media/image45.png"/><Relationship Id="rId4" Type="http://schemas.openxmlformats.org/officeDocument/2006/relationships/image" Target="../media/image222.png"/></Relationships>
</file>

<file path=ppt/slideLayouts/_rels/slideLayout45.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223.png"/><Relationship Id="rId7" Type="http://schemas.openxmlformats.org/officeDocument/2006/relationships/image" Target="../media/image162.png"/><Relationship Id="rId2" Type="http://schemas.openxmlformats.org/officeDocument/2006/relationships/image" Target="../media/image208.png"/><Relationship Id="rId1" Type="http://schemas.openxmlformats.org/officeDocument/2006/relationships/slideMaster" Target="../slideMasters/slideMaster1.xml"/><Relationship Id="rId6" Type="http://schemas.openxmlformats.org/officeDocument/2006/relationships/image" Target="../media/image224.png"/><Relationship Id="rId5" Type="http://schemas.openxmlformats.org/officeDocument/2006/relationships/image" Target="../media/image211.png"/><Relationship Id="rId4" Type="http://schemas.openxmlformats.org/officeDocument/2006/relationships/image" Target="../media/image45.png"/><Relationship Id="rId9" Type="http://schemas.openxmlformats.org/officeDocument/2006/relationships/image" Target="../media/image107.png"/></Relationships>
</file>

<file path=ppt/slideLayouts/_rels/slideLayout46.xml.rels><?xml version="1.0" encoding="UTF-8" standalone="yes"?>
<Relationships xmlns="http://schemas.openxmlformats.org/package/2006/relationships"><Relationship Id="rId8" Type="http://schemas.openxmlformats.org/officeDocument/2006/relationships/image" Target="../media/image207.png"/><Relationship Id="rId3" Type="http://schemas.openxmlformats.org/officeDocument/2006/relationships/image" Target="../media/image226.png"/><Relationship Id="rId7" Type="http://schemas.openxmlformats.org/officeDocument/2006/relationships/image" Target="../media/image206.png"/><Relationship Id="rId2" Type="http://schemas.openxmlformats.org/officeDocument/2006/relationships/image" Target="../media/image225.png"/><Relationship Id="rId1" Type="http://schemas.openxmlformats.org/officeDocument/2006/relationships/slideMaster" Target="../slideMasters/slideMaster1.xml"/><Relationship Id="rId6" Type="http://schemas.openxmlformats.org/officeDocument/2006/relationships/image" Target="../media/image227.png"/><Relationship Id="rId5" Type="http://schemas.openxmlformats.org/officeDocument/2006/relationships/image" Target="../media/image211.png"/><Relationship Id="rId4" Type="http://schemas.openxmlformats.org/officeDocument/2006/relationships/image" Target="../media/image45.png"/></Relationships>
</file>

<file path=ppt/slideLayouts/_rels/slideLayout47.xml.rels><?xml version="1.0" encoding="UTF-8" standalone="yes"?>
<Relationships xmlns="http://schemas.openxmlformats.org/package/2006/relationships"><Relationship Id="rId8" Type="http://schemas.openxmlformats.org/officeDocument/2006/relationships/image" Target="../media/image231.png"/><Relationship Id="rId3" Type="http://schemas.openxmlformats.org/officeDocument/2006/relationships/image" Target="../media/image45.png"/><Relationship Id="rId7" Type="http://schemas.openxmlformats.org/officeDocument/2006/relationships/image" Target="../media/image222.png"/><Relationship Id="rId2" Type="http://schemas.openxmlformats.org/officeDocument/2006/relationships/image" Target="../media/image228.png"/><Relationship Id="rId1" Type="http://schemas.openxmlformats.org/officeDocument/2006/relationships/slideMaster" Target="../slideMasters/slideMaster1.xml"/><Relationship Id="rId6" Type="http://schemas.openxmlformats.org/officeDocument/2006/relationships/image" Target="../media/image230.png"/><Relationship Id="rId5" Type="http://schemas.openxmlformats.org/officeDocument/2006/relationships/image" Target="../media/image229.png"/><Relationship Id="rId4" Type="http://schemas.openxmlformats.org/officeDocument/2006/relationships/image" Target="../media/image211.png"/><Relationship Id="rId9" Type="http://schemas.openxmlformats.org/officeDocument/2006/relationships/image" Target="../media/image162.png"/></Relationships>
</file>

<file path=ppt/slideLayouts/_rels/slideLayout48.xml.rels><?xml version="1.0" encoding="UTF-8" standalone="yes"?>
<Relationships xmlns="http://schemas.openxmlformats.org/package/2006/relationships"><Relationship Id="rId8" Type="http://schemas.openxmlformats.org/officeDocument/2006/relationships/image" Target="../media/image234.png"/><Relationship Id="rId3" Type="http://schemas.openxmlformats.org/officeDocument/2006/relationships/image" Target="../media/image233.png"/><Relationship Id="rId7" Type="http://schemas.openxmlformats.org/officeDocument/2006/relationships/image" Target="../media/image162.png"/><Relationship Id="rId2" Type="http://schemas.openxmlformats.org/officeDocument/2006/relationships/image" Target="../media/image232.png"/><Relationship Id="rId1" Type="http://schemas.openxmlformats.org/officeDocument/2006/relationships/slideMaster" Target="../slideMasters/slideMaster1.xml"/><Relationship Id="rId6" Type="http://schemas.openxmlformats.org/officeDocument/2006/relationships/image" Target="../media/image210.png"/><Relationship Id="rId5" Type="http://schemas.openxmlformats.org/officeDocument/2006/relationships/image" Target="../media/image211.png"/><Relationship Id="rId4" Type="http://schemas.openxmlformats.org/officeDocument/2006/relationships/image" Target="../media/image45.pn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236.png"/><Relationship Id="rId7" Type="http://schemas.openxmlformats.org/officeDocument/2006/relationships/image" Target="../media/image238.png"/><Relationship Id="rId2" Type="http://schemas.openxmlformats.org/officeDocument/2006/relationships/image" Target="../media/image235.png"/><Relationship Id="rId1" Type="http://schemas.openxmlformats.org/officeDocument/2006/relationships/slideMaster" Target="../slideMasters/slideMaster1.xml"/><Relationship Id="rId6" Type="http://schemas.openxmlformats.org/officeDocument/2006/relationships/image" Target="../media/image237.png"/><Relationship Id="rId5" Type="http://schemas.openxmlformats.org/officeDocument/2006/relationships/image" Target="../media/image211.png"/><Relationship Id="rId4" Type="http://schemas.openxmlformats.org/officeDocument/2006/relationships/image" Target="../media/image45.png"/></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image" Target="../media/image38.png"/><Relationship Id="rId1" Type="http://schemas.openxmlformats.org/officeDocument/2006/relationships/slideMaster" Target="../slideMasters/slideMaster1.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 Id="rId9" Type="http://schemas.openxmlformats.org/officeDocument/2006/relationships/image" Target="../media/image45.png"/></Relationships>
</file>

<file path=ppt/slideLayouts/_rels/slideLayout50.xml.rels><?xml version="1.0" encoding="UTF-8" standalone="yes"?>
<Relationships xmlns="http://schemas.openxmlformats.org/package/2006/relationships"><Relationship Id="rId8" Type="http://schemas.openxmlformats.org/officeDocument/2006/relationships/image" Target="../media/image241.png"/><Relationship Id="rId3" Type="http://schemas.openxmlformats.org/officeDocument/2006/relationships/image" Target="../media/image240.png"/><Relationship Id="rId7" Type="http://schemas.openxmlformats.org/officeDocument/2006/relationships/image" Target="../media/image5.png"/><Relationship Id="rId2" Type="http://schemas.openxmlformats.org/officeDocument/2006/relationships/image" Target="../media/image239.png"/><Relationship Id="rId1" Type="http://schemas.openxmlformats.org/officeDocument/2006/relationships/slideMaster" Target="../slideMasters/slideMaster1.xml"/><Relationship Id="rId6" Type="http://schemas.openxmlformats.org/officeDocument/2006/relationships/image" Target="../media/image50.png"/><Relationship Id="rId5" Type="http://schemas.openxmlformats.org/officeDocument/2006/relationships/image" Target="../media/image167.png"/><Relationship Id="rId10" Type="http://schemas.openxmlformats.org/officeDocument/2006/relationships/image" Target="../media/image243.png"/><Relationship Id="rId4" Type="http://schemas.openxmlformats.org/officeDocument/2006/relationships/image" Target="../media/image45.png"/><Relationship Id="rId9" Type="http://schemas.openxmlformats.org/officeDocument/2006/relationships/image" Target="../media/image242.png"/></Relationships>
</file>

<file path=ppt/slideLayouts/_rels/slideLayout51.xml.rels><?xml version="1.0" encoding="UTF-8" standalone="yes"?>
<Relationships xmlns="http://schemas.openxmlformats.org/package/2006/relationships"><Relationship Id="rId8" Type="http://schemas.openxmlformats.org/officeDocument/2006/relationships/image" Target="../media/image248.png"/><Relationship Id="rId3" Type="http://schemas.openxmlformats.org/officeDocument/2006/relationships/image" Target="../media/image245.png"/><Relationship Id="rId7" Type="http://schemas.openxmlformats.org/officeDocument/2006/relationships/image" Target="../media/image247.png"/><Relationship Id="rId2" Type="http://schemas.openxmlformats.org/officeDocument/2006/relationships/image" Target="../media/image244.png"/><Relationship Id="rId1" Type="http://schemas.openxmlformats.org/officeDocument/2006/relationships/slideMaster" Target="../slideMasters/slideMaster1.xml"/><Relationship Id="rId6" Type="http://schemas.openxmlformats.org/officeDocument/2006/relationships/image" Target="../media/image246.png"/><Relationship Id="rId5" Type="http://schemas.openxmlformats.org/officeDocument/2006/relationships/image" Target="../media/image39.png"/><Relationship Id="rId4" Type="http://schemas.openxmlformats.org/officeDocument/2006/relationships/image" Target="../media/image45.png"/><Relationship Id="rId9" Type="http://schemas.openxmlformats.org/officeDocument/2006/relationships/image" Target="../media/image249.png"/></Relationships>
</file>

<file path=ppt/slideLayouts/_rels/slideLayout52.xml.rels><?xml version="1.0" encoding="UTF-8" standalone="yes"?>
<Relationships xmlns="http://schemas.openxmlformats.org/package/2006/relationships"><Relationship Id="rId8" Type="http://schemas.openxmlformats.org/officeDocument/2006/relationships/image" Target="../media/image74.png"/><Relationship Id="rId3" Type="http://schemas.openxmlformats.org/officeDocument/2006/relationships/image" Target="../media/image250.png"/><Relationship Id="rId7" Type="http://schemas.openxmlformats.org/officeDocument/2006/relationships/image" Target="../media/image1.png"/><Relationship Id="rId2" Type="http://schemas.openxmlformats.org/officeDocument/2006/relationships/image" Target="../media/image3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252.png"/><Relationship Id="rId10" Type="http://schemas.openxmlformats.org/officeDocument/2006/relationships/image" Target="../media/image45.png"/><Relationship Id="rId4" Type="http://schemas.openxmlformats.org/officeDocument/2006/relationships/image" Target="../media/image251.png"/><Relationship Id="rId9" Type="http://schemas.openxmlformats.org/officeDocument/2006/relationships/image" Target="../media/image87.pn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253.png"/><Relationship Id="rId2" Type="http://schemas.openxmlformats.org/officeDocument/2006/relationships/image" Target="../media/image45.png"/><Relationship Id="rId1" Type="http://schemas.openxmlformats.org/officeDocument/2006/relationships/slideMaster" Target="../slideMasters/slideMaster1.xml"/><Relationship Id="rId6" Type="http://schemas.openxmlformats.org/officeDocument/2006/relationships/image" Target="../media/image256.png"/><Relationship Id="rId5" Type="http://schemas.openxmlformats.org/officeDocument/2006/relationships/image" Target="../media/image255.png"/><Relationship Id="rId4" Type="http://schemas.openxmlformats.org/officeDocument/2006/relationships/image" Target="../media/image254.png"/></Relationships>
</file>

<file path=ppt/slideLayouts/_rels/slideLayout54.xml.rels><?xml version="1.0" encoding="UTF-8" standalone="yes"?>
<Relationships xmlns="http://schemas.openxmlformats.org/package/2006/relationships"><Relationship Id="rId8" Type="http://schemas.openxmlformats.org/officeDocument/2006/relationships/image" Target="../media/image260.png"/><Relationship Id="rId3" Type="http://schemas.openxmlformats.org/officeDocument/2006/relationships/image" Target="../media/image15.png"/><Relationship Id="rId7" Type="http://schemas.openxmlformats.org/officeDocument/2006/relationships/image" Target="../media/image259.png"/><Relationship Id="rId2" Type="http://schemas.openxmlformats.org/officeDocument/2006/relationships/image" Target="../media/image257.png"/><Relationship Id="rId1" Type="http://schemas.openxmlformats.org/officeDocument/2006/relationships/slideMaster" Target="../slideMasters/slideMaster1.xml"/><Relationship Id="rId6" Type="http://schemas.openxmlformats.org/officeDocument/2006/relationships/image" Target="../media/image39.png"/><Relationship Id="rId5" Type="http://schemas.openxmlformats.org/officeDocument/2006/relationships/image" Target="../media/image258.png"/><Relationship Id="rId4" Type="http://schemas.openxmlformats.org/officeDocument/2006/relationships/image" Target="../media/image45.png"/><Relationship Id="rId9" Type="http://schemas.openxmlformats.org/officeDocument/2006/relationships/image" Target="../media/image261.png"/></Relationships>
</file>

<file path=ppt/slideLayouts/_rels/slideLayout55.xml.rels><?xml version="1.0" encoding="UTF-8" standalone="yes"?>
<Relationships xmlns="http://schemas.openxmlformats.org/package/2006/relationships"><Relationship Id="rId8" Type="http://schemas.openxmlformats.org/officeDocument/2006/relationships/image" Target="../media/image265.png"/><Relationship Id="rId13" Type="http://schemas.openxmlformats.org/officeDocument/2006/relationships/image" Target="../media/image270.png"/><Relationship Id="rId3" Type="http://schemas.openxmlformats.org/officeDocument/2006/relationships/image" Target="../media/image45.png"/><Relationship Id="rId7" Type="http://schemas.openxmlformats.org/officeDocument/2006/relationships/image" Target="../media/image264.png"/><Relationship Id="rId12" Type="http://schemas.openxmlformats.org/officeDocument/2006/relationships/image" Target="../media/image269.png"/><Relationship Id="rId2" Type="http://schemas.openxmlformats.org/officeDocument/2006/relationships/image" Target="../media/image62.png"/><Relationship Id="rId1" Type="http://schemas.openxmlformats.org/officeDocument/2006/relationships/slideMaster" Target="../slideMasters/slideMaster1.xml"/><Relationship Id="rId6" Type="http://schemas.openxmlformats.org/officeDocument/2006/relationships/image" Target="../media/image263.png"/><Relationship Id="rId11" Type="http://schemas.openxmlformats.org/officeDocument/2006/relationships/image" Target="../media/image268.png"/><Relationship Id="rId5" Type="http://schemas.openxmlformats.org/officeDocument/2006/relationships/image" Target="../media/image262.png"/><Relationship Id="rId10" Type="http://schemas.openxmlformats.org/officeDocument/2006/relationships/image" Target="../media/image267.png"/><Relationship Id="rId4" Type="http://schemas.openxmlformats.org/officeDocument/2006/relationships/image" Target="../media/image1.png"/><Relationship Id="rId9" Type="http://schemas.openxmlformats.org/officeDocument/2006/relationships/image" Target="../media/image266.png"/></Relationships>
</file>

<file path=ppt/slideLayouts/_rels/slideLayout56.xml.rels><?xml version="1.0" encoding="UTF-8" standalone="yes"?>
<Relationships xmlns="http://schemas.openxmlformats.org/package/2006/relationships"><Relationship Id="rId8" Type="http://schemas.openxmlformats.org/officeDocument/2006/relationships/image" Target="../media/image79.png"/><Relationship Id="rId3" Type="http://schemas.openxmlformats.org/officeDocument/2006/relationships/image" Target="../media/image75.png"/><Relationship Id="rId7" Type="http://schemas.openxmlformats.org/officeDocument/2006/relationships/image" Target="../media/image271.png"/><Relationship Id="rId2" Type="http://schemas.openxmlformats.org/officeDocument/2006/relationships/image" Target="../media/image66.png"/><Relationship Id="rId1" Type="http://schemas.openxmlformats.org/officeDocument/2006/relationships/slideMaster" Target="../slideMasters/slideMaster1.xml"/><Relationship Id="rId6" Type="http://schemas.openxmlformats.org/officeDocument/2006/relationships/image" Target="../media/image45.png"/><Relationship Id="rId5" Type="http://schemas.openxmlformats.org/officeDocument/2006/relationships/image" Target="../media/image65.png"/><Relationship Id="rId10" Type="http://schemas.openxmlformats.org/officeDocument/2006/relationships/image" Target="../media/image1.png"/><Relationship Id="rId4" Type="http://schemas.openxmlformats.org/officeDocument/2006/relationships/image" Target="../media/image64.png"/><Relationship Id="rId9" Type="http://schemas.openxmlformats.org/officeDocument/2006/relationships/image" Target="../media/image272.png"/></Relationships>
</file>

<file path=ppt/slideLayouts/_rels/slideLayout57.xml.rels><?xml version="1.0" encoding="UTF-8" standalone="yes"?>
<Relationships xmlns="http://schemas.openxmlformats.org/package/2006/relationships"><Relationship Id="rId8" Type="http://schemas.openxmlformats.org/officeDocument/2006/relationships/image" Target="../media/image278.png"/><Relationship Id="rId3" Type="http://schemas.openxmlformats.org/officeDocument/2006/relationships/image" Target="../media/image68.png"/><Relationship Id="rId7" Type="http://schemas.openxmlformats.org/officeDocument/2006/relationships/image" Target="../media/image277.png"/><Relationship Id="rId2" Type="http://schemas.openxmlformats.org/officeDocument/2006/relationships/image" Target="../media/image273.png"/><Relationship Id="rId1" Type="http://schemas.openxmlformats.org/officeDocument/2006/relationships/slideMaster" Target="../slideMasters/slideMaster1.xml"/><Relationship Id="rId6" Type="http://schemas.openxmlformats.org/officeDocument/2006/relationships/image" Target="../media/image276.png"/><Relationship Id="rId5" Type="http://schemas.openxmlformats.org/officeDocument/2006/relationships/image" Target="../media/image275.png"/><Relationship Id="rId4" Type="http://schemas.openxmlformats.org/officeDocument/2006/relationships/image" Target="../media/image274.png"/><Relationship Id="rId9" Type="http://schemas.openxmlformats.org/officeDocument/2006/relationships/image" Target="../media/image45.png"/></Relationships>
</file>

<file path=ppt/slideLayouts/_rels/slideLayout58.xml.rels><?xml version="1.0" encoding="UTF-8" standalone="yes"?>
<Relationships xmlns="http://schemas.openxmlformats.org/package/2006/relationships"><Relationship Id="rId8" Type="http://schemas.openxmlformats.org/officeDocument/2006/relationships/image" Target="../media/image285.png"/><Relationship Id="rId13" Type="http://schemas.openxmlformats.org/officeDocument/2006/relationships/image" Target="../media/image290.png"/><Relationship Id="rId3" Type="http://schemas.openxmlformats.org/officeDocument/2006/relationships/image" Target="../media/image280.png"/><Relationship Id="rId7" Type="http://schemas.openxmlformats.org/officeDocument/2006/relationships/image" Target="../media/image284.png"/><Relationship Id="rId12" Type="http://schemas.openxmlformats.org/officeDocument/2006/relationships/image" Target="../media/image289.png"/><Relationship Id="rId2" Type="http://schemas.openxmlformats.org/officeDocument/2006/relationships/image" Target="../media/image279.png"/><Relationship Id="rId1" Type="http://schemas.openxmlformats.org/officeDocument/2006/relationships/slideMaster" Target="../slideMasters/slideMaster1.xml"/><Relationship Id="rId6" Type="http://schemas.openxmlformats.org/officeDocument/2006/relationships/image" Target="../media/image283.png"/><Relationship Id="rId11" Type="http://schemas.openxmlformats.org/officeDocument/2006/relationships/image" Target="../media/image288.png"/><Relationship Id="rId5" Type="http://schemas.openxmlformats.org/officeDocument/2006/relationships/image" Target="../media/image282.png"/><Relationship Id="rId10" Type="http://schemas.openxmlformats.org/officeDocument/2006/relationships/image" Target="../media/image287.png"/><Relationship Id="rId4" Type="http://schemas.openxmlformats.org/officeDocument/2006/relationships/image" Target="../media/image281.png"/><Relationship Id="rId9" Type="http://schemas.openxmlformats.org/officeDocument/2006/relationships/image" Target="../media/image286.png"/><Relationship Id="rId14" Type="http://schemas.openxmlformats.org/officeDocument/2006/relationships/image" Target="../media/image45.png"/></Relationships>
</file>

<file path=ppt/slideLayouts/_rels/slideLayout59.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291.png"/><Relationship Id="rId7" Type="http://schemas.openxmlformats.org/officeDocument/2006/relationships/image" Target="../media/image215.png"/><Relationship Id="rId2" Type="http://schemas.openxmlformats.org/officeDocument/2006/relationships/image" Target="../media/image222.png"/><Relationship Id="rId1" Type="http://schemas.openxmlformats.org/officeDocument/2006/relationships/slideMaster" Target="../slideMasters/slideMaster1.xml"/><Relationship Id="rId6" Type="http://schemas.openxmlformats.org/officeDocument/2006/relationships/image" Target="../media/image210.png"/><Relationship Id="rId5" Type="http://schemas.openxmlformats.org/officeDocument/2006/relationships/image" Target="../media/image50.png"/><Relationship Id="rId4" Type="http://schemas.openxmlformats.org/officeDocument/2006/relationships/image" Target="../media/image206.png"/></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38.png"/><Relationship Id="rId7" Type="http://schemas.openxmlformats.org/officeDocument/2006/relationships/image" Target="../media/image49.png"/><Relationship Id="rId2" Type="http://schemas.openxmlformats.org/officeDocument/2006/relationships/image" Target="../media/image46.png"/><Relationship Id="rId1" Type="http://schemas.openxmlformats.org/officeDocument/2006/relationships/slideMaster" Target="../slideMasters/slideMaster1.xml"/><Relationship Id="rId6" Type="http://schemas.openxmlformats.org/officeDocument/2006/relationships/image" Target="../media/image48.png"/><Relationship Id="rId11" Type="http://schemas.openxmlformats.org/officeDocument/2006/relationships/image" Target="../media/image45.png"/><Relationship Id="rId5" Type="http://schemas.openxmlformats.org/officeDocument/2006/relationships/image" Target="../media/image47.png"/><Relationship Id="rId10" Type="http://schemas.openxmlformats.org/officeDocument/2006/relationships/image" Target="../media/image52.png"/><Relationship Id="rId4" Type="http://schemas.openxmlformats.org/officeDocument/2006/relationships/image" Target="../media/image39.png"/><Relationship Id="rId9" Type="http://schemas.openxmlformats.org/officeDocument/2006/relationships/image" Target="../media/image51.png"/></Relationships>
</file>

<file path=ppt/slideLayouts/_rels/slideLayout60.xml.rels><?xml version="1.0" encoding="UTF-8" standalone="yes"?>
<Relationships xmlns="http://schemas.openxmlformats.org/package/2006/relationships"><Relationship Id="rId8" Type="http://schemas.openxmlformats.org/officeDocument/2006/relationships/image" Target="../media/image295.png"/><Relationship Id="rId13" Type="http://schemas.openxmlformats.org/officeDocument/2006/relationships/image" Target="../media/image298.png"/><Relationship Id="rId3" Type="http://schemas.openxmlformats.org/officeDocument/2006/relationships/image" Target="../media/image15.png"/><Relationship Id="rId7" Type="http://schemas.openxmlformats.org/officeDocument/2006/relationships/image" Target="../media/image294.png"/><Relationship Id="rId12" Type="http://schemas.openxmlformats.org/officeDocument/2006/relationships/image" Target="../media/image39.png"/><Relationship Id="rId2" Type="http://schemas.openxmlformats.org/officeDocument/2006/relationships/image" Target="../media/image174.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45.png"/><Relationship Id="rId5" Type="http://schemas.openxmlformats.org/officeDocument/2006/relationships/image" Target="../media/image293.png"/><Relationship Id="rId10" Type="http://schemas.openxmlformats.org/officeDocument/2006/relationships/image" Target="../media/image297.png"/><Relationship Id="rId4" Type="http://schemas.openxmlformats.org/officeDocument/2006/relationships/image" Target="../media/image292.png"/><Relationship Id="rId9" Type="http://schemas.openxmlformats.org/officeDocument/2006/relationships/image" Target="../media/image296.png"/></Relationships>
</file>

<file path=ppt/slideLayouts/_rels/slideLayout61.xml.rels><?xml version="1.0" encoding="UTF-8" standalone="yes"?>
<Relationships xmlns="http://schemas.openxmlformats.org/package/2006/relationships"><Relationship Id="rId8" Type="http://schemas.openxmlformats.org/officeDocument/2006/relationships/image" Target="../media/image301.png"/><Relationship Id="rId3" Type="http://schemas.openxmlformats.org/officeDocument/2006/relationships/image" Target="../media/image53.png"/><Relationship Id="rId7" Type="http://schemas.openxmlformats.org/officeDocument/2006/relationships/image" Target="../media/image300.png"/><Relationship Id="rId2" Type="http://schemas.openxmlformats.org/officeDocument/2006/relationships/image" Target="../media/image66.png"/><Relationship Id="rId1" Type="http://schemas.openxmlformats.org/officeDocument/2006/relationships/slideMaster" Target="../slideMasters/slideMaster1.xml"/><Relationship Id="rId6" Type="http://schemas.openxmlformats.org/officeDocument/2006/relationships/image" Target="../media/image299.png"/><Relationship Id="rId5" Type="http://schemas.openxmlformats.org/officeDocument/2006/relationships/image" Target="../media/image45.png"/><Relationship Id="rId4" Type="http://schemas.openxmlformats.org/officeDocument/2006/relationships/image" Target="../media/image87.png"/><Relationship Id="rId9" Type="http://schemas.openxmlformats.org/officeDocument/2006/relationships/image" Target="../media/image75.png"/></Relationships>
</file>

<file path=ppt/slideLayouts/_rels/slideLayout62.xml.rels><?xml version="1.0" encoding="UTF-8" standalone="yes"?>
<Relationships xmlns="http://schemas.openxmlformats.org/package/2006/relationships"><Relationship Id="rId8" Type="http://schemas.openxmlformats.org/officeDocument/2006/relationships/image" Target="../media/image305.png"/><Relationship Id="rId3" Type="http://schemas.openxmlformats.org/officeDocument/2006/relationships/image" Target="../media/image250.png"/><Relationship Id="rId7" Type="http://schemas.openxmlformats.org/officeDocument/2006/relationships/image" Target="../media/image304.png"/><Relationship Id="rId2" Type="http://schemas.openxmlformats.org/officeDocument/2006/relationships/image" Target="../media/image302.png"/><Relationship Id="rId1" Type="http://schemas.openxmlformats.org/officeDocument/2006/relationships/slideMaster" Target="../slideMasters/slideMaster1.xml"/><Relationship Id="rId6" Type="http://schemas.openxmlformats.org/officeDocument/2006/relationships/image" Target="../media/image1.png"/><Relationship Id="rId5" Type="http://schemas.openxmlformats.org/officeDocument/2006/relationships/image" Target="../media/image303.png"/><Relationship Id="rId4" Type="http://schemas.openxmlformats.org/officeDocument/2006/relationships/image" Target="../media/image45.png"/><Relationship Id="rId9" Type="http://schemas.openxmlformats.org/officeDocument/2006/relationships/image" Target="../media/image306.png"/></Relationships>
</file>

<file path=ppt/slideLayouts/_rels/slideLayout63.xml.rels><?xml version="1.0" encoding="UTF-8" standalone="yes"?>
<Relationships xmlns="http://schemas.openxmlformats.org/package/2006/relationships"><Relationship Id="rId8" Type="http://schemas.openxmlformats.org/officeDocument/2006/relationships/image" Target="../media/image309.png"/><Relationship Id="rId3" Type="http://schemas.openxmlformats.org/officeDocument/2006/relationships/image" Target="../media/image307.png"/><Relationship Id="rId7" Type="http://schemas.openxmlformats.org/officeDocument/2006/relationships/image" Target="../media/image308.png"/><Relationship Id="rId2" Type="http://schemas.openxmlformats.org/officeDocument/2006/relationships/image" Target="../media/image123.png"/><Relationship Id="rId1" Type="http://schemas.openxmlformats.org/officeDocument/2006/relationships/slideMaster" Target="../slideMasters/slideMaster1.xml"/><Relationship Id="rId6" Type="http://schemas.openxmlformats.org/officeDocument/2006/relationships/image" Target="../media/image107.png"/><Relationship Id="rId5" Type="http://schemas.openxmlformats.org/officeDocument/2006/relationships/image" Target="../media/image45.png"/><Relationship Id="rId4" Type="http://schemas.openxmlformats.org/officeDocument/2006/relationships/image" Target="../media/image302.png"/><Relationship Id="rId9" Type="http://schemas.openxmlformats.org/officeDocument/2006/relationships/image" Target="../media/image310.png"/></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39.png"/><Relationship Id="rId2" Type="http://schemas.openxmlformats.org/officeDocument/2006/relationships/image" Target="../media/image311.png"/><Relationship Id="rId1" Type="http://schemas.openxmlformats.org/officeDocument/2006/relationships/slideMaster" Target="../slideMasters/slideMaster1.xml"/><Relationship Id="rId6" Type="http://schemas.openxmlformats.org/officeDocument/2006/relationships/image" Target="../media/image312.png"/><Relationship Id="rId5" Type="http://schemas.openxmlformats.org/officeDocument/2006/relationships/image" Target="../media/image45.png"/><Relationship Id="rId4" Type="http://schemas.openxmlformats.org/officeDocument/2006/relationships/image" Target="../media/image267.png"/></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314.png"/><Relationship Id="rId2" Type="http://schemas.openxmlformats.org/officeDocument/2006/relationships/image" Target="../media/image311.png"/><Relationship Id="rId1" Type="http://schemas.openxmlformats.org/officeDocument/2006/relationships/slideMaster" Target="../slideMasters/slideMaster1.xml"/><Relationship Id="rId6" Type="http://schemas.openxmlformats.org/officeDocument/2006/relationships/image" Target="../media/image313.png"/><Relationship Id="rId5" Type="http://schemas.openxmlformats.org/officeDocument/2006/relationships/image" Target="../media/image45.png"/><Relationship Id="rId4" Type="http://schemas.openxmlformats.org/officeDocument/2006/relationships/image" Target="../media/image53.png"/></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315.png"/><Relationship Id="rId2" Type="http://schemas.openxmlformats.org/officeDocument/2006/relationships/image" Target="../media/image225.png"/><Relationship Id="rId1" Type="http://schemas.openxmlformats.org/officeDocument/2006/relationships/slideMaster" Target="../slideMasters/slideMaster1.xml"/><Relationship Id="rId6" Type="http://schemas.openxmlformats.org/officeDocument/2006/relationships/image" Target="../media/image316.png"/><Relationship Id="rId5" Type="http://schemas.openxmlformats.org/officeDocument/2006/relationships/image" Target="../media/image206.png"/><Relationship Id="rId4" Type="http://schemas.openxmlformats.org/officeDocument/2006/relationships/image" Target="../media/image45.png"/></Relationships>
</file>

<file path=ppt/slideLayouts/_rels/slideLayout67.xml.rels><?xml version="1.0" encoding="UTF-8" standalone="yes"?>
<Relationships xmlns="http://schemas.openxmlformats.org/package/2006/relationships"><Relationship Id="rId8" Type="http://schemas.openxmlformats.org/officeDocument/2006/relationships/image" Target="../media/image320.png"/><Relationship Id="rId3" Type="http://schemas.openxmlformats.org/officeDocument/2006/relationships/image" Target="../media/image318.png"/><Relationship Id="rId7" Type="http://schemas.openxmlformats.org/officeDocument/2006/relationships/image" Target="../media/image5.png"/><Relationship Id="rId2" Type="http://schemas.openxmlformats.org/officeDocument/2006/relationships/image" Target="../media/image317.png"/><Relationship Id="rId1" Type="http://schemas.openxmlformats.org/officeDocument/2006/relationships/slideMaster" Target="../slideMasters/slideMaster1.xml"/><Relationship Id="rId6" Type="http://schemas.openxmlformats.org/officeDocument/2006/relationships/image" Target="../media/image319.png"/><Relationship Id="rId5" Type="http://schemas.openxmlformats.org/officeDocument/2006/relationships/image" Target="../media/image39.png"/><Relationship Id="rId4" Type="http://schemas.openxmlformats.org/officeDocument/2006/relationships/image" Target="../media/image45.png"/><Relationship Id="rId9" Type="http://schemas.openxmlformats.org/officeDocument/2006/relationships/image" Target="../media/image321.png"/></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196.png"/><Relationship Id="rId1" Type="http://schemas.openxmlformats.org/officeDocument/2006/relationships/slideMaster" Target="../slideMasters/slideMaster1.xml"/><Relationship Id="rId6" Type="http://schemas.openxmlformats.org/officeDocument/2006/relationships/image" Target="../media/image322.png"/><Relationship Id="rId5" Type="http://schemas.openxmlformats.org/officeDocument/2006/relationships/image" Target="../media/image171.png"/><Relationship Id="rId4" Type="http://schemas.openxmlformats.org/officeDocument/2006/relationships/image" Target="../media/image198.png"/></Relationships>
</file>

<file path=ppt/slideLayouts/_rels/slideLayout69.xml.rels><?xml version="1.0" encoding="UTF-8" standalone="yes"?>
<Relationships xmlns="http://schemas.openxmlformats.org/package/2006/relationships"><Relationship Id="rId8" Type="http://schemas.openxmlformats.org/officeDocument/2006/relationships/image" Target="../media/image187.png"/><Relationship Id="rId3" Type="http://schemas.openxmlformats.org/officeDocument/2006/relationships/image" Target="../media/image184.png"/><Relationship Id="rId7" Type="http://schemas.openxmlformats.org/officeDocument/2006/relationships/image" Target="../media/image186.png"/><Relationship Id="rId2" Type="http://schemas.openxmlformats.org/officeDocument/2006/relationships/image" Target="../media/image323.png"/><Relationship Id="rId1" Type="http://schemas.openxmlformats.org/officeDocument/2006/relationships/slideMaster" Target="../slideMasters/slideMaster1.xml"/><Relationship Id="rId6" Type="http://schemas.openxmlformats.org/officeDocument/2006/relationships/image" Target="../media/image324.png"/><Relationship Id="rId5" Type="http://schemas.openxmlformats.org/officeDocument/2006/relationships/image" Target="../media/image171.png"/><Relationship Id="rId4" Type="http://schemas.openxmlformats.org/officeDocument/2006/relationships/image" Target="../media/image45.png"/></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image" Target="../media/image54.png"/><Relationship Id="rId7" Type="http://schemas.openxmlformats.org/officeDocument/2006/relationships/image" Target="../media/image57.png"/><Relationship Id="rId12" Type="http://schemas.openxmlformats.org/officeDocument/2006/relationships/image" Target="../media/image45.png"/><Relationship Id="rId2" Type="http://schemas.openxmlformats.org/officeDocument/2006/relationships/image" Target="../media/image53.png"/><Relationship Id="rId1" Type="http://schemas.openxmlformats.org/officeDocument/2006/relationships/slideMaster" Target="../slideMasters/slideMaster1.xml"/><Relationship Id="rId6" Type="http://schemas.openxmlformats.org/officeDocument/2006/relationships/image" Target="../media/image39.png"/><Relationship Id="rId11" Type="http://schemas.openxmlformats.org/officeDocument/2006/relationships/image" Target="../media/image60.png"/><Relationship Id="rId5" Type="http://schemas.openxmlformats.org/officeDocument/2006/relationships/image" Target="../media/image56.png"/><Relationship Id="rId10" Type="http://schemas.openxmlformats.org/officeDocument/2006/relationships/image" Target="../media/image1.png"/><Relationship Id="rId4" Type="http://schemas.openxmlformats.org/officeDocument/2006/relationships/image" Target="../media/image55.png"/><Relationship Id="rId9" Type="http://schemas.openxmlformats.org/officeDocument/2006/relationships/image" Target="../media/image59.png"/></Relationships>
</file>

<file path=ppt/slideLayouts/_rels/slideLayout70.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71.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2.xml"/><Relationship Id="rId6" Type="http://schemas.openxmlformats.org/officeDocument/2006/relationships/image" Target="../media/image17.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7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png"/><Relationship Id="rId7" Type="http://schemas.openxmlformats.org/officeDocument/2006/relationships/image" Target="../media/image26.png"/><Relationship Id="rId2" Type="http://schemas.openxmlformats.org/officeDocument/2006/relationships/image" Target="../media/image22.png"/><Relationship Id="rId1" Type="http://schemas.openxmlformats.org/officeDocument/2006/relationships/slideMaster" Target="../slideMasters/slideMaster2.xml"/><Relationship Id="rId6" Type="http://schemas.openxmlformats.org/officeDocument/2006/relationships/image" Target="../media/image25.png"/><Relationship Id="rId5" Type="http://schemas.openxmlformats.org/officeDocument/2006/relationships/image" Target="../media/image24.png"/><Relationship Id="rId10" Type="http://schemas.openxmlformats.org/officeDocument/2006/relationships/image" Target="../media/image28.png"/><Relationship Id="rId4" Type="http://schemas.openxmlformats.org/officeDocument/2006/relationships/image" Target="../media/image23.png"/><Relationship Id="rId9" Type="http://schemas.openxmlformats.org/officeDocument/2006/relationships/image" Target="../media/image27.png"/></Relationships>
</file>

<file path=ppt/slideLayouts/_rels/slideLayout73.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image" Target="../media/image29.png"/><Relationship Id="rId1" Type="http://schemas.openxmlformats.org/officeDocument/2006/relationships/slideMaster" Target="../slideMasters/slideMaster2.xml"/><Relationship Id="rId6" Type="http://schemas.openxmlformats.org/officeDocument/2006/relationships/image" Target="../media/image33.png"/><Relationship Id="rId11" Type="http://schemas.openxmlformats.org/officeDocument/2006/relationships/image" Target="../media/image37.png"/><Relationship Id="rId5" Type="http://schemas.openxmlformats.org/officeDocument/2006/relationships/image" Target="../media/image32.png"/><Relationship Id="rId10" Type="http://schemas.openxmlformats.org/officeDocument/2006/relationships/image" Target="../media/image36.png"/><Relationship Id="rId4" Type="http://schemas.openxmlformats.org/officeDocument/2006/relationships/image" Target="../media/image31.png"/><Relationship Id="rId9" Type="http://schemas.openxmlformats.org/officeDocument/2006/relationships/image" Target="../media/image35.png"/></Relationships>
</file>

<file path=ppt/slideLayouts/_rels/slideLayout74.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image" Target="../media/image38.png"/><Relationship Id="rId1" Type="http://schemas.openxmlformats.org/officeDocument/2006/relationships/slideMaster" Target="../slideMasters/slideMaster2.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 Id="rId9" Type="http://schemas.openxmlformats.org/officeDocument/2006/relationships/image" Target="../media/image45.png"/></Relationships>
</file>

<file path=ppt/slideLayouts/_rels/slideLayout75.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38.png"/><Relationship Id="rId7" Type="http://schemas.openxmlformats.org/officeDocument/2006/relationships/image" Target="../media/image49.png"/><Relationship Id="rId2" Type="http://schemas.openxmlformats.org/officeDocument/2006/relationships/image" Target="../media/image46.png"/><Relationship Id="rId1" Type="http://schemas.openxmlformats.org/officeDocument/2006/relationships/slideMaster" Target="../slideMasters/slideMaster2.xml"/><Relationship Id="rId6" Type="http://schemas.openxmlformats.org/officeDocument/2006/relationships/image" Target="../media/image48.png"/><Relationship Id="rId11" Type="http://schemas.openxmlformats.org/officeDocument/2006/relationships/image" Target="../media/image45.png"/><Relationship Id="rId5" Type="http://schemas.openxmlformats.org/officeDocument/2006/relationships/image" Target="../media/image47.png"/><Relationship Id="rId10" Type="http://schemas.openxmlformats.org/officeDocument/2006/relationships/image" Target="../media/image52.png"/><Relationship Id="rId4" Type="http://schemas.openxmlformats.org/officeDocument/2006/relationships/image" Target="../media/image39.png"/><Relationship Id="rId9" Type="http://schemas.openxmlformats.org/officeDocument/2006/relationships/image" Target="../media/image51.png"/></Relationships>
</file>

<file path=ppt/slideLayouts/_rels/slideLayout76.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image" Target="../media/image54.png"/><Relationship Id="rId7" Type="http://schemas.openxmlformats.org/officeDocument/2006/relationships/image" Target="../media/image57.png"/><Relationship Id="rId12" Type="http://schemas.openxmlformats.org/officeDocument/2006/relationships/image" Target="../media/image45.png"/><Relationship Id="rId2" Type="http://schemas.openxmlformats.org/officeDocument/2006/relationships/image" Target="../media/image53.png"/><Relationship Id="rId1" Type="http://schemas.openxmlformats.org/officeDocument/2006/relationships/slideMaster" Target="../slideMasters/slideMaster2.xml"/><Relationship Id="rId6" Type="http://schemas.openxmlformats.org/officeDocument/2006/relationships/image" Target="../media/image39.png"/><Relationship Id="rId11" Type="http://schemas.openxmlformats.org/officeDocument/2006/relationships/image" Target="../media/image60.png"/><Relationship Id="rId5" Type="http://schemas.openxmlformats.org/officeDocument/2006/relationships/image" Target="../media/image56.png"/><Relationship Id="rId10" Type="http://schemas.openxmlformats.org/officeDocument/2006/relationships/image" Target="../media/image1.png"/><Relationship Id="rId4" Type="http://schemas.openxmlformats.org/officeDocument/2006/relationships/image" Target="../media/image55.png"/><Relationship Id="rId9" Type="http://schemas.openxmlformats.org/officeDocument/2006/relationships/image" Target="../media/image59.png"/></Relationships>
</file>

<file path=ppt/slideLayouts/_rels/slideLayout77.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1.png"/><Relationship Id="rId7" Type="http://schemas.openxmlformats.org/officeDocument/2006/relationships/image" Target="../media/image67.png"/><Relationship Id="rId2" Type="http://schemas.openxmlformats.org/officeDocument/2006/relationships/image" Target="../media/image61.png"/><Relationship Id="rId1" Type="http://schemas.openxmlformats.org/officeDocument/2006/relationships/slideMaster" Target="../slideMasters/slideMaster2.xml"/><Relationship Id="rId6" Type="http://schemas.openxmlformats.org/officeDocument/2006/relationships/image" Target="../media/image45.png"/><Relationship Id="rId5" Type="http://schemas.openxmlformats.org/officeDocument/2006/relationships/image" Target="../media/image38.png"/><Relationship Id="rId4" Type="http://schemas.openxmlformats.org/officeDocument/2006/relationships/image" Target="../media/image62.png"/><Relationship Id="rId9" Type="http://schemas.openxmlformats.org/officeDocument/2006/relationships/image" Target="../media/image325.png"/></Relationships>
</file>

<file path=ppt/slideLayouts/_rels/slideLayout78.xml.rels><?xml version="1.0" encoding="UTF-8" standalone="yes"?>
<Relationships xmlns="http://schemas.openxmlformats.org/package/2006/relationships"><Relationship Id="rId8" Type="http://schemas.openxmlformats.org/officeDocument/2006/relationships/image" Target="../media/image70.png"/><Relationship Id="rId13" Type="http://schemas.openxmlformats.org/officeDocument/2006/relationships/image" Target="../media/image75.png"/><Relationship Id="rId3" Type="http://schemas.openxmlformats.org/officeDocument/2006/relationships/image" Target="../media/image65.png"/><Relationship Id="rId7" Type="http://schemas.openxmlformats.org/officeDocument/2006/relationships/image" Target="../media/image69.png"/><Relationship Id="rId12" Type="http://schemas.openxmlformats.org/officeDocument/2006/relationships/image" Target="../media/image74.png"/><Relationship Id="rId2" Type="http://schemas.openxmlformats.org/officeDocument/2006/relationships/image" Target="../media/image64.png"/><Relationship Id="rId1" Type="http://schemas.openxmlformats.org/officeDocument/2006/relationships/slideMaster" Target="../slideMasters/slideMaster2.xml"/><Relationship Id="rId6" Type="http://schemas.openxmlformats.org/officeDocument/2006/relationships/image" Target="../media/image68.png"/><Relationship Id="rId11" Type="http://schemas.openxmlformats.org/officeDocument/2006/relationships/image" Target="../media/image73.png"/><Relationship Id="rId5" Type="http://schemas.openxmlformats.org/officeDocument/2006/relationships/image" Target="../media/image67.png"/><Relationship Id="rId15" Type="http://schemas.openxmlformats.org/officeDocument/2006/relationships/image" Target="../media/image45.png"/><Relationship Id="rId10" Type="http://schemas.openxmlformats.org/officeDocument/2006/relationships/image" Target="../media/image72.png"/><Relationship Id="rId4" Type="http://schemas.openxmlformats.org/officeDocument/2006/relationships/image" Target="../media/image66.png"/><Relationship Id="rId9" Type="http://schemas.openxmlformats.org/officeDocument/2006/relationships/image" Target="../media/image71.png"/><Relationship Id="rId14" Type="http://schemas.openxmlformats.org/officeDocument/2006/relationships/image" Target="../media/image76.png"/></Relationships>
</file>

<file path=ppt/slideLayouts/_rels/slideLayout79.xml.rels><?xml version="1.0" encoding="UTF-8" standalone="yes"?>
<Relationships xmlns="http://schemas.openxmlformats.org/package/2006/relationships"><Relationship Id="rId8" Type="http://schemas.openxmlformats.org/officeDocument/2006/relationships/image" Target="../media/image80.png"/><Relationship Id="rId3" Type="http://schemas.openxmlformats.org/officeDocument/2006/relationships/image" Target="../media/image78.png"/><Relationship Id="rId7" Type="http://schemas.openxmlformats.org/officeDocument/2006/relationships/image" Target="../media/image67.png"/><Relationship Id="rId2" Type="http://schemas.openxmlformats.org/officeDocument/2006/relationships/image" Target="../media/image77.png"/><Relationship Id="rId1" Type="http://schemas.openxmlformats.org/officeDocument/2006/relationships/slideMaster" Target="../slideMasters/slideMaster2.xml"/><Relationship Id="rId6" Type="http://schemas.openxmlformats.org/officeDocument/2006/relationships/image" Target="../media/image1.png"/><Relationship Id="rId5" Type="http://schemas.openxmlformats.org/officeDocument/2006/relationships/image" Target="../media/image59.png"/><Relationship Id="rId4" Type="http://schemas.openxmlformats.org/officeDocument/2006/relationships/image" Target="../media/image79.png"/><Relationship Id="rId9" Type="http://schemas.openxmlformats.org/officeDocument/2006/relationships/image" Target="../media/image45.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Master" Target="../slideMasters/slideMaster1.xml"/><Relationship Id="rId6" Type="http://schemas.openxmlformats.org/officeDocument/2006/relationships/image" Target="../media/image63.png"/><Relationship Id="rId5" Type="http://schemas.openxmlformats.org/officeDocument/2006/relationships/image" Target="../media/image45.png"/><Relationship Id="rId4" Type="http://schemas.openxmlformats.org/officeDocument/2006/relationships/image" Target="../media/image38.png"/></Relationships>
</file>

<file path=ppt/slideLayouts/_rels/slideLayout80.xml.rels><?xml version="1.0" encoding="UTF-8" standalone="yes"?>
<Relationships xmlns="http://schemas.openxmlformats.org/package/2006/relationships"><Relationship Id="rId8" Type="http://schemas.openxmlformats.org/officeDocument/2006/relationships/image" Target="../media/image84.png"/><Relationship Id="rId13" Type="http://schemas.openxmlformats.org/officeDocument/2006/relationships/image" Target="../media/image88.png"/><Relationship Id="rId3" Type="http://schemas.openxmlformats.org/officeDocument/2006/relationships/image" Target="../media/image45.png"/><Relationship Id="rId7" Type="http://schemas.openxmlformats.org/officeDocument/2006/relationships/image" Target="../media/image83.png"/><Relationship Id="rId12" Type="http://schemas.openxmlformats.org/officeDocument/2006/relationships/image" Target="../media/image87.png"/><Relationship Id="rId2" Type="http://schemas.openxmlformats.org/officeDocument/2006/relationships/image" Target="../media/image65.png"/><Relationship Id="rId1" Type="http://schemas.openxmlformats.org/officeDocument/2006/relationships/slideMaster" Target="../slideMasters/slideMaster2.xml"/><Relationship Id="rId6" Type="http://schemas.openxmlformats.org/officeDocument/2006/relationships/image" Target="../media/image82.png"/><Relationship Id="rId11" Type="http://schemas.openxmlformats.org/officeDocument/2006/relationships/image" Target="../media/image74.png"/><Relationship Id="rId5" Type="http://schemas.openxmlformats.org/officeDocument/2006/relationships/image" Target="../media/image75.png"/><Relationship Id="rId10" Type="http://schemas.openxmlformats.org/officeDocument/2006/relationships/image" Target="../media/image86.png"/><Relationship Id="rId4" Type="http://schemas.openxmlformats.org/officeDocument/2006/relationships/image" Target="../media/image81.png"/><Relationship Id="rId9" Type="http://schemas.openxmlformats.org/officeDocument/2006/relationships/image" Target="../media/image85.png"/></Relationships>
</file>

<file path=ppt/slideLayouts/_rels/slideLayout81.xml.rels><?xml version="1.0" encoding="UTF-8" standalone="yes"?>
<Relationships xmlns="http://schemas.openxmlformats.org/package/2006/relationships"><Relationship Id="rId8" Type="http://schemas.openxmlformats.org/officeDocument/2006/relationships/image" Target="../media/image92.png"/><Relationship Id="rId3" Type="http://schemas.openxmlformats.org/officeDocument/2006/relationships/image" Target="../media/image45.png"/><Relationship Id="rId7" Type="http://schemas.openxmlformats.org/officeDocument/2006/relationships/image" Target="../media/image91.png"/><Relationship Id="rId2" Type="http://schemas.openxmlformats.org/officeDocument/2006/relationships/image" Target="../media/image89.png"/><Relationship Id="rId1" Type="http://schemas.openxmlformats.org/officeDocument/2006/relationships/slideMaster" Target="../slideMasters/slideMaster2.xml"/><Relationship Id="rId6" Type="http://schemas.openxmlformats.org/officeDocument/2006/relationships/image" Target="../media/image90.png"/><Relationship Id="rId11" Type="http://schemas.openxmlformats.org/officeDocument/2006/relationships/image" Target="../media/image95.png"/><Relationship Id="rId5" Type="http://schemas.openxmlformats.org/officeDocument/2006/relationships/image" Target="../media/image75.png"/><Relationship Id="rId10" Type="http://schemas.openxmlformats.org/officeDocument/2006/relationships/image" Target="../media/image94.png"/><Relationship Id="rId4" Type="http://schemas.openxmlformats.org/officeDocument/2006/relationships/image" Target="../media/image81.png"/><Relationship Id="rId9" Type="http://schemas.openxmlformats.org/officeDocument/2006/relationships/image" Target="../media/image93.png"/></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45.png"/><Relationship Id="rId7" Type="http://schemas.openxmlformats.org/officeDocument/2006/relationships/image" Target="../media/image98.png"/><Relationship Id="rId2" Type="http://schemas.openxmlformats.org/officeDocument/2006/relationships/image" Target="../media/image96.png"/><Relationship Id="rId1" Type="http://schemas.openxmlformats.org/officeDocument/2006/relationships/slideMaster" Target="../slideMasters/slideMaster2.xml"/><Relationship Id="rId6" Type="http://schemas.openxmlformats.org/officeDocument/2006/relationships/image" Target="../media/image97.png"/><Relationship Id="rId5" Type="http://schemas.openxmlformats.org/officeDocument/2006/relationships/image" Target="../media/image75.png"/><Relationship Id="rId4" Type="http://schemas.openxmlformats.org/officeDocument/2006/relationships/image" Target="../media/image81.png"/></Relationships>
</file>

<file path=ppt/slideLayouts/_rels/slideLayout83.xml.rels><?xml version="1.0" encoding="UTF-8" standalone="yes"?>
<Relationships xmlns="http://schemas.openxmlformats.org/package/2006/relationships"><Relationship Id="rId8" Type="http://schemas.openxmlformats.org/officeDocument/2006/relationships/image" Target="../media/image103.png"/><Relationship Id="rId3" Type="http://schemas.openxmlformats.org/officeDocument/2006/relationships/image" Target="../media/image100.png"/><Relationship Id="rId7" Type="http://schemas.openxmlformats.org/officeDocument/2006/relationships/image" Target="../media/image102.png"/><Relationship Id="rId2" Type="http://schemas.openxmlformats.org/officeDocument/2006/relationships/image" Target="../media/image99.png"/><Relationship Id="rId1" Type="http://schemas.openxmlformats.org/officeDocument/2006/relationships/slideMaster" Target="../slideMasters/slideMaster2.xml"/><Relationship Id="rId6" Type="http://schemas.openxmlformats.org/officeDocument/2006/relationships/image" Target="../media/image81.png"/><Relationship Id="rId5" Type="http://schemas.openxmlformats.org/officeDocument/2006/relationships/image" Target="../media/image45.png"/><Relationship Id="rId4" Type="http://schemas.openxmlformats.org/officeDocument/2006/relationships/image" Target="../media/image101.png"/></Relationships>
</file>

<file path=ppt/slideLayouts/_rels/slideLayout84.xml.rels><?xml version="1.0" encoding="UTF-8" standalone="yes"?>
<Relationships xmlns="http://schemas.openxmlformats.org/package/2006/relationships"><Relationship Id="rId8" Type="http://schemas.openxmlformats.org/officeDocument/2006/relationships/image" Target="../media/image106.png"/><Relationship Id="rId3" Type="http://schemas.openxmlformats.org/officeDocument/2006/relationships/image" Target="../media/image45.png"/><Relationship Id="rId7" Type="http://schemas.openxmlformats.org/officeDocument/2006/relationships/image" Target="../media/image105.png"/><Relationship Id="rId2" Type="http://schemas.openxmlformats.org/officeDocument/2006/relationships/image" Target="../media/image77.png"/><Relationship Id="rId1" Type="http://schemas.openxmlformats.org/officeDocument/2006/relationships/slideMaster" Target="../slideMasters/slideMaster2.xml"/><Relationship Id="rId6" Type="http://schemas.openxmlformats.org/officeDocument/2006/relationships/image" Target="../media/image104.png"/><Relationship Id="rId5" Type="http://schemas.openxmlformats.org/officeDocument/2006/relationships/image" Target="../media/image80.png"/><Relationship Id="rId4" Type="http://schemas.openxmlformats.org/officeDocument/2006/relationships/image" Target="../media/image81.png"/><Relationship Id="rId9" Type="http://schemas.openxmlformats.org/officeDocument/2006/relationships/image" Target="../media/image107.png"/></Relationships>
</file>

<file path=ppt/slideLayouts/_rels/slideLayout85.xml.rels><?xml version="1.0" encoding="UTF-8" standalone="yes"?>
<Relationships xmlns="http://schemas.openxmlformats.org/package/2006/relationships"><Relationship Id="rId8" Type="http://schemas.openxmlformats.org/officeDocument/2006/relationships/image" Target="../media/image87.png"/><Relationship Id="rId3" Type="http://schemas.openxmlformats.org/officeDocument/2006/relationships/image" Target="../media/image45.png"/><Relationship Id="rId7" Type="http://schemas.openxmlformats.org/officeDocument/2006/relationships/image" Target="../media/image109.png"/><Relationship Id="rId2" Type="http://schemas.openxmlformats.org/officeDocument/2006/relationships/image" Target="../media/image100.png"/><Relationship Id="rId1" Type="http://schemas.openxmlformats.org/officeDocument/2006/relationships/slideMaster" Target="../slideMasters/slideMaster2.xml"/><Relationship Id="rId6" Type="http://schemas.openxmlformats.org/officeDocument/2006/relationships/image" Target="../media/image108.png"/><Relationship Id="rId5" Type="http://schemas.openxmlformats.org/officeDocument/2006/relationships/image" Target="../media/image80.png"/><Relationship Id="rId4" Type="http://schemas.openxmlformats.org/officeDocument/2006/relationships/image" Target="../media/image81.png"/><Relationship Id="rId9" Type="http://schemas.openxmlformats.org/officeDocument/2006/relationships/image" Target="../media/image110.png"/></Relationships>
</file>

<file path=ppt/slideLayouts/_rels/slideLayout86.xml.rels><?xml version="1.0" encoding="UTF-8" standalone="yes"?>
<Relationships xmlns="http://schemas.openxmlformats.org/package/2006/relationships"><Relationship Id="rId8" Type="http://schemas.openxmlformats.org/officeDocument/2006/relationships/image" Target="../media/image112.png"/><Relationship Id="rId3" Type="http://schemas.openxmlformats.org/officeDocument/2006/relationships/image" Target="../media/image45.png"/><Relationship Id="rId7" Type="http://schemas.openxmlformats.org/officeDocument/2006/relationships/image" Target="../media/image111.png"/><Relationship Id="rId2" Type="http://schemas.openxmlformats.org/officeDocument/2006/relationships/image" Target="../media/image5.png"/><Relationship Id="rId1" Type="http://schemas.openxmlformats.org/officeDocument/2006/relationships/slideMaster" Target="../slideMasters/slideMaster2.xml"/><Relationship Id="rId6" Type="http://schemas.openxmlformats.org/officeDocument/2006/relationships/image" Target="../media/image109.png"/><Relationship Id="rId11" Type="http://schemas.openxmlformats.org/officeDocument/2006/relationships/image" Target="../media/image114.png"/><Relationship Id="rId5" Type="http://schemas.openxmlformats.org/officeDocument/2006/relationships/image" Target="../media/image80.png"/><Relationship Id="rId10" Type="http://schemas.openxmlformats.org/officeDocument/2006/relationships/image" Target="../media/image113.png"/><Relationship Id="rId4" Type="http://schemas.openxmlformats.org/officeDocument/2006/relationships/image" Target="../media/image81.png"/><Relationship Id="rId9" Type="http://schemas.openxmlformats.org/officeDocument/2006/relationships/image" Target="../media/image108.png"/></Relationships>
</file>

<file path=ppt/slideLayouts/_rels/slideLayout87.xml.rels><?xml version="1.0" encoding="UTF-8" standalone="yes"?>
<Relationships xmlns="http://schemas.openxmlformats.org/package/2006/relationships"><Relationship Id="rId8" Type="http://schemas.openxmlformats.org/officeDocument/2006/relationships/image" Target="../media/image80.png"/><Relationship Id="rId3" Type="http://schemas.openxmlformats.org/officeDocument/2006/relationships/image" Target="../media/image115.png"/><Relationship Id="rId7" Type="http://schemas.openxmlformats.org/officeDocument/2006/relationships/image" Target="../media/image117.png"/><Relationship Id="rId2" Type="http://schemas.openxmlformats.org/officeDocument/2006/relationships/image" Target="../media/image65.png"/><Relationship Id="rId1" Type="http://schemas.openxmlformats.org/officeDocument/2006/relationships/slideMaster" Target="../slideMasters/slideMaster2.xml"/><Relationship Id="rId6" Type="http://schemas.openxmlformats.org/officeDocument/2006/relationships/image" Target="../media/image116.png"/><Relationship Id="rId5" Type="http://schemas.openxmlformats.org/officeDocument/2006/relationships/image" Target="../media/image81.png"/><Relationship Id="rId4" Type="http://schemas.openxmlformats.org/officeDocument/2006/relationships/image" Target="../media/image45.png"/></Relationships>
</file>

<file path=ppt/slideLayouts/_rels/slideLayout88.xml.rels><?xml version="1.0" encoding="UTF-8" standalone="yes"?>
<Relationships xmlns="http://schemas.openxmlformats.org/package/2006/relationships"><Relationship Id="rId8" Type="http://schemas.openxmlformats.org/officeDocument/2006/relationships/image" Target="../media/image120.png"/><Relationship Id="rId3" Type="http://schemas.openxmlformats.org/officeDocument/2006/relationships/image" Target="../media/image118.png"/><Relationship Id="rId7" Type="http://schemas.openxmlformats.org/officeDocument/2006/relationships/image" Target="../media/image119.png"/><Relationship Id="rId2" Type="http://schemas.openxmlformats.org/officeDocument/2006/relationships/image" Target="../media/image100.png"/><Relationship Id="rId1" Type="http://schemas.openxmlformats.org/officeDocument/2006/relationships/slideMaster" Target="../slideMasters/slideMaster2.xml"/><Relationship Id="rId6" Type="http://schemas.openxmlformats.org/officeDocument/2006/relationships/image" Target="../media/image80.png"/><Relationship Id="rId5" Type="http://schemas.openxmlformats.org/officeDocument/2006/relationships/image" Target="../media/image81.png"/><Relationship Id="rId4" Type="http://schemas.openxmlformats.org/officeDocument/2006/relationships/image" Target="../media/image45.png"/></Relationships>
</file>

<file path=ppt/slideLayouts/_rels/slideLayout89.xml.rels><?xml version="1.0" encoding="UTF-8" standalone="yes"?>
<Relationships xmlns="http://schemas.openxmlformats.org/package/2006/relationships"><Relationship Id="rId8" Type="http://schemas.openxmlformats.org/officeDocument/2006/relationships/image" Target="../media/image126.png"/><Relationship Id="rId3" Type="http://schemas.openxmlformats.org/officeDocument/2006/relationships/image" Target="../media/image121.png"/><Relationship Id="rId7" Type="http://schemas.openxmlformats.org/officeDocument/2006/relationships/image" Target="../media/image125.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124.png"/><Relationship Id="rId5" Type="http://schemas.openxmlformats.org/officeDocument/2006/relationships/image" Target="../media/image123.png"/><Relationship Id="rId4" Type="http://schemas.openxmlformats.org/officeDocument/2006/relationships/image" Target="../media/image122.png"/><Relationship Id="rId9" Type="http://schemas.openxmlformats.org/officeDocument/2006/relationships/image" Target="../media/image45.png"/></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70.png"/><Relationship Id="rId13" Type="http://schemas.openxmlformats.org/officeDocument/2006/relationships/image" Target="../media/image75.png"/><Relationship Id="rId3" Type="http://schemas.openxmlformats.org/officeDocument/2006/relationships/image" Target="../media/image65.png"/><Relationship Id="rId7" Type="http://schemas.openxmlformats.org/officeDocument/2006/relationships/image" Target="../media/image69.png"/><Relationship Id="rId12" Type="http://schemas.openxmlformats.org/officeDocument/2006/relationships/image" Target="../media/image74.png"/><Relationship Id="rId2" Type="http://schemas.openxmlformats.org/officeDocument/2006/relationships/image" Target="../media/image64.png"/><Relationship Id="rId1" Type="http://schemas.openxmlformats.org/officeDocument/2006/relationships/slideMaster" Target="../slideMasters/slideMaster1.xml"/><Relationship Id="rId6" Type="http://schemas.openxmlformats.org/officeDocument/2006/relationships/image" Target="../media/image68.png"/><Relationship Id="rId11" Type="http://schemas.openxmlformats.org/officeDocument/2006/relationships/image" Target="../media/image73.png"/><Relationship Id="rId5" Type="http://schemas.openxmlformats.org/officeDocument/2006/relationships/image" Target="../media/image67.png"/><Relationship Id="rId15" Type="http://schemas.openxmlformats.org/officeDocument/2006/relationships/image" Target="../media/image45.png"/><Relationship Id="rId10" Type="http://schemas.openxmlformats.org/officeDocument/2006/relationships/image" Target="../media/image72.png"/><Relationship Id="rId4" Type="http://schemas.openxmlformats.org/officeDocument/2006/relationships/image" Target="../media/image66.png"/><Relationship Id="rId9" Type="http://schemas.openxmlformats.org/officeDocument/2006/relationships/image" Target="../media/image71.png"/><Relationship Id="rId14" Type="http://schemas.openxmlformats.org/officeDocument/2006/relationships/image" Target="../media/image76.png"/></Relationships>
</file>

<file path=ppt/slideLayouts/_rels/slideLayout90.xml.rels><?xml version="1.0" encoding="UTF-8" standalone="yes"?>
<Relationships xmlns="http://schemas.openxmlformats.org/package/2006/relationships"><Relationship Id="rId8" Type="http://schemas.openxmlformats.org/officeDocument/2006/relationships/image" Target="../media/image129.png"/><Relationship Id="rId3" Type="http://schemas.openxmlformats.org/officeDocument/2006/relationships/image" Target="../media/image45.png"/><Relationship Id="rId7" Type="http://schemas.openxmlformats.org/officeDocument/2006/relationships/image" Target="../media/image128.png"/><Relationship Id="rId2" Type="http://schemas.openxmlformats.org/officeDocument/2006/relationships/image" Target="../media/image123.png"/><Relationship Id="rId1" Type="http://schemas.openxmlformats.org/officeDocument/2006/relationships/slideMaster" Target="../slideMasters/slideMaster2.xml"/><Relationship Id="rId6" Type="http://schemas.openxmlformats.org/officeDocument/2006/relationships/image" Target="../media/image127.png"/><Relationship Id="rId11" Type="http://schemas.openxmlformats.org/officeDocument/2006/relationships/image" Target="../media/image132.png"/><Relationship Id="rId5" Type="http://schemas.openxmlformats.org/officeDocument/2006/relationships/image" Target="../media/image124.png"/><Relationship Id="rId10" Type="http://schemas.openxmlformats.org/officeDocument/2006/relationships/image" Target="../media/image131.png"/><Relationship Id="rId4" Type="http://schemas.openxmlformats.org/officeDocument/2006/relationships/image" Target="../media/image125.png"/><Relationship Id="rId9" Type="http://schemas.openxmlformats.org/officeDocument/2006/relationships/image" Target="../media/image130.png"/></Relationships>
</file>

<file path=ppt/slideLayouts/_rels/slideLayout91.xml.rels><?xml version="1.0" encoding="UTF-8" standalone="yes"?>
<Relationships xmlns="http://schemas.openxmlformats.org/package/2006/relationships"><Relationship Id="rId8" Type="http://schemas.openxmlformats.org/officeDocument/2006/relationships/image" Target="../media/image135.png"/><Relationship Id="rId3" Type="http://schemas.openxmlformats.org/officeDocument/2006/relationships/image" Target="../media/image45.png"/><Relationship Id="rId7" Type="http://schemas.openxmlformats.org/officeDocument/2006/relationships/image" Target="../media/image125.png"/><Relationship Id="rId2" Type="http://schemas.openxmlformats.org/officeDocument/2006/relationships/image" Target="../media/image133.png"/><Relationship Id="rId1" Type="http://schemas.openxmlformats.org/officeDocument/2006/relationships/slideMaster" Target="../slideMasters/slideMaster2.xml"/><Relationship Id="rId6" Type="http://schemas.openxmlformats.org/officeDocument/2006/relationships/image" Target="../media/image132.png"/><Relationship Id="rId5" Type="http://schemas.openxmlformats.org/officeDocument/2006/relationships/image" Target="../media/image134.png"/><Relationship Id="rId10" Type="http://schemas.openxmlformats.org/officeDocument/2006/relationships/image" Target="../media/image137.png"/><Relationship Id="rId4" Type="http://schemas.openxmlformats.org/officeDocument/2006/relationships/image" Target="../media/image124.png"/><Relationship Id="rId9" Type="http://schemas.openxmlformats.org/officeDocument/2006/relationships/image" Target="../media/image136.png"/></Relationships>
</file>

<file path=ppt/slideLayouts/_rels/slideLayout92.xml.rels><?xml version="1.0" encoding="UTF-8" standalone="yes"?>
<Relationships xmlns="http://schemas.openxmlformats.org/package/2006/relationships"><Relationship Id="rId8" Type="http://schemas.openxmlformats.org/officeDocument/2006/relationships/image" Target="../media/image141.png"/><Relationship Id="rId3" Type="http://schemas.openxmlformats.org/officeDocument/2006/relationships/image" Target="../media/image139.png"/><Relationship Id="rId7" Type="http://schemas.openxmlformats.org/officeDocument/2006/relationships/image" Target="../media/image140.png"/><Relationship Id="rId2" Type="http://schemas.openxmlformats.org/officeDocument/2006/relationships/image" Target="../media/image138.png"/><Relationship Id="rId1" Type="http://schemas.openxmlformats.org/officeDocument/2006/relationships/slideMaster" Target="../slideMasters/slideMaster2.xml"/><Relationship Id="rId6" Type="http://schemas.openxmlformats.org/officeDocument/2006/relationships/image" Target="../media/image132.png"/><Relationship Id="rId5" Type="http://schemas.openxmlformats.org/officeDocument/2006/relationships/image" Target="../media/image124.png"/><Relationship Id="rId4" Type="http://schemas.openxmlformats.org/officeDocument/2006/relationships/image" Target="../media/image45.png"/><Relationship Id="rId9" Type="http://schemas.openxmlformats.org/officeDocument/2006/relationships/image" Target="../media/image142.png"/></Relationships>
</file>

<file path=ppt/slideLayouts/_rels/slideLayout93.xml.rels><?xml version="1.0" encoding="UTF-8" standalone="yes"?>
<Relationships xmlns="http://schemas.openxmlformats.org/package/2006/relationships"><Relationship Id="rId8" Type="http://schemas.openxmlformats.org/officeDocument/2006/relationships/image" Target="../media/image134.png"/><Relationship Id="rId3" Type="http://schemas.openxmlformats.org/officeDocument/2006/relationships/image" Target="../media/image38.png"/><Relationship Id="rId7" Type="http://schemas.openxmlformats.org/officeDocument/2006/relationships/image" Target="../media/image124.png"/><Relationship Id="rId2" Type="http://schemas.openxmlformats.org/officeDocument/2006/relationships/image" Target="../media/image143.png"/><Relationship Id="rId1" Type="http://schemas.openxmlformats.org/officeDocument/2006/relationships/slideMaster" Target="../slideMasters/slideMaster2.xml"/><Relationship Id="rId6" Type="http://schemas.openxmlformats.org/officeDocument/2006/relationships/image" Target="../media/image45.png"/><Relationship Id="rId5" Type="http://schemas.openxmlformats.org/officeDocument/2006/relationships/image" Target="../media/image123.png"/><Relationship Id="rId10" Type="http://schemas.openxmlformats.org/officeDocument/2006/relationships/image" Target="../media/image144.png"/><Relationship Id="rId4" Type="http://schemas.openxmlformats.org/officeDocument/2006/relationships/image" Target="../media/image31.png"/><Relationship Id="rId9" Type="http://schemas.openxmlformats.org/officeDocument/2006/relationships/image" Target="../media/image132.png"/></Relationships>
</file>

<file path=ppt/slideLayouts/_rels/slideLayout94.xml.rels><?xml version="1.0" encoding="UTF-8" standalone="yes"?>
<Relationships xmlns="http://schemas.openxmlformats.org/package/2006/relationships"><Relationship Id="rId8" Type="http://schemas.openxmlformats.org/officeDocument/2006/relationships/image" Target="../media/image148.png"/><Relationship Id="rId3" Type="http://schemas.openxmlformats.org/officeDocument/2006/relationships/image" Target="../media/image145.png"/><Relationship Id="rId7" Type="http://schemas.openxmlformats.org/officeDocument/2006/relationships/image" Target="../media/image132.png"/><Relationship Id="rId2" Type="http://schemas.openxmlformats.org/officeDocument/2006/relationships/image" Target="../media/image70.png"/><Relationship Id="rId1" Type="http://schemas.openxmlformats.org/officeDocument/2006/relationships/slideMaster" Target="../slideMasters/slideMaster2.xml"/><Relationship Id="rId6" Type="http://schemas.openxmlformats.org/officeDocument/2006/relationships/image" Target="../media/image45.png"/><Relationship Id="rId5" Type="http://schemas.openxmlformats.org/officeDocument/2006/relationships/image" Target="../media/image147.png"/><Relationship Id="rId4" Type="http://schemas.openxmlformats.org/officeDocument/2006/relationships/image" Target="../media/image146.png"/><Relationship Id="rId9" Type="http://schemas.openxmlformats.org/officeDocument/2006/relationships/image" Target="../media/image67.png"/></Relationships>
</file>

<file path=ppt/slideLayouts/_rels/slideLayout95.xml.rels><?xml version="1.0" encoding="UTF-8" standalone="yes"?>
<Relationships xmlns="http://schemas.openxmlformats.org/package/2006/relationships"><Relationship Id="rId8" Type="http://schemas.openxmlformats.org/officeDocument/2006/relationships/image" Target="../media/image153.png"/><Relationship Id="rId3" Type="http://schemas.openxmlformats.org/officeDocument/2006/relationships/image" Target="../media/image150.png"/><Relationship Id="rId7" Type="http://schemas.openxmlformats.org/officeDocument/2006/relationships/image" Target="../media/image152.png"/><Relationship Id="rId2" Type="http://schemas.openxmlformats.org/officeDocument/2006/relationships/image" Target="../media/image149.png"/><Relationship Id="rId1" Type="http://schemas.openxmlformats.org/officeDocument/2006/relationships/slideMaster" Target="../slideMasters/slideMaster2.xml"/><Relationship Id="rId6" Type="http://schemas.openxmlformats.org/officeDocument/2006/relationships/image" Target="../media/image151.png"/><Relationship Id="rId5" Type="http://schemas.openxmlformats.org/officeDocument/2006/relationships/image" Target="../media/image132.png"/><Relationship Id="rId4" Type="http://schemas.openxmlformats.org/officeDocument/2006/relationships/image" Target="../media/image45.png"/><Relationship Id="rId9" Type="http://schemas.openxmlformats.org/officeDocument/2006/relationships/image" Target="../media/image31.png"/></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45.png"/><Relationship Id="rId7" Type="http://schemas.openxmlformats.org/officeDocument/2006/relationships/image" Target="../media/image155.png"/><Relationship Id="rId2" Type="http://schemas.openxmlformats.org/officeDocument/2006/relationships/image" Target="../media/image126.png"/><Relationship Id="rId1" Type="http://schemas.openxmlformats.org/officeDocument/2006/relationships/slideMaster" Target="../slideMasters/slideMaster2.xml"/><Relationship Id="rId6" Type="http://schemas.openxmlformats.org/officeDocument/2006/relationships/image" Target="../media/image125.png"/><Relationship Id="rId5" Type="http://schemas.openxmlformats.org/officeDocument/2006/relationships/image" Target="../media/image154.png"/><Relationship Id="rId4" Type="http://schemas.openxmlformats.org/officeDocument/2006/relationships/image" Target="../media/image132.png"/></Relationships>
</file>

<file path=ppt/slideLayouts/_rels/slideLayout97.xml.rels><?xml version="1.0" encoding="UTF-8" standalone="yes"?>
<Relationships xmlns="http://schemas.openxmlformats.org/package/2006/relationships"><Relationship Id="rId8" Type="http://schemas.openxmlformats.org/officeDocument/2006/relationships/image" Target="../media/image159.png"/><Relationship Id="rId3" Type="http://schemas.openxmlformats.org/officeDocument/2006/relationships/image" Target="../media/image157.png"/><Relationship Id="rId7" Type="http://schemas.openxmlformats.org/officeDocument/2006/relationships/image" Target="../media/image158.png"/><Relationship Id="rId2" Type="http://schemas.openxmlformats.org/officeDocument/2006/relationships/image" Target="../media/image156.png"/><Relationship Id="rId1" Type="http://schemas.openxmlformats.org/officeDocument/2006/relationships/slideMaster" Target="../slideMasters/slideMaster2.xml"/><Relationship Id="rId6" Type="http://schemas.openxmlformats.org/officeDocument/2006/relationships/image" Target="../media/image132.png"/><Relationship Id="rId5" Type="http://schemas.openxmlformats.org/officeDocument/2006/relationships/image" Target="../media/image45.png"/><Relationship Id="rId4" Type="http://schemas.openxmlformats.org/officeDocument/2006/relationships/image" Target="../media/image123.png"/><Relationship Id="rId9" Type="http://schemas.openxmlformats.org/officeDocument/2006/relationships/image" Target="../media/image1.png"/></Relationships>
</file>

<file path=ppt/slideLayouts/_rels/slideLayout98.xml.rels><?xml version="1.0" encoding="UTF-8" standalone="yes"?>
<Relationships xmlns="http://schemas.openxmlformats.org/package/2006/relationships"><Relationship Id="rId3" Type="http://schemas.openxmlformats.org/officeDocument/2006/relationships/image" Target="../media/image123.png"/><Relationship Id="rId7" Type="http://schemas.openxmlformats.org/officeDocument/2006/relationships/image" Target="../media/image161.png"/><Relationship Id="rId2" Type="http://schemas.openxmlformats.org/officeDocument/2006/relationships/image" Target="../media/image139.png"/><Relationship Id="rId1" Type="http://schemas.openxmlformats.org/officeDocument/2006/relationships/slideMaster" Target="../slideMasters/slideMaster2.xml"/><Relationship Id="rId6" Type="http://schemas.openxmlformats.org/officeDocument/2006/relationships/image" Target="../media/image160.png"/><Relationship Id="rId5" Type="http://schemas.openxmlformats.org/officeDocument/2006/relationships/image" Target="../media/image132.png"/><Relationship Id="rId4" Type="http://schemas.openxmlformats.org/officeDocument/2006/relationships/image" Target="../media/image45.png"/></Relationships>
</file>

<file path=ppt/slideLayouts/_rels/slideLayout99.xml.rels><?xml version="1.0" encoding="UTF-8" standalone="yes"?>
<Relationships xmlns="http://schemas.openxmlformats.org/package/2006/relationships"><Relationship Id="rId8" Type="http://schemas.openxmlformats.org/officeDocument/2006/relationships/image" Target="../media/image168.png"/><Relationship Id="rId3" Type="http://schemas.openxmlformats.org/officeDocument/2006/relationships/image" Target="../media/image163.png"/><Relationship Id="rId7" Type="http://schemas.openxmlformats.org/officeDocument/2006/relationships/image" Target="../media/image167.png"/><Relationship Id="rId2" Type="http://schemas.openxmlformats.org/officeDocument/2006/relationships/image" Target="../media/image162.png"/><Relationship Id="rId1" Type="http://schemas.openxmlformats.org/officeDocument/2006/relationships/slideMaster" Target="../slideMasters/slideMaster2.xml"/><Relationship Id="rId6" Type="http://schemas.openxmlformats.org/officeDocument/2006/relationships/image" Target="../media/image166.png"/><Relationship Id="rId5" Type="http://schemas.openxmlformats.org/officeDocument/2006/relationships/image" Target="../media/image165.png"/><Relationship Id="rId10" Type="http://schemas.openxmlformats.org/officeDocument/2006/relationships/image" Target="../media/image45.png"/><Relationship Id="rId4" Type="http://schemas.openxmlformats.org/officeDocument/2006/relationships/image" Target="../media/image164.png"/><Relationship Id="rId9" Type="http://schemas.openxmlformats.org/officeDocument/2006/relationships/image" Target="../media/image67.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01">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0677DD9B-16CA-464A-A3D4-4D175F1ACCD1}" type="datetimeFigureOut">
              <a:rPr lang="ru-RU" smtClean="0"/>
              <a:t>12.08.2026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grpSp>
        <p:nvGrpSpPr>
          <p:cNvPr id="18" name="Группа 17"/>
          <p:cNvGrpSpPr/>
          <p:nvPr userDrawn="1"/>
        </p:nvGrpSpPr>
        <p:grpSpPr>
          <a:xfrm>
            <a:off x="0" y="-398436"/>
            <a:ext cx="12190413" cy="7256436"/>
            <a:chOff x="0" y="-398436"/>
            <a:chExt cx="12190413" cy="7256436"/>
          </a:xfrm>
        </p:grpSpPr>
        <p:pic>
          <p:nvPicPr>
            <p:cNvPr id="23" name="Рисунок 2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V="1">
              <a:off x="3981696" y="405923"/>
              <a:ext cx="2746327" cy="142809"/>
            </a:xfrm>
            <a:prstGeom prst="rect">
              <a:avLst/>
            </a:prstGeom>
          </p:spPr>
        </p:pic>
        <p:pic>
          <p:nvPicPr>
            <p:cNvPr id="24" name="Рисунок 2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460283" y="1587"/>
              <a:ext cx="5730130" cy="2135428"/>
            </a:xfrm>
            <a:prstGeom prst="rect">
              <a:avLst/>
            </a:prstGeom>
          </p:spPr>
        </p:pic>
        <p:grpSp>
          <p:nvGrpSpPr>
            <p:cNvPr id="25" name="Группа 24"/>
            <p:cNvGrpSpPr/>
            <p:nvPr userDrawn="1"/>
          </p:nvGrpSpPr>
          <p:grpSpPr>
            <a:xfrm>
              <a:off x="0" y="1587"/>
              <a:ext cx="12176092" cy="5856700"/>
              <a:chOff x="0" y="1587"/>
              <a:chExt cx="12176092" cy="5856700"/>
            </a:xfrm>
          </p:grpSpPr>
          <p:pic>
            <p:nvPicPr>
              <p:cNvPr id="40" name="Рисунок 3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1587"/>
                <a:ext cx="12176092" cy="5856700"/>
              </a:xfrm>
              <a:prstGeom prst="rect">
                <a:avLst/>
              </a:prstGeom>
            </p:spPr>
          </p:pic>
          <p:pic>
            <p:nvPicPr>
              <p:cNvPr id="41" name="Рисунок 4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656824" y="1587"/>
                <a:ext cx="9389267" cy="5552186"/>
              </a:xfrm>
              <a:prstGeom prst="rect">
                <a:avLst/>
              </a:prstGeom>
            </p:spPr>
          </p:pic>
        </p:grpSp>
        <p:pic>
          <p:nvPicPr>
            <p:cNvPr id="26" name="Рисунок 25"/>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rot="847671">
              <a:off x="1910818" y="-398436"/>
              <a:ext cx="4354233" cy="4274405"/>
            </a:xfrm>
            <a:prstGeom prst="rect">
              <a:avLst/>
            </a:prstGeom>
          </p:spPr>
        </p:pic>
        <p:pic>
          <p:nvPicPr>
            <p:cNvPr id="27" name="Рисунок 26"/>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2486511" y="3474791"/>
              <a:ext cx="3768633" cy="1982301"/>
            </a:xfrm>
            <a:prstGeom prst="rect">
              <a:avLst/>
            </a:prstGeom>
          </p:spPr>
        </p:pic>
        <p:pic>
          <p:nvPicPr>
            <p:cNvPr id="28" name="Рисунок 27"/>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6320030" y="353039"/>
              <a:ext cx="4959752" cy="5688835"/>
            </a:xfrm>
            <a:prstGeom prst="rect">
              <a:avLst/>
            </a:prstGeom>
          </p:spPr>
        </p:pic>
        <p:sp>
          <p:nvSpPr>
            <p:cNvPr id="29"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30" name="Рисунок 29"/>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441334" y="95349"/>
              <a:ext cx="1458438" cy="1515155"/>
            </a:xfrm>
            <a:prstGeom prst="rect">
              <a:avLst/>
            </a:prstGeom>
          </p:spPr>
        </p:pic>
        <p:pic>
          <p:nvPicPr>
            <p:cNvPr id="31" name="Рисунок 3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V="1">
              <a:off x="0" y="4829074"/>
              <a:ext cx="2746327" cy="142809"/>
            </a:xfrm>
            <a:prstGeom prst="rect">
              <a:avLst/>
            </a:prstGeom>
          </p:spPr>
        </p:pic>
        <p:pic>
          <p:nvPicPr>
            <p:cNvPr id="32" name="Рисунок 31"/>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flipH="1">
              <a:off x="4028374" y="540984"/>
              <a:ext cx="1416169" cy="2787284"/>
            </a:xfrm>
            <a:prstGeom prst="rect">
              <a:avLst/>
            </a:prstGeom>
          </p:spPr>
        </p:pic>
        <p:pic>
          <p:nvPicPr>
            <p:cNvPr id="33" name="Рисунок 32"/>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6224785" y="904031"/>
              <a:ext cx="210077" cy="210077"/>
            </a:xfrm>
            <a:prstGeom prst="rect">
              <a:avLst/>
            </a:prstGeom>
          </p:spPr>
        </p:pic>
        <p:pic>
          <p:nvPicPr>
            <p:cNvPr id="34" name="Рисунок 33"/>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1510081" y="4448891"/>
              <a:ext cx="210077" cy="210077"/>
            </a:xfrm>
            <a:prstGeom prst="rect">
              <a:avLst/>
            </a:prstGeom>
          </p:spPr>
        </p:pic>
        <p:pic>
          <p:nvPicPr>
            <p:cNvPr id="35" name="Рисунок 34"/>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6405452" y="1208990"/>
              <a:ext cx="233464" cy="233464"/>
            </a:xfrm>
            <a:prstGeom prst="rect">
              <a:avLst/>
            </a:prstGeom>
          </p:spPr>
        </p:pic>
        <p:pic>
          <p:nvPicPr>
            <p:cNvPr id="36" name="Рисунок 35"/>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11703056" y="3728389"/>
              <a:ext cx="233464" cy="233464"/>
            </a:xfrm>
            <a:prstGeom prst="rect">
              <a:avLst/>
            </a:prstGeom>
          </p:spPr>
        </p:pic>
        <p:pic>
          <p:nvPicPr>
            <p:cNvPr id="37" name="Рисунок 36"/>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299622" y="404057"/>
              <a:ext cx="233464" cy="233464"/>
            </a:xfrm>
            <a:prstGeom prst="rect">
              <a:avLst/>
            </a:prstGeom>
          </p:spPr>
        </p:pic>
        <p:pic>
          <p:nvPicPr>
            <p:cNvPr id="38" name="Рисунок 37"/>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rot="17827223">
              <a:off x="6681181" y="3023484"/>
              <a:ext cx="269823" cy="253634"/>
            </a:xfrm>
            <a:prstGeom prst="rect">
              <a:avLst/>
            </a:prstGeom>
          </p:spPr>
        </p:pic>
        <p:pic>
          <p:nvPicPr>
            <p:cNvPr id="39" name="Рисунок 38"/>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rot="15425848">
              <a:off x="2351600" y="202530"/>
              <a:ext cx="269823" cy="253634"/>
            </a:xfrm>
            <a:prstGeom prst="rect">
              <a:avLst/>
            </a:prstGeom>
          </p:spPr>
        </p:pic>
      </p:grpSp>
      <p:sp>
        <p:nvSpPr>
          <p:cNvPr id="4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43" name="Текст 2"/>
          <p:cNvSpPr>
            <a:spLocks noGrp="1"/>
          </p:cNvSpPr>
          <p:nvPr>
            <p:ph idx="1" hasCustomPrompt="1"/>
          </p:nvPr>
        </p:nvSpPr>
        <p:spPr>
          <a:xfrm>
            <a:off x="236765" y="2975647"/>
            <a:ext cx="3465676" cy="2146989"/>
          </a:xfrm>
          <a:prstGeom prst="rect">
            <a:avLst/>
          </a:prstGeom>
        </p:spPr>
        <p:txBody>
          <a:bodyPr vert="horz" lIns="91440" tIns="45720" rIns="91440" bIns="45720" rtlCol="0">
            <a:normAutofit/>
          </a:bodyPr>
          <a:lstStyle>
            <a:lvl1pPr marL="0" indent="0">
              <a:buNone/>
              <a:defRPr sz="18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4" name="Дата 3"/>
          <p:cNvSpPr txBox="1">
            <a:spLocks/>
          </p:cNvSpPr>
          <p:nvPr userDrawn="1"/>
        </p:nvSpPr>
        <p:spPr>
          <a:xfrm>
            <a:off x="838200" y="6356350"/>
            <a:ext cx="2743200" cy="365125"/>
          </a:xfrm>
          <a:prstGeom prst="rect">
            <a:avLst/>
          </a:prstGeom>
        </p:spPr>
        <p:txBody>
          <a:bodyPr vert="horz" lIns="91440" tIns="45720" rIns="91440" bIns="45720" rtlCol="0" anchor="ctr"/>
          <a:lstStyle>
            <a:defPPr>
              <a:defRPr lang="ru-RU"/>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677DD9B-16CA-464A-A3D4-4D175F1ACCD1}" type="datetimeFigureOut">
              <a:rPr lang="ru-RU" smtClean="0">
                <a:solidFill>
                  <a:schemeClr val="tx1"/>
                </a:solidFill>
              </a:rPr>
              <a:pPr/>
              <a:t>12.08.2026</a:t>
            </a:fld>
            <a:endParaRPr lang="ru-RU" dirty="0">
              <a:solidFill>
                <a:schemeClr val="tx1"/>
              </a:solidFill>
            </a:endParaRPr>
          </a:p>
        </p:txBody>
      </p:sp>
      <p:sp>
        <p:nvSpPr>
          <p:cNvPr id="45" name="Номер слайда 5"/>
          <p:cNvSpPr txBox="1">
            <a:spLocks/>
          </p:cNvSpPr>
          <p:nvPr userDrawn="1"/>
        </p:nvSpPr>
        <p:spPr>
          <a:xfrm>
            <a:off x="11381363" y="6356350"/>
            <a:ext cx="664728" cy="365125"/>
          </a:xfrm>
          <a:prstGeom prst="rect">
            <a:avLst/>
          </a:prstGeom>
        </p:spPr>
        <p:txBody>
          <a:bodyPr vert="horz" lIns="91440" tIns="45720" rIns="91440" bIns="45720" rtlCol="0" anchor="ctr"/>
          <a:lstStyle>
            <a:defPPr>
              <a:defRPr lang="ru-RU"/>
            </a:defPPr>
            <a:lvl1pPr marL="0" algn="r" defTabSz="914400" rtl="0" eaLnBrk="1" latinLnBrk="0" hangingPunct="1">
              <a:defRPr sz="24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7E6CA31-DA56-47CF-9891-B6D0296B6AEC}" type="slidenum">
              <a:rPr lang="ru-RU" b="0" cap="none" spc="0" smtClean="0">
                <a:ln w="0"/>
                <a:solidFill>
                  <a:schemeClr val="tx1"/>
                </a:solidFill>
                <a:effectLst>
                  <a:outerShdw blurRad="38100" dist="19050" dir="2700000" algn="tl" rotWithShape="0">
                    <a:schemeClr val="dk1">
                      <a:alpha val="40000"/>
                    </a:schemeClr>
                  </a:outerShdw>
                </a:effectLst>
              </a:rPr>
              <a:pPr/>
              <a:t>‹Nr.›</a:t>
            </a:fld>
            <a:endParaRPr lang="ru-RU" dirty="0"/>
          </a:p>
        </p:txBody>
      </p:sp>
    </p:spTree>
    <p:extLst>
      <p:ext uri="{BB962C8B-B14F-4D97-AF65-F5344CB8AC3E}">
        <p14:creationId xmlns:p14="http://schemas.microsoft.com/office/powerpoint/2010/main" val="38819864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17" name="Группа 16"/>
          <p:cNvGrpSpPr/>
          <p:nvPr userDrawn="1"/>
        </p:nvGrpSpPr>
        <p:grpSpPr>
          <a:xfrm>
            <a:off x="0" y="0"/>
            <a:ext cx="12197756" cy="6868237"/>
            <a:chOff x="0" y="0"/>
            <a:chExt cx="12197756" cy="6868237"/>
          </a:xfrm>
        </p:grpSpPr>
        <p:pic>
          <p:nvPicPr>
            <p:cNvPr id="8" name="Рисунок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38251" y="0"/>
              <a:ext cx="9059505" cy="6868237"/>
            </a:xfrm>
            <a:prstGeom prst="rect">
              <a:avLst/>
            </a:prstGeom>
          </p:spPr>
        </p:pic>
        <p:pic>
          <p:nvPicPr>
            <p:cNvPr id="9" name="Рисунок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239222" y="507696"/>
              <a:ext cx="3477333" cy="5049860"/>
            </a:xfrm>
            <a:prstGeom prst="rect">
              <a:avLst/>
            </a:prstGeom>
          </p:spPr>
        </p:pic>
        <p:pic>
          <p:nvPicPr>
            <p:cNvPr id="10" name="Рисунок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222258" y="620688"/>
              <a:ext cx="484448" cy="455381"/>
            </a:xfrm>
            <a:prstGeom prst="rect">
              <a:avLst/>
            </a:prstGeom>
          </p:spPr>
        </p:pic>
        <p:pic>
          <p:nvPicPr>
            <p:cNvPr id="11" name="Рисунок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rot="16791128">
              <a:off x="11244834" y="4257092"/>
              <a:ext cx="484448" cy="455381"/>
            </a:xfrm>
            <a:prstGeom prst="rect">
              <a:avLst/>
            </a:prstGeom>
          </p:spPr>
        </p:pic>
        <p:pic>
          <p:nvPicPr>
            <p:cNvPr id="12" name="Рисунок 1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rot="12598309">
              <a:off x="292020" y="6146633"/>
              <a:ext cx="484448" cy="455381"/>
            </a:xfrm>
            <a:prstGeom prst="rect">
              <a:avLst/>
            </a:prstGeom>
          </p:spPr>
        </p:pic>
        <p:pic>
          <p:nvPicPr>
            <p:cNvPr id="13" name="Рисунок 12"/>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115171" y="3656060"/>
              <a:ext cx="390339" cy="390339"/>
            </a:xfrm>
            <a:prstGeom prst="rect">
              <a:avLst/>
            </a:prstGeom>
          </p:spPr>
        </p:pic>
        <p:pic>
          <p:nvPicPr>
            <p:cNvPr id="14" name="Рисунок 13"/>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6239222" y="6112226"/>
              <a:ext cx="4762500" cy="247650"/>
            </a:xfrm>
            <a:prstGeom prst="rect">
              <a:avLst/>
            </a:prstGeom>
          </p:spPr>
        </p:pic>
        <p:pic>
          <p:nvPicPr>
            <p:cNvPr id="15" name="Рисунок 14"/>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0" y="1404200"/>
              <a:ext cx="2098762" cy="314814"/>
            </a:xfrm>
            <a:prstGeom prst="rect">
              <a:avLst/>
            </a:prstGeom>
          </p:spPr>
        </p:pic>
        <p:pic>
          <p:nvPicPr>
            <p:cNvPr id="16" name="Рисунок 15"/>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442578" y="5561664"/>
              <a:ext cx="5630831" cy="225233"/>
            </a:xfrm>
            <a:prstGeom prst="rect">
              <a:avLst/>
            </a:prstGeom>
          </p:spPr>
        </p:pic>
      </p:grpSp>
      <p:pic>
        <p:nvPicPr>
          <p:cNvPr id="7" name="Рисунок 6"/>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675790" y="2049738"/>
            <a:ext cx="5164406" cy="1343397"/>
          </a:xfrm>
        </p:spPr>
        <p:txBody>
          <a:bodyPr anchor="b"/>
          <a:lstStyle>
            <a:lvl1pPr algn="ctr">
              <a:defRPr sz="6000"/>
            </a:lvl1pPr>
          </a:lstStyle>
          <a:p>
            <a:r>
              <a:rPr lang="da-DK" dirty="0"/>
              <a:t>Lorem ipsum dolor</a:t>
            </a:r>
            <a:endParaRPr lang="ru-RU" dirty="0"/>
          </a:p>
        </p:txBody>
      </p:sp>
      <p:sp>
        <p:nvSpPr>
          <p:cNvPr id="3" name="Текст 2"/>
          <p:cNvSpPr>
            <a:spLocks noGrp="1"/>
          </p:cNvSpPr>
          <p:nvPr>
            <p:ph type="body" idx="1" hasCustomPrompt="1"/>
          </p:nvPr>
        </p:nvSpPr>
        <p:spPr>
          <a:xfrm>
            <a:off x="1847254" y="4242117"/>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27821114"/>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preserve="1" userDrawn="1">
  <p:cSld name="16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print">
            <a:extLst>
              <a:ext uri="{28A0092B-C50C-407E-A947-70E740481C1C}">
                <a14:useLocalDpi xmlns:a14="http://schemas.microsoft.com/office/drawing/2010/main" val="0"/>
              </a:ext>
            </a:extLst>
          </a:blip>
          <a:srcRect r="40745" b="16181"/>
          <a:stretch/>
        </p:blipFill>
        <p:spPr>
          <a:xfrm>
            <a:off x="9386846" y="1109662"/>
            <a:ext cx="2805154" cy="5748338"/>
          </a:xfrm>
          <a:prstGeom prst="rect">
            <a:avLst/>
          </a:prstGeom>
        </p:spPr>
      </p:pic>
      <p:pic>
        <p:nvPicPr>
          <p:cNvPr id="9" name="Рисунок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1"/>
            <a:ext cx="2647950" cy="6705199"/>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1" name="Рисунок 10"/>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V="1">
            <a:off x="2865910" y="5774611"/>
            <a:ext cx="6125690" cy="222056"/>
          </a:xfrm>
          <a:prstGeom prst="rect">
            <a:avLst/>
          </a:prstGeom>
        </p:spPr>
      </p:pic>
      <p:pic>
        <p:nvPicPr>
          <p:cNvPr id="13" name="Рисунок 1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5878964" y="1632968"/>
            <a:ext cx="436111" cy="436111"/>
          </a:xfrm>
          <a:prstGeom prst="rect">
            <a:avLst/>
          </a:prstGeom>
        </p:spPr>
      </p:pic>
      <p:pic>
        <p:nvPicPr>
          <p:cNvPr id="14" name="Рисунок 13"/>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728746" y="196623"/>
            <a:ext cx="504825" cy="504825"/>
          </a:xfrm>
          <a:prstGeom prst="rect">
            <a:avLst/>
          </a:prstGeom>
        </p:spPr>
      </p:pic>
      <p:pic>
        <p:nvPicPr>
          <p:cNvPr id="25" name="Рисунок 24"/>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8869460" y="6048972"/>
            <a:ext cx="504825" cy="504825"/>
          </a:xfrm>
          <a:prstGeom prst="rect">
            <a:avLst/>
          </a:prstGeom>
        </p:spPr>
      </p:pic>
      <p:pic>
        <p:nvPicPr>
          <p:cNvPr id="15" name="Рисунок 14"/>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9320171" y="3754337"/>
            <a:ext cx="2743200" cy="2743200"/>
          </a:xfrm>
          <a:prstGeom prst="rect">
            <a:avLst/>
          </a:prstGeom>
        </p:spPr>
      </p:pic>
      <p:pic>
        <p:nvPicPr>
          <p:cNvPr id="21" name="Рисунок 20"/>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flipV="1">
            <a:off x="0" y="937878"/>
            <a:ext cx="3267075" cy="330338"/>
          </a:xfrm>
          <a:prstGeom prst="rect">
            <a:avLst/>
          </a:prstGeom>
        </p:spPr>
      </p:pic>
      <p:pic>
        <p:nvPicPr>
          <p:cNvPr id="34" name="Рисунок 33"/>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flipH="1" flipV="1">
            <a:off x="8924925" y="937878"/>
            <a:ext cx="3267075" cy="330338"/>
          </a:xfrm>
          <a:prstGeom prst="rect">
            <a:avLst/>
          </a:prstGeom>
        </p:spPr>
      </p:pic>
    </p:spTree>
    <p:extLst>
      <p:ext uri="{BB962C8B-B14F-4D97-AF65-F5344CB8AC3E}">
        <p14:creationId xmlns:p14="http://schemas.microsoft.com/office/powerpoint/2010/main" val="637231344"/>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preserve="1" userDrawn="1">
  <p:cSld name="More-text_blue">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1"/>
            <a:ext cx="1040130" cy="6858000"/>
          </a:xfrm>
          <a:prstGeom prst="rect">
            <a:avLst/>
          </a:prstGeom>
        </p:spPr>
      </p:pic>
      <p:pic>
        <p:nvPicPr>
          <p:cNvPr id="7" name="Рисунок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V="1">
            <a:off x="2933388" y="6134294"/>
            <a:ext cx="6125690" cy="222056"/>
          </a:xfrm>
          <a:prstGeom prst="rect">
            <a:avLst/>
          </a:prstGeom>
        </p:spPr>
      </p:pic>
      <p:sp>
        <p:nvSpPr>
          <p:cNvPr id="22"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3" name="Рисунок 2"/>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1599842" y="1690006"/>
            <a:ext cx="592158" cy="3224893"/>
          </a:xfrm>
          <a:prstGeom prst="rect">
            <a:avLst/>
          </a:prstGeom>
        </p:spPr>
      </p:pic>
      <p:pic>
        <p:nvPicPr>
          <p:cNvPr id="8" name="Рисунок 7"/>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248955" y="4212772"/>
            <a:ext cx="450396" cy="450396"/>
          </a:xfrm>
          <a:prstGeom prst="rect">
            <a:avLst/>
          </a:prstGeom>
        </p:spPr>
      </p:pic>
      <p:pic>
        <p:nvPicPr>
          <p:cNvPr id="16" name="Рисунок 15"/>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1584183" y="2843445"/>
            <a:ext cx="387804" cy="387804"/>
          </a:xfrm>
          <a:prstGeom prst="rect">
            <a:avLst/>
          </a:prstGeom>
        </p:spPr>
      </p:pic>
    </p:spTree>
    <p:extLst>
      <p:ext uri="{BB962C8B-B14F-4D97-AF65-F5344CB8AC3E}">
        <p14:creationId xmlns:p14="http://schemas.microsoft.com/office/powerpoint/2010/main" val="2293465510"/>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preserve="1" userDrawn="1">
  <p:cSld name="17_Заголовок раздела">
    <p:spTree>
      <p:nvGrpSpPr>
        <p:cNvPr id="1" name=""/>
        <p:cNvGrpSpPr/>
        <p:nvPr/>
      </p:nvGrpSpPr>
      <p:grpSpPr>
        <a:xfrm>
          <a:off x="0" y="0"/>
          <a:ext cx="0" cy="0"/>
          <a:chOff x="0" y="0"/>
          <a:chExt cx="0" cy="0"/>
        </a:xfrm>
      </p:grpSpPr>
      <p:pic>
        <p:nvPicPr>
          <p:cNvPr id="24" name="Рисунок 23"/>
          <p:cNvPicPr>
            <a:picLocks noChangeAspect="1"/>
          </p:cNvPicPr>
          <p:nvPr userDrawn="1"/>
        </p:nvPicPr>
        <p:blipFill rotWithShape="1">
          <a:blip r:embed="rId2" cstate="print">
            <a:extLst>
              <a:ext uri="{28A0092B-C50C-407E-A947-70E740481C1C}">
                <a14:useLocalDpi xmlns:a14="http://schemas.microsoft.com/office/drawing/2010/main" val="0"/>
              </a:ext>
            </a:extLst>
          </a:blip>
          <a:srcRect l="34376" b="49048"/>
          <a:stretch/>
        </p:blipFill>
        <p:spPr>
          <a:xfrm flipH="1">
            <a:off x="9085379" y="3359836"/>
            <a:ext cx="3106621" cy="3494315"/>
          </a:xfrm>
          <a:prstGeom prst="rect">
            <a:avLst/>
          </a:prstGeom>
        </p:spPr>
      </p:pic>
      <p:pic>
        <p:nvPicPr>
          <p:cNvPr id="8" name="Рисунок 7"/>
          <p:cNvPicPr>
            <a:picLocks noChangeAspect="1"/>
          </p:cNvPicPr>
          <p:nvPr userDrawn="1"/>
        </p:nvPicPr>
        <p:blipFill rotWithShape="1">
          <a:blip r:embed="rId2" cstate="print">
            <a:extLst>
              <a:ext uri="{28A0092B-C50C-407E-A947-70E740481C1C}">
                <a14:useLocalDpi xmlns:a14="http://schemas.microsoft.com/office/drawing/2010/main" val="0"/>
              </a:ext>
            </a:extLst>
          </a:blip>
          <a:srcRect l="34376" b="49048"/>
          <a:stretch/>
        </p:blipFill>
        <p:spPr>
          <a:xfrm>
            <a:off x="4691" y="3359837"/>
            <a:ext cx="3106621" cy="3494315"/>
          </a:xfrm>
          <a:prstGeom prst="rect">
            <a:avLst/>
          </a:prstGeom>
        </p:spPr>
      </p:pic>
      <p:grpSp>
        <p:nvGrpSpPr>
          <p:cNvPr id="3" name="Группа 2"/>
          <p:cNvGrpSpPr/>
          <p:nvPr userDrawn="1"/>
        </p:nvGrpSpPr>
        <p:grpSpPr>
          <a:xfrm>
            <a:off x="114206" y="-3848"/>
            <a:ext cx="11889642" cy="6861847"/>
            <a:chOff x="114206" y="-3848"/>
            <a:chExt cx="11889642" cy="6861847"/>
          </a:xfrm>
        </p:grpSpPr>
        <p:pic>
          <p:nvPicPr>
            <p:cNvPr id="2" name="Рисунок 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4206" y="-1"/>
              <a:ext cx="4139638" cy="6858000"/>
            </a:xfrm>
            <a:prstGeom prst="rect">
              <a:avLst/>
            </a:prstGeom>
          </p:spPr>
        </p:pic>
        <p:pic>
          <p:nvPicPr>
            <p:cNvPr id="23" name="Рисунок 2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flipH="1">
              <a:off x="7864210" y="-3848"/>
              <a:ext cx="4139638" cy="6858000"/>
            </a:xfrm>
            <a:prstGeom prst="rect">
              <a:avLst/>
            </a:prstGeom>
          </p:spPr>
        </p:pic>
      </p:grpSp>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12.08.2026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V="1">
            <a:off x="2996182" y="5373849"/>
            <a:ext cx="6125690" cy="222056"/>
          </a:xfrm>
          <a:prstGeom prst="rect">
            <a:avLst/>
          </a:prstGeom>
        </p:spPr>
      </p:pic>
      <p:pic>
        <p:nvPicPr>
          <p:cNvPr id="25" name="Рисунок 24"/>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1572967" y="2710791"/>
            <a:ext cx="504825" cy="504825"/>
          </a:xfrm>
          <a:prstGeom prst="rect">
            <a:avLst/>
          </a:prstGeom>
        </p:spPr>
      </p:pic>
      <p:pic>
        <p:nvPicPr>
          <p:cNvPr id="15" name="Рисунок 14"/>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4687427" y="3051953"/>
            <a:ext cx="2743200" cy="2743200"/>
          </a:xfrm>
          <a:prstGeom prst="rect">
            <a:avLst/>
          </a:prstGeom>
        </p:spPr>
      </p:pic>
      <p:sp>
        <p:nvSpPr>
          <p:cNvPr id="22"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6" name="Рисунок 25"/>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85115" y="2710791"/>
            <a:ext cx="504825" cy="504825"/>
          </a:xfrm>
          <a:prstGeom prst="rect">
            <a:avLst/>
          </a:prstGeom>
        </p:spPr>
      </p:pic>
      <p:pic>
        <p:nvPicPr>
          <p:cNvPr id="16" name="Рисунок 15"/>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5815011" y="366726"/>
            <a:ext cx="561975" cy="561975"/>
          </a:xfrm>
          <a:prstGeom prst="rect">
            <a:avLst/>
          </a:prstGeom>
        </p:spPr>
      </p:pic>
    </p:spTree>
    <p:extLst>
      <p:ext uri="{BB962C8B-B14F-4D97-AF65-F5344CB8AC3E}">
        <p14:creationId xmlns:p14="http://schemas.microsoft.com/office/powerpoint/2010/main" val="3013220301"/>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preserve="1" userDrawn="1">
  <p:cSld name="18_Заголовок раздела">
    <p:spTree>
      <p:nvGrpSpPr>
        <p:cNvPr id="1" name=""/>
        <p:cNvGrpSpPr/>
        <p:nvPr/>
      </p:nvGrpSpPr>
      <p:grpSpPr>
        <a:xfrm>
          <a:off x="0" y="0"/>
          <a:ext cx="0" cy="0"/>
          <a:chOff x="0" y="0"/>
          <a:chExt cx="0" cy="0"/>
        </a:xfrm>
      </p:grpSpPr>
      <p:pic>
        <p:nvPicPr>
          <p:cNvPr id="32" name="Рисунок 3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92464" y="3067960"/>
            <a:ext cx="4299535" cy="3790040"/>
          </a:xfrm>
          <a:prstGeom prst="rect">
            <a:avLst/>
          </a:prstGeom>
        </p:spPr>
      </p:pic>
      <p:pic>
        <p:nvPicPr>
          <p:cNvPr id="9" name="Рисунок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857578" y="-10948"/>
            <a:ext cx="3314700" cy="1108583"/>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12.08.2026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V="1">
            <a:off x="255931" y="5991159"/>
            <a:ext cx="6125690" cy="222056"/>
          </a:xfrm>
          <a:prstGeom prst="rect">
            <a:avLst/>
          </a:prstGeom>
        </p:spPr>
      </p:pic>
      <p:pic>
        <p:nvPicPr>
          <p:cNvPr id="25" name="Рисунок 24"/>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344656" y="5081886"/>
            <a:ext cx="504825" cy="504825"/>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8" name="Рисунок 8"/>
          <p:cNvSpPr>
            <a:spLocks noGrp="1"/>
          </p:cNvSpPr>
          <p:nvPr>
            <p:ph type="pic" sz="quarter" idx="13"/>
          </p:nvPr>
        </p:nvSpPr>
        <p:spPr>
          <a:xfrm>
            <a:off x="7179597" y="2325182"/>
            <a:ext cx="4179887" cy="3462338"/>
          </a:xfrm>
        </p:spPr>
        <p:txBody>
          <a:bodyPr/>
          <a:lstStyle/>
          <a:p>
            <a:endParaRPr lang="ru-RU" dirty="0"/>
          </a:p>
        </p:txBody>
      </p:sp>
      <p:pic>
        <p:nvPicPr>
          <p:cNvPr id="29" name="Рисунок 28"/>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0545660" y="1186062"/>
            <a:ext cx="504825" cy="504825"/>
          </a:xfrm>
          <a:prstGeom prst="rect">
            <a:avLst/>
          </a:prstGeom>
        </p:spPr>
      </p:pic>
      <p:pic>
        <p:nvPicPr>
          <p:cNvPr id="15" name="Рисунок 14"/>
          <p:cNvPicPr>
            <a:picLocks noChangeAspect="1"/>
          </p:cNvPicPr>
          <p:nvPr userDrawn="1"/>
        </p:nvPicPr>
        <p:blipFill rotWithShape="1">
          <a:blip r:embed="rId8" cstate="print">
            <a:extLst>
              <a:ext uri="{28A0092B-C50C-407E-A947-70E740481C1C}">
                <a14:useLocalDpi xmlns:a14="http://schemas.microsoft.com/office/drawing/2010/main" val="0"/>
              </a:ext>
            </a:extLst>
          </a:blip>
          <a:srcRect r="39972"/>
          <a:stretch/>
        </p:blipFill>
        <p:spPr>
          <a:xfrm>
            <a:off x="10545660" y="3710286"/>
            <a:ext cx="1646698" cy="2743200"/>
          </a:xfrm>
          <a:prstGeom prst="rect">
            <a:avLst/>
          </a:prstGeom>
        </p:spPr>
      </p:pic>
      <p:pic>
        <p:nvPicPr>
          <p:cNvPr id="10" name="Рисунок 9"/>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flipV="1">
            <a:off x="0" y="1008225"/>
            <a:ext cx="3095625" cy="313002"/>
          </a:xfrm>
          <a:prstGeom prst="rect">
            <a:avLst/>
          </a:prstGeom>
        </p:spPr>
      </p:pic>
      <p:pic>
        <p:nvPicPr>
          <p:cNvPr id="13" name="Рисунок 12"/>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89215" y="630739"/>
            <a:ext cx="1634833" cy="1638300"/>
          </a:xfrm>
          <a:prstGeom prst="rect">
            <a:avLst/>
          </a:prstGeom>
        </p:spPr>
      </p:pic>
      <p:pic>
        <p:nvPicPr>
          <p:cNvPr id="30" name="Рисунок 29"/>
          <p:cNvPicPr>
            <a:picLocks noChangeAspect="1"/>
          </p:cNvPicPr>
          <p:nvPr userDrawn="1"/>
        </p:nvPicPr>
        <p:blipFill rotWithShape="1">
          <a:blip r:embed="rId11" cstate="print">
            <a:extLst>
              <a:ext uri="{28A0092B-C50C-407E-A947-70E740481C1C}">
                <a14:useLocalDpi xmlns:a14="http://schemas.microsoft.com/office/drawing/2010/main" val="0"/>
              </a:ext>
            </a:extLst>
          </a:blip>
          <a:srcRect t="24697"/>
          <a:stretch/>
        </p:blipFill>
        <p:spPr>
          <a:xfrm>
            <a:off x="2057295" y="-10948"/>
            <a:ext cx="862052" cy="652756"/>
          </a:xfrm>
          <a:prstGeom prst="rect">
            <a:avLst/>
          </a:prstGeom>
        </p:spPr>
      </p:pic>
      <p:pic>
        <p:nvPicPr>
          <p:cNvPr id="31" name="Рисунок 30"/>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9678210" y="5627361"/>
            <a:ext cx="862052" cy="866841"/>
          </a:xfrm>
          <a:prstGeom prst="rect">
            <a:avLst/>
          </a:prstGeom>
        </p:spPr>
      </p:pic>
    </p:spTree>
    <p:extLst>
      <p:ext uri="{BB962C8B-B14F-4D97-AF65-F5344CB8AC3E}">
        <p14:creationId xmlns:p14="http://schemas.microsoft.com/office/powerpoint/2010/main" val="2822164463"/>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preserve="1" userDrawn="1">
  <p:cSld name="19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H="1">
            <a:off x="10539144" y="5271809"/>
            <a:ext cx="1652856" cy="247928"/>
          </a:xfrm>
          <a:prstGeom prst="rect">
            <a:avLst/>
          </a:prstGeom>
        </p:spPr>
      </p:pic>
      <p:pic>
        <p:nvPicPr>
          <p:cNvPr id="2" name="Рисунок 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10800000">
            <a:off x="-3027" y="0"/>
            <a:ext cx="7779921" cy="6858000"/>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12.08.2026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V="1">
            <a:off x="3033155" y="6029833"/>
            <a:ext cx="6125690" cy="222056"/>
          </a:xfrm>
          <a:prstGeom prst="rect">
            <a:avLst/>
          </a:prstGeom>
        </p:spPr>
      </p:pic>
      <p:sp>
        <p:nvSpPr>
          <p:cNvPr id="20" name="Рисунок 8"/>
          <p:cNvSpPr>
            <a:spLocks noGrp="1"/>
          </p:cNvSpPr>
          <p:nvPr>
            <p:ph type="pic" sz="quarter" idx="13"/>
          </p:nvPr>
        </p:nvSpPr>
        <p:spPr>
          <a:xfrm>
            <a:off x="1379764" y="739549"/>
            <a:ext cx="9432713" cy="5047971"/>
          </a:xfrm>
        </p:spPr>
        <p:txBody>
          <a:bodyPr/>
          <a:lstStyle/>
          <a:p>
            <a:endParaRPr lang="ru-RU" dirty="0"/>
          </a:p>
        </p:txBody>
      </p:sp>
      <p:pic>
        <p:nvPicPr>
          <p:cNvPr id="22" name="Рисунок 2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70094" y="2828925"/>
            <a:ext cx="2266950" cy="2266950"/>
          </a:xfrm>
          <a:prstGeom prst="rect">
            <a:avLst/>
          </a:prstGeom>
        </p:spPr>
      </p:pic>
      <p:pic>
        <p:nvPicPr>
          <p:cNvPr id="16" name="Рисунок 15"/>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flipH="1">
            <a:off x="10391091" y="1820349"/>
            <a:ext cx="1675538" cy="3297771"/>
          </a:xfrm>
          <a:prstGeom prst="rect">
            <a:avLst/>
          </a:prstGeom>
        </p:spPr>
      </p:pic>
      <p:pic>
        <p:nvPicPr>
          <p:cNvPr id="17" name="Рисунок 16"/>
          <p:cNvPicPr>
            <a:picLocks noChangeAspect="1"/>
          </p:cNvPicPr>
          <p:nvPr userDrawn="1"/>
        </p:nvPicPr>
        <p:blipFill rotWithShape="1">
          <a:blip r:embed="rId9">
            <a:extLst>
              <a:ext uri="{28A0092B-C50C-407E-A947-70E740481C1C}">
                <a14:useLocalDpi xmlns:a14="http://schemas.microsoft.com/office/drawing/2010/main" val="0"/>
              </a:ext>
            </a:extLst>
          </a:blip>
          <a:srcRect r="18280"/>
          <a:stretch/>
        </p:blipFill>
        <p:spPr>
          <a:xfrm>
            <a:off x="11131392" y="4716518"/>
            <a:ext cx="1066364" cy="490868"/>
          </a:xfrm>
          <a:prstGeom prst="rect">
            <a:avLst/>
          </a:prstGeom>
        </p:spPr>
      </p:pic>
    </p:spTree>
    <p:extLst>
      <p:ext uri="{BB962C8B-B14F-4D97-AF65-F5344CB8AC3E}">
        <p14:creationId xmlns:p14="http://schemas.microsoft.com/office/powerpoint/2010/main" val="821118761"/>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preserve="1" userDrawn="1">
  <p:cSld name="20_Заголовок раздела">
    <p:spTree>
      <p:nvGrpSpPr>
        <p:cNvPr id="1" name=""/>
        <p:cNvGrpSpPr/>
        <p:nvPr/>
      </p:nvGrpSpPr>
      <p:grpSpPr>
        <a:xfrm>
          <a:off x="0" y="0"/>
          <a:ext cx="0" cy="0"/>
          <a:chOff x="0" y="0"/>
          <a:chExt cx="0" cy="0"/>
        </a:xfrm>
      </p:grpSpPr>
      <p:pic>
        <p:nvPicPr>
          <p:cNvPr id="18" name="Рисунок 17"/>
          <p:cNvPicPr>
            <a:picLocks noChangeAspect="1"/>
          </p:cNvPicPr>
          <p:nvPr userDrawn="1"/>
        </p:nvPicPr>
        <p:blipFill rotWithShape="1">
          <a:blip r:embed="rId2" cstate="print">
            <a:extLst>
              <a:ext uri="{28A0092B-C50C-407E-A947-70E740481C1C}">
                <a14:useLocalDpi xmlns:a14="http://schemas.microsoft.com/office/drawing/2010/main" val="0"/>
              </a:ext>
            </a:extLst>
          </a:blip>
          <a:srcRect r="57066"/>
          <a:stretch/>
        </p:blipFill>
        <p:spPr>
          <a:xfrm flipH="1">
            <a:off x="0" y="0"/>
            <a:ext cx="2657475" cy="3866889"/>
          </a:xfrm>
          <a:prstGeom prst="rect">
            <a:avLst/>
          </a:prstGeom>
        </p:spPr>
      </p:pic>
      <p:pic>
        <p:nvPicPr>
          <p:cNvPr id="2" name="Рисунок 1"/>
          <p:cNvPicPr>
            <a:picLocks noChangeAspect="1"/>
          </p:cNvPicPr>
          <p:nvPr userDrawn="1"/>
        </p:nvPicPr>
        <p:blipFill rotWithShape="1">
          <a:blip r:embed="rId3" cstate="print">
            <a:extLst>
              <a:ext uri="{28A0092B-C50C-407E-A947-70E740481C1C}">
                <a14:useLocalDpi xmlns:a14="http://schemas.microsoft.com/office/drawing/2010/main" val="0"/>
              </a:ext>
            </a:extLst>
          </a:blip>
          <a:srcRect l="35314"/>
          <a:stretch/>
        </p:blipFill>
        <p:spPr>
          <a:xfrm>
            <a:off x="0" y="0"/>
            <a:ext cx="4824682" cy="6858000"/>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6" name="Рисунок 15"/>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940689" y="4638674"/>
            <a:ext cx="1628775" cy="1628775"/>
          </a:xfrm>
          <a:prstGeom prst="rect">
            <a:avLst/>
          </a:prstGeom>
        </p:spPr>
      </p:pic>
      <p:pic>
        <p:nvPicPr>
          <p:cNvPr id="17" name="Рисунок 16"/>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605844" y="652099"/>
            <a:ext cx="298464" cy="298464"/>
          </a:xfrm>
          <a:prstGeom prst="rect">
            <a:avLst/>
          </a:prstGeom>
        </p:spPr>
      </p:pic>
      <p:pic>
        <p:nvPicPr>
          <p:cNvPr id="19" name="Рисунок 18"/>
          <p:cNvPicPr>
            <a:picLocks noChangeAspect="1"/>
          </p:cNvPicPr>
          <p:nvPr userDrawn="1"/>
        </p:nvPicPr>
        <p:blipFill rotWithShape="1">
          <a:blip r:embed="rId8" cstate="print">
            <a:extLst>
              <a:ext uri="{28A0092B-C50C-407E-A947-70E740481C1C}">
                <a14:useLocalDpi xmlns:a14="http://schemas.microsoft.com/office/drawing/2010/main" val="0"/>
              </a:ext>
            </a:extLst>
          </a:blip>
          <a:srcRect r="40696"/>
          <a:stretch/>
        </p:blipFill>
        <p:spPr>
          <a:xfrm>
            <a:off x="10623550" y="2397444"/>
            <a:ext cx="1568450" cy="1972622"/>
          </a:xfrm>
          <a:prstGeom prst="rect">
            <a:avLst/>
          </a:prstGeom>
        </p:spPr>
      </p:pic>
    </p:spTree>
    <p:extLst>
      <p:ext uri="{BB962C8B-B14F-4D97-AF65-F5344CB8AC3E}">
        <p14:creationId xmlns:p14="http://schemas.microsoft.com/office/powerpoint/2010/main" val="2090828512"/>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preserve="1" userDrawn="1">
  <p:cSld name="21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print">
            <a:extLst>
              <a:ext uri="{28A0092B-C50C-407E-A947-70E740481C1C}">
                <a14:useLocalDpi xmlns:a14="http://schemas.microsoft.com/office/drawing/2010/main" val="0"/>
              </a:ext>
            </a:extLst>
          </a:blip>
          <a:srcRect t="46667"/>
          <a:stretch/>
        </p:blipFill>
        <p:spPr>
          <a:xfrm rot="5400000">
            <a:off x="8494816" y="2972427"/>
            <a:ext cx="4171429" cy="3222939"/>
          </a:xfrm>
          <a:prstGeom prst="rect">
            <a:avLst/>
          </a:prstGeom>
        </p:spPr>
      </p:pic>
      <p:pic>
        <p:nvPicPr>
          <p:cNvPr id="9" name="Рисунок 8"/>
          <p:cNvPicPr>
            <a:picLocks noChangeAspect="1"/>
          </p:cNvPicPr>
          <p:nvPr userDrawn="1"/>
        </p:nvPicPr>
        <p:blipFill rotWithShape="1">
          <a:blip r:embed="rId3" cstate="print">
            <a:extLst>
              <a:ext uri="{28A0092B-C50C-407E-A947-70E740481C1C}">
                <a14:useLocalDpi xmlns:a14="http://schemas.microsoft.com/office/drawing/2010/main" val="0"/>
              </a:ext>
            </a:extLst>
          </a:blip>
          <a:srcRect l="31603" t="16879"/>
          <a:stretch/>
        </p:blipFill>
        <p:spPr>
          <a:xfrm>
            <a:off x="-11695" y="0"/>
            <a:ext cx="3237901" cy="5700483"/>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4" name="Рисунок 1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H="1">
            <a:off x="11228860" y="-1"/>
            <a:ext cx="963140" cy="801332"/>
          </a:xfrm>
          <a:prstGeom prst="rect">
            <a:avLst/>
          </a:prstGeom>
        </p:spPr>
      </p:pic>
      <p:pic>
        <p:nvPicPr>
          <p:cNvPr id="8" name="Рисунок 7"/>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H="1">
            <a:off x="-166410" y="2101927"/>
            <a:ext cx="4963941" cy="4963941"/>
          </a:xfrm>
          <a:prstGeom prst="rect">
            <a:avLst/>
          </a:prstGeom>
        </p:spPr>
      </p:pic>
      <p:pic>
        <p:nvPicPr>
          <p:cNvPr id="11" name="Рисунок 10"/>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607590" y="4239222"/>
            <a:ext cx="1809750" cy="1809750"/>
          </a:xfrm>
          <a:prstGeom prst="rect">
            <a:avLst/>
          </a:prstGeom>
        </p:spPr>
      </p:pic>
      <p:pic>
        <p:nvPicPr>
          <p:cNvPr id="12" name="Рисунок 11"/>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580530" y="1156300"/>
            <a:ext cx="628650" cy="628650"/>
          </a:xfrm>
          <a:prstGeom prst="rect">
            <a:avLst/>
          </a:prstGeom>
        </p:spPr>
      </p:pic>
      <p:pic>
        <p:nvPicPr>
          <p:cNvPr id="22" name="Рисунок 21"/>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42875" y="5727700"/>
            <a:ext cx="628650" cy="628650"/>
          </a:xfrm>
          <a:prstGeom prst="rect">
            <a:avLst/>
          </a:prstGeom>
        </p:spPr>
      </p:pic>
      <p:pic>
        <p:nvPicPr>
          <p:cNvPr id="23" name="Рисунок 22"/>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098251" y="1877543"/>
            <a:ext cx="319089" cy="319089"/>
          </a:xfrm>
          <a:prstGeom prst="rect">
            <a:avLst/>
          </a:prstGeom>
        </p:spPr>
      </p:pic>
      <p:pic>
        <p:nvPicPr>
          <p:cNvPr id="24" name="Рисунок 23"/>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747573" y="736542"/>
            <a:ext cx="319089" cy="319089"/>
          </a:xfrm>
          <a:prstGeom prst="rect">
            <a:avLst/>
          </a:prstGeom>
        </p:spPr>
      </p:pic>
    </p:spTree>
    <p:extLst>
      <p:ext uri="{BB962C8B-B14F-4D97-AF65-F5344CB8AC3E}">
        <p14:creationId xmlns:p14="http://schemas.microsoft.com/office/powerpoint/2010/main" val="3082204363"/>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preserve="1" userDrawn="1">
  <p:cSld name="Table_slide_blue">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5400000">
            <a:off x="-161500" y="4304006"/>
            <a:ext cx="2725731" cy="2402732"/>
          </a:xfrm>
          <a:prstGeom prst="rect">
            <a:avLst/>
          </a:prstGeom>
        </p:spPr>
      </p:pic>
      <p:pic>
        <p:nvPicPr>
          <p:cNvPr id="7" name="Рисунок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4" name="Рисунок 13"/>
          <p:cNvPicPr>
            <a:picLocks noChangeAspect="1"/>
          </p:cNvPicPr>
          <p:nvPr userDrawn="1"/>
        </p:nvPicPr>
        <p:blipFill rotWithShape="1">
          <a:blip r:embed="rId4" cstate="print">
            <a:extLst>
              <a:ext uri="{28A0092B-C50C-407E-A947-70E740481C1C}">
                <a14:useLocalDpi xmlns:a14="http://schemas.microsoft.com/office/drawing/2010/main" val="0"/>
              </a:ext>
            </a:extLst>
          </a:blip>
          <a:srcRect r="33044"/>
          <a:stretch/>
        </p:blipFill>
        <p:spPr>
          <a:xfrm rot="5400000">
            <a:off x="9756364" y="4936789"/>
            <a:ext cx="1547205" cy="2315693"/>
          </a:xfrm>
          <a:prstGeom prst="rect">
            <a:avLst/>
          </a:prstGeom>
        </p:spPr>
      </p:pic>
      <p:pic>
        <p:nvPicPr>
          <p:cNvPr id="19" name="Рисунок 18"/>
          <p:cNvPicPr>
            <a:picLocks noChangeAspect="1"/>
          </p:cNvPicPr>
          <p:nvPr userDrawn="1"/>
        </p:nvPicPr>
        <p:blipFill rotWithShape="1">
          <a:blip r:embed="rId5">
            <a:extLst>
              <a:ext uri="{28A0092B-C50C-407E-A947-70E740481C1C}">
                <a14:useLocalDpi xmlns:a14="http://schemas.microsoft.com/office/drawing/2010/main" val="0"/>
              </a:ext>
            </a:extLst>
          </a:blip>
          <a:srcRect r="49129"/>
          <a:stretch/>
        </p:blipFill>
        <p:spPr>
          <a:xfrm>
            <a:off x="11819765" y="4948798"/>
            <a:ext cx="378720" cy="744470"/>
          </a:xfrm>
          <a:prstGeom prst="rect">
            <a:avLst/>
          </a:prstGeom>
        </p:spPr>
      </p:pic>
      <p:pic>
        <p:nvPicPr>
          <p:cNvPr id="20" name="Рисунок 19"/>
          <p:cNvPicPr>
            <a:picLocks noChangeAspect="1"/>
          </p:cNvPicPr>
          <p:nvPr userDrawn="1"/>
        </p:nvPicPr>
        <p:blipFill rotWithShape="1">
          <a:blip r:embed="rId5">
            <a:extLst>
              <a:ext uri="{28A0092B-C50C-407E-A947-70E740481C1C}">
                <a14:useLocalDpi xmlns:a14="http://schemas.microsoft.com/office/drawing/2010/main" val="0"/>
              </a:ext>
            </a:extLst>
          </a:blip>
          <a:srcRect r="49129"/>
          <a:stretch/>
        </p:blipFill>
        <p:spPr>
          <a:xfrm rot="16200000">
            <a:off x="2585607" y="-182876"/>
            <a:ext cx="378720" cy="744470"/>
          </a:xfrm>
          <a:prstGeom prst="rect">
            <a:avLst/>
          </a:prstGeom>
        </p:spPr>
      </p:pic>
      <p:pic>
        <p:nvPicPr>
          <p:cNvPr id="21" name="Рисунок 20"/>
          <p:cNvPicPr>
            <a:picLocks noChangeAspect="1"/>
          </p:cNvPicPr>
          <p:nvPr userDrawn="1"/>
        </p:nvPicPr>
        <p:blipFill rotWithShape="1">
          <a:blip r:embed="rId6" cstate="print">
            <a:extLst>
              <a:ext uri="{28A0092B-C50C-407E-A947-70E740481C1C}">
                <a14:useLocalDpi xmlns:a14="http://schemas.microsoft.com/office/drawing/2010/main" val="0"/>
              </a:ext>
            </a:extLst>
          </a:blip>
          <a:srcRect l="32736"/>
          <a:stretch/>
        </p:blipFill>
        <p:spPr>
          <a:xfrm>
            <a:off x="0" y="4333878"/>
            <a:ext cx="1419874" cy="2110896"/>
          </a:xfrm>
          <a:prstGeom prst="rect">
            <a:avLst/>
          </a:prstGeom>
        </p:spPr>
      </p:pic>
    </p:spTree>
    <p:extLst>
      <p:ext uri="{BB962C8B-B14F-4D97-AF65-F5344CB8AC3E}">
        <p14:creationId xmlns:p14="http://schemas.microsoft.com/office/powerpoint/2010/main" val="3771990610"/>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preserve="1" userDrawn="1">
  <p:cSld name="bullet_points_blue">
    <p:spTree>
      <p:nvGrpSpPr>
        <p:cNvPr id="1" name=""/>
        <p:cNvGrpSpPr/>
        <p:nvPr/>
      </p:nvGrpSpPr>
      <p:grpSpPr>
        <a:xfrm>
          <a:off x="0" y="0"/>
          <a:ext cx="0" cy="0"/>
          <a:chOff x="0" y="0"/>
          <a:chExt cx="0" cy="0"/>
        </a:xfrm>
      </p:grpSpPr>
      <p:pic>
        <p:nvPicPr>
          <p:cNvPr id="12" name="Рисунок 11"/>
          <p:cNvPicPr>
            <a:picLocks noChangeAspect="1"/>
          </p:cNvPicPr>
          <p:nvPr userDrawn="1"/>
        </p:nvPicPr>
        <p:blipFill rotWithShape="1">
          <a:blip r:embed="rId2" cstate="print">
            <a:extLst>
              <a:ext uri="{28A0092B-C50C-407E-A947-70E740481C1C}">
                <a14:useLocalDpi xmlns:a14="http://schemas.microsoft.com/office/drawing/2010/main" val="0"/>
              </a:ext>
            </a:extLst>
          </a:blip>
          <a:srcRect r="66671"/>
          <a:stretch/>
        </p:blipFill>
        <p:spPr>
          <a:xfrm>
            <a:off x="11202039" y="2130441"/>
            <a:ext cx="989961" cy="4302951"/>
          </a:xfrm>
          <a:prstGeom prst="rect">
            <a:avLst/>
          </a:prstGeom>
        </p:spPr>
      </p:pic>
      <p:pic>
        <p:nvPicPr>
          <p:cNvPr id="2" name="Рисунок 1"/>
          <p:cNvPicPr>
            <a:picLocks noChangeAspect="1"/>
          </p:cNvPicPr>
          <p:nvPr userDrawn="1"/>
        </p:nvPicPr>
        <p:blipFill rotWithShape="1">
          <a:blip r:embed="rId3" cstate="print">
            <a:extLst>
              <a:ext uri="{28A0092B-C50C-407E-A947-70E740481C1C}">
                <a14:useLocalDpi xmlns:a14="http://schemas.microsoft.com/office/drawing/2010/main" val="0"/>
              </a:ext>
            </a:extLst>
          </a:blip>
          <a:srcRect l="22969"/>
          <a:stretch/>
        </p:blipFill>
        <p:spPr>
          <a:xfrm>
            <a:off x="0" y="-136527"/>
            <a:ext cx="2086210" cy="6858000"/>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677DD9B-16CA-464A-A3D4-4D175F1ACCD1}" type="datetimeFigureOut">
              <a:rPr lang="ru-RU" smtClean="0"/>
              <a:pPr/>
              <a:t>12.08.2026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5" name="Рисунок 14"/>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H="1">
            <a:off x="11228860" y="-1"/>
            <a:ext cx="963140" cy="801332"/>
          </a:xfrm>
          <a:prstGeom prst="rect">
            <a:avLst/>
          </a:prstGeom>
        </p:spPr>
      </p:pic>
      <p:pic>
        <p:nvPicPr>
          <p:cNvPr id="11" name="Рисунок 10"/>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233535" y="4104551"/>
            <a:ext cx="1384489" cy="1761496"/>
          </a:xfrm>
          <a:prstGeom prst="rect">
            <a:avLst/>
          </a:prstGeom>
        </p:spPr>
      </p:pic>
      <p:pic>
        <p:nvPicPr>
          <p:cNvPr id="13" name="Рисунок 1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423675" y="3116035"/>
            <a:ext cx="502104" cy="502104"/>
          </a:xfrm>
          <a:prstGeom prst="rect">
            <a:avLst/>
          </a:prstGeom>
        </p:spPr>
      </p:pic>
      <p:pic>
        <p:nvPicPr>
          <p:cNvPr id="21" name="Рисунок 20"/>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0737945" y="5742792"/>
            <a:ext cx="502104" cy="502104"/>
          </a:xfrm>
          <a:prstGeom prst="rect">
            <a:avLst/>
          </a:prstGeom>
        </p:spPr>
      </p:pic>
      <p:pic>
        <p:nvPicPr>
          <p:cNvPr id="14" name="Рисунок 13"/>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1710430" y="2220927"/>
            <a:ext cx="409575" cy="409575"/>
          </a:xfrm>
          <a:prstGeom prst="rect">
            <a:avLst/>
          </a:prstGeom>
        </p:spPr>
      </p:pic>
    </p:spTree>
    <p:extLst>
      <p:ext uri="{BB962C8B-B14F-4D97-AF65-F5344CB8AC3E}">
        <p14:creationId xmlns:p14="http://schemas.microsoft.com/office/powerpoint/2010/main" val="2448810836"/>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type="secHead" preserve="1">
  <p:cSld name="3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9" name="Группа 8"/>
          <p:cNvGrpSpPr/>
          <p:nvPr userDrawn="1"/>
        </p:nvGrpSpPr>
        <p:grpSpPr>
          <a:xfrm>
            <a:off x="0" y="1152497"/>
            <a:ext cx="12183228" cy="5568978"/>
            <a:chOff x="7185" y="1103455"/>
            <a:chExt cx="12183228" cy="5568978"/>
          </a:xfrm>
        </p:grpSpPr>
        <p:pic>
          <p:nvPicPr>
            <p:cNvPr id="25" name="Рисунок 2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465076" y="4477004"/>
              <a:ext cx="2846041" cy="218196"/>
            </a:xfrm>
            <a:prstGeom prst="rect">
              <a:avLst/>
            </a:prstGeom>
          </p:spPr>
        </p:pic>
        <p:pic>
          <p:nvPicPr>
            <p:cNvPr id="26" name="Рисунок 2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031310" y="5032159"/>
              <a:ext cx="3370220" cy="202213"/>
            </a:xfrm>
            <a:prstGeom prst="rect">
              <a:avLst/>
            </a:prstGeom>
          </p:spPr>
        </p:pic>
        <p:pic>
          <p:nvPicPr>
            <p:cNvPr id="34" name="Рисунок 3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94606" y="1103455"/>
              <a:ext cx="4021096" cy="4057956"/>
            </a:xfrm>
            <a:prstGeom prst="rect">
              <a:avLst/>
            </a:prstGeom>
          </p:spPr>
        </p:pic>
        <p:pic>
          <p:nvPicPr>
            <p:cNvPr id="35" name="Рисунок 34"/>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8573545" y="3204192"/>
              <a:ext cx="285750" cy="285750"/>
            </a:xfrm>
            <a:prstGeom prst="rect">
              <a:avLst/>
            </a:prstGeom>
          </p:spPr>
        </p:pic>
        <p:pic>
          <p:nvPicPr>
            <p:cNvPr id="36" name="Рисунок 35"/>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flipV="1">
              <a:off x="694606" y="5661248"/>
              <a:ext cx="4301055" cy="511348"/>
            </a:xfrm>
            <a:prstGeom prst="rect">
              <a:avLst/>
            </a:prstGeom>
          </p:spPr>
        </p:pic>
        <p:pic>
          <p:nvPicPr>
            <p:cNvPr id="37" name="Рисунок 36"/>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7185" y="6226376"/>
              <a:ext cx="2973710" cy="446057"/>
            </a:xfrm>
            <a:prstGeom prst="rect">
              <a:avLst/>
            </a:prstGeom>
          </p:spPr>
        </p:pic>
        <p:pic>
          <p:nvPicPr>
            <p:cNvPr id="38" name="Рисунок 37"/>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flipH="1">
              <a:off x="9331475" y="5234372"/>
              <a:ext cx="2858938" cy="446057"/>
            </a:xfrm>
            <a:prstGeom prst="rect">
              <a:avLst/>
            </a:prstGeom>
          </p:spPr>
        </p:pic>
      </p:grpSp>
      <p:pic>
        <p:nvPicPr>
          <p:cNvPr id="7" name="Рисунок 6"/>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6205233" y="1641126"/>
            <a:ext cx="5164406"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7246149" y="4209447"/>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9532075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secHead" preserve="1">
  <p:cSld name="4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H="1">
            <a:off x="-18336" y="2139043"/>
            <a:ext cx="3913531" cy="4729194"/>
          </a:xfrm>
          <a:prstGeom prst="rect">
            <a:avLst/>
          </a:prstGeom>
        </p:spPr>
      </p:pic>
      <p:pic>
        <p:nvPicPr>
          <p:cNvPr id="7" name="Рисунок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901042" y="5579155"/>
            <a:ext cx="6667500" cy="333375"/>
          </a:xfrm>
          <a:prstGeom prst="rect">
            <a:avLst/>
          </a:prstGeom>
        </p:spPr>
      </p:pic>
      <p:pic>
        <p:nvPicPr>
          <p:cNvPr id="20" name="Рисунок 19"/>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861956" y="1777869"/>
            <a:ext cx="461282" cy="461282"/>
          </a:xfrm>
          <a:prstGeom prst="rect">
            <a:avLst/>
          </a:prstGeom>
        </p:spPr>
      </p:pic>
      <p:pic>
        <p:nvPicPr>
          <p:cNvPr id="22" name="Рисунок 21"/>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2073084" flipH="1">
            <a:off x="955944" y="2143335"/>
            <a:ext cx="253722" cy="1902279"/>
          </a:xfrm>
          <a:prstGeom prst="rect">
            <a:avLst/>
          </a:prstGeom>
        </p:spPr>
      </p:pic>
      <p:pic>
        <p:nvPicPr>
          <p:cNvPr id="23" name="Рисунок 22"/>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4152103">
            <a:off x="841407" y="3203981"/>
            <a:ext cx="552355" cy="1866039"/>
          </a:xfrm>
          <a:prstGeom prst="rect">
            <a:avLst/>
          </a:prstGeom>
        </p:spPr>
      </p:pic>
      <p:pic>
        <p:nvPicPr>
          <p:cNvPr id="24" name="Рисунок 23"/>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9171353" y="4726477"/>
            <a:ext cx="794378" cy="798791"/>
          </a:xfrm>
          <a:prstGeom prst="rect">
            <a:avLst/>
          </a:prstGeom>
        </p:spPr>
      </p:pic>
      <p:pic>
        <p:nvPicPr>
          <p:cNvPr id="26" name="Рисунок 25"/>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9721418" y="1453508"/>
            <a:ext cx="3014884" cy="3014884"/>
          </a:xfrm>
          <a:prstGeom prst="rect">
            <a:avLst/>
          </a:prstGeom>
        </p:spPr>
      </p:pic>
      <p:pic>
        <p:nvPicPr>
          <p:cNvPr id="27" name="Рисунок 26"/>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flipH="1">
            <a:off x="10056488" y="4482131"/>
            <a:ext cx="2135512" cy="555233"/>
          </a:xfrm>
          <a:prstGeom prst="rect">
            <a:avLst/>
          </a:prstGeom>
        </p:spPr>
      </p:pic>
      <p:pic>
        <p:nvPicPr>
          <p:cNvPr id="28" name="Рисунок 27"/>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flipH="1">
            <a:off x="-18336" y="11333"/>
            <a:ext cx="1670956" cy="2493902"/>
          </a:xfrm>
          <a:prstGeom prst="rect">
            <a:avLst/>
          </a:prstGeom>
        </p:spPr>
      </p:pic>
      <p:pic>
        <p:nvPicPr>
          <p:cNvPr id="29" name="Рисунок 28"/>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rot="19384488">
            <a:off x="960166" y="4715367"/>
            <a:ext cx="342550" cy="321997"/>
          </a:xfrm>
          <a:prstGeom prst="rect">
            <a:avLst/>
          </a:prstGeom>
        </p:spPr>
      </p:pic>
      <p:pic>
        <p:nvPicPr>
          <p:cNvPr id="30" name="Рисунок 29"/>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rot="639368">
            <a:off x="1542630" y="237020"/>
            <a:ext cx="342550" cy="321997"/>
          </a:xfrm>
          <a:prstGeom prst="rect">
            <a:avLst/>
          </a:prstGeom>
        </p:spPr>
      </p:pic>
      <p:pic>
        <p:nvPicPr>
          <p:cNvPr id="31" name="Рисунок 30"/>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rot="17410889">
            <a:off x="10754876" y="5534789"/>
            <a:ext cx="342550" cy="321997"/>
          </a:xfrm>
          <a:prstGeom prst="rect">
            <a:avLst/>
          </a:prstGeom>
        </p:spPr>
      </p:pic>
    </p:spTree>
    <p:extLst>
      <p:ext uri="{BB962C8B-B14F-4D97-AF65-F5344CB8AC3E}">
        <p14:creationId xmlns:p14="http://schemas.microsoft.com/office/powerpoint/2010/main" val="1859193890"/>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preserve="1" userDrawn="1">
  <p:cSld name="22_Заголовок раздела">
    <p:spTree>
      <p:nvGrpSpPr>
        <p:cNvPr id="1" name=""/>
        <p:cNvGrpSpPr/>
        <p:nvPr/>
      </p:nvGrpSpPr>
      <p:grpSpPr>
        <a:xfrm>
          <a:off x="0" y="0"/>
          <a:ext cx="0" cy="0"/>
          <a:chOff x="0" y="0"/>
          <a:chExt cx="0" cy="0"/>
        </a:xfrm>
      </p:grpSpPr>
      <p:pic>
        <p:nvPicPr>
          <p:cNvPr id="26" name="Рисунок 2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V="1">
            <a:off x="0" y="2085395"/>
            <a:ext cx="2743200" cy="411480"/>
          </a:xfrm>
          <a:prstGeom prst="rect">
            <a:avLst/>
          </a:prstGeom>
        </p:spPr>
      </p:pic>
      <p:pic>
        <p:nvPicPr>
          <p:cNvPr id="23" name="Рисунок 2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flipH="1">
            <a:off x="-7656" y="0"/>
            <a:ext cx="3679723" cy="1901190"/>
          </a:xfrm>
          <a:prstGeom prst="rect">
            <a:avLst/>
          </a:prstGeom>
        </p:spPr>
      </p:pic>
      <p:pic>
        <p:nvPicPr>
          <p:cNvPr id="20" name="Рисунок 1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133600" y="2291487"/>
            <a:ext cx="10058400" cy="4566513"/>
          </a:xfrm>
          <a:prstGeom prst="rect">
            <a:avLst/>
          </a:prstGeom>
        </p:spPr>
      </p:pic>
      <p:pic>
        <p:nvPicPr>
          <p:cNvPr id="7" name="Рисунок 6"/>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12.08.2026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 name="Рисунок 1"/>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3947770" y="5538980"/>
            <a:ext cx="4289653" cy="509992"/>
          </a:xfrm>
          <a:prstGeom prst="rect">
            <a:avLst/>
          </a:prstGeom>
        </p:spPr>
      </p:pic>
      <p:pic>
        <p:nvPicPr>
          <p:cNvPr id="3" name="Рисунок 2"/>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7656" y="2727265"/>
            <a:ext cx="1941591" cy="4130735"/>
          </a:xfrm>
          <a:prstGeom prst="rect">
            <a:avLst/>
          </a:prstGeom>
        </p:spPr>
      </p:pic>
      <p:pic>
        <p:nvPicPr>
          <p:cNvPr id="8" name="Рисунок 7"/>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1296650" y="1454"/>
            <a:ext cx="895350" cy="757467"/>
          </a:xfrm>
          <a:prstGeom prst="rect">
            <a:avLst/>
          </a:prstGeom>
        </p:spPr>
      </p:pic>
      <p:pic>
        <p:nvPicPr>
          <p:cNvPr id="17" name="Рисунок 16"/>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1066243" y="765590"/>
            <a:ext cx="993253" cy="1961675"/>
          </a:xfrm>
          <a:prstGeom prst="rect">
            <a:avLst/>
          </a:prstGeom>
        </p:spPr>
      </p:pic>
      <p:pic>
        <p:nvPicPr>
          <p:cNvPr id="29" name="Рисунок 28"/>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flipH="1" flipV="1">
            <a:off x="10601325" y="2699913"/>
            <a:ext cx="1593553" cy="239033"/>
          </a:xfrm>
          <a:prstGeom prst="rect">
            <a:avLst/>
          </a:prstGeom>
        </p:spPr>
      </p:pic>
    </p:spTree>
    <p:extLst>
      <p:ext uri="{BB962C8B-B14F-4D97-AF65-F5344CB8AC3E}">
        <p14:creationId xmlns:p14="http://schemas.microsoft.com/office/powerpoint/2010/main" val="919852893"/>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preserve="1" userDrawn="1">
  <p:cSld name="23_Заголовок раздела">
    <p:spTree>
      <p:nvGrpSpPr>
        <p:cNvPr id="1" name=""/>
        <p:cNvGrpSpPr/>
        <p:nvPr/>
      </p:nvGrpSpPr>
      <p:grpSpPr>
        <a:xfrm>
          <a:off x="0" y="0"/>
          <a:ext cx="0" cy="0"/>
          <a:chOff x="0" y="0"/>
          <a:chExt cx="0" cy="0"/>
        </a:xfrm>
      </p:grpSpPr>
      <p:pic>
        <p:nvPicPr>
          <p:cNvPr id="20" name="Рисунок 19"/>
          <p:cNvPicPr>
            <a:picLocks noChangeAspect="1"/>
          </p:cNvPicPr>
          <p:nvPr userDrawn="1"/>
        </p:nvPicPr>
        <p:blipFill rotWithShape="1">
          <a:blip r:embed="rId2" cstate="print">
            <a:extLst>
              <a:ext uri="{28A0092B-C50C-407E-A947-70E740481C1C}">
                <a14:useLocalDpi xmlns:a14="http://schemas.microsoft.com/office/drawing/2010/main" val="0"/>
              </a:ext>
            </a:extLst>
          </a:blip>
          <a:srcRect l="51701"/>
          <a:stretch/>
        </p:blipFill>
        <p:spPr>
          <a:xfrm>
            <a:off x="11713" y="3192938"/>
            <a:ext cx="2142819" cy="3665062"/>
          </a:xfrm>
          <a:prstGeom prst="rect">
            <a:avLst/>
          </a:prstGeom>
        </p:spPr>
      </p:pic>
      <p:pic>
        <p:nvPicPr>
          <p:cNvPr id="17" name="Рисунок 1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5400000">
            <a:off x="9831281" y="4045974"/>
            <a:ext cx="3616419" cy="1105017"/>
          </a:xfrm>
          <a:prstGeom prst="rect">
            <a:avLst/>
          </a:prstGeom>
        </p:spPr>
      </p:pic>
      <p:pic>
        <p:nvPicPr>
          <p:cNvPr id="9" name="Рисунок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rot="5400000" flipH="1">
            <a:off x="2112431" y="-2110977"/>
            <a:ext cx="2633137" cy="6858000"/>
          </a:xfrm>
          <a:prstGeom prst="rect">
            <a:avLst/>
          </a:prstGeom>
        </p:spPr>
      </p:pic>
      <p:pic>
        <p:nvPicPr>
          <p:cNvPr id="7" name="Рисунок 6"/>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12.08.2026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2" name="Текст 2"/>
          <p:cNvSpPr>
            <a:spLocks noGrp="1"/>
          </p:cNvSpPr>
          <p:nvPr>
            <p:ph type="body" idx="1" hasCustomPrompt="1"/>
          </p:nvPr>
        </p:nvSpPr>
        <p:spPr>
          <a:xfrm>
            <a:off x="2209800" y="226772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6" name="Рисунок 25"/>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81312" y="1615416"/>
            <a:ext cx="504825" cy="504825"/>
          </a:xfrm>
          <a:prstGeom prst="rect">
            <a:avLst/>
          </a:prstGeom>
        </p:spPr>
      </p:pic>
      <p:pic>
        <p:nvPicPr>
          <p:cNvPr id="18" name="Рисунок 17"/>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1296650" y="1454"/>
            <a:ext cx="895350" cy="757467"/>
          </a:xfrm>
          <a:prstGeom prst="rect">
            <a:avLst/>
          </a:prstGeom>
        </p:spPr>
      </p:pic>
      <p:pic>
        <p:nvPicPr>
          <p:cNvPr id="10" name="Рисунок 9"/>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877235" y="1062615"/>
            <a:ext cx="1078099" cy="2130323"/>
          </a:xfrm>
          <a:prstGeom prst="rect">
            <a:avLst/>
          </a:prstGeom>
        </p:spPr>
      </p:pic>
      <p:pic>
        <p:nvPicPr>
          <p:cNvPr id="13" name="Рисунок 12"/>
          <p:cNvPicPr>
            <a:picLocks noChangeAspect="1"/>
          </p:cNvPicPr>
          <p:nvPr userDrawn="1"/>
        </p:nvPicPr>
        <p:blipFill rotWithShape="1">
          <a:blip r:embed="rId9">
            <a:extLst>
              <a:ext uri="{28A0092B-C50C-407E-A947-70E740481C1C}">
                <a14:useLocalDpi xmlns:a14="http://schemas.microsoft.com/office/drawing/2010/main" val="0"/>
              </a:ext>
            </a:extLst>
          </a:blip>
          <a:srcRect l="47333"/>
          <a:stretch/>
        </p:blipFill>
        <p:spPr>
          <a:xfrm>
            <a:off x="0" y="4579288"/>
            <a:ext cx="2204044" cy="497537"/>
          </a:xfrm>
          <a:prstGeom prst="rect">
            <a:avLst/>
          </a:prstGeom>
        </p:spPr>
      </p:pic>
      <p:pic>
        <p:nvPicPr>
          <p:cNvPr id="14" name="Рисунок 13"/>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flipV="1">
            <a:off x="3495675" y="5187380"/>
            <a:ext cx="5200650" cy="398717"/>
          </a:xfrm>
          <a:prstGeom prst="rect">
            <a:avLst/>
          </a:prstGeom>
        </p:spPr>
      </p:pic>
      <p:pic>
        <p:nvPicPr>
          <p:cNvPr id="27" name="Рисунок 26"/>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976447" y="5048659"/>
            <a:ext cx="504825" cy="504825"/>
          </a:xfrm>
          <a:prstGeom prst="rect">
            <a:avLst/>
          </a:prstGeom>
        </p:spPr>
      </p:pic>
    </p:spTree>
    <p:extLst>
      <p:ext uri="{BB962C8B-B14F-4D97-AF65-F5344CB8AC3E}">
        <p14:creationId xmlns:p14="http://schemas.microsoft.com/office/powerpoint/2010/main" val="1711662641"/>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preserve="1" userDrawn="1">
  <p:cSld name="More_text_orange">
    <p:spTree>
      <p:nvGrpSpPr>
        <p:cNvPr id="1" name=""/>
        <p:cNvGrpSpPr/>
        <p:nvPr/>
      </p:nvGrpSpPr>
      <p:grpSpPr>
        <a:xfrm>
          <a:off x="0" y="0"/>
          <a:ext cx="0" cy="0"/>
          <a:chOff x="0" y="0"/>
          <a:chExt cx="0" cy="0"/>
        </a:xfrm>
      </p:grpSpPr>
      <p:pic>
        <p:nvPicPr>
          <p:cNvPr id="3" name="Рисунок 2"/>
          <p:cNvPicPr>
            <a:picLocks noChangeAspect="1"/>
          </p:cNvPicPr>
          <p:nvPr userDrawn="1"/>
        </p:nvPicPr>
        <p:blipFill rotWithShape="1">
          <a:blip r:embed="rId2" cstate="print">
            <a:extLst>
              <a:ext uri="{28A0092B-C50C-407E-A947-70E740481C1C}">
                <a14:useLocalDpi xmlns:a14="http://schemas.microsoft.com/office/drawing/2010/main" val="0"/>
              </a:ext>
            </a:extLst>
          </a:blip>
          <a:srcRect t="63484"/>
          <a:stretch/>
        </p:blipFill>
        <p:spPr>
          <a:xfrm rot="5400000">
            <a:off x="10852882" y="5110599"/>
            <a:ext cx="2194103" cy="491671"/>
          </a:xfrm>
          <a:prstGeom prst="rect">
            <a:avLst/>
          </a:prstGeom>
        </p:spPr>
      </p:pic>
      <p:pic>
        <p:nvPicPr>
          <p:cNvPr id="2" name="Рисунок 1"/>
          <p:cNvPicPr>
            <a:picLocks noChangeAspect="1"/>
          </p:cNvPicPr>
          <p:nvPr userDrawn="1"/>
        </p:nvPicPr>
        <p:blipFill rotWithShape="1">
          <a:blip r:embed="rId3" cstate="print">
            <a:extLst>
              <a:ext uri="{28A0092B-C50C-407E-A947-70E740481C1C}">
                <a14:useLocalDpi xmlns:a14="http://schemas.microsoft.com/office/drawing/2010/main" val="0"/>
              </a:ext>
            </a:extLst>
          </a:blip>
          <a:srcRect b="34184"/>
          <a:stretch/>
        </p:blipFill>
        <p:spPr>
          <a:xfrm rot="5400000">
            <a:off x="-1959801" y="3227902"/>
            <a:ext cx="5589899" cy="1670296"/>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12.08.2026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96650" y="1454"/>
            <a:ext cx="895350" cy="757467"/>
          </a:xfrm>
          <a:prstGeom prst="rect">
            <a:avLst/>
          </a:prstGeom>
        </p:spPr>
      </p:pic>
      <p:sp>
        <p:nvSpPr>
          <p:cNvPr id="16"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9" name="Рисунок 18"/>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3738107" y="6048972"/>
            <a:ext cx="4289653" cy="264957"/>
          </a:xfrm>
          <a:prstGeom prst="rect">
            <a:avLst/>
          </a:prstGeom>
        </p:spPr>
      </p:pic>
      <p:pic>
        <p:nvPicPr>
          <p:cNvPr id="21" name="Рисунок 20"/>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64078" y="4938927"/>
            <a:ext cx="504825" cy="504825"/>
          </a:xfrm>
          <a:prstGeom prst="rect">
            <a:avLst/>
          </a:prstGeom>
        </p:spPr>
      </p:pic>
    </p:spTree>
    <p:extLst>
      <p:ext uri="{BB962C8B-B14F-4D97-AF65-F5344CB8AC3E}">
        <p14:creationId xmlns:p14="http://schemas.microsoft.com/office/powerpoint/2010/main" val="1373389721"/>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preserve="1" userDrawn="1">
  <p:cSld name="24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16200000" flipV="1">
            <a:off x="-889312" y="889311"/>
            <a:ext cx="3257553" cy="1478929"/>
          </a:xfrm>
          <a:prstGeom prst="rect">
            <a:avLst/>
          </a:prstGeom>
        </p:spPr>
      </p:pic>
      <p:pic>
        <p:nvPicPr>
          <p:cNvPr id="3" name="Рисунок 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16200000">
            <a:off x="6854152" y="-2483291"/>
            <a:ext cx="1891417" cy="6858000"/>
          </a:xfrm>
          <a:prstGeom prst="rect">
            <a:avLst/>
          </a:prstGeom>
        </p:spPr>
      </p:pic>
      <p:pic>
        <p:nvPicPr>
          <p:cNvPr id="2" name="Рисунок 1"/>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414013" y="5081886"/>
            <a:ext cx="4427985" cy="1776114"/>
          </a:xfrm>
          <a:prstGeom prst="rect">
            <a:avLst/>
          </a:prstGeom>
        </p:spPr>
      </p:pic>
      <p:pic>
        <p:nvPicPr>
          <p:cNvPr id="7" name="Рисунок 6"/>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12.08.2026</a:t>
            </a:fld>
            <a:endParaRPr lang="ru-RU" dirty="0"/>
          </a:p>
        </p:txBody>
      </p:sp>
      <p:sp>
        <p:nvSpPr>
          <p:cNvPr id="5" name="Нижний колонтитул 4"/>
          <p:cNvSpPr>
            <a:spLocks noGrp="1"/>
          </p:cNvSpPr>
          <p:nvPr>
            <p:ph type="ftr" sz="quarter" idx="11"/>
          </p:nvPr>
        </p:nvSpPr>
        <p:spPr>
          <a:xfrm>
            <a:off x="4570605" y="6350000"/>
            <a:ext cx="4114800" cy="365125"/>
          </a:xfrm>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5" name="Рисунок 24"/>
          <p:cNvPicPr>
            <a:picLocks noChangeAspect="1"/>
          </p:cNvPicPr>
          <p:nvPr userDrawn="1"/>
        </p:nvPicPr>
        <p:blipFill rotWithShape="1">
          <a:blip r:embed="rId6" cstate="print">
            <a:extLst>
              <a:ext uri="{28A0092B-C50C-407E-A947-70E740481C1C}">
                <a14:useLocalDpi xmlns:a14="http://schemas.microsoft.com/office/drawing/2010/main" val="0"/>
              </a:ext>
            </a:extLst>
          </a:blip>
          <a:srcRect l="40300"/>
          <a:stretch/>
        </p:blipFill>
        <p:spPr>
          <a:xfrm>
            <a:off x="0" y="5344149"/>
            <a:ext cx="529385" cy="886742"/>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8" name="Рисунок 8"/>
          <p:cNvSpPr>
            <a:spLocks noGrp="1"/>
          </p:cNvSpPr>
          <p:nvPr>
            <p:ph type="pic" sz="quarter" idx="13"/>
          </p:nvPr>
        </p:nvSpPr>
        <p:spPr>
          <a:xfrm>
            <a:off x="7179597" y="2325182"/>
            <a:ext cx="4179887" cy="3462338"/>
          </a:xfrm>
        </p:spPr>
        <p:txBody>
          <a:bodyPr/>
          <a:lstStyle/>
          <a:p>
            <a:endParaRPr lang="ru-RU" dirty="0"/>
          </a:p>
        </p:txBody>
      </p:sp>
      <p:pic>
        <p:nvPicPr>
          <p:cNvPr id="29" name="Рисунок 28"/>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612335" y="587363"/>
            <a:ext cx="504825" cy="504825"/>
          </a:xfrm>
          <a:prstGeom prst="rect">
            <a:avLst/>
          </a:prstGeom>
        </p:spPr>
      </p:pic>
      <p:pic>
        <p:nvPicPr>
          <p:cNvPr id="31" name="Рисунок 30"/>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520241" y="1092188"/>
            <a:ext cx="862052" cy="866841"/>
          </a:xfrm>
          <a:prstGeom prst="rect">
            <a:avLst/>
          </a:prstGeom>
        </p:spPr>
      </p:pic>
      <p:pic>
        <p:nvPicPr>
          <p:cNvPr id="20" name="Рисунок 19"/>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1296650" y="1454"/>
            <a:ext cx="895350" cy="757467"/>
          </a:xfrm>
          <a:prstGeom prst="rect">
            <a:avLst/>
          </a:prstGeom>
        </p:spPr>
      </p:pic>
    </p:spTree>
    <p:extLst>
      <p:ext uri="{BB962C8B-B14F-4D97-AF65-F5344CB8AC3E}">
        <p14:creationId xmlns:p14="http://schemas.microsoft.com/office/powerpoint/2010/main" val="2539516280"/>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preserve="1" userDrawn="1">
  <p:cSld name="2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943475" y="0"/>
            <a:ext cx="7248525" cy="3745071"/>
          </a:xfrm>
          <a:prstGeom prst="rect">
            <a:avLst/>
          </a:prstGeom>
        </p:spPr>
      </p:pic>
      <p:pic>
        <p:nvPicPr>
          <p:cNvPr id="10" name="Рисунок 9"/>
          <p:cNvPicPr>
            <a:picLocks noChangeAspect="1"/>
          </p:cNvPicPr>
          <p:nvPr userDrawn="1"/>
        </p:nvPicPr>
        <p:blipFill rotWithShape="1">
          <a:blip r:embed="rId3" cstate="print">
            <a:extLst>
              <a:ext uri="{28A0092B-C50C-407E-A947-70E740481C1C}">
                <a14:useLocalDpi xmlns:a14="http://schemas.microsoft.com/office/drawing/2010/main" val="0"/>
              </a:ext>
            </a:extLst>
          </a:blip>
          <a:srcRect l="9330" b="32819"/>
          <a:stretch/>
        </p:blipFill>
        <p:spPr>
          <a:xfrm rot="5400000">
            <a:off x="-1567388" y="1568842"/>
            <a:ext cx="5748636" cy="2613860"/>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12.08.2026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0" name="Рисунок 8"/>
          <p:cNvSpPr>
            <a:spLocks noGrp="1"/>
          </p:cNvSpPr>
          <p:nvPr>
            <p:ph type="pic" sz="quarter" idx="13"/>
          </p:nvPr>
        </p:nvSpPr>
        <p:spPr>
          <a:xfrm>
            <a:off x="1379764" y="739549"/>
            <a:ext cx="9432713" cy="5047971"/>
          </a:xfrm>
        </p:spPr>
        <p:txBody>
          <a:bodyPr/>
          <a:lstStyle/>
          <a:p>
            <a:endParaRPr lang="ru-RU" dirty="0"/>
          </a:p>
        </p:txBody>
      </p:sp>
      <p:pic>
        <p:nvPicPr>
          <p:cNvPr id="14" name="Рисунок 1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8811081" y="3876675"/>
            <a:ext cx="2954244" cy="2981325"/>
          </a:xfrm>
          <a:prstGeom prst="rect">
            <a:avLst/>
          </a:prstGeom>
        </p:spPr>
      </p:pic>
      <p:pic>
        <p:nvPicPr>
          <p:cNvPr id="11" name="Рисунок 10"/>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3929062" y="5824364"/>
            <a:ext cx="4333875" cy="332264"/>
          </a:xfrm>
          <a:prstGeom prst="rect">
            <a:avLst/>
          </a:prstGeom>
        </p:spPr>
      </p:pic>
      <p:pic>
        <p:nvPicPr>
          <p:cNvPr id="15" name="Рисунок 14"/>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996164" y="311035"/>
            <a:ext cx="10058400" cy="138303"/>
          </a:xfrm>
          <a:prstGeom prst="rect">
            <a:avLst/>
          </a:prstGeom>
        </p:spPr>
      </p:pic>
      <p:pic>
        <p:nvPicPr>
          <p:cNvPr id="21" name="Рисунок 20"/>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74503" y="4272891"/>
            <a:ext cx="504825" cy="504825"/>
          </a:xfrm>
          <a:prstGeom prst="rect">
            <a:avLst/>
          </a:prstGeom>
        </p:spPr>
      </p:pic>
      <p:pic>
        <p:nvPicPr>
          <p:cNvPr id="23" name="Рисунок 22"/>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1460895" y="3011121"/>
            <a:ext cx="504825" cy="504825"/>
          </a:xfrm>
          <a:prstGeom prst="rect">
            <a:avLst/>
          </a:prstGeom>
        </p:spPr>
      </p:pic>
    </p:spTree>
    <p:extLst>
      <p:ext uri="{BB962C8B-B14F-4D97-AF65-F5344CB8AC3E}">
        <p14:creationId xmlns:p14="http://schemas.microsoft.com/office/powerpoint/2010/main" val="2694324400"/>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preserve="1" userDrawn="1">
  <p:cSld name="2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0800000">
            <a:off x="7069465" y="3401933"/>
            <a:ext cx="5122535" cy="3460557"/>
          </a:xfrm>
          <a:prstGeom prst="rect">
            <a:avLst/>
          </a:prstGeom>
        </p:spPr>
      </p:pic>
      <p:pic>
        <p:nvPicPr>
          <p:cNvPr id="9" name="Рисунок 8"/>
          <p:cNvPicPr>
            <a:picLocks noChangeAspect="1"/>
          </p:cNvPicPr>
          <p:nvPr userDrawn="1"/>
        </p:nvPicPr>
        <p:blipFill rotWithShape="1">
          <a:blip r:embed="rId3" cstate="print">
            <a:extLst>
              <a:ext uri="{28A0092B-C50C-407E-A947-70E740481C1C}">
                <a14:useLocalDpi xmlns:a14="http://schemas.microsoft.com/office/drawing/2010/main" val="0"/>
              </a:ext>
            </a:extLst>
          </a:blip>
          <a:srcRect l="22845" b="33611"/>
          <a:stretch/>
        </p:blipFill>
        <p:spPr>
          <a:xfrm rot="10800000" flipH="1">
            <a:off x="1" y="0"/>
            <a:ext cx="6477014" cy="3420126"/>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96650" y="1454"/>
            <a:ext cx="895350" cy="757467"/>
          </a:xfrm>
          <a:prstGeom prst="rect">
            <a:avLst/>
          </a:prstGeom>
        </p:spPr>
      </p:pic>
      <p:pic>
        <p:nvPicPr>
          <p:cNvPr id="8" name="Рисунок 7"/>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9576986" y="4281249"/>
            <a:ext cx="2167339" cy="2023753"/>
          </a:xfrm>
          <a:prstGeom prst="rect">
            <a:avLst/>
          </a:prstGeom>
        </p:spPr>
      </p:pic>
      <p:pic>
        <p:nvPicPr>
          <p:cNvPr id="10" name="Рисунок 9"/>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8515166" y="589583"/>
            <a:ext cx="479821" cy="479821"/>
          </a:xfrm>
          <a:prstGeom prst="rect">
            <a:avLst/>
          </a:prstGeom>
        </p:spPr>
      </p:pic>
      <p:pic>
        <p:nvPicPr>
          <p:cNvPr id="21" name="Рисунок 20"/>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945921" y="5538980"/>
            <a:ext cx="4289653" cy="509992"/>
          </a:xfrm>
          <a:prstGeom prst="rect">
            <a:avLst/>
          </a:prstGeom>
        </p:spPr>
      </p:pic>
    </p:spTree>
    <p:extLst>
      <p:ext uri="{BB962C8B-B14F-4D97-AF65-F5344CB8AC3E}">
        <p14:creationId xmlns:p14="http://schemas.microsoft.com/office/powerpoint/2010/main" val="2137368641"/>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preserve="1" userDrawn="1">
  <p:cSld name="27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rotWithShape="1">
          <a:blip r:embed="rId2">
            <a:extLst>
              <a:ext uri="{28A0092B-C50C-407E-A947-70E740481C1C}">
                <a14:useLocalDpi xmlns:a14="http://schemas.microsoft.com/office/drawing/2010/main" val="0"/>
              </a:ext>
            </a:extLst>
          </a:blip>
          <a:srcRect l="26858"/>
          <a:stretch/>
        </p:blipFill>
        <p:spPr>
          <a:xfrm>
            <a:off x="0" y="0"/>
            <a:ext cx="7810336" cy="6856546"/>
          </a:xfrm>
          <a:prstGeom prst="rect">
            <a:avLst/>
          </a:prstGeom>
        </p:spPr>
      </p:pic>
      <p:pic>
        <p:nvPicPr>
          <p:cNvPr id="7" name="Рисунок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12.08.2026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8" name="Рисунок 1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96650" y="1454"/>
            <a:ext cx="895350" cy="757467"/>
          </a:xfrm>
          <a:prstGeom prst="rect">
            <a:avLst/>
          </a:prstGeom>
        </p:spPr>
      </p:pic>
      <p:pic>
        <p:nvPicPr>
          <p:cNvPr id="3" name="Рисунок 2"/>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27308" y="489858"/>
            <a:ext cx="953552" cy="1884218"/>
          </a:xfrm>
          <a:prstGeom prst="rect">
            <a:avLst/>
          </a:prstGeom>
        </p:spPr>
      </p:pic>
      <p:pic>
        <p:nvPicPr>
          <p:cNvPr id="13" name="Рисунок 12"/>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618259" y="2508757"/>
            <a:ext cx="1771650" cy="210630"/>
          </a:xfrm>
          <a:prstGeom prst="rect">
            <a:avLst/>
          </a:prstGeom>
        </p:spPr>
      </p:pic>
      <p:pic>
        <p:nvPicPr>
          <p:cNvPr id="15" name="Рисунок 14"/>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16200000">
            <a:off x="10179243" y="3035913"/>
            <a:ext cx="2873086" cy="1152427"/>
          </a:xfrm>
          <a:prstGeom prst="rect">
            <a:avLst/>
          </a:prstGeom>
        </p:spPr>
      </p:pic>
      <p:pic>
        <p:nvPicPr>
          <p:cNvPr id="20" name="Рисунок 19"/>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8452570" y="2174169"/>
            <a:ext cx="2905845" cy="4683832"/>
          </a:xfrm>
          <a:prstGeom prst="rect">
            <a:avLst/>
          </a:prstGeom>
        </p:spPr>
      </p:pic>
      <p:pic>
        <p:nvPicPr>
          <p:cNvPr id="21" name="Рисунок 20"/>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3749002" y="5934162"/>
            <a:ext cx="4367314" cy="334827"/>
          </a:xfrm>
          <a:prstGeom prst="rect">
            <a:avLst/>
          </a:prstGeom>
        </p:spPr>
      </p:pic>
    </p:spTree>
    <p:extLst>
      <p:ext uri="{BB962C8B-B14F-4D97-AF65-F5344CB8AC3E}">
        <p14:creationId xmlns:p14="http://schemas.microsoft.com/office/powerpoint/2010/main" val="312493895"/>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preserve="1" userDrawn="1">
  <p:cSld name="Table_slide_orange">
    <p:spTree>
      <p:nvGrpSpPr>
        <p:cNvPr id="1" name=""/>
        <p:cNvGrpSpPr/>
        <p:nvPr/>
      </p:nvGrpSpPr>
      <p:grpSpPr>
        <a:xfrm>
          <a:off x="0" y="0"/>
          <a:ext cx="0" cy="0"/>
          <a:chOff x="0" y="0"/>
          <a:chExt cx="0" cy="0"/>
        </a:xfrm>
      </p:grpSpPr>
      <p:pic>
        <p:nvPicPr>
          <p:cNvPr id="9" name="Рисунок 8"/>
          <p:cNvPicPr>
            <a:picLocks noChangeAspect="1"/>
          </p:cNvPicPr>
          <p:nvPr userDrawn="1"/>
        </p:nvPicPr>
        <p:blipFill rotWithShape="1">
          <a:blip r:embed="rId2" cstate="print">
            <a:extLst>
              <a:ext uri="{28A0092B-C50C-407E-A947-70E740481C1C}">
                <a14:useLocalDpi xmlns:a14="http://schemas.microsoft.com/office/drawing/2010/main" val="0"/>
              </a:ext>
            </a:extLst>
          </a:blip>
          <a:srcRect r="44462"/>
          <a:stretch/>
        </p:blipFill>
        <p:spPr>
          <a:xfrm>
            <a:off x="9691991" y="2291422"/>
            <a:ext cx="2500009" cy="2762401"/>
          </a:xfrm>
          <a:prstGeom prst="rect">
            <a:avLst/>
          </a:prstGeom>
        </p:spPr>
      </p:pic>
      <p:pic>
        <p:nvPicPr>
          <p:cNvPr id="3" name="Рисунок 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10800000">
            <a:off x="0" y="0"/>
            <a:ext cx="5437762" cy="2468744"/>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96650" y="1454"/>
            <a:ext cx="895350" cy="757467"/>
          </a:xfrm>
          <a:prstGeom prst="rect">
            <a:avLst/>
          </a:prstGeom>
        </p:spPr>
      </p:pic>
      <p:pic>
        <p:nvPicPr>
          <p:cNvPr id="2" name="Рисунок 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0" y="3891573"/>
            <a:ext cx="1399137" cy="2976664"/>
          </a:xfrm>
          <a:prstGeom prst="rect">
            <a:avLst/>
          </a:prstGeom>
        </p:spPr>
      </p:pic>
      <p:pic>
        <p:nvPicPr>
          <p:cNvPr id="10" name="Рисунок 9"/>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4379270" y="6093118"/>
            <a:ext cx="3433459" cy="263232"/>
          </a:xfrm>
          <a:prstGeom prst="rect">
            <a:avLst/>
          </a:prstGeom>
        </p:spPr>
      </p:pic>
      <p:pic>
        <p:nvPicPr>
          <p:cNvPr id="11" name="Рисунок 10"/>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1370632" y="1730702"/>
            <a:ext cx="747385" cy="1476086"/>
          </a:xfrm>
          <a:prstGeom prst="rect">
            <a:avLst/>
          </a:prstGeom>
        </p:spPr>
      </p:pic>
    </p:spTree>
    <p:extLst>
      <p:ext uri="{BB962C8B-B14F-4D97-AF65-F5344CB8AC3E}">
        <p14:creationId xmlns:p14="http://schemas.microsoft.com/office/powerpoint/2010/main" val="3210315296"/>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preserve="1" userDrawn="1">
  <p:cSld name="bullet_points_orange">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5400000" flipH="1">
            <a:off x="917382" y="-917381"/>
            <a:ext cx="2289621" cy="4124382"/>
          </a:xfrm>
          <a:prstGeom prst="rect">
            <a:avLst/>
          </a:prstGeom>
        </p:spPr>
      </p:pic>
      <p:pic>
        <p:nvPicPr>
          <p:cNvPr id="3" name="Рисунок 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429813" y="4703591"/>
            <a:ext cx="4767943" cy="2164646"/>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677DD9B-16CA-464A-A3D4-4D175F1ACCD1}" type="datetimeFigureOut">
              <a:rPr lang="ru-RU" smtClean="0"/>
              <a:pPr/>
              <a:t>12.08.2026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464972" y="854730"/>
            <a:ext cx="921617" cy="1821115"/>
          </a:xfrm>
          <a:prstGeom prst="rect">
            <a:avLst/>
          </a:prstGeom>
        </p:spPr>
      </p:pic>
      <p:pic>
        <p:nvPicPr>
          <p:cNvPr id="18" name="Рисунок 17"/>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903490" y="4929562"/>
            <a:ext cx="1486403" cy="1387929"/>
          </a:xfrm>
          <a:prstGeom prst="rect">
            <a:avLst/>
          </a:prstGeom>
        </p:spPr>
      </p:pic>
    </p:spTree>
    <p:extLst>
      <p:ext uri="{BB962C8B-B14F-4D97-AF65-F5344CB8AC3E}">
        <p14:creationId xmlns:p14="http://schemas.microsoft.com/office/powerpoint/2010/main" val="96976386"/>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958672" y="0"/>
            <a:ext cx="2767693" cy="615404"/>
          </a:xfrm>
          <a:prstGeom prst="rect">
            <a:avLst/>
          </a:prstGeom>
        </p:spPr>
      </p:pic>
      <p:pic>
        <p:nvPicPr>
          <p:cNvPr id="11" name="Рисунок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 y="1975756"/>
            <a:ext cx="4344992" cy="4882243"/>
          </a:xfrm>
          <a:prstGeom prst="rect">
            <a:avLst/>
          </a:prstGeom>
        </p:spPr>
      </p:pic>
      <p:pic>
        <p:nvPicPr>
          <p:cNvPr id="8" name="Рисунок 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365125"/>
            <a:ext cx="12192000" cy="779463"/>
          </a:xfrm>
        </p:spPr>
        <p:txBody>
          <a:bodyPr/>
          <a:lstStyle>
            <a:lvl1pPr algn="ctr">
              <a:defRPr/>
            </a:lvl1pPr>
          </a:lstStyle>
          <a:p>
            <a:r>
              <a:rPr lang="da-DK" dirty="0"/>
              <a:t>Lorem ipsum dolor </a:t>
            </a:r>
            <a:endParaRPr lang="ru-RU" dirty="0"/>
          </a:p>
        </p:txBody>
      </p:sp>
      <p:sp>
        <p:nvSpPr>
          <p:cNvPr id="3" name="Объект 2"/>
          <p:cNvSpPr>
            <a:spLocks noGrp="1"/>
          </p:cNvSpPr>
          <p:nvPr>
            <p:ph sz="half" idx="1" hasCustomPrompt="1"/>
          </p:nvPr>
        </p:nvSpPr>
        <p:spPr>
          <a:xfrm>
            <a:off x="838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Объект 3"/>
          <p:cNvSpPr>
            <a:spLocks noGrp="1"/>
          </p:cNvSpPr>
          <p:nvPr>
            <p:ph sz="half" idx="2" hasCustomPrompt="1"/>
          </p:nvPr>
        </p:nvSpPr>
        <p:spPr>
          <a:xfrm>
            <a:off x="6172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Дата 4"/>
          <p:cNvSpPr>
            <a:spLocks noGrp="1"/>
          </p:cNvSpPr>
          <p:nvPr>
            <p:ph type="dt" sz="half" idx="10"/>
          </p:nvPr>
        </p:nvSpPr>
        <p:spPr/>
        <p:txBody>
          <a:bodyPr/>
          <a:lstStyle/>
          <a:p>
            <a:fld id="{0677DD9B-16CA-464A-A3D4-4D175F1ACCD1}" type="datetimeFigureOut">
              <a:rPr lang="ru-RU" smtClean="0"/>
              <a:t>12.08.2026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841792" y="1240320"/>
            <a:ext cx="330408" cy="330408"/>
          </a:xfrm>
          <a:prstGeom prst="rect">
            <a:avLst/>
          </a:prstGeom>
        </p:spPr>
      </p:pic>
      <p:pic>
        <p:nvPicPr>
          <p:cNvPr id="10" name="Рисунок 9"/>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224889" y="1330334"/>
            <a:ext cx="10058400" cy="138302"/>
          </a:xfrm>
          <a:prstGeom prst="rect">
            <a:avLst/>
          </a:prstGeom>
        </p:spPr>
      </p:pic>
      <p:pic>
        <p:nvPicPr>
          <p:cNvPr id="13" name="Рисунок 1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0" y="3747975"/>
            <a:ext cx="2233743" cy="2192791"/>
          </a:xfrm>
          <a:prstGeom prst="rect">
            <a:avLst/>
          </a:prstGeom>
        </p:spPr>
      </p:pic>
      <p:pic>
        <p:nvPicPr>
          <p:cNvPr id="14" name="Рисунок 13"/>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20832874" flipH="1">
            <a:off x="938553" y="4866917"/>
            <a:ext cx="1556017" cy="1616529"/>
          </a:xfrm>
          <a:prstGeom prst="rect">
            <a:avLst/>
          </a:prstGeom>
        </p:spPr>
      </p:pic>
      <p:pic>
        <p:nvPicPr>
          <p:cNvPr id="17" name="Рисунок 16"/>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794034" y="3469729"/>
            <a:ext cx="1265178" cy="2490107"/>
          </a:xfrm>
          <a:prstGeom prst="rect">
            <a:avLst/>
          </a:prstGeom>
        </p:spPr>
      </p:pic>
      <p:pic>
        <p:nvPicPr>
          <p:cNvPr id="18" name="Рисунок 17"/>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9680122" y="76215"/>
            <a:ext cx="751114" cy="751114"/>
          </a:xfrm>
          <a:prstGeom prst="rect">
            <a:avLst/>
          </a:prstGeom>
        </p:spPr>
      </p:pic>
    </p:spTree>
    <p:extLst>
      <p:ext uri="{BB962C8B-B14F-4D97-AF65-F5344CB8AC3E}">
        <p14:creationId xmlns:p14="http://schemas.microsoft.com/office/powerpoint/2010/main" val="19118654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7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3546882" cy="6858000"/>
          </a:xfrm>
          <a:prstGeom prst="rect">
            <a:avLst/>
          </a:prstGeom>
        </p:spPr>
      </p:pic>
      <p:pic>
        <p:nvPicPr>
          <p:cNvPr id="7" name="Рисунок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2187348" y="1738132"/>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469821" y="5648183"/>
            <a:ext cx="5252358" cy="262618"/>
          </a:xfrm>
          <a:prstGeom prst="rect">
            <a:avLst/>
          </a:prstGeom>
        </p:spPr>
      </p:pic>
      <p:pic>
        <p:nvPicPr>
          <p:cNvPr id="9" name="Рисунок 8"/>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rot="2325349">
            <a:off x="9456734" y="1616909"/>
            <a:ext cx="2058636" cy="4201298"/>
          </a:xfrm>
          <a:prstGeom prst="rect">
            <a:avLst/>
          </a:prstGeom>
        </p:spPr>
      </p:pic>
      <p:pic>
        <p:nvPicPr>
          <p:cNvPr id="10" name="Рисунок 9"/>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3325727">
            <a:off x="9439892" y="1537917"/>
            <a:ext cx="2092319" cy="4270039"/>
          </a:xfrm>
          <a:prstGeom prst="rect">
            <a:avLst/>
          </a:prstGeom>
        </p:spPr>
      </p:pic>
      <p:pic>
        <p:nvPicPr>
          <p:cNvPr id="2" name="Рисунок 1"/>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flipH="1">
            <a:off x="105843" y="3279407"/>
            <a:ext cx="2872260" cy="2872260"/>
          </a:xfrm>
          <a:prstGeom prst="rect">
            <a:avLst/>
          </a:prstGeom>
        </p:spPr>
      </p:pic>
      <p:pic>
        <p:nvPicPr>
          <p:cNvPr id="11" name="Рисунок 10"/>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459534" y="3972227"/>
            <a:ext cx="1371600" cy="1371600"/>
          </a:xfrm>
          <a:prstGeom prst="rect">
            <a:avLst/>
          </a:prstGeom>
        </p:spPr>
      </p:pic>
      <p:pic>
        <p:nvPicPr>
          <p:cNvPr id="12" name="Рисунок 11"/>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688757" y="286906"/>
            <a:ext cx="853216" cy="857956"/>
          </a:xfrm>
          <a:prstGeom prst="rect">
            <a:avLst/>
          </a:prstGeom>
        </p:spPr>
      </p:pic>
      <p:pic>
        <p:nvPicPr>
          <p:cNvPr id="13" name="Рисунок 12"/>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rot="12192444">
            <a:off x="1083050" y="1247203"/>
            <a:ext cx="399721" cy="375738"/>
          </a:xfrm>
          <a:prstGeom prst="rect">
            <a:avLst/>
          </a:prstGeom>
        </p:spPr>
      </p:pic>
      <p:pic>
        <p:nvPicPr>
          <p:cNvPr id="16" name="Рисунок 15"/>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rot="10800000">
            <a:off x="10259673" y="2281347"/>
            <a:ext cx="399721" cy="375738"/>
          </a:xfrm>
          <a:prstGeom prst="rect">
            <a:avLst/>
          </a:prstGeom>
        </p:spPr>
      </p:pic>
      <p:pic>
        <p:nvPicPr>
          <p:cNvPr id="17" name="Рисунок 16"/>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rot="8536621">
            <a:off x="317286" y="5563248"/>
            <a:ext cx="399721" cy="375738"/>
          </a:xfrm>
          <a:prstGeom prst="rect">
            <a:avLst/>
          </a:prstGeom>
        </p:spPr>
      </p:pic>
    </p:spTree>
    <p:extLst>
      <p:ext uri="{BB962C8B-B14F-4D97-AF65-F5344CB8AC3E}">
        <p14:creationId xmlns:p14="http://schemas.microsoft.com/office/powerpoint/2010/main" val="588536044"/>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176" y="1690688"/>
            <a:ext cx="2475652" cy="5167312"/>
          </a:xfrm>
          <a:prstGeom prst="rect">
            <a:avLst/>
          </a:prstGeom>
        </p:spPr>
      </p:pic>
      <p:pic>
        <p:nvPicPr>
          <p:cNvPr id="11" name="Рисунок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899924" y="0"/>
            <a:ext cx="2392152" cy="1044765"/>
          </a:xfrm>
          <a:prstGeom prst="rect">
            <a:avLst/>
          </a:prstGeom>
        </p:spPr>
      </p:pic>
      <p:pic>
        <p:nvPicPr>
          <p:cNvPr id="10" name="Рисунок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800100"/>
            <a:ext cx="10515600" cy="890588"/>
          </a:xfrm>
        </p:spPr>
        <p:txBody>
          <a:bodyPr/>
          <a:lstStyle>
            <a:lvl1pPr algn="ctr">
              <a:defRPr/>
            </a:lvl1pPr>
          </a:lstStyle>
          <a:p>
            <a:r>
              <a:rPr lang="en-US" dirty="0" err="1"/>
              <a:t>Lorem</a:t>
            </a:r>
            <a:r>
              <a:rPr lang="en-US" dirty="0"/>
              <a:t> </a:t>
            </a:r>
            <a:r>
              <a:rPr lang="en-US" dirty="0" err="1"/>
              <a:t>ipsum</a:t>
            </a:r>
            <a:r>
              <a:rPr lang="en-US" dirty="0"/>
              <a:t> dolor </a:t>
            </a:r>
            <a:endParaRPr lang="ru-RU" dirty="0"/>
          </a:p>
        </p:txBody>
      </p:sp>
      <p:sp>
        <p:nvSpPr>
          <p:cNvPr id="3" name="Текст 2"/>
          <p:cNvSpPr>
            <a:spLocks noGrp="1"/>
          </p:cNvSpPr>
          <p:nvPr>
            <p:ph type="body" idx="1" hasCustomPrompt="1"/>
          </p:nvPr>
        </p:nvSpPr>
        <p:spPr>
          <a:xfrm>
            <a:off x="839788" y="1844865"/>
            <a:ext cx="5157787" cy="504825"/>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4" name="Объект 3"/>
          <p:cNvSpPr>
            <a:spLocks noGrp="1"/>
          </p:cNvSpPr>
          <p:nvPr>
            <p:ph sz="half" idx="2" hasCustomPrompt="1"/>
          </p:nvPr>
        </p:nvSpPr>
        <p:spPr>
          <a:xfrm>
            <a:off x="839788" y="2645229"/>
            <a:ext cx="5157787"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Текст 4"/>
          <p:cNvSpPr>
            <a:spLocks noGrp="1"/>
          </p:cNvSpPr>
          <p:nvPr>
            <p:ph type="body" sz="quarter" idx="3" hasCustomPrompt="1"/>
          </p:nvPr>
        </p:nvSpPr>
        <p:spPr>
          <a:xfrm>
            <a:off x="6172200" y="1836738"/>
            <a:ext cx="5183188" cy="51295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6" name="Объект 5"/>
          <p:cNvSpPr>
            <a:spLocks noGrp="1"/>
          </p:cNvSpPr>
          <p:nvPr>
            <p:ph sz="quarter" idx="4" hasCustomPrompt="1"/>
          </p:nvPr>
        </p:nvSpPr>
        <p:spPr>
          <a:xfrm>
            <a:off x="6172200" y="2645229"/>
            <a:ext cx="5183188"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7" name="Дата 6"/>
          <p:cNvSpPr>
            <a:spLocks noGrp="1"/>
          </p:cNvSpPr>
          <p:nvPr>
            <p:ph type="dt" sz="half" idx="10"/>
          </p:nvPr>
        </p:nvSpPr>
        <p:spPr/>
        <p:txBody>
          <a:bodyPr/>
          <a:lstStyle/>
          <a:p>
            <a:fld id="{0677DD9B-16CA-464A-A3D4-4D175F1ACCD1}" type="datetimeFigureOut">
              <a:rPr lang="ru-RU" smtClean="0"/>
              <a:t>12.08.2026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flipV="1">
            <a:off x="1151164" y="5286489"/>
            <a:ext cx="4301613" cy="333375"/>
          </a:xfrm>
          <a:prstGeom prst="rect">
            <a:avLst/>
          </a:prstGeom>
        </p:spPr>
      </p:pic>
      <p:pic>
        <p:nvPicPr>
          <p:cNvPr id="13" name="Рисунок 12"/>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flipV="1">
            <a:off x="6733222" y="5286489"/>
            <a:ext cx="4301613" cy="333375"/>
          </a:xfrm>
          <a:prstGeom prst="rect">
            <a:avLst/>
          </a:prstGeom>
        </p:spPr>
      </p:pic>
      <p:pic>
        <p:nvPicPr>
          <p:cNvPr id="14" name="Рисунок 13"/>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V="1">
            <a:off x="0" y="1135877"/>
            <a:ext cx="2166257" cy="219033"/>
          </a:xfrm>
          <a:prstGeom prst="rect">
            <a:avLst/>
          </a:prstGeom>
        </p:spPr>
      </p:pic>
      <p:pic>
        <p:nvPicPr>
          <p:cNvPr id="15" name="Рисунок 14"/>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H="1" flipV="1">
            <a:off x="10025743" y="1135877"/>
            <a:ext cx="2166257" cy="219033"/>
          </a:xfrm>
          <a:prstGeom prst="rect">
            <a:avLst/>
          </a:prstGeom>
        </p:spPr>
      </p:pic>
      <p:pic>
        <p:nvPicPr>
          <p:cNvPr id="18" name="Рисунок 17"/>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4783590" y="4558958"/>
            <a:ext cx="2844800" cy="2121812"/>
          </a:xfrm>
          <a:prstGeom prst="rect">
            <a:avLst/>
          </a:prstGeom>
        </p:spPr>
      </p:pic>
      <p:pic>
        <p:nvPicPr>
          <p:cNvPr id="19" name="Рисунок 18"/>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419063" y="-94776"/>
            <a:ext cx="1761092" cy="1764827"/>
          </a:xfrm>
          <a:prstGeom prst="rect">
            <a:avLst/>
          </a:prstGeom>
        </p:spPr>
      </p:pic>
      <p:pic>
        <p:nvPicPr>
          <p:cNvPr id="20" name="Рисунок 19"/>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50369" y="4833257"/>
            <a:ext cx="2020458" cy="2024743"/>
          </a:xfrm>
          <a:prstGeom prst="rect">
            <a:avLst/>
          </a:prstGeom>
        </p:spPr>
      </p:pic>
    </p:spTree>
    <p:extLst>
      <p:ext uri="{BB962C8B-B14F-4D97-AF65-F5344CB8AC3E}">
        <p14:creationId xmlns:p14="http://schemas.microsoft.com/office/powerpoint/2010/main" val="2161324327"/>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grpSp>
        <p:nvGrpSpPr>
          <p:cNvPr id="16" name="Группа 15"/>
          <p:cNvGrpSpPr/>
          <p:nvPr userDrawn="1"/>
        </p:nvGrpSpPr>
        <p:grpSpPr>
          <a:xfrm>
            <a:off x="1662" y="0"/>
            <a:ext cx="12203414" cy="7137412"/>
            <a:chOff x="1662" y="0"/>
            <a:chExt cx="12203414" cy="7137412"/>
          </a:xfrm>
        </p:grpSpPr>
        <p:pic>
          <p:nvPicPr>
            <p:cNvPr id="7" name="Рисунок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8542" y="5514125"/>
              <a:ext cx="4214242" cy="1343875"/>
            </a:xfrm>
            <a:prstGeom prst="rect">
              <a:avLst/>
            </a:prstGeom>
          </p:spPr>
        </p:pic>
        <p:pic>
          <p:nvPicPr>
            <p:cNvPr id="8" name="Рисунок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715130" y="0"/>
              <a:ext cx="9485477" cy="6858000"/>
            </a:xfrm>
            <a:prstGeom prst="rect">
              <a:avLst/>
            </a:prstGeom>
          </p:spPr>
        </p:pic>
        <p:sp>
          <p:nvSpPr>
            <p:cNvPr id="9" name="TextBox 8"/>
            <p:cNvSpPr txBox="1"/>
            <p:nvPr userDrawn="1"/>
          </p:nvSpPr>
          <p:spPr>
            <a:xfrm>
              <a:off x="11632479" y="6374324"/>
              <a:ext cx="557934" cy="763088"/>
            </a:xfrm>
            <a:prstGeom prst="rect">
              <a:avLst/>
            </a:prstGeom>
            <a:noFill/>
          </p:spPr>
          <p:txBody>
            <a:bodyPr wrap="square" lIns="0" tIns="0" rIns="0" bIns="0" rtlCol="0">
              <a:noAutofit/>
            </a:bodyPr>
            <a:lstStyle/>
            <a:p>
              <a:pPr>
                <a:lnSpc>
                  <a:spcPct val="90000"/>
                </a:lnSpc>
                <a:spcAft>
                  <a:spcPts val="1000"/>
                </a:spcAft>
              </a:pPr>
              <a:r>
                <a:rPr lang="en-US" sz="2400" b="1" dirty="0">
                  <a:solidFill>
                    <a:schemeClr val="bg1"/>
                  </a:solidFill>
                  <a:latin typeface="Century Gothic" panose="020B0502020202020204" pitchFamily="34" charset="0"/>
                </a:rPr>
                <a:t>14</a:t>
              </a:r>
              <a:endParaRPr lang="ru-RU" sz="2400" b="1" dirty="0">
                <a:solidFill>
                  <a:schemeClr val="bg1"/>
                </a:solidFill>
                <a:latin typeface="Century Gothic" panose="020B0502020202020204" pitchFamily="34" charset="0"/>
              </a:endParaRPr>
            </a:p>
          </p:txBody>
        </p:sp>
        <p:pic>
          <p:nvPicPr>
            <p:cNvPr id="10" name="Рисунок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662" y="1344991"/>
              <a:ext cx="4716524" cy="5513009"/>
            </a:xfrm>
            <a:prstGeom prst="rect">
              <a:avLst/>
            </a:prstGeom>
          </p:spPr>
        </p:pic>
        <p:pic>
          <p:nvPicPr>
            <p:cNvPr id="11" name="Рисунок 10"/>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280880" y="0"/>
              <a:ext cx="8301547" cy="6858000"/>
            </a:xfrm>
            <a:prstGeom prst="rect">
              <a:avLst/>
            </a:prstGeom>
          </p:spPr>
        </p:pic>
        <p:pic>
          <p:nvPicPr>
            <p:cNvPr id="12" name="Рисунок 1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3802859" y="4014069"/>
              <a:ext cx="2046230" cy="2008716"/>
            </a:xfrm>
            <a:prstGeom prst="rect">
              <a:avLst/>
            </a:prstGeom>
          </p:spPr>
        </p:pic>
        <p:pic>
          <p:nvPicPr>
            <p:cNvPr id="13" name="Рисунок 12"/>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4281558" y="4593980"/>
              <a:ext cx="4762500" cy="247650"/>
            </a:xfrm>
            <a:prstGeom prst="rect">
              <a:avLst/>
            </a:prstGeom>
          </p:spPr>
        </p:pic>
        <p:pic>
          <p:nvPicPr>
            <p:cNvPr id="14" name="Рисунок 13"/>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662" y="620688"/>
              <a:ext cx="3280880" cy="853029"/>
            </a:xfrm>
            <a:prstGeom prst="rect">
              <a:avLst/>
            </a:prstGeom>
          </p:spPr>
        </p:pic>
        <p:pic>
          <p:nvPicPr>
            <p:cNvPr id="15" name="Рисунок 14"/>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9349030" y="1344991"/>
              <a:ext cx="2856046" cy="4262649"/>
            </a:xfrm>
            <a:prstGeom prst="rect">
              <a:avLst/>
            </a:prstGeom>
          </p:spPr>
        </p:pic>
      </p:grpSp>
      <p:pic>
        <p:nvPicPr>
          <p:cNvPr id="6" name="Рисунок 5"/>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930729" y="2680792"/>
            <a:ext cx="11259684"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12.08.2026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967601951"/>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preserve="1" userDrawn="1">
  <p:cSld name="More_text_green">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3" name="Дата 2"/>
          <p:cNvSpPr>
            <a:spLocks noGrp="1"/>
          </p:cNvSpPr>
          <p:nvPr>
            <p:ph type="dt" sz="half" idx="10"/>
          </p:nvPr>
        </p:nvSpPr>
        <p:spPr/>
        <p:txBody>
          <a:bodyPr/>
          <a:lstStyle/>
          <a:p>
            <a:fld id="{0677DD9B-16CA-464A-A3D4-4D175F1ACCD1}" type="datetimeFigureOut">
              <a:rPr lang="ru-RU" smtClean="0"/>
              <a:t>12.08.2026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8" name="Рисунок 1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16200000">
            <a:off x="-1255138" y="4566010"/>
            <a:ext cx="3228040" cy="717764"/>
          </a:xfrm>
          <a:prstGeom prst="rect">
            <a:avLst/>
          </a:prstGeom>
        </p:spPr>
      </p:pic>
      <p:pic>
        <p:nvPicPr>
          <p:cNvPr id="19" name="Рисунок 1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rot="10800000">
            <a:off x="11026374" y="0"/>
            <a:ext cx="1165626" cy="2432957"/>
          </a:xfrm>
          <a:prstGeom prst="rect">
            <a:avLst/>
          </a:prstGeom>
        </p:spPr>
      </p:pic>
      <p:pic>
        <p:nvPicPr>
          <p:cNvPr id="20" name="Рисунок 19"/>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3639" y="3061607"/>
            <a:ext cx="745042" cy="731383"/>
          </a:xfrm>
          <a:prstGeom prst="rect">
            <a:avLst/>
          </a:prstGeom>
        </p:spPr>
      </p:pic>
      <p:pic>
        <p:nvPicPr>
          <p:cNvPr id="21" name="Рисунок 20"/>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rot="13509013">
            <a:off x="11647456" y="1216478"/>
            <a:ext cx="261257" cy="245582"/>
          </a:xfrm>
          <a:prstGeom prst="rect">
            <a:avLst/>
          </a:prstGeom>
        </p:spPr>
      </p:pic>
      <p:pic>
        <p:nvPicPr>
          <p:cNvPr id="22" name="Рисунок 21"/>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944112" y="6101888"/>
            <a:ext cx="10058400" cy="138303"/>
          </a:xfrm>
          <a:prstGeom prst="rect">
            <a:avLst/>
          </a:prstGeom>
        </p:spPr>
      </p:pic>
    </p:spTree>
    <p:extLst>
      <p:ext uri="{BB962C8B-B14F-4D97-AF65-F5344CB8AC3E}">
        <p14:creationId xmlns:p14="http://schemas.microsoft.com/office/powerpoint/2010/main" val="2291275130"/>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preserve="1" userDrawn="1">
  <p:cSld name="1_bullet_points_orange">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H="1">
            <a:off x="8542137" y="1683882"/>
            <a:ext cx="3646161" cy="5184355"/>
          </a:xfrm>
          <a:prstGeom prst="rect">
            <a:avLst/>
          </a:prstGeom>
        </p:spPr>
      </p:pic>
      <p:pic>
        <p:nvPicPr>
          <p:cNvPr id="2" name="Рисунок 1"/>
          <p:cNvPicPr>
            <a:picLocks noChangeAspect="1"/>
          </p:cNvPicPr>
          <p:nvPr userDrawn="1"/>
        </p:nvPicPr>
        <p:blipFill rotWithShape="1">
          <a:blip r:embed="rId3">
            <a:extLst>
              <a:ext uri="{28A0092B-C50C-407E-A947-70E740481C1C}">
                <a14:useLocalDpi xmlns:a14="http://schemas.microsoft.com/office/drawing/2010/main" val="0"/>
              </a:ext>
            </a:extLst>
          </a:blip>
          <a:srcRect l="40196"/>
          <a:stretch/>
        </p:blipFill>
        <p:spPr>
          <a:xfrm>
            <a:off x="0" y="0"/>
            <a:ext cx="2676825" cy="6868237"/>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677DD9B-16CA-464A-A3D4-4D175F1ACCD1}" type="datetimeFigureOut">
              <a:rPr lang="ru-RU" smtClean="0"/>
              <a:pPr/>
              <a:t>12.08.2026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91223" y="3580588"/>
            <a:ext cx="1469114" cy="1442181"/>
          </a:xfrm>
          <a:prstGeom prst="rect">
            <a:avLst/>
          </a:prstGeom>
        </p:spPr>
      </p:pic>
      <p:pic>
        <p:nvPicPr>
          <p:cNvPr id="10" name="Рисунок 9"/>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3412672" y="5480877"/>
            <a:ext cx="5502728" cy="426461"/>
          </a:xfrm>
          <a:prstGeom prst="rect">
            <a:avLst/>
          </a:prstGeom>
        </p:spPr>
      </p:pic>
      <p:pic>
        <p:nvPicPr>
          <p:cNvPr id="12" name="Рисунок 11"/>
          <p:cNvPicPr>
            <a:picLocks noChangeAspect="1"/>
          </p:cNvPicPr>
          <p:nvPr userDrawn="1"/>
        </p:nvPicPr>
        <p:blipFill rotWithShape="1">
          <a:blip r:embed="rId7" cstate="print">
            <a:extLst>
              <a:ext uri="{28A0092B-C50C-407E-A947-70E740481C1C}">
                <a14:useLocalDpi xmlns:a14="http://schemas.microsoft.com/office/drawing/2010/main" val="0"/>
              </a:ext>
            </a:extLst>
          </a:blip>
          <a:srcRect t="52060"/>
          <a:stretch/>
        </p:blipFill>
        <p:spPr>
          <a:xfrm>
            <a:off x="9312208" y="-7790"/>
            <a:ext cx="2419661" cy="1162436"/>
          </a:xfrm>
          <a:prstGeom prst="rect">
            <a:avLst/>
          </a:prstGeom>
        </p:spPr>
      </p:pic>
      <p:pic>
        <p:nvPicPr>
          <p:cNvPr id="13" name="Рисунок 12"/>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2732146">
            <a:off x="1071856" y="4648048"/>
            <a:ext cx="883356" cy="965214"/>
          </a:xfrm>
          <a:prstGeom prst="rect">
            <a:avLst/>
          </a:prstGeom>
        </p:spPr>
      </p:pic>
      <p:pic>
        <p:nvPicPr>
          <p:cNvPr id="21" name="Рисунок 20"/>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rot="10800000">
            <a:off x="10796628" y="432393"/>
            <a:ext cx="1267035" cy="1384447"/>
          </a:xfrm>
          <a:prstGeom prst="rect">
            <a:avLst/>
          </a:prstGeom>
        </p:spPr>
      </p:pic>
    </p:spTree>
    <p:extLst>
      <p:ext uri="{BB962C8B-B14F-4D97-AF65-F5344CB8AC3E}">
        <p14:creationId xmlns:p14="http://schemas.microsoft.com/office/powerpoint/2010/main" val="3495440954"/>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type="titleOnly" preserve="1">
  <p:cSld name="3_Только заголовок">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H="1">
            <a:off x="5963211" y="0"/>
            <a:ext cx="6234545" cy="6858000"/>
          </a:xfrm>
          <a:prstGeom prst="rect">
            <a:avLst/>
          </a:prstGeom>
        </p:spPr>
      </p:pic>
      <p:pic>
        <p:nvPicPr>
          <p:cNvPr id="18" name="Рисунок 1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6234545" cy="6858000"/>
          </a:xfrm>
          <a:prstGeom prst="rect">
            <a:avLst/>
          </a:prstGeom>
        </p:spPr>
      </p:pic>
      <p:pic>
        <p:nvPicPr>
          <p:cNvPr id="6" name="Рисунок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12.08.2026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714750" y="4638614"/>
            <a:ext cx="4762500" cy="247650"/>
          </a:xfrm>
          <a:prstGeom prst="rect">
            <a:avLst/>
          </a:prstGeom>
        </p:spPr>
      </p:pic>
      <p:pic>
        <p:nvPicPr>
          <p:cNvPr id="22" name="Рисунок 21"/>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728173" y="781667"/>
            <a:ext cx="2049912" cy="1528940"/>
          </a:xfrm>
          <a:prstGeom prst="rect">
            <a:avLst/>
          </a:prstGeom>
        </p:spPr>
      </p:pic>
      <p:pic>
        <p:nvPicPr>
          <p:cNvPr id="24" name="Рисунок 23"/>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rot="2753768">
            <a:off x="2613168" y="2819398"/>
            <a:ext cx="1217239" cy="1330036"/>
          </a:xfrm>
          <a:prstGeom prst="rect">
            <a:avLst/>
          </a:prstGeom>
        </p:spPr>
      </p:pic>
      <p:pic>
        <p:nvPicPr>
          <p:cNvPr id="25" name="Рисунок 24"/>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flipH="1">
            <a:off x="6774727" y="3365255"/>
            <a:ext cx="3485354" cy="3492745"/>
          </a:xfrm>
          <a:prstGeom prst="rect">
            <a:avLst/>
          </a:prstGeom>
        </p:spPr>
      </p:pic>
      <p:pic>
        <p:nvPicPr>
          <p:cNvPr id="26" name="Рисунок 25"/>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9284770" y="2089915"/>
            <a:ext cx="1526459" cy="1498474"/>
          </a:xfrm>
          <a:prstGeom prst="rect">
            <a:avLst/>
          </a:prstGeom>
        </p:spPr>
      </p:pic>
      <p:pic>
        <p:nvPicPr>
          <p:cNvPr id="27" name="Рисунок 26"/>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rot="2432630">
            <a:off x="60942" y="3700067"/>
            <a:ext cx="2393137" cy="2519758"/>
          </a:xfrm>
          <a:prstGeom prst="rect">
            <a:avLst/>
          </a:prstGeom>
        </p:spPr>
      </p:pic>
      <p:pic>
        <p:nvPicPr>
          <p:cNvPr id="23" name="Рисунок 22"/>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91171" y="219861"/>
            <a:ext cx="3171808" cy="5436172"/>
          </a:xfrm>
          <a:prstGeom prst="rect">
            <a:avLst/>
          </a:prstGeom>
        </p:spPr>
      </p:pic>
      <p:pic>
        <p:nvPicPr>
          <p:cNvPr id="28" name="Рисунок 27"/>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rot="5400000" flipV="1">
            <a:off x="5259153" y="796258"/>
            <a:ext cx="1771650" cy="179134"/>
          </a:xfrm>
          <a:prstGeom prst="rect">
            <a:avLst/>
          </a:prstGeom>
        </p:spPr>
      </p:pic>
      <p:pic>
        <p:nvPicPr>
          <p:cNvPr id="29" name="Рисунок 28"/>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9728173" y="244303"/>
            <a:ext cx="293061" cy="293061"/>
          </a:xfrm>
          <a:prstGeom prst="rect">
            <a:avLst/>
          </a:prstGeom>
        </p:spPr>
      </p:pic>
      <p:pic>
        <p:nvPicPr>
          <p:cNvPr id="30" name="Рисунок 29"/>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3109313" y="5902441"/>
            <a:ext cx="293061" cy="293061"/>
          </a:xfrm>
          <a:prstGeom prst="rect">
            <a:avLst/>
          </a:prstGeom>
        </p:spPr>
      </p:pic>
      <p:pic>
        <p:nvPicPr>
          <p:cNvPr id="31" name="Рисунок 30"/>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412377" y="302507"/>
            <a:ext cx="293061" cy="293061"/>
          </a:xfrm>
          <a:prstGeom prst="rect">
            <a:avLst/>
          </a:prstGeom>
        </p:spPr>
      </p:pic>
      <p:pic>
        <p:nvPicPr>
          <p:cNvPr id="32" name="Рисунок 31"/>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97353" y="3365255"/>
            <a:ext cx="425845" cy="425845"/>
          </a:xfrm>
          <a:prstGeom prst="rect">
            <a:avLst/>
          </a:prstGeom>
        </p:spPr>
      </p:pic>
      <p:pic>
        <p:nvPicPr>
          <p:cNvPr id="34" name="Рисунок 33"/>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1497371" y="281212"/>
            <a:ext cx="425845" cy="425845"/>
          </a:xfrm>
          <a:prstGeom prst="rect">
            <a:avLst/>
          </a:prstGeom>
        </p:spPr>
      </p:pic>
    </p:spTree>
    <p:extLst>
      <p:ext uri="{BB962C8B-B14F-4D97-AF65-F5344CB8AC3E}">
        <p14:creationId xmlns:p14="http://schemas.microsoft.com/office/powerpoint/2010/main" val="3083585747"/>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type="titleOnly" preserve="1">
  <p:cSld name="4_Только заголовок">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721" y="-4824"/>
            <a:ext cx="4208232" cy="3633107"/>
          </a:xfrm>
          <a:prstGeom prst="rect">
            <a:avLst/>
          </a:prstGeom>
        </p:spPr>
      </p:pic>
      <p:pic>
        <p:nvPicPr>
          <p:cNvPr id="11" name="Рисунок 10"/>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870976" y="4919648"/>
            <a:ext cx="4463143" cy="223157"/>
          </a:xfrm>
          <a:prstGeom prst="rect">
            <a:avLst/>
          </a:prstGeom>
        </p:spPr>
      </p:pic>
      <p:pic>
        <p:nvPicPr>
          <p:cNvPr id="9" name="Рисунок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876170" y="1589976"/>
            <a:ext cx="8452757" cy="2625637"/>
          </a:xfrm>
          <a:prstGeom prst="rect">
            <a:avLst/>
          </a:prstGeom>
        </p:spPr>
      </p:pic>
      <p:pic>
        <p:nvPicPr>
          <p:cNvPr id="8" name="Рисунок 7"/>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516826" y="-4824"/>
            <a:ext cx="5675174" cy="6858000"/>
          </a:xfrm>
          <a:prstGeom prst="rect">
            <a:avLst/>
          </a:prstGeom>
        </p:spPr>
      </p:pic>
      <p:pic>
        <p:nvPicPr>
          <p:cNvPr id="6" name="Рисунок 5"/>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12.08.2026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7" name="Рисунок 6"/>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flipH="1">
            <a:off x="2721" y="2442748"/>
            <a:ext cx="4035879" cy="4415252"/>
          </a:xfrm>
          <a:prstGeom prst="rect">
            <a:avLst/>
          </a:prstGeom>
        </p:spPr>
      </p:pic>
      <p:pic>
        <p:nvPicPr>
          <p:cNvPr id="10" name="Рисунок 9"/>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480311" y="819166"/>
            <a:ext cx="476250" cy="447675"/>
          </a:xfrm>
          <a:prstGeom prst="rect">
            <a:avLst/>
          </a:prstGeom>
        </p:spPr>
      </p:pic>
      <p:pic>
        <p:nvPicPr>
          <p:cNvPr id="33" name="Рисунок 32"/>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19059666">
            <a:off x="10752610" y="493330"/>
            <a:ext cx="476250" cy="447675"/>
          </a:xfrm>
          <a:prstGeom prst="rect">
            <a:avLst/>
          </a:prstGeom>
        </p:spPr>
      </p:pic>
      <p:pic>
        <p:nvPicPr>
          <p:cNvPr id="35" name="Рисунок 34"/>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20020409">
            <a:off x="3595910" y="5758549"/>
            <a:ext cx="476250" cy="447675"/>
          </a:xfrm>
          <a:prstGeom prst="rect">
            <a:avLst/>
          </a:prstGeom>
        </p:spPr>
      </p:pic>
      <p:pic>
        <p:nvPicPr>
          <p:cNvPr id="12" name="Рисунок 11"/>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3030128" y="1069610"/>
            <a:ext cx="982421" cy="987879"/>
          </a:xfrm>
          <a:prstGeom prst="rect">
            <a:avLst/>
          </a:prstGeom>
        </p:spPr>
      </p:pic>
      <p:pic>
        <p:nvPicPr>
          <p:cNvPr id="36" name="Рисунок 35"/>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rot="17860171">
            <a:off x="9421231" y="5794673"/>
            <a:ext cx="982421" cy="987879"/>
          </a:xfrm>
          <a:prstGeom prst="rect">
            <a:avLst/>
          </a:prstGeom>
        </p:spPr>
      </p:pic>
      <p:pic>
        <p:nvPicPr>
          <p:cNvPr id="14" name="Рисунок 13"/>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5815499" y="5665000"/>
            <a:ext cx="4762500" cy="247650"/>
          </a:xfrm>
          <a:prstGeom prst="rect">
            <a:avLst/>
          </a:prstGeom>
        </p:spPr>
      </p:pic>
    </p:spTree>
    <p:extLst>
      <p:ext uri="{BB962C8B-B14F-4D97-AF65-F5344CB8AC3E}">
        <p14:creationId xmlns:p14="http://schemas.microsoft.com/office/powerpoint/2010/main" val="3154833767"/>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type="titleOnly" preserve="1">
  <p:cSld name="1_Только заголовок">
    <p:spTree>
      <p:nvGrpSpPr>
        <p:cNvPr id="1" name=""/>
        <p:cNvGrpSpPr/>
        <p:nvPr/>
      </p:nvGrpSpPr>
      <p:grpSpPr>
        <a:xfrm>
          <a:off x="0" y="0"/>
          <a:ext cx="0" cy="0"/>
          <a:chOff x="0" y="0"/>
          <a:chExt cx="0" cy="0"/>
        </a:xfrm>
      </p:grpSpPr>
      <p:grpSp>
        <p:nvGrpSpPr>
          <p:cNvPr id="31" name="Группа 30"/>
          <p:cNvGrpSpPr/>
          <p:nvPr userDrawn="1"/>
        </p:nvGrpSpPr>
        <p:grpSpPr>
          <a:xfrm>
            <a:off x="-3645" y="0"/>
            <a:ext cx="12194058" cy="6857999"/>
            <a:chOff x="-3645" y="0"/>
            <a:chExt cx="12194058" cy="6857999"/>
          </a:xfrm>
        </p:grpSpPr>
        <p:pic>
          <p:nvPicPr>
            <p:cNvPr id="17" name="Рисунок 1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79997" y="0"/>
              <a:ext cx="10058400" cy="6613398"/>
            </a:xfrm>
            <a:prstGeom prst="rect">
              <a:avLst/>
            </a:prstGeom>
          </p:spPr>
        </p:pic>
        <p:cxnSp>
          <p:nvCxnSpPr>
            <p:cNvPr id="18" name="Linie"/>
            <p:cNvCxnSpPr/>
            <p:nvPr userDrawn="1"/>
          </p:nvCxnSpPr>
          <p:spPr bwMode="gray">
            <a:xfrm>
              <a:off x="375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cxnSp>
          <p:nvCxnSpPr>
            <p:cNvPr id="19" name="Linie"/>
            <p:cNvCxnSpPr/>
            <p:nvPr userDrawn="1"/>
          </p:nvCxnSpPr>
          <p:spPr bwMode="gray">
            <a:xfrm>
              <a:off x="681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grpSp>
          <p:nvGrpSpPr>
            <p:cNvPr id="20" name="Quotation"/>
            <p:cNvGrpSpPr>
              <a:grpSpLocks noChangeAspect="1"/>
            </p:cNvGrpSpPr>
            <p:nvPr userDrawn="1"/>
          </p:nvGrpSpPr>
          <p:grpSpPr bwMode="gray">
            <a:xfrm>
              <a:off x="5771170" y="1357295"/>
              <a:ext cx="648072" cy="543406"/>
              <a:chOff x="537029" y="1572196"/>
              <a:chExt cx="1010860" cy="847602"/>
            </a:xfrm>
            <a:solidFill>
              <a:srgbClr val="083551"/>
            </a:solidFill>
          </p:grpSpPr>
          <p:sp>
            <p:nvSpPr>
              <p:cNvPr id="21" name="Apostrophe"/>
              <p:cNvSpPr/>
              <p:nvPr/>
            </p:nvSpPr>
            <p:spPr bwMode="gray">
              <a:xfrm>
                <a:off x="537029"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1" y="580653"/>
                    </a:cubicBezTo>
                    <a:lnTo>
                      <a:pt x="0" y="453991"/>
                    </a:lnTo>
                    <a:cubicBezTo>
                      <a:pt x="55029" y="428374"/>
                      <a:pt x="92862" y="402875"/>
                      <a:pt x="113498" y="377495"/>
                    </a:cubicBezTo>
                    <a:cubicBezTo>
                      <a:pt x="134134" y="352115"/>
                      <a:pt x="145638" y="322110"/>
                      <a:pt x="148010"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sp>
            <p:nvSpPr>
              <p:cNvPr id="22" name="Apostrophe"/>
              <p:cNvSpPr/>
              <p:nvPr/>
            </p:nvSpPr>
            <p:spPr bwMode="gray">
              <a:xfrm>
                <a:off x="1081091"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0" y="580653"/>
                    </a:cubicBezTo>
                    <a:lnTo>
                      <a:pt x="0" y="453991"/>
                    </a:lnTo>
                    <a:cubicBezTo>
                      <a:pt x="55029" y="428374"/>
                      <a:pt x="92861" y="402875"/>
                      <a:pt x="113497" y="377495"/>
                    </a:cubicBezTo>
                    <a:cubicBezTo>
                      <a:pt x="134133" y="352115"/>
                      <a:pt x="145637" y="322110"/>
                      <a:pt x="148009"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grpSp>
        <p:pic>
          <p:nvPicPr>
            <p:cNvPr id="23" name="Рисунок 2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189938" y="0"/>
              <a:ext cx="1000475" cy="842400"/>
            </a:xfrm>
            <a:prstGeom prst="rect">
              <a:avLst/>
            </a:prstGeom>
          </p:spPr>
        </p:pic>
        <p:pic>
          <p:nvPicPr>
            <p:cNvPr id="24" name="Рисунок 2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645" y="2828916"/>
              <a:ext cx="3290539" cy="4029083"/>
            </a:xfrm>
            <a:prstGeom prst="rect">
              <a:avLst/>
            </a:prstGeom>
          </p:spPr>
        </p:pic>
        <p:pic>
          <p:nvPicPr>
            <p:cNvPr id="25" name="Рисунок 24"/>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123835" y="922847"/>
              <a:ext cx="864096" cy="868896"/>
            </a:xfrm>
            <a:prstGeom prst="rect">
              <a:avLst/>
            </a:prstGeom>
          </p:spPr>
        </p:pic>
        <p:pic>
          <p:nvPicPr>
            <p:cNvPr id="26" name="Рисунок 25"/>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rot="18661869" flipH="1">
              <a:off x="1384363" y="73698"/>
              <a:ext cx="685654" cy="2316366"/>
            </a:xfrm>
            <a:prstGeom prst="rect">
              <a:avLst/>
            </a:prstGeom>
          </p:spPr>
        </p:pic>
        <p:pic>
          <p:nvPicPr>
            <p:cNvPr id="27" name="Рисунок 26"/>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299655" y="1892377"/>
              <a:ext cx="454572" cy="427298"/>
            </a:xfrm>
            <a:prstGeom prst="rect">
              <a:avLst/>
            </a:prstGeom>
          </p:spPr>
        </p:pic>
        <p:pic>
          <p:nvPicPr>
            <p:cNvPr id="28" name="Рисунок 27"/>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18569583">
              <a:off x="10143269" y="5805264"/>
              <a:ext cx="454572" cy="427298"/>
            </a:xfrm>
            <a:prstGeom prst="rect">
              <a:avLst/>
            </a:prstGeom>
          </p:spPr>
        </p:pic>
        <p:pic>
          <p:nvPicPr>
            <p:cNvPr id="29" name="Рисунок 28"/>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12041358">
              <a:off x="7319342" y="168829"/>
              <a:ext cx="454572" cy="427298"/>
            </a:xfrm>
            <a:prstGeom prst="rect">
              <a:avLst/>
            </a:prstGeom>
          </p:spPr>
        </p:pic>
        <p:pic>
          <p:nvPicPr>
            <p:cNvPr id="30" name="Рисунок 29"/>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505348" y="2828916"/>
              <a:ext cx="1586211" cy="1586211"/>
            </a:xfrm>
            <a:prstGeom prst="rect">
              <a:avLst/>
            </a:prstGeom>
          </p:spPr>
        </p:pic>
      </p:grpSp>
      <p:pic>
        <p:nvPicPr>
          <p:cNvPr id="6" name="Рисунок 5"/>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2176337" y="2122106"/>
            <a:ext cx="7947498" cy="2271779"/>
          </a:xfrm>
        </p:spPr>
        <p:txBody>
          <a:bodyPr/>
          <a:lstStyle>
            <a:lvl1pPr algn="ctr">
              <a:defRPr sz="2400"/>
            </a:lvl1pPr>
          </a:lstStyle>
          <a:p>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r>
              <a:rPr lang="en-US" dirty="0" err="1"/>
              <a:t>Ut</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12.08.2026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911224346"/>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preserve="1" userDrawn="1">
  <p:cSld name="2_Только заголовок">
    <p:spTree>
      <p:nvGrpSpPr>
        <p:cNvPr id="1" name=""/>
        <p:cNvGrpSpPr/>
        <p:nvPr/>
      </p:nvGrpSpPr>
      <p:grpSpPr>
        <a:xfrm>
          <a:off x="0" y="0"/>
          <a:ext cx="0" cy="0"/>
          <a:chOff x="0" y="0"/>
          <a:chExt cx="0" cy="0"/>
        </a:xfrm>
      </p:grpSpPr>
      <p:grpSp>
        <p:nvGrpSpPr>
          <p:cNvPr id="9" name="Группа 8"/>
          <p:cNvGrpSpPr/>
          <p:nvPr userDrawn="1"/>
        </p:nvGrpSpPr>
        <p:grpSpPr>
          <a:xfrm>
            <a:off x="1773909" y="1035687"/>
            <a:ext cx="9793906" cy="5054351"/>
            <a:chOff x="1773909" y="1035687"/>
            <a:chExt cx="9793906" cy="5054351"/>
          </a:xfrm>
        </p:grpSpPr>
        <p:pic>
          <p:nvPicPr>
            <p:cNvPr id="35" name="Рисунок 3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5400000" flipH="1">
              <a:off x="8570619" y="3056386"/>
              <a:ext cx="1010782" cy="4981192"/>
            </a:xfrm>
            <a:prstGeom prst="rect">
              <a:avLst/>
            </a:prstGeom>
          </p:spPr>
        </p:pic>
        <p:pic>
          <p:nvPicPr>
            <p:cNvPr id="36" name="Рисунок 3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16200000">
              <a:off x="8571567" y="1731302"/>
              <a:ext cx="1010095" cy="4982400"/>
            </a:xfrm>
            <a:prstGeom prst="rect">
              <a:avLst/>
            </a:prstGeom>
          </p:spPr>
        </p:pic>
        <p:pic>
          <p:nvPicPr>
            <p:cNvPr id="37" name="Рисунок 36"/>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rot="5400000">
              <a:off x="8563375" y="399375"/>
              <a:ext cx="1025673" cy="4982400"/>
            </a:xfrm>
            <a:prstGeom prst="rect">
              <a:avLst/>
            </a:prstGeom>
          </p:spPr>
        </p:pic>
        <p:pic>
          <p:nvPicPr>
            <p:cNvPr id="38" name="Рисунок 37"/>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rot="5400000">
              <a:off x="8561805" y="-941509"/>
              <a:ext cx="1028008" cy="4982400"/>
            </a:xfrm>
            <a:prstGeom prst="rect">
              <a:avLst/>
            </a:prstGeom>
          </p:spPr>
        </p:pic>
        <p:pic>
          <p:nvPicPr>
            <p:cNvPr id="39" name="Рисунок 38"/>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2293817" y="5036673"/>
              <a:ext cx="1007721" cy="1020619"/>
            </a:xfrm>
            <a:prstGeom prst="rect">
              <a:avLst/>
            </a:prstGeom>
          </p:spPr>
        </p:pic>
        <p:pic>
          <p:nvPicPr>
            <p:cNvPr id="40" name="Рисунок 39"/>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flipH="1">
              <a:off x="3854030" y="5064725"/>
              <a:ext cx="80797" cy="1025313"/>
            </a:xfrm>
            <a:prstGeom prst="rect">
              <a:avLst/>
            </a:prstGeom>
          </p:spPr>
        </p:pic>
        <p:pic>
          <p:nvPicPr>
            <p:cNvPr id="41" name="Рисунок 40"/>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306194" y="1039204"/>
              <a:ext cx="982966" cy="982966"/>
            </a:xfrm>
            <a:prstGeom prst="rect">
              <a:avLst/>
            </a:prstGeom>
          </p:spPr>
        </p:pic>
        <p:pic>
          <p:nvPicPr>
            <p:cNvPr id="42" name="Рисунок 41"/>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304234" y="2365680"/>
              <a:ext cx="986886" cy="986886"/>
            </a:xfrm>
            <a:prstGeom prst="rect">
              <a:avLst/>
            </a:prstGeom>
          </p:spPr>
        </p:pic>
        <p:pic>
          <p:nvPicPr>
            <p:cNvPr id="43" name="Рисунок 42"/>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2292932" y="3701015"/>
              <a:ext cx="1009490" cy="1009490"/>
            </a:xfrm>
            <a:prstGeom prst="rect">
              <a:avLst/>
            </a:prstGeom>
          </p:spPr>
        </p:pic>
        <p:pic>
          <p:nvPicPr>
            <p:cNvPr id="44" name="Рисунок 4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853388" y="3692760"/>
              <a:ext cx="82080" cy="1026000"/>
            </a:xfrm>
            <a:prstGeom prst="rect">
              <a:avLst/>
            </a:prstGeom>
          </p:spPr>
        </p:pic>
        <p:pic>
          <p:nvPicPr>
            <p:cNvPr id="45" name="Рисунок 44"/>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854828" y="1035687"/>
              <a:ext cx="79200" cy="990000"/>
            </a:xfrm>
            <a:prstGeom prst="rect">
              <a:avLst/>
            </a:prstGeom>
          </p:spPr>
        </p:pic>
        <p:pic>
          <p:nvPicPr>
            <p:cNvPr id="46" name="Рисунок 45"/>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773909" y="1431007"/>
              <a:ext cx="310376" cy="2827527"/>
            </a:xfrm>
            <a:prstGeom prst="rect">
              <a:avLst/>
            </a:prstGeom>
          </p:spPr>
        </p:pic>
        <p:pic>
          <p:nvPicPr>
            <p:cNvPr id="47" name="Рисунок 46"/>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854828" y="2364123"/>
              <a:ext cx="79200" cy="990000"/>
            </a:xfrm>
            <a:prstGeom prst="rect">
              <a:avLst/>
            </a:prstGeom>
          </p:spPr>
        </p:pic>
      </p:grpSp>
      <p:grpSp>
        <p:nvGrpSpPr>
          <p:cNvPr id="8" name="Группа 7"/>
          <p:cNvGrpSpPr/>
          <p:nvPr userDrawn="1"/>
        </p:nvGrpSpPr>
        <p:grpSpPr>
          <a:xfrm>
            <a:off x="0" y="345746"/>
            <a:ext cx="12197756" cy="269562"/>
            <a:chOff x="0" y="345746"/>
            <a:chExt cx="12197756" cy="269562"/>
          </a:xfrm>
        </p:grpSpPr>
        <p:pic>
          <p:nvPicPr>
            <p:cNvPr id="33" name="Рисунок 32"/>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0" y="345746"/>
              <a:ext cx="2666000" cy="269562"/>
            </a:xfrm>
            <a:prstGeom prst="rect">
              <a:avLst/>
            </a:prstGeom>
          </p:spPr>
        </p:pic>
        <p:pic>
          <p:nvPicPr>
            <p:cNvPr id="34" name="Рисунок 33"/>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flipH="1">
              <a:off x="9531756" y="345746"/>
              <a:ext cx="2666000" cy="269562"/>
            </a:xfrm>
            <a:prstGeom prst="rect">
              <a:avLst/>
            </a:prstGeom>
          </p:spPr>
        </p:pic>
      </p:grpSp>
      <p:pic>
        <p:nvPicPr>
          <p:cNvPr id="32" name="Рисунок 31"/>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rot="10800000">
            <a:off x="5177281" y="6130057"/>
            <a:ext cx="1689259" cy="737779"/>
          </a:xfrm>
          <a:prstGeom prst="rect">
            <a:avLst/>
          </a:prstGeom>
        </p:spPr>
      </p:pic>
      <p:pic>
        <p:nvPicPr>
          <p:cNvPr id="6" name="Рисунок 5"/>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187780"/>
            <a:ext cx="12190413" cy="628650"/>
          </a:xfrm>
        </p:spPr>
        <p:txBody>
          <a:bodyPr/>
          <a:lstStyle>
            <a:lvl1pPr algn="ctr">
              <a:defRPr/>
            </a:lvl1pPr>
          </a:lstStyle>
          <a:p>
            <a:r>
              <a:rPr lang="da-DK" dirty="0"/>
              <a:t>Lorem ipsum dolor sit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12.08.2026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1" name="Текст 10"/>
          <p:cNvSpPr>
            <a:spLocks noGrp="1"/>
          </p:cNvSpPr>
          <p:nvPr>
            <p:ph type="body" sz="quarter" idx="13" hasCustomPrompt="1"/>
          </p:nvPr>
        </p:nvSpPr>
        <p:spPr>
          <a:xfrm>
            <a:off x="6767513" y="115093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8" name="Текст 10"/>
          <p:cNvSpPr>
            <a:spLocks noGrp="1"/>
          </p:cNvSpPr>
          <p:nvPr>
            <p:ph type="body" sz="quarter" idx="14" hasCustomPrompt="1"/>
          </p:nvPr>
        </p:nvSpPr>
        <p:spPr>
          <a:xfrm>
            <a:off x="6767512" y="253840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9" name="Текст 10"/>
          <p:cNvSpPr>
            <a:spLocks noGrp="1"/>
          </p:cNvSpPr>
          <p:nvPr>
            <p:ph type="body" sz="quarter" idx="15" hasCustomPrompt="1"/>
          </p:nvPr>
        </p:nvSpPr>
        <p:spPr>
          <a:xfrm>
            <a:off x="6767512" y="3838319"/>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0" name="Текст 10"/>
          <p:cNvSpPr>
            <a:spLocks noGrp="1"/>
          </p:cNvSpPr>
          <p:nvPr>
            <p:ph type="body" sz="quarter" idx="16" hasCustomPrompt="1"/>
          </p:nvPr>
        </p:nvSpPr>
        <p:spPr>
          <a:xfrm>
            <a:off x="6767511" y="5145150"/>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13" name="Текст 12"/>
          <p:cNvSpPr>
            <a:spLocks noGrp="1"/>
          </p:cNvSpPr>
          <p:nvPr>
            <p:ph type="body" sz="quarter" idx="17" hasCustomPrompt="1"/>
          </p:nvPr>
        </p:nvSpPr>
        <p:spPr>
          <a:xfrm>
            <a:off x="143356" y="2480271"/>
            <a:ext cx="1480518" cy="729000"/>
          </a:xfrm>
        </p:spPr>
        <p:txBody>
          <a:bodyPr>
            <a:noAutofit/>
          </a:bodyPr>
          <a:lstStyle>
            <a:lvl1pPr>
              <a:defRPr sz="1400" b="1"/>
            </a:lvl1pPr>
          </a:lstStyle>
          <a:p>
            <a:pPr lvl="0"/>
            <a:r>
              <a:rPr lang="da-DK" dirty="0"/>
              <a:t>Lorem ipsum dolor sit amet</a:t>
            </a:r>
            <a:endParaRPr lang="ru-RU" dirty="0"/>
          </a:p>
        </p:txBody>
      </p:sp>
      <p:sp>
        <p:nvSpPr>
          <p:cNvPr id="51" name="Текст 12"/>
          <p:cNvSpPr>
            <a:spLocks noGrp="1"/>
          </p:cNvSpPr>
          <p:nvPr>
            <p:ph type="body" sz="quarter" idx="18" hasCustomPrompt="1"/>
          </p:nvPr>
        </p:nvSpPr>
        <p:spPr>
          <a:xfrm>
            <a:off x="143356" y="5189146"/>
            <a:ext cx="1480518" cy="795276"/>
          </a:xfrm>
        </p:spPr>
        <p:txBody>
          <a:bodyPr>
            <a:normAutofit/>
          </a:bodyPr>
          <a:lstStyle>
            <a:lvl1pPr>
              <a:defRPr sz="1400" b="1"/>
            </a:lvl1pPr>
          </a:lstStyle>
          <a:p>
            <a:pPr lvl="0"/>
            <a:r>
              <a:rPr lang="da-DK" dirty="0"/>
              <a:t>Lorem ipsum dolor sit amet</a:t>
            </a:r>
            <a:endParaRPr lang="ru-RU" dirty="0"/>
          </a:p>
        </p:txBody>
      </p:sp>
      <p:sp>
        <p:nvSpPr>
          <p:cNvPr id="52" name="Текст 12"/>
          <p:cNvSpPr>
            <a:spLocks noGrp="1"/>
          </p:cNvSpPr>
          <p:nvPr>
            <p:ph type="body" sz="quarter" idx="19" hasCustomPrompt="1"/>
          </p:nvPr>
        </p:nvSpPr>
        <p:spPr>
          <a:xfrm>
            <a:off x="4455284" y="1198225"/>
            <a:ext cx="1480518" cy="729000"/>
          </a:xfrm>
        </p:spPr>
        <p:txBody>
          <a:bodyPr>
            <a:normAutofit/>
          </a:bodyPr>
          <a:lstStyle>
            <a:lvl1pPr>
              <a:defRPr sz="1400" b="1"/>
            </a:lvl1pPr>
          </a:lstStyle>
          <a:p>
            <a:pPr lvl="0"/>
            <a:r>
              <a:rPr lang="da-DK" dirty="0"/>
              <a:t>Lorem ipsum dolor sit amet</a:t>
            </a:r>
            <a:endParaRPr lang="ru-RU" dirty="0"/>
          </a:p>
        </p:txBody>
      </p:sp>
      <p:sp>
        <p:nvSpPr>
          <p:cNvPr id="53" name="Текст 12"/>
          <p:cNvSpPr>
            <a:spLocks noGrp="1"/>
          </p:cNvSpPr>
          <p:nvPr>
            <p:ph type="body" sz="quarter" idx="20" hasCustomPrompt="1"/>
          </p:nvPr>
        </p:nvSpPr>
        <p:spPr>
          <a:xfrm>
            <a:off x="4457804" y="2480270"/>
            <a:ext cx="1480518" cy="729000"/>
          </a:xfrm>
        </p:spPr>
        <p:txBody>
          <a:bodyPr>
            <a:normAutofit/>
          </a:bodyPr>
          <a:lstStyle>
            <a:lvl1pPr>
              <a:defRPr sz="1400" b="1"/>
            </a:lvl1pPr>
          </a:lstStyle>
          <a:p>
            <a:pPr lvl="0"/>
            <a:r>
              <a:rPr lang="da-DK" dirty="0"/>
              <a:t>Lorem ipsum dolor sit amet</a:t>
            </a:r>
            <a:endParaRPr lang="ru-RU" dirty="0"/>
          </a:p>
        </p:txBody>
      </p:sp>
      <p:sp>
        <p:nvSpPr>
          <p:cNvPr id="54" name="Текст 12"/>
          <p:cNvSpPr>
            <a:spLocks noGrp="1"/>
          </p:cNvSpPr>
          <p:nvPr>
            <p:ph type="body" sz="quarter" idx="21" hasCustomPrompt="1"/>
          </p:nvPr>
        </p:nvSpPr>
        <p:spPr>
          <a:xfrm>
            <a:off x="4455284" y="3791491"/>
            <a:ext cx="1480518" cy="729000"/>
          </a:xfrm>
        </p:spPr>
        <p:txBody>
          <a:bodyPr>
            <a:normAutofit/>
          </a:bodyPr>
          <a:lstStyle>
            <a:lvl1pPr>
              <a:defRPr sz="1400" b="1"/>
            </a:lvl1pPr>
          </a:lstStyle>
          <a:p>
            <a:pPr lvl="0"/>
            <a:r>
              <a:rPr lang="da-DK" dirty="0"/>
              <a:t>Lorem ipsum dolor sit amet</a:t>
            </a:r>
            <a:endParaRPr lang="ru-RU" dirty="0"/>
          </a:p>
        </p:txBody>
      </p:sp>
      <p:sp>
        <p:nvSpPr>
          <p:cNvPr id="55" name="Текст 12"/>
          <p:cNvSpPr>
            <a:spLocks noGrp="1"/>
          </p:cNvSpPr>
          <p:nvPr>
            <p:ph type="body" sz="quarter" idx="22" hasCustomPrompt="1"/>
          </p:nvPr>
        </p:nvSpPr>
        <p:spPr>
          <a:xfrm>
            <a:off x="4455284" y="5192437"/>
            <a:ext cx="1480518" cy="729000"/>
          </a:xfrm>
        </p:spPr>
        <p:txBody>
          <a:bodyPr>
            <a:normAutofit/>
          </a:bodyPr>
          <a:lstStyle>
            <a:lvl1pPr>
              <a:defRPr sz="1400" b="1"/>
            </a:lvl1pPr>
          </a:lstStyle>
          <a:p>
            <a:pPr lvl="0"/>
            <a:r>
              <a:rPr lang="da-DK" dirty="0"/>
              <a:t>Lorem ipsum dolor sit amet</a:t>
            </a:r>
            <a:endParaRPr lang="ru-RU" dirty="0"/>
          </a:p>
        </p:txBody>
      </p:sp>
    </p:spTree>
    <p:extLst>
      <p:ext uri="{BB962C8B-B14F-4D97-AF65-F5344CB8AC3E}">
        <p14:creationId xmlns:p14="http://schemas.microsoft.com/office/powerpoint/2010/main" val="3357306579"/>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grpSp>
        <p:nvGrpSpPr>
          <p:cNvPr id="14" name="Группа 13"/>
          <p:cNvGrpSpPr/>
          <p:nvPr userDrawn="1"/>
        </p:nvGrpSpPr>
        <p:grpSpPr>
          <a:xfrm>
            <a:off x="0" y="-17325"/>
            <a:ext cx="10997251" cy="6867251"/>
            <a:chOff x="0" y="-17325"/>
            <a:chExt cx="10997251" cy="6867251"/>
          </a:xfrm>
        </p:grpSpPr>
        <p:pic>
          <p:nvPicPr>
            <p:cNvPr id="6" name="Рисунок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88570" y="5044014"/>
              <a:ext cx="4502274" cy="1805912"/>
            </a:xfrm>
            <a:prstGeom prst="rect">
              <a:avLst/>
            </a:prstGeom>
          </p:spPr>
        </p:pic>
        <p:pic>
          <p:nvPicPr>
            <p:cNvPr id="7" name="Рисунок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454678" y="4221088"/>
              <a:ext cx="970057" cy="1916832"/>
            </a:xfrm>
            <a:prstGeom prst="rect">
              <a:avLst/>
            </a:prstGeom>
          </p:spPr>
        </p:pic>
        <p:pic>
          <p:nvPicPr>
            <p:cNvPr id="8" name="Рисунок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843178" y="2996952"/>
              <a:ext cx="249746" cy="249746"/>
            </a:xfrm>
            <a:prstGeom prst="rect">
              <a:avLst/>
            </a:prstGeom>
          </p:spPr>
        </p:pic>
        <p:pic>
          <p:nvPicPr>
            <p:cNvPr id="9" name="Рисунок 8"/>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38851" y="6505690"/>
              <a:ext cx="10058400" cy="138302"/>
            </a:xfrm>
            <a:prstGeom prst="rect">
              <a:avLst/>
            </a:prstGeom>
          </p:spPr>
        </p:pic>
        <p:pic>
          <p:nvPicPr>
            <p:cNvPr id="10" name="Рисунок 9"/>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0" y="3636950"/>
              <a:ext cx="1510212" cy="3212976"/>
            </a:xfrm>
            <a:prstGeom prst="rect">
              <a:avLst/>
            </a:prstGeom>
          </p:spPr>
        </p:pic>
        <p:pic>
          <p:nvPicPr>
            <p:cNvPr id="11" name="Рисунок 10"/>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4563008" y="-17325"/>
              <a:ext cx="2810086" cy="858637"/>
            </a:xfrm>
            <a:prstGeom prst="rect">
              <a:avLst/>
            </a:prstGeom>
          </p:spPr>
        </p:pic>
      </p:grpSp>
      <p:pic>
        <p:nvPicPr>
          <p:cNvPr id="5" name="Рисунок 4"/>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12.08.2026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4067368863"/>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showMasterSp="0" preserve="1" userDrawn="1">
  <p:cSld name="Agenda-01">
    <p:spTree>
      <p:nvGrpSpPr>
        <p:cNvPr id="1" name=""/>
        <p:cNvGrpSpPr/>
        <p:nvPr/>
      </p:nvGrpSpPr>
      <p:grpSpPr>
        <a:xfrm>
          <a:off x="0" y="0"/>
          <a:ext cx="0" cy="0"/>
          <a:chOff x="0" y="0"/>
          <a:chExt cx="0" cy="0"/>
        </a:xfrm>
      </p:grpSpPr>
      <p:grpSp>
        <p:nvGrpSpPr>
          <p:cNvPr id="95" name="Группа 94"/>
          <p:cNvGrpSpPr/>
          <p:nvPr userDrawn="1"/>
        </p:nvGrpSpPr>
        <p:grpSpPr>
          <a:xfrm>
            <a:off x="1885163" y="2085384"/>
            <a:ext cx="3635268" cy="3103246"/>
            <a:chOff x="1704655" y="2118352"/>
            <a:chExt cx="3635268" cy="3103246"/>
          </a:xfrm>
        </p:grpSpPr>
        <p:pic>
          <p:nvPicPr>
            <p:cNvPr id="93" name="Рисунок 9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V="1">
              <a:off x="1704655" y="4306896"/>
              <a:ext cx="3635268" cy="367566"/>
            </a:xfrm>
            <a:prstGeom prst="rect">
              <a:avLst/>
            </a:prstGeom>
          </p:spPr>
        </p:pic>
        <p:pic>
          <p:nvPicPr>
            <p:cNvPr id="92" name="Рисунок 9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V="1">
              <a:off x="1704655" y="3759760"/>
              <a:ext cx="3635268" cy="367566"/>
            </a:xfrm>
            <a:prstGeom prst="rect">
              <a:avLst/>
            </a:prstGeom>
          </p:spPr>
        </p:pic>
        <p:pic>
          <p:nvPicPr>
            <p:cNvPr id="90" name="Рисунок 8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V="1">
              <a:off x="1704655" y="2665488"/>
              <a:ext cx="3635268" cy="367566"/>
            </a:xfrm>
            <a:prstGeom prst="rect">
              <a:avLst/>
            </a:prstGeom>
          </p:spPr>
        </p:pic>
        <p:pic>
          <p:nvPicPr>
            <p:cNvPr id="89" name="Рисунок 8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V="1">
              <a:off x="1704655" y="2118352"/>
              <a:ext cx="3635268" cy="367566"/>
            </a:xfrm>
            <a:prstGeom prst="rect">
              <a:avLst/>
            </a:prstGeom>
          </p:spPr>
        </p:pic>
        <p:pic>
          <p:nvPicPr>
            <p:cNvPr id="91" name="Рисунок 9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V="1">
              <a:off x="1704655" y="3212624"/>
              <a:ext cx="3635268" cy="367566"/>
            </a:xfrm>
            <a:prstGeom prst="rect">
              <a:avLst/>
            </a:prstGeom>
          </p:spPr>
        </p:pic>
        <p:pic>
          <p:nvPicPr>
            <p:cNvPr id="94" name="Рисунок 9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V="1">
              <a:off x="1704655" y="4854032"/>
              <a:ext cx="3635268" cy="367566"/>
            </a:xfrm>
            <a:prstGeom prst="rect">
              <a:avLst/>
            </a:prstGeom>
          </p:spPr>
        </p:pic>
      </p:grpSp>
      <p:grpSp>
        <p:nvGrpSpPr>
          <p:cNvPr id="84" name="Группа 83"/>
          <p:cNvGrpSpPr/>
          <p:nvPr userDrawn="1"/>
        </p:nvGrpSpPr>
        <p:grpSpPr>
          <a:xfrm>
            <a:off x="-1" y="0"/>
            <a:ext cx="12197757" cy="6895555"/>
            <a:chOff x="-1" y="0"/>
            <a:chExt cx="12197757" cy="6895555"/>
          </a:xfrm>
        </p:grpSpPr>
        <p:pic>
          <p:nvPicPr>
            <p:cNvPr id="72" name="Рисунок 7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0"/>
              <a:ext cx="4469369" cy="6857999"/>
            </a:xfrm>
            <a:prstGeom prst="rect">
              <a:avLst/>
            </a:prstGeom>
          </p:spPr>
        </p:pic>
        <p:pic>
          <p:nvPicPr>
            <p:cNvPr id="73" name="Рисунок 7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75810" y="3368926"/>
              <a:ext cx="2910669" cy="2461227"/>
            </a:xfrm>
            <a:prstGeom prst="rect">
              <a:avLst/>
            </a:prstGeom>
          </p:spPr>
        </p:pic>
        <p:pic>
          <p:nvPicPr>
            <p:cNvPr id="74" name="Рисунок 7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617149" y="0"/>
              <a:ext cx="5375126" cy="1195175"/>
            </a:xfrm>
            <a:prstGeom prst="rect">
              <a:avLst/>
            </a:prstGeom>
          </p:spPr>
        </p:pic>
        <p:pic>
          <p:nvPicPr>
            <p:cNvPr id="75" name="Рисунок 74"/>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3440420" y="4810523"/>
              <a:ext cx="2123971" cy="2085032"/>
            </a:xfrm>
            <a:prstGeom prst="rect">
              <a:avLst/>
            </a:prstGeom>
          </p:spPr>
        </p:pic>
        <p:pic>
          <p:nvPicPr>
            <p:cNvPr id="76" name="Рисунок 75"/>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16200000">
              <a:off x="10961969" y="3184211"/>
              <a:ext cx="1873982" cy="597592"/>
            </a:xfrm>
            <a:prstGeom prst="rect">
              <a:avLst/>
            </a:prstGeom>
          </p:spPr>
        </p:pic>
        <p:pic>
          <p:nvPicPr>
            <p:cNvPr id="78" name="Рисунок 77"/>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9976763" y="195263"/>
              <a:ext cx="1249815" cy="1256759"/>
            </a:xfrm>
            <a:prstGeom prst="rect">
              <a:avLst/>
            </a:prstGeom>
          </p:spPr>
        </p:pic>
        <p:pic>
          <p:nvPicPr>
            <p:cNvPr id="79" name="Рисунок 78"/>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540000" y="5534152"/>
              <a:ext cx="1085473" cy="1085473"/>
            </a:xfrm>
            <a:prstGeom prst="rect">
              <a:avLst/>
            </a:prstGeom>
          </p:spPr>
        </p:pic>
        <p:pic>
          <p:nvPicPr>
            <p:cNvPr id="80" name="Рисунок 79"/>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2970063" y="595923"/>
              <a:ext cx="366136" cy="344168"/>
            </a:xfrm>
            <a:prstGeom prst="rect">
              <a:avLst/>
            </a:prstGeom>
          </p:spPr>
        </p:pic>
        <p:pic>
          <p:nvPicPr>
            <p:cNvPr id="81" name="Рисунок 80"/>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rot="14940999">
              <a:off x="11401485" y="1968047"/>
              <a:ext cx="366136" cy="344168"/>
            </a:xfrm>
            <a:prstGeom prst="rect">
              <a:avLst/>
            </a:prstGeom>
          </p:spPr>
        </p:pic>
        <p:pic>
          <p:nvPicPr>
            <p:cNvPr id="82" name="Рисунок 81"/>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rot="2722126">
              <a:off x="5177123" y="6281402"/>
              <a:ext cx="366136" cy="344168"/>
            </a:xfrm>
            <a:prstGeom prst="rect">
              <a:avLst/>
            </a:prstGeom>
          </p:spPr>
        </p:pic>
      </p:grpSp>
      <p:pic>
        <p:nvPicPr>
          <p:cNvPr id="5" name="Рисунок 4"/>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12.08.2026</a:t>
            </a:fld>
            <a:endParaRPr lang="ru-RU"/>
          </a:p>
        </p:txBody>
      </p:sp>
      <p:sp>
        <p:nvSpPr>
          <p:cNvPr id="3" name="Нижний колонтитул 2"/>
          <p:cNvSpPr>
            <a:spLocks noGrp="1"/>
          </p:cNvSpPr>
          <p:nvPr>
            <p:ph type="ftr" sz="quarter" idx="11"/>
          </p:nvPr>
        </p:nvSpPr>
        <p:spPr>
          <a:xfrm>
            <a:off x="4030435" y="6215292"/>
            <a:ext cx="4114800" cy="365125"/>
          </a:xfrm>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86" name="Текст 85"/>
          <p:cNvSpPr>
            <a:spLocks noGrp="1"/>
          </p:cNvSpPr>
          <p:nvPr>
            <p:ph type="body" sz="quarter" idx="13" hasCustomPrompt="1"/>
          </p:nvPr>
        </p:nvSpPr>
        <p:spPr>
          <a:xfrm>
            <a:off x="5997026" y="2050448"/>
            <a:ext cx="4523357" cy="3588056"/>
          </a:xfrm>
        </p:spPr>
        <p:txBody>
          <a:bodyPr/>
          <a:lstStyle>
            <a:lvl1pPr>
              <a:spcBef>
                <a:spcPts val="1300"/>
              </a:spcBef>
              <a:defRPr/>
            </a:lvl1pPr>
          </a:lstStyle>
          <a:p>
            <a:pPr lvl="0"/>
            <a:r>
              <a:rPr lang="en-US" dirty="0" err="1"/>
              <a:t>Lorem</a:t>
            </a:r>
            <a:r>
              <a:rPr lang="en-US" dirty="0"/>
              <a:t> </a:t>
            </a:r>
            <a:r>
              <a:rPr lang="en-US" dirty="0" err="1"/>
              <a:t>ipsum</a:t>
            </a:r>
            <a:r>
              <a:rPr lang="en-US" dirty="0"/>
              <a:t> 01</a:t>
            </a:r>
          </a:p>
          <a:p>
            <a:pPr lvl="0"/>
            <a:r>
              <a:rPr lang="en-US" dirty="0" err="1"/>
              <a:t>Lorem</a:t>
            </a:r>
            <a:r>
              <a:rPr lang="en-US" dirty="0"/>
              <a:t> </a:t>
            </a:r>
            <a:r>
              <a:rPr lang="en-US" dirty="0" err="1"/>
              <a:t>ipsum</a:t>
            </a:r>
            <a:r>
              <a:rPr lang="en-US" dirty="0"/>
              <a:t> 02</a:t>
            </a:r>
          </a:p>
          <a:p>
            <a:pPr lvl="0"/>
            <a:r>
              <a:rPr lang="en-US" dirty="0" err="1"/>
              <a:t>Lorem</a:t>
            </a:r>
            <a:r>
              <a:rPr lang="en-US" dirty="0"/>
              <a:t> </a:t>
            </a:r>
            <a:r>
              <a:rPr lang="en-US" dirty="0" err="1"/>
              <a:t>ipsum</a:t>
            </a:r>
            <a:r>
              <a:rPr lang="en-US" dirty="0"/>
              <a:t> 03</a:t>
            </a:r>
          </a:p>
          <a:p>
            <a:pPr lvl="0"/>
            <a:r>
              <a:rPr lang="en-US" dirty="0" err="1"/>
              <a:t>Lorem</a:t>
            </a:r>
            <a:r>
              <a:rPr lang="en-US" dirty="0"/>
              <a:t> </a:t>
            </a:r>
            <a:r>
              <a:rPr lang="en-US" dirty="0" err="1"/>
              <a:t>ipsum</a:t>
            </a:r>
            <a:r>
              <a:rPr lang="en-US" dirty="0"/>
              <a:t> 04</a:t>
            </a:r>
          </a:p>
          <a:p>
            <a:pPr lvl="0"/>
            <a:r>
              <a:rPr lang="en-US" dirty="0" err="1"/>
              <a:t>Lorem</a:t>
            </a:r>
            <a:r>
              <a:rPr lang="en-US" dirty="0"/>
              <a:t> </a:t>
            </a:r>
            <a:r>
              <a:rPr lang="en-US" dirty="0" err="1"/>
              <a:t>ipsum</a:t>
            </a:r>
            <a:r>
              <a:rPr lang="en-US" dirty="0"/>
              <a:t> 05</a:t>
            </a:r>
          </a:p>
          <a:p>
            <a:pPr lvl="0"/>
            <a:r>
              <a:rPr lang="en-US" dirty="0" err="1"/>
              <a:t>Lorem</a:t>
            </a:r>
            <a:r>
              <a:rPr lang="en-US" dirty="0"/>
              <a:t> </a:t>
            </a:r>
            <a:r>
              <a:rPr lang="en-US" dirty="0" err="1"/>
              <a:t>ipsum</a:t>
            </a:r>
            <a:r>
              <a:rPr lang="en-US" dirty="0"/>
              <a:t> 06</a:t>
            </a:r>
            <a:endParaRPr lang="ru-RU" dirty="0"/>
          </a:p>
        </p:txBody>
      </p:sp>
      <p:pic>
        <p:nvPicPr>
          <p:cNvPr id="87" name="Рисунок 86"/>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5564391" y="5303630"/>
            <a:ext cx="4320958" cy="334874"/>
          </a:xfrm>
          <a:prstGeom prst="rect">
            <a:avLst/>
          </a:prstGeom>
        </p:spPr>
      </p:pic>
      <p:pic>
        <p:nvPicPr>
          <p:cNvPr id="88" name="Рисунок 87"/>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575810" y="1331912"/>
            <a:ext cx="3055617" cy="4707143"/>
          </a:xfrm>
          <a:prstGeom prst="rect">
            <a:avLst/>
          </a:prstGeom>
        </p:spPr>
      </p:pic>
    </p:spTree>
    <p:extLst>
      <p:ext uri="{BB962C8B-B14F-4D97-AF65-F5344CB8AC3E}">
        <p14:creationId xmlns:p14="http://schemas.microsoft.com/office/powerpoint/2010/main" val="6441535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More_text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5842" y="2998366"/>
            <a:ext cx="1261914" cy="3869871"/>
          </a:xfrm>
          <a:prstGeom prst="rect">
            <a:avLst/>
          </a:prstGeom>
        </p:spPr>
      </p:pic>
      <p:pic>
        <p:nvPicPr>
          <p:cNvPr id="7" name="Рисунок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flipV="1">
            <a:off x="4038600" y="6059209"/>
            <a:ext cx="3529495" cy="176475"/>
          </a:xfrm>
          <a:prstGeom prst="rect">
            <a:avLst/>
          </a:prstGeom>
        </p:spPr>
      </p:pic>
      <p:pic>
        <p:nvPicPr>
          <p:cNvPr id="14" name="Рисунок 13"/>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0" y="0"/>
            <a:ext cx="877169" cy="5802284"/>
          </a:xfrm>
          <a:prstGeom prst="rect">
            <a:avLst/>
          </a:prstGeom>
        </p:spPr>
      </p:pic>
      <p:pic>
        <p:nvPicPr>
          <p:cNvPr id="20" name="Рисунок 19"/>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1713308" y="4942988"/>
            <a:ext cx="302079" cy="283954"/>
          </a:xfrm>
          <a:prstGeom prst="rect">
            <a:avLst/>
          </a:prstGeom>
        </p:spPr>
      </p:pic>
    </p:spTree>
    <p:extLst>
      <p:ext uri="{BB962C8B-B14F-4D97-AF65-F5344CB8AC3E}">
        <p14:creationId xmlns:p14="http://schemas.microsoft.com/office/powerpoint/2010/main" val="1673663552"/>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preserve="1" userDrawn="1">
  <p:cSld name="Agenda-02">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5372100" cy="4637913"/>
          </a:xfrm>
          <a:prstGeom prst="rect">
            <a:avLst/>
          </a:prstGeom>
        </p:spPr>
      </p:pic>
      <p:pic>
        <p:nvPicPr>
          <p:cNvPr id="8" name="Рисунок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flipH="1">
            <a:off x="8906342" y="0"/>
            <a:ext cx="3285658" cy="6858000"/>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540093" y="380373"/>
            <a:ext cx="1651907" cy="2465471"/>
          </a:xfrm>
          <a:prstGeom prst="rect">
            <a:avLst/>
          </a:prstGeom>
        </p:spPr>
      </p:pic>
      <p:pic>
        <p:nvPicPr>
          <p:cNvPr id="5" name="Рисунок 4"/>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12.08.2026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177153" y="4899807"/>
            <a:ext cx="1051707" cy="1149165"/>
          </a:xfrm>
          <a:prstGeom prst="rect">
            <a:avLst/>
          </a:prstGeom>
        </p:spPr>
      </p:pic>
      <p:pic>
        <p:nvPicPr>
          <p:cNvPr id="10" name="Рисунок 9"/>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9702775">
            <a:off x="136669" y="4532181"/>
            <a:ext cx="1192905" cy="1149165"/>
          </a:xfrm>
          <a:prstGeom prst="rect">
            <a:avLst/>
          </a:prstGeom>
        </p:spPr>
      </p:pic>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13" name="Текст 12"/>
          <p:cNvSpPr>
            <a:spLocks noGrp="1"/>
          </p:cNvSpPr>
          <p:nvPr>
            <p:ph type="body" sz="quarter" idx="13" hasCustomPrompt="1"/>
          </p:nvPr>
        </p:nvSpPr>
        <p:spPr>
          <a:xfrm>
            <a:off x="3115581" y="1487785"/>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7" name="Текст 12"/>
          <p:cNvSpPr>
            <a:spLocks noGrp="1"/>
          </p:cNvSpPr>
          <p:nvPr>
            <p:ph type="body" sz="quarter" idx="14" hasCustomPrompt="1"/>
          </p:nvPr>
        </p:nvSpPr>
        <p:spPr>
          <a:xfrm>
            <a:off x="3115581" y="2668484"/>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5" name="Рисунок 14"/>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19528191" flipV="1">
            <a:off x="882163" y="922316"/>
            <a:ext cx="306371" cy="287989"/>
          </a:xfrm>
          <a:prstGeom prst="rect">
            <a:avLst/>
          </a:prstGeom>
        </p:spPr>
      </p:pic>
      <p:pic>
        <p:nvPicPr>
          <p:cNvPr id="43" name="Рисунок 42"/>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4177586" flipV="1">
            <a:off x="11599571" y="3414717"/>
            <a:ext cx="306371" cy="287989"/>
          </a:xfrm>
          <a:prstGeom prst="rect">
            <a:avLst/>
          </a:prstGeom>
        </p:spPr>
      </p:pic>
      <p:pic>
        <p:nvPicPr>
          <p:cNvPr id="44" name="Рисунок 43"/>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13858411" flipV="1">
            <a:off x="241060" y="6265971"/>
            <a:ext cx="306371" cy="287989"/>
          </a:xfrm>
          <a:prstGeom prst="rect">
            <a:avLst/>
          </a:prstGeom>
        </p:spPr>
      </p:pic>
      <p:pic>
        <p:nvPicPr>
          <p:cNvPr id="16" name="Рисунок 15"/>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2710770" y="5414580"/>
            <a:ext cx="6667500" cy="333375"/>
          </a:xfrm>
          <a:prstGeom prst="rect">
            <a:avLst/>
          </a:prstGeom>
        </p:spPr>
      </p:pic>
      <p:sp>
        <p:nvSpPr>
          <p:cNvPr id="24" name="Текст 12"/>
          <p:cNvSpPr>
            <a:spLocks noGrp="1"/>
          </p:cNvSpPr>
          <p:nvPr>
            <p:ph type="body" sz="quarter" idx="16" hasCustomPrompt="1"/>
          </p:nvPr>
        </p:nvSpPr>
        <p:spPr>
          <a:xfrm>
            <a:off x="3115581" y="3806741"/>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Tree>
    <p:extLst>
      <p:ext uri="{BB962C8B-B14F-4D97-AF65-F5344CB8AC3E}">
        <p14:creationId xmlns:p14="http://schemas.microsoft.com/office/powerpoint/2010/main" val="3172024832"/>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showMasterSp="0" preserve="1" userDrawn="1">
  <p:cSld name="Agenda-03">
    <p:spTree>
      <p:nvGrpSpPr>
        <p:cNvPr id="1" name=""/>
        <p:cNvGrpSpPr/>
        <p:nvPr/>
      </p:nvGrpSpPr>
      <p:grpSpPr>
        <a:xfrm>
          <a:off x="0" y="0"/>
          <a:ext cx="0" cy="0"/>
          <a:chOff x="0" y="0"/>
          <a:chExt cx="0" cy="0"/>
        </a:xfrm>
      </p:grpSpPr>
      <p:pic>
        <p:nvPicPr>
          <p:cNvPr id="20" name="Рисунок 1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4823237" cy="6858000"/>
          </a:xfrm>
          <a:prstGeom prst="rect">
            <a:avLst/>
          </a:prstGeom>
        </p:spPr>
      </p:pic>
      <p:pic>
        <p:nvPicPr>
          <p:cNvPr id="19" name="Рисунок 1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706523" y="0"/>
            <a:ext cx="9485477" cy="6858000"/>
          </a:xfrm>
          <a:prstGeom prst="rect">
            <a:avLst/>
          </a:prstGeom>
        </p:spPr>
      </p:pic>
      <p:pic>
        <p:nvPicPr>
          <p:cNvPr id="5" name="Рисунок 4"/>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12.08.2026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2" name="Рисунок 11"/>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H="1">
            <a:off x="9857101" y="465898"/>
            <a:ext cx="2334899" cy="6129110"/>
          </a:xfrm>
          <a:prstGeom prst="rect">
            <a:avLst/>
          </a:prstGeom>
        </p:spPr>
      </p:pic>
      <p:pic>
        <p:nvPicPr>
          <p:cNvPr id="18" name="Рисунок 17"/>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3581443" y="5294767"/>
            <a:ext cx="4762500" cy="247650"/>
          </a:xfrm>
          <a:prstGeom prst="rect">
            <a:avLst/>
          </a:prstGeom>
        </p:spPr>
      </p:pic>
      <p:pic>
        <p:nvPicPr>
          <p:cNvPr id="23" name="Рисунок 2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957874">
            <a:off x="279457" y="3966116"/>
            <a:ext cx="1349829" cy="1325082"/>
          </a:xfrm>
          <a:prstGeom prst="rect">
            <a:avLst/>
          </a:prstGeom>
        </p:spPr>
      </p:pic>
      <p:pic>
        <p:nvPicPr>
          <p:cNvPr id="25" name="Рисунок 24"/>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1353" y="4207326"/>
            <a:ext cx="2712120" cy="274225"/>
          </a:xfrm>
          <a:prstGeom prst="rect">
            <a:avLst/>
          </a:prstGeom>
        </p:spPr>
      </p:pic>
      <p:pic>
        <p:nvPicPr>
          <p:cNvPr id="34" name="Рисунок 33"/>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1353" y="3043135"/>
            <a:ext cx="2712120" cy="274225"/>
          </a:xfrm>
          <a:prstGeom prst="rect">
            <a:avLst/>
          </a:prstGeom>
        </p:spPr>
      </p:pic>
      <p:pic>
        <p:nvPicPr>
          <p:cNvPr id="35" name="Рисунок 34"/>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1353" y="1910049"/>
            <a:ext cx="2712120" cy="274225"/>
          </a:xfrm>
          <a:prstGeom prst="rect">
            <a:avLst/>
          </a:prstGeom>
        </p:spPr>
      </p:pic>
      <p:pic>
        <p:nvPicPr>
          <p:cNvPr id="22" name="Рисунок 21"/>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462912" y="219650"/>
            <a:ext cx="1780699" cy="3504747"/>
          </a:xfrm>
          <a:prstGeom prst="rect">
            <a:avLst/>
          </a:prstGeom>
        </p:spPr>
      </p:pic>
    </p:spTree>
    <p:extLst>
      <p:ext uri="{BB962C8B-B14F-4D97-AF65-F5344CB8AC3E}">
        <p14:creationId xmlns:p14="http://schemas.microsoft.com/office/powerpoint/2010/main" val="3788215770"/>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860134" y="0"/>
            <a:ext cx="4331866" cy="3403609"/>
          </a:xfrm>
          <a:prstGeom prst="rect">
            <a:avLst/>
          </a:prstGeom>
        </p:spPr>
      </p:pic>
      <p:pic>
        <p:nvPicPr>
          <p:cNvPr id="11" name="Рисунок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18811630">
            <a:off x="348697" y="4677002"/>
            <a:ext cx="1319315" cy="2383971"/>
          </a:xfrm>
          <a:prstGeom prst="rect">
            <a:avLst/>
          </a:prstGeom>
        </p:spPr>
      </p:pic>
      <p:pic>
        <p:nvPicPr>
          <p:cNvPr id="9" name="Рисунок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H="1">
            <a:off x="7374519" y="0"/>
            <a:ext cx="4823237" cy="6858000"/>
          </a:xfrm>
          <a:prstGeom prst="rect">
            <a:avLst/>
          </a:prstGeom>
        </p:spPr>
      </p:pic>
      <p:pic>
        <p:nvPicPr>
          <p:cNvPr id="8" name="Рисунок 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457200"/>
            <a:ext cx="3932237" cy="1600200"/>
          </a:xfrm>
        </p:spPr>
        <p:txBody>
          <a:bodyPr anchor="b"/>
          <a:lstStyle>
            <a:lvl1pPr algn="ctr">
              <a:defRPr sz="3200"/>
            </a:lvl1pPr>
          </a:lstStyle>
          <a:p>
            <a:r>
              <a:rPr lang="en-US" dirty="0" err="1"/>
              <a:t>Lorem</a:t>
            </a:r>
            <a:r>
              <a:rPr lang="en-US" dirty="0"/>
              <a:t> </a:t>
            </a:r>
            <a:r>
              <a:rPr lang="en-US" dirty="0" err="1"/>
              <a:t>ipsum</a:t>
            </a:r>
            <a:r>
              <a:rPr lang="en-US" dirty="0"/>
              <a:t> dolor </a:t>
            </a:r>
            <a:endParaRPr lang="ru-RU" dirty="0"/>
          </a:p>
        </p:txBody>
      </p:sp>
      <p:sp>
        <p:nvSpPr>
          <p:cNvPr id="3" name="Объект 2"/>
          <p:cNvSpPr>
            <a:spLocks noGrp="1"/>
          </p:cNvSpPr>
          <p:nvPr>
            <p:ph idx="1" hasCustomPrompt="1"/>
          </p:nvPr>
        </p:nvSpPr>
        <p:spPr>
          <a:xfrm>
            <a:off x="5603456" y="457201"/>
            <a:ext cx="4846830" cy="54038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endParaRPr lang="ru-RU" dirty="0"/>
          </a:p>
        </p:txBody>
      </p:sp>
      <p:sp>
        <p:nvSpPr>
          <p:cNvPr id="4" name="Текст 3"/>
          <p:cNvSpPr>
            <a:spLocks noGrp="1"/>
          </p:cNvSpPr>
          <p:nvPr>
            <p:ph type="body" sz="half" idx="2" hasCustomPrompt="1"/>
          </p:nvPr>
        </p:nvSpPr>
        <p:spPr>
          <a:xfrm>
            <a:off x="839788" y="2465614"/>
            <a:ext cx="3932237" cy="3403374"/>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r>
              <a:rPr lang="en-US" dirty="0"/>
              <a:t> dolor </a:t>
            </a:r>
            <a:endParaRPr lang="ru-RU" dirty="0"/>
          </a:p>
        </p:txBody>
      </p:sp>
      <p:sp>
        <p:nvSpPr>
          <p:cNvPr id="5" name="Дата 4"/>
          <p:cNvSpPr>
            <a:spLocks noGrp="1"/>
          </p:cNvSpPr>
          <p:nvPr>
            <p:ph type="dt" sz="half" idx="10"/>
          </p:nvPr>
        </p:nvSpPr>
        <p:spPr/>
        <p:txBody>
          <a:bodyPr/>
          <a:lstStyle/>
          <a:p>
            <a:fld id="{0677DD9B-16CA-464A-A3D4-4D175F1ACCD1}" type="datetimeFigureOut">
              <a:rPr lang="ru-RU" smtClean="0"/>
              <a:t>12.08.2026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15" name="Рисунок 14"/>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1281717" y="4479876"/>
            <a:ext cx="635636" cy="635636"/>
          </a:xfrm>
          <a:prstGeom prst="rect">
            <a:avLst/>
          </a:prstGeom>
        </p:spPr>
      </p:pic>
      <p:pic>
        <p:nvPicPr>
          <p:cNvPr id="16" name="Рисунок 15"/>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202563" y="5764520"/>
            <a:ext cx="635636" cy="635636"/>
          </a:xfrm>
          <a:prstGeom prst="rect">
            <a:avLst/>
          </a:prstGeom>
        </p:spPr>
      </p:pic>
      <p:pic>
        <p:nvPicPr>
          <p:cNvPr id="19" name="Рисунок 18"/>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0264318" y="-170806"/>
            <a:ext cx="1888671" cy="1854045"/>
          </a:xfrm>
          <a:prstGeom prst="rect">
            <a:avLst/>
          </a:prstGeom>
        </p:spPr>
      </p:pic>
      <p:pic>
        <p:nvPicPr>
          <p:cNvPr id="12" name="Рисунок 11"/>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822176" y="1194615"/>
            <a:ext cx="1223697" cy="2408464"/>
          </a:xfrm>
          <a:prstGeom prst="rect">
            <a:avLst/>
          </a:prstGeom>
        </p:spPr>
      </p:pic>
      <p:pic>
        <p:nvPicPr>
          <p:cNvPr id="17" name="Рисунок 16"/>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382105" y="59472"/>
            <a:ext cx="516691" cy="516691"/>
          </a:xfrm>
          <a:prstGeom prst="rect">
            <a:avLst/>
          </a:prstGeom>
        </p:spPr>
      </p:pic>
    </p:spTree>
    <p:extLst>
      <p:ext uri="{BB962C8B-B14F-4D97-AF65-F5344CB8AC3E}">
        <p14:creationId xmlns:p14="http://schemas.microsoft.com/office/powerpoint/2010/main" val="3181736278"/>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a:extLst>
              <a:ext uri="{28A0092B-C50C-407E-A947-70E740481C1C}">
                <a14:useLocalDpi xmlns:a14="http://schemas.microsoft.com/office/drawing/2010/main" val="0"/>
              </a:ext>
            </a:extLst>
          </a:blip>
          <a:srcRect r="66019"/>
          <a:stretch/>
        </p:blipFill>
        <p:spPr>
          <a:xfrm rot="5400000">
            <a:off x="7502418" y="2784167"/>
            <a:ext cx="1289666" cy="6858000"/>
          </a:xfrm>
          <a:prstGeom prst="rect">
            <a:avLst/>
          </a:prstGeom>
        </p:spPr>
      </p:pic>
      <p:pic>
        <p:nvPicPr>
          <p:cNvPr id="9" name="Рисунок 8"/>
          <p:cNvPicPr>
            <a:picLocks noChangeAspect="1"/>
          </p:cNvPicPr>
          <p:nvPr userDrawn="1"/>
        </p:nvPicPr>
        <p:blipFill rotWithShape="1">
          <a:blip r:embed="rId3">
            <a:extLst>
              <a:ext uri="{28A0092B-C50C-407E-A947-70E740481C1C}">
                <a14:useLocalDpi xmlns:a14="http://schemas.microsoft.com/office/drawing/2010/main" val="0"/>
              </a:ext>
            </a:extLst>
          </a:blip>
          <a:srcRect l="41620"/>
          <a:stretch/>
        </p:blipFill>
        <p:spPr>
          <a:xfrm rot="5400000">
            <a:off x="3773754" y="-3773754"/>
            <a:ext cx="4634946" cy="12182454"/>
          </a:xfrm>
          <a:prstGeom prst="rect">
            <a:avLst/>
          </a:prstGeom>
        </p:spPr>
      </p:pic>
      <p:pic>
        <p:nvPicPr>
          <p:cNvPr id="38" name="Рисунок 3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H="1">
            <a:off x="9337876" y="155276"/>
            <a:ext cx="3172531" cy="5437413"/>
          </a:xfrm>
          <a:prstGeom prst="rect">
            <a:avLst/>
          </a:prstGeom>
        </p:spPr>
      </p:pic>
      <p:pic>
        <p:nvPicPr>
          <p:cNvPr id="8" name="Рисунок 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457200"/>
            <a:ext cx="12192000" cy="1221971"/>
          </a:xfrm>
        </p:spPr>
        <p:txBody>
          <a:bodyPr anchor="b"/>
          <a:lstStyle>
            <a:lvl1pPr algn="ctr">
              <a:defRPr sz="3200"/>
            </a:lvl1pPr>
          </a:lstStyle>
          <a:p>
            <a:r>
              <a:rPr lang="en-US" dirty="0" err="1"/>
              <a:t>Lorem</a:t>
            </a:r>
            <a:r>
              <a:rPr lang="en-US" dirty="0"/>
              <a:t> </a:t>
            </a:r>
            <a:r>
              <a:rPr lang="en-US" dirty="0" err="1"/>
              <a:t>ipsum</a:t>
            </a:r>
            <a:endParaRPr lang="ru-RU" dirty="0"/>
          </a:p>
        </p:txBody>
      </p:sp>
      <p:sp>
        <p:nvSpPr>
          <p:cNvPr id="3" name="Рисунок 2"/>
          <p:cNvSpPr>
            <a:spLocks noGrp="1"/>
          </p:cNvSpPr>
          <p:nvPr>
            <p:ph type="pic" idx="1"/>
          </p:nvPr>
        </p:nvSpPr>
        <p:spPr>
          <a:xfrm>
            <a:off x="5183188" y="2573951"/>
            <a:ext cx="4436750" cy="32870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dirty="0"/>
              <a:t>Вставка рисунка</a:t>
            </a:r>
          </a:p>
        </p:txBody>
      </p:sp>
      <p:sp>
        <p:nvSpPr>
          <p:cNvPr id="4" name="Текст 3"/>
          <p:cNvSpPr>
            <a:spLocks noGrp="1"/>
          </p:cNvSpPr>
          <p:nvPr>
            <p:ph type="body" sz="half" idx="2" hasCustomPrompt="1"/>
          </p:nvPr>
        </p:nvSpPr>
        <p:spPr>
          <a:xfrm>
            <a:off x="839788" y="2573952"/>
            <a:ext cx="3932237" cy="329503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endParaRPr lang="ru-RU" dirty="0"/>
          </a:p>
        </p:txBody>
      </p:sp>
      <p:sp>
        <p:nvSpPr>
          <p:cNvPr id="5" name="Дата 4"/>
          <p:cNvSpPr>
            <a:spLocks noGrp="1"/>
          </p:cNvSpPr>
          <p:nvPr>
            <p:ph type="dt" sz="half" idx="10"/>
          </p:nvPr>
        </p:nvSpPr>
        <p:spPr/>
        <p:txBody>
          <a:bodyPr/>
          <a:lstStyle/>
          <a:p>
            <a:fld id="{0677DD9B-16CA-464A-A3D4-4D175F1ACCD1}" type="datetimeFigureOut">
              <a:rPr lang="ru-RU" smtClean="0"/>
              <a:t>12.08.2026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41" name="Рисунок 40"/>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608666" y="4771471"/>
            <a:ext cx="4256116" cy="1642435"/>
          </a:xfrm>
          <a:prstGeom prst="rect">
            <a:avLst/>
          </a:prstGeom>
        </p:spPr>
      </p:pic>
      <p:pic>
        <p:nvPicPr>
          <p:cNvPr id="43" name="Рисунок 4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4661893" y="1772797"/>
            <a:ext cx="2770040" cy="214678"/>
          </a:xfrm>
          <a:prstGeom prst="rect">
            <a:avLst/>
          </a:prstGeom>
        </p:spPr>
      </p:pic>
    </p:spTree>
    <p:extLst>
      <p:ext uri="{BB962C8B-B14F-4D97-AF65-F5344CB8AC3E}">
        <p14:creationId xmlns:p14="http://schemas.microsoft.com/office/powerpoint/2010/main" val="3375138655"/>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preserve="1" userDrawn="1">
  <p:cSld name="3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a:extLst>
              <a:ext uri="{28A0092B-C50C-407E-A947-70E740481C1C}">
                <a14:useLocalDpi xmlns:a14="http://schemas.microsoft.com/office/drawing/2010/main" val="0"/>
              </a:ext>
            </a:extLst>
          </a:blip>
          <a:srcRect t="1314" b="72870"/>
          <a:stretch/>
        </p:blipFill>
        <p:spPr>
          <a:xfrm rot="16200000">
            <a:off x="9409138" y="3586196"/>
            <a:ext cx="3795290" cy="1770435"/>
          </a:xfrm>
          <a:prstGeom prst="rect">
            <a:avLst/>
          </a:prstGeom>
        </p:spPr>
      </p:pic>
      <p:pic>
        <p:nvPicPr>
          <p:cNvPr id="14" name="Рисунок 1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137802" y="1766204"/>
            <a:ext cx="2054198" cy="2016538"/>
          </a:xfrm>
          <a:prstGeom prst="rect">
            <a:avLst/>
          </a:prstGeom>
        </p:spPr>
      </p:pic>
      <p:pic>
        <p:nvPicPr>
          <p:cNvPr id="12" name="Рисунок 1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rot="10800000" flipH="1">
            <a:off x="0" y="0"/>
            <a:ext cx="3285658" cy="6858000"/>
          </a:xfrm>
          <a:prstGeom prst="rect">
            <a:avLst/>
          </a:prstGeom>
        </p:spPr>
      </p:pic>
      <p:pic>
        <p:nvPicPr>
          <p:cNvPr id="7" name="Рисунок 6"/>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5" name="Рисунок 14"/>
          <p:cNvPicPr>
            <a:picLocks noChangeAspect="1"/>
          </p:cNvPicPr>
          <p:nvPr userDrawn="1"/>
        </p:nvPicPr>
        <p:blipFill rotWithShape="1">
          <a:blip r:embed="rId6" cstate="print">
            <a:extLst>
              <a:ext uri="{28A0092B-C50C-407E-A947-70E740481C1C}">
                <a14:useLocalDpi xmlns:a14="http://schemas.microsoft.com/office/drawing/2010/main" val="0"/>
              </a:ext>
            </a:extLst>
          </a:blip>
          <a:srcRect r="27583"/>
          <a:stretch/>
        </p:blipFill>
        <p:spPr>
          <a:xfrm flipH="1">
            <a:off x="-5756" y="2912265"/>
            <a:ext cx="862469" cy="2344069"/>
          </a:xfrm>
          <a:prstGeom prst="rect">
            <a:avLst/>
          </a:prstGeom>
        </p:spPr>
      </p:pic>
      <p:pic>
        <p:nvPicPr>
          <p:cNvPr id="17" name="Рисунок 16"/>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20654402">
            <a:off x="11136657" y="3421105"/>
            <a:ext cx="1205815" cy="1317554"/>
          </a:xfrm>
          <a:prstGeom prst="rect">
            <a:avLst/>
          </a:prstGeom>
        </p:spPr>
      </p:pic>
    </p:spTree>
    <p:extLst>
      <p:ext uri="{BB962C8B-B14F-4D97-AF65-F5344CB8AC3E}">
        <p14:creationId xmlns:p14="http://schemas.microsoft.com/office/powerpoint/2010/main" val="4119240560"/>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grpSp>
        <p:nvGrpSpPr>
          <p:cNvPr id="10" name="Группа 9"/>
          <p:cNvGrpSpPr/>
          <p:nvPr userDrawn="1"/>
        </p:nvGrpSpPr>
        <p:grpSpPr>
          <a:xfrm>
            <a:off x="0" y="0"/>
            <a:ext cx="12190413" cy="6858000"/>
            <a:chOff x="0" y="0"/>
            <a:chExt cx="12190413" cy="6858000"/>
          </a:xfrm>
        </p:grpSpPr>
        <p:pic>
          <p:nvPicPr>
            <p:cNvPr id="8" name="Рисунок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4106230" cy="2773986"/>
            </a:xfrm>
            <a:prstGeom prst="rect">
              <a:avLst/>
            </a:prstGeom>
          </p:spPr>
        </p:pic>
        <p:pic>
          <p:nvPicPr>
            <p:cNvPr id="9" name="Рисунок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43791" y="1283487"/>
              <a:ext cx="8746622" cy="5574513"/>
            </a:xfrm>
            <a:prstGeom prst="rect">
              <a:avLst/>
            </a:prstGeom>
          </p:spPr>
        </p:pic>
      </p:grpSp>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1517" y="6048972"/>
            <a:ext cx="968896" cy="809028"/>
          </a:xfrm>
          <a:prstGeom prst="rect">
            <a:avLst/>
          </a:prstGeom>
        </p:spPr>
      </p:pic>
      <p:sp>
        <p:nvSpPr>
          <p:cNvPr id="2" name="Заголовок 1"/>
          <p:cNvSpPr>
            <a:spLocks noGrp="1"/>
          </p:cNvSpPr>
          <p:nvPr>
            <p:ph type="title" hasCustomPrompt="1"/>
          </p:nvPr>
        </p:nvSpPr>
        <p:spPr>
          <a:xfrm>
            <a:off x="0" y="0"/>
            <a:ext cx="12192000" cy="2334986"/>
          </a:xfrm>
        </p:spPr>
        <p:txBody>
          <a:bodyPr/>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2775857" y="2883291"/>
            <a:ext cx="6330043" cy="2578127"/>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5595257" y="1642738"/>
            <a:ext cx="345621" cy="345621"/>
          </a:xfrm>
          <a:prstGeom prst="rect">
            <a:avLst/>
          </a:prstGeom>
        </p:spPr>
      </p:pic>
      <p:pic>
        <p:nvPicPr>
          <p:cNvPr id="12" name="Рисунок 1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rot="1917337">
            <a:off x="360934" y="1371794"/>
            <a:ext cx="768501" cy="1518557"/>
          </a:xfrm>
          <a:prstGeom prst="rect">
            <a:avLst/>
          </a:prstGeom>
        </p:spPr>
      </p:pic>
    </p:spTree>
    <p:extLst>
      <p:ext uri="{BB962C8B-B14F-4D97-AF65-F5344CB8AC3E}">
        <p14:creationId xmlns:p14="http://schemas.microsoft.com/office/powerpoint/2010/main" val="479520606"/>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757" y="3175794"/>
            <a:ext cx="1760174" cy="3673929"/>
          </a:xfrm>
          <a:prstGeom prst="rect">
            <a:avLst/>
          </a:prstGeom>
        </p:spPr>
      </p:pic>
      <p:pic>
        <p:nvPicPr>
          <p:cNvPr id="9" name="Рисунок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16200000">
            <a:off x="-1777752" y="1771996"/>
            <a:ext cx="5649296" cy="2105304"/>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Вертикальный заголовок 1"/>
          <p:cNvSpPr>
            <a:spLocks noGrp="1"/>
          </p:cNvSpPr>
          <p:nvPr>
            <p:ph type="title" orient="vert" hasCustomPrompt="1"/>
          </p:nvPr>
        </p:nvSpPr>
        <p:spPr>
          <a:xfrm>
            <a:off x="8724900" y="365125"/>
            <a:ext cx="2628900" cy="5811838"/>
          </a:xfrm>
        </p:spPr>
        <p:txBody>
          <a:bodyPr vert="eaVert"/>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838200" y="365125"/>
            <a:ext cx="7734300" cy="5811838"/>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8" name="Рисунок 7"/>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rot="5400000">
            <a:off x="7476037" y="3136061"/>
            <a:ext cx="3483429" cy="269966"/>
          </a:xfrm>
          <a:prstGeom prst="rect">
            <a:avLst/>
          </a:prstGeom>
        </p:spPr>
      </p:pic>
      <p:pic>
        <p:nvPicPr>
          <p:cNvPr id="12" name="Рисунок 1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rot="3600000">
            <a:off x="1178613" y="4615007"/>
            <a:ext cx="1319104" cy="2596243"/>
          </a:xfrm>
          <a:prstGeom prst="rect">
            <a:avLst/>
          </a:prstGeom>
        </p:spPr>
      </p:pic>
      <p:pic>
        <p:nvPicPr>
          <p:cNvPr id="13" name="Рисунок 1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60726" y="-1"/>
            <a:ext cx="2215243" cy="2174630"/>
          </a:xfrm>
          <a:prstGeom prst="rect">
            <a:avLst/>
          </a:prstGeom>
        </p:spPr>
      </p:pic>
      <p:pic>
        <p:nvPicPr>
          <p:cNvPr id="15" name="Рисунок 14"/>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803342" y="617713"/>
            <a:ext cx="1270934" cy="1273629"/>
          </a:xfrm>
          <a:prstGeom prst="rect">
            <a:avLst/>
          </a:prstGeom>
        </p:spPr>
      </p:pic>
      <p:pic>
        <p:nvPicPr>
          <p:cNvPr id="16" name="Рисунок 15"/>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rot="5400000">
            <a:off x="9438160" y="2580013"/>
            <a:ext cx="3581400" cy="1382062"/>
          </a:xfrm>
          <a:prstGeom prst="rect">
            <a:avLst/>
          </a:prstGeom>
        </p:spPr>
      </p:pic>
    </p:spTree>
    <p:extLst>
      <p:ext uri="{BB962C8B-B14F-4D97-AF65-F5344CB8AC3E}">
        <p14:creationId xmlns:p14="http://schemas.microsoft.com/office/powerpoint/2010/main" val="603727908"/>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showMasterSp="0" preserve="1" userDrawn="1">
  <p:cSld name="title-01">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0677DD9B-16CA-464A-A3D4-4D175F1ACCD1}" type="datetimeFigureOut">
              <a:rPr lang="ru-RU" smtClean="0"/>
              <a:t>12.08.2026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grpSp>
        <p:nvGrpSpPr>
          <p:cNvPr id="18" name="Группа 17"/>
          <p:cNvGrpSpPr/>
          <p:nvPr userDrawn="1"/>
        </p:nvGrpSpPr>
        <p:grpSpPr>
          <a:xfrm>
            <a:off x="0" y="-398436"/>
            <a:ext cx="12190413" cy="7256436"/>
            <a:chOff x="0" y="-398436"/>
            <a:chExt cx="12190413" cy="7256436"/>
          </a:xfrm>
        </p:grpSpPr>
        <p:pic>
          <p:nvPicPr>
            <p:cNvPr id="23" name="Рисунок 2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V="1">
              <a:off x="3981696" y="405923"/>
              <a:ext cx="2746327" cy="142809"/>
            </a:xfrm>
            <a:prstGeom prst="rect">
              <a:avLst/>
            </a:prstGeom>
          </p:spPr>
        </p:pic>
        <p:pic>
          <p:nvPicPr>
            <p:cNvPr id="24" name="Рисунок 2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460283" y="1587"/>
              <a:ext cx="5730130" cy="2135428"/>
            </a:xfrm>
            <a:prstGeom prst="rect">
              <a:avLst/>
            </a:prstGeom>
          </p:spPr>
        </p:pic>
        <p:grpSp>
          <p:nvGrpSpPr>
            <p:cNvPr id="25" name="Группа 24"/>
            <p:cNvGrpSpPr/>
            <p:nvPr userDrawn="1"/>
          </p:nvGrpSpPr>
          <p:grpSpPr>
            <a:xfrm>
              <a:off x="0" y="1587"/>
              <a:ext cx="12176092" cy="5856700"/>
              <a:chOff x="0" y="1587"/>
              <a:chExt cx="12176092" cy="5856700"/>
            </a:xfrm>
          </p:grpSpPr>
          <p:pic>
            <p:nvPicPr>
              <p:cNvPr id="40" name="Рисунок 3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1587"/>
                <a:ext cx="12176092" cy="5856700"/>
              </a:xfrm>
              <a:prstGeom prst="rect">
                <a:avLst/>
              </a:prstGeom>
            </p:spPr>
          </p:pic>
          <p:pic>
            <p:nvPicPr>
              <p:cNvPr id="41" name="Рисунок 4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656824" y="1587"/>
                <a:ext cx="9389267" cy="5552186"/>
              </a:xfrm>
              <a:prstGeom prst="rect">
                <a:avLst/>
              </a:prstGeom>
            </p:spPr>
          </p:pic>
        </p:grpSp>
        <p:pic>
          <p:nvPicPr>
            <p:cNvPr id="26" name="Рисунок 25"/>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rot="847671">
              <a:off x="1910818" y="-398436"/>
              <a:ext cx="4354233" cy="4274405"/>
            </a:xfrm>
            <a:prstGeom prst="rect">
              <a:avLst/>
            </a:prstGeom>
          </p:spPr>
        </p:pic>
        <p:pic>
          <p:nvPicPr>
            <p:cNvPr id="27" name="Рисунок 26"/>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2486511" y="3474791"/>
              <a:ext cx="3768633" cy="1982301"/>
            </a:xfrm>
            <a:prstGeom prst="rect">
              <a:avLst/>
            </a:prstGeom>
          </p:spPr>
        </p:pic>
        <p:pic>
          <p:nvPicPr>
            <p:cNvPr id="28" name="Рисунок 27"/>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6320030" y="353039"/>
              <a:ext cx="4959752" cy="5688835"/>
            </a:xfrm>
            <a:prstGeom prst="rect">
              <a:avLst/>
            </a:prstGeom>
          </p:spPr>
        </p:pic>
        <p:sp>
          <p:nvSpPr>
            <p:cNvPr id="29"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30" name="Рисунок 29"/>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441334" y="95349"/>
              <a:ext cx="1458438" cy="1515155"/>
            </a:xfrm>
            <a:prstGeom prst="rect">
              <a:avLst/>
            </a:prstGeom>
          </p:spPr>
        </p:pic>
        <p:pic>
          <p:nvPicPr>
            <p:cNvPr id="31" name="Рисунок 3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V="1">
              <a:off x="0" y="4829074"/>
              <a:ext cx="2746327" cy="142809"/>
            </a:xfrm>
            <a:prstGeom prst="rect">
              <a:avLst/>
            </a:prstGeom>
          </p:spPr>
        </p:pic>
        <p:pic>
          <p:nvPicPr>
            <p:cNvPr id="32" name="Рисунок 31"/>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flipH="1">
              <a:off x="4028374" y="540984"/>
              <a:ext cx="1416169" cy="2787284"/>
            </a:xfrm>
            <a:prstGeom prst="rect">
              <a:avLst/>
            </a:prstGeom>
          </p:spPr>
        </p:pic>
        <p:pic>
          <p:nvPicPr>
            <p:cNvPr id="33" name="Рисунок 32"/>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6224785" y="904031"/>
              <a:ext cx="210077" cy="210077"/>
            </a:xfrm>
            <a:prstGeom prst="rect">
              <a:avLst/>
            </a:prstGeom>
          </p:spPr>
        </p:pic>
        <p:pic>
          <p:nvPicPr>
            <p:cNvPr id="34" name="Рисунок 33"/>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1510081" y="4448891"/>
              <a:ext cx="210077" cy="210077"/>
            </a:xfrm>
            <a:prstGeom prst="rect">
              <a:avLst/>
            </a:prstGeom>
          </p:spPr>
        </p:pic>
        <p:pic>
          <p:nvPicPr>
            <p:cNvPr id="35" name="Рисунок 34"/>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6405452" y="1208990"/>
              <a:ext cx="233464" cy="233464"/>
            </a:xfrm>
            <a:prstGeom prst="rect">
              <a:avLst/>
            </a:prstGeom>
          </p:spPr>
        </p:pic>
        <p:pic>
          <p:nvPicPr>
            <p:cNvPr id="36" name="Рисунок 35"/>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11703056" y="3728389"/>
              <a:ext cx="233464" cy="233464"/>
            </a:xfrm>
            <a:prstGeom prst="rect">
              <a:avLst/>
            </a:prstGeom>
          </p:spPr>
        </p:pic>
        <p:pic>
          <p:nvPicPr>
            <p:cNvPr id="37" name="Рисунок 36"/>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299622" y="404057"/>
              <a:ext cx="233464" cy="233464"/>
            </a:xfrm>
            <a:prstGeom prst="rect">
              <a:avLst/>
            </a:prstGeom>
          </p:spPr>
        </p:pic>
        <p:pic>
          <p:nvPicPr>
            <p:cNvPr id="38" name="Рисунок 37"/>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rot="17827223">
              <a:off x="6681181" y="3023484"/>
              <a:ext cx="269823" cy="253634"/>
            </a:xfrm>
            <a:prstGeom prst="rect">
              <a:avLst/>
            </a:prstGeom>
          </p:spPr>
        </p:pic>
        <p:pic>
          <p:nvPicPr>
            <p:cNvPr id="39" name="Рисунок 38"/>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rot="15425848">
              <a:off x="2351600" y="202530"/>
              <a:ext cx="269823" cy="253634"/>
            </a:xfrm>
            <a:prstGeom prst="rect">
              <a:avLst/>
            </a:prstGeom>
          </p:spPr>
        </p:pic>
      </p:grpSp>
      <p:sp>
        <p:nvSpPr>
          <p:cNvPr id="4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43" name="Текст 2"/>
          <p:cNvSpPr>
            <a:spLocks noGrp="1"/>
          </p:cNvSpPr>
          <p:nvPr>
            <p:ph idx="1" hasCustomPrompt="1"/>
          </p:nvPr>
        </p:nvSpPr>
        <p:spPr>
          <a:xfrm>
            <a:off x="236765" y="2975647"/>
            <a:ext cx="3465676" cy="2146989"/>
          </a:xfrm>
          <a:prstGeom prst="rect">
            <a:avLst/>
          </a:prstGeom>
        </p:spPr>
        <p:txBody>
          <a:bodyPr vert="horz" lIns="91440" tIns="45720" rIns="91440" bIns="45720" rtlCol="0">
            <a:normAutofit/>
          </a:bodyPr>
          <a:lstStyle>
            <a:lvl1pPr marL="0" indent="0">
              <a:buNone/>
              <a:defRPr sz="18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4" name="Дата 3"/>
          <p:cNvSpPr txBox="1">
            <a:spLocks/>
          </p:cNvSpPr>
          <p:nvPr userDrawn="1"/>
        </p:nvSpPr>
        <p:spPr>
          <a:xfrm>
            <a:off x="838200" y="6356350"/>
            <a:ext cx="2743200" cy="365125"/>
          </a:xfrm>
          <a:prstGeom prst="rect">
            <a:avLst/>
          </a:prstGeom>
        </p:spPr>
        <p:txBody>
          <a:bodyPr vert="horz" lIns="91440" tIns="45720" rIns="91440" bIns="45720" rtlCol="0" anchor="ctr"/>
          <a:lstStyle>
            <a:defPPr>
              <a:defRPr lang="ru-RU"/>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677DD9B-16CA-464A-A3D4-4D175F1ACCD1}" type="datetimeFigureOut">
              <a:rPr lang="ru-RU" smtClean="0">
                <a:solidFill>
                  <a:schemeClr val="tx1"/>
                </a:solidFill>
              </a:rPr>
              <a:pPr/>
              <a:t>12.08.2026</a:t>
            </a:fld>
            <a:endParaRPr lang="ru-RU" dirty="0">
              <a:solidFill>
                <a:schemeClr val="tx1"/>
              </a:solidFill>
            </a:endParaRPr>
          </a:p>
        </p:txBody>
      </p:sp>
      <p:sp>
        <p:nvSpPr>
          <p:cNvPr id="45" name="Номер слайда 5"/>
          <p:cNvSpPr txBox="1">
            <a:spLocks/>
          </p:cNvSpPr>
          <p:nvPr userDrawn="1"/>
        </p:nvSpPr>
        <p:spPr>
          <a:xfrm>
            <a:off x="11381363" y="6356350"/>
            <a:ext cx="664728" cy="365125"/>
          </a:xfrm>
          <a:prstGeom prst="rect">
            <a:avLst/>
          </a:prstGeom>
        </p:spPr>
        <p:txBody>
          <a:bodyPr vert="horz" lIns="91440" tIns="45720" rIns="91440" bIns="45720" rtlCol="0" anchor="ctr"/>
          <a:lstStyle>
            <a:defPPr>
              <a:defRPr lang="ru-RU"/>
            </a:defPPr>
            <a:lvl1pPr marL="0" algn="r" defTabSz="914400" rtl="0" eaLnBrk="1" latinLnBrk="0" hangingPunct="1">
              <a:defRPr sz="24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7E6CA31-DA56-47CF-9891-B6D0296B6AEC}" type="slidenum">
              <a:rPr lang="ru-RU" b="0" cap="none" spc="0" smtClean="0">
                <a:ln w="0"/>
                <a:solidFill>
                  <a:schemeClr val="tx1"/>
                </a:solidFill>
                <a:effectLst>
                  <a:outerShdw blurRad="38100" dist="19050" dir="2700000" algn="tl" rotWithShape="0">
                    <a:schemeClr val="dk1">
                      <a:alpha val="40000"/>
                    </a:schemeClr>
                  </a:outerShdw>
                </a:effectLst>
              </a:rPr>
              <a:pPr/>
              <a:t>‹Nr.›</a:t>
            </a:fld>
            <a:endParaRPr lang="ru-RU" dirty="0"/>
          </a:p>
        </p:txBody>
      </p:sp>
    </p:spTree>
    <p:extLst>
      <p:ext uri="{BB962C8B-B14F-4D97-AF65-F5344CB8AC3E}">
        <p14:creationId xmlns:p14="http://schemas.microsoft.com/office/powerpoint/2010/main" val="657856483"/>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preserve="1" userDrawn="1">
  <p:cSld name="title-02">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00646" y="1256699"/>
            <a:ext cx="4988975" cy="4121448"/>
          </a:xfrm>
          <a:prstGeom prst="rect">
            <a:avLst/>
          </a:prstGeom>
        </p:spPr>
      </p:pic>
      <p:pic>
        <p:nvPicPr>
          <p:cNvPr id="11" name="Рисунок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10800000">
            <a:off x="7472528" y="4436779"/>
            <a:ext cx="4573562" cy="1016945"/>
          </a:xfrm>
          <a:prstGeom prst="rect">
            <a:avLst/>
          </a:prstGeom>
        </p:spPr>
      </p:pic>
      <p:pic>
        <p:nvPicPr>
          <p:cNvPr id="6" name="Рисунок 5"/>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 y="0"/>
            <a:ext cx="7184571" cy="6858000"/>
          </a:xfrm>
          <a:prstGeom prst="rect">
            <a:avLst/>
          </a:prstGeom>
        </p:spPr>
      </p:pic>
      <p:sp>
        <p:nvSpPr>
          <p:cNvPr id="2" name="Заголовок 1"/>
          <p:cNvSpPr>
            <a:spLocks noGrp="1"/>
          </p:cNvSpPr>
          <p:nvPr>
            <p:ph type="title" hasCustomPrompt="1"/>
          </p:nvPr>
        </p:nvSpPr>
        <p:spPr>
          <a:xfrm>
            <a:off x="541589" y="88265"/>
            <a:ext cx="2621014" cy="3803007"/>
          </a:xfrm>
        </p:spPr>
        <p:txBody>
          <a:bodyPr/>
          <a:lstStyle>
            <a:lvl1pPr algn="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12.08.2026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pic>
        <p:nvPicPr>
          <p:cNvPr id="9" name="Рисунок 8"/>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4867100" y="0"/>
            <a:ext cx="7323313" cy="5568043"/>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sp>
        <p:nvSpPr>
          <p:cNvPr id="13" name="Текст 12"/>
          <p:cNvSpPr>
            <a:spLocks noGrp="1"/>
          </p:cNvSpPr>
          <p:nvPr>
            <p:ph type="body" sz="quarter" idx="13" hasCustomPrompt="1"/>
          </p:nvPr>
        </p:nvSpPr>
        <p:spPr>
          <a:xfrm>
            <a:off x="236538" y="3641725"/>
            <a:ext cx="3502025" cy="1411288"/>
          </a:xfrm>
        </p:spPr>
        <p:txBody>
          <a:bodyPr/>
          <a:lstStyle>
            <a:lvl1pP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14" name="Рисунок 13"/>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H="1">
            <a:off x="-2" y="0"/>
            <a:ext cx="5257800" cy="1959407"/>
          </a:xfrm>
          <a:prstGeom prst="rect">
            <a:avLst/>
          </a:prstGeom>
        </p:spPr>
      </p:pic>
      <p:pic>
        <p:nvPicPr>
          <p:cNvPr id="16" name="Рисунок 15"/>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0246839" y="2606379"/>
            <a:ext cx="1263242" cy="2486296"/>
          </a:xfrm>
          <a:prstGeom prst="rect">
            <a:avLst/>
          </a:prstGeom>
        </p:spPr>
      </p:pic>
      <p:pic>
        <p:nvPicPr>
          <p:cNvPr id="19" name="Рисунок 18"/>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1459857">
            <a:off x="5242899" y="1331043"/>
            <a:ext cx="926692" cy="1012566"/>
          </a:xfrm>
          <a:prstGeom prst="rect">
            <a:avLst/>
          </a:prstGeom>
        </p:spPr>
      </p:pic>
      <p:pic>
        <p:nvPicPr>
          <p:cNvPr id="20" name="Рисунок 19"/>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20938280" flipH="1">
            <a:off x="9536973" y="4109079"/>
            <a:ext cx="926692" cy="1012566"/>
          </a:xfrm>
          <a:prstGeom prst="rect">
            <a:avLst/>
          </a:prstGeom>
        </p:spPr>
      </p:pic>
      <p:pic>
        <p:nvPicPr>
          <p:cNvPr id="21" name="Рисунок 20"/>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rot="1707986">
            <a:off x="4442763" y="3321250"/>
            <a:ext cx="1357793" cy="1308007"/>
          </a:xfrm>
          <a:prstGeom prst="rect">
            <a:avLst/>
          </a:prstGeom>
        </p:spPr>
      </p:pic>
      <p:pic>
        <p:nvPicPr>
          <p:cNvPr id="22" name="Рисунок 21"/>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rot="10120386">
            <a:off x="3794195" y="174220"/>
            <a:ext cx="2115711" cy="1974095"/>
          </a:xfrm>
          <a:prstGeom prst="rect">
            <a:avLst/>
          </a:prstGeom>
        </p:spPr>
      </p:pic>
    </p:spTree>
    <p:extLst>
      <p:ext uri="{BB962C8B-B14F-4D97-AF65-F5344CB8AC3E}">
        <p14:creationId xmlns:p14="http://schemas.microsoft.com/office/powerpoint/2010/main" val="982776516"/>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preserve="1" userDrawn="1">
  <p:cSld name="title-03">
    <p:spTree>
      <p:nvGrpSpPr>
        <p:cNvPr id="1" name=""/>
        <p:cNvGrpSpPr/>
        <p:nvPr/>
      </p:nvGrpSpPr>
      <p:grpSpPr>
        <a:xfrm>
          <a:off x="0" y="0"/>
          <a:ext cx="0" cy="0"/>
          <a:chOff x="0" y="0"/>
          <a:chExt cx="0" cy="0"/>
        </a:xfrm>
      </p:grpSpPr>
      <p:pic>
        <p:nvPicPr>
          <p:cNvPr id="27" name="Рисунок 2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306" y="0"/>
            <a:ext cx="6239483" cy="2407816"/>
          </a:xfrm>
          <a:prstGeom prst="rect">
            <a:avLst/>
          </a:prstGeom>
        </p:spPr>
      </p:pic>
      <p:pic>
        <p:nvPicPr>
          <p:cNvPr id="25" name="Рисунок 2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flipV="1">
            <a:off x="5261969" y="3493788"/>
            <a:ext cx="3169481" cy="164813"/>
          </a:xfrm>
          <a:prstGeom prst="rect">
            <a:avLst/>
          </a:prstGeom>
        </p:spPr>
      </p:pic>
      <p:pic>
        <p:nvPicPr>
          <p:cNvPr id="24" name="Рисунок 2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23059" y="0"/>
            <a:ext cx="1936759" cy="3208564"/>
          </a:xfrm>
          <a:prstGeom prst="rect">
            <a:avLst/>
          </a:prstGeom>
        </p:spPr>
      </p:pic>
      <p:pic>
        <p:nvPicPr>
          <p:cNvPr id="12" name="Рисунок 11"/>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133600" y="0"/>
            <a:ext cx="10058400" cy="5957925"/>
          </a:xfrm>
          <a:prstGeom prst="rect">
            <a:avLst/>
          </a:prstGeom>
        </p:spPr>
      </p:pic>
      <p:pic>
        <p:nvPicPr>
          <p:cNvPr id="8" name="Рисунок 7"/>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 y="-203086"/>
            <a:ext cx="4713111" cy="670141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12.08.2026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7" name="Рисунок 6"/>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6213" y="0"/>
            <a:ext cx="6381890" cy="5355771"/>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8" name="Рисунок 17"/>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6708809" y="27720"/>
            <a:ext cx="2852057" cy="2799769"/>
          </a:xfrm>
          <a:prstGeom prst="rect">
            <a:avLst/>
          </a:prstGeom>
        </p:spPr>
      </p:pic>
      <p:pic>
        <p:nvPicPr>
          <p:cNvPr id="17" name="Рисунок 16"/>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6244789" y="1333867"/>
            <a:ext cx="2013559" cy="2180685"/>
          </a:xfrm>
          <a:prstGeom prst="rect">
            <a:avLst/>
          </a:prstGeom>
        </p:spPr>
      </p:pic>
      <p:pic>
        <p:nvPicPr>
          <p:cNvPr id="23" name="Рисунок 22"/>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920296" y="60695"/>
            <a:ext cx="1165197" cy="1273172"/>
          </a:xfrm>
          <a:prstGeom prst="rect">
            <a:avLst/>
          </a:prstGeom>
        </p:spPr>
      </p:pic>
    </p:spTree>
    <p:extLst>
      <p:ext uri="{BB962C8B-B14F-4D97-AF65-F5344CB8AC3E}">
        <p14:creationId xmlns:p14="http://schemas.microsoft.com/office/powerpoint/2010/main" val="727190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1864131">
            <a:off x="5577950" y="5921853"/>
            <a:ext cx="1120784" cy="1224643"/>
          </a:xfrm>
          <a:prstGeom prst="rect">
            <a:avLst/>
          </a:prstGeom>
        </p:spPr>
      </p:pic>
      <p:pic>
        <p:nvPicPr>
          <p:cNvPr id="12" name="Рисунок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 y="0"/>
            <a:ext cx="5504013" cy="6858000"/>
          </a:xfrm>
          <a:prstGeom prst="rect">
            <a:avLst/>
          </a:prstGeom>
        </p:spPr>
      </p:pic>
      <p:pic>
        <p:nvPicPr>
          <p:cNvPr id="10" name="Рисунок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H="1">
            <a:off x="0" y="4977310"/>
            <a:ext cx="1513408" cy="1880690"/>
          </a:xfrm>
          <a:prstGeom prst="rect">
            <a:avLst/>
          </a:prstGeom>
        </p:spPr>
      </p:pic>
      <p:pic>
        <p:nvPicPr>
          <p:cNvPr id="7" name="Рисунок 6"/>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a:xfrm>
            <a:off x="2061026" y="6356349"/>
            <a:ext cx="2743200" cy="365125"/>
          </a:xfrm>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a:xfrm>
            <a:off x="6316436" y="6356349"/>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7179597" y="2325182"/>
            <a:ext cx="4179887" cy="3462338"/>
          </a:xfrm>
        </p:spPr>
        <p:txBody>
          <a:bodyPr/>
          <a:lstStyle/>
          <a:p>
            <a:endParaRPr lang="ru-RU" dirty="0"/>
          </a:p>
        </p:txBody>
      </p:sp>
      <p:pic>
        <p:nvPicPr>
          <p:cNvPr id="14" name="Рисунок 13"/>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20758376">
            <a:off x="10450307" y="230235"/>
            <a:ext cx="1557105" cy="1500011"/>
          </a:xfrm>
          <a:prstGeom prst="rect">
            <a:avLst/>
          </a:prstGeom>
        </p:spPr>
      </p:pic>
      <p:pic>
        <p:nvPicPr>
          <p:cNvPr id="15" name="Рисунок 14"/>
          <p:cNvPicPr>
            <a:picLocks noChangeAspect="1"/>
          </p:cNvPicPr>
          <p:nvPr userDrawn="1"/>
        </p:nvPicPr>
        <p:blipFill rotWithShape="1">
          <a:blip r:embed="rId8" cstate="print">
            <a:extLst>
              <a:ext uri="{28A0092B-C50C-407E-A947-70E740481C1C}">
                <a14:useLocalDpi xmlns:a14="http://schemas.microsoft.com/office/drawing/2010/main" val="0"/>
              </a:ext>
            </a:extLst>
          </a:blip>
          <a:srcRect l="-4425" t="2003" r="45637" b="-2003"/>
          <a:stretch/>
        </p:blipFill>
        <p:spPr>
          <a:xfrm>
            <a:off x="11228859" y="3823359"/>
            <a:ext cx="976061" cy="1629861"/>
          </a:xfrm>
          <a:prstGeom prst="rect">
            <a:avLst/>
          </a:prstGeom>
        </p:spPr>
      </p:pic>
    </p:spTree>
    <p:extLst>
      <p:ext uri="{BB962C8B-B14F-4D97-AF65-F5344CB8AC3E}">
        <p14:creationId xmlns:p14="http://schemas.microsoft.com/office/powerpoint/2010/main" val="653538521"/>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showMasterSp="0" preserve="1" userDrawn="1">
  <p:cSld name="1_title-03">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6376307" cy="3518221"/>
          </a:xfrm>
          <a:prstGeom prst="rect">
            <a:avLst/>
          </a:prstGeom>
        </p:spPr>
      </p:pic>
      <p:pic>
        <p:nvPicPr>
          <p:cNvPr id="19" name="Рисунок 1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20863471" flipH="1">
            <a:off x="382567" y="1475867"/>
            <a:ext cx="4872218" cy="4024993"/>
          </a:xfrm>
          <a:prstGeom prst="rect">
            <a:avLst/>
          </a:prstGeom>
        </p:spPr>
      </p:pic>
      <p:pic>
        <p:nvPicPr>
          <p:cNvPr id="16" name="Рисунок 15"/>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540325" y="4458656"/>
            <a:ext cx="4305300" cy="1372912"/>
          </a:xfrm>
          <a:prstGeom prst="rect">
            <a:avLst/>
          </a:prstGeom>
        </p:spPr>
      </p:pic>
      <p:pic>
        <p:nvPicPr>
          <p:cNvPr id="14" name="Рисунок 1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447765" y="0"/>
            <a:ext cx="8742647" cy="530678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12.08.2026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6" name="Рисунок 5"/>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17013" y="902667"/>
            <a:ext cx="6773645" cy="4630915"/>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5" name="Рисунок 14"/>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6493320" y="0"/>
            <a:ext cx="1736561" cy="2506436"/>
          </a:xfrm>
          <a:prstGeom prst="rect">
            <a:avLst/>
          </a:prstGeom>
        </p:spPr>
      </p:pic>
      <p:pic>
        <p:nvPicPr>
          <p:cNvPr id="20" name="Рисунок 19"/>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flipV="1">
            <a:off x="6064845" y="2774391"/>
            <a:ext cx="2990850" cy="155524"/>
          </a:xfrm>
          <a:prstGeom prst="rect">
            <a:avLst/>
          </a:prstGeom>
        </p:spPr>
      </p:pic>
      <p:pic>
        <p:nvPicPr>
          <p:cNvPr id="21" name="Рисунок 20"/>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rot="1932337">
            <a:off x="335257" y="62979"/>
            <a:ext cx="1119420" cy="1223153"/>
          </a:xfrm>
          <a:prstGeom prst="rect">
            <a:avLst/>
          </a:prstGeom>
        </p:spPr>
      </p:pic>
      <p:pic>
        <p:nvPicPr>
          <p:cNvPr id="22" name="Рисунок 21"/>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7107368" y="3851205"/>
            <a:ext cx="732419" cy="732419"/>
          </a:xfrm>
          <a:prstGeom prst="rect">
            <a:avLst/>
          </a:prstGeom>
        </p:spPr>
      </p:pic>
      <p:pic>
        <p:nvPicPr>
          <p:cNvPr id="26" name="Рисунок 25"/>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3625277" y="187457"/>
            <a:ext cx="900634" cy="905638"/>
          </a:xfrm>
          <a:prstGeom prst="rect">
            <a:avLst/>
          </a:prstGeom>
        </p:spPr>
      </p:pic>
    </p:spTree>
    <p:extLst>
      <p:ext uri="{BB962C8B-B14F-4D97-AF65-F5344CB8AC3E}">
        <p14:creationId xmlns:p14="http://schemas.microsoft.com/office/powerpoint/2010/main" val="4037817023"/>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showMasterSp="0" type="title" preserve="1">
  <p:cSld name="sub-topic-01">
    <p:spTree>
      <p:nvGrpSpPr>
        <p:cNvPr id="1" name=""/>
        <p:cNvGrpSpPr/>
        <p:nvPr/>
      </p:nvGrpSpPr>
      <p:grpSpPr>
        <a:xfrm>
          <a:off x="0" y="0"/>
          <a:ext cx="0" cy="0"/>
          <a:chOff x="0" y="0"/>
          <a:chExt cx="0" cy="0"/>
        </a:xfrm>
      </p:grpSpPr>
      <p:grpSp>
        <p:nvGrpSpPr>
          <p:cNvPr id="17" name="Группа 16"/>
          <p:cNvGrpSpPr/>
          <p:nvPr userDrawn="1"/>
        </p:nvGrpSpPr>
        <p:grpSpPr>
          <a:xfrm>
            <a:off x="0" y="0"/>
            <a:ext cx="12190413" cy="6871807"/>
            <a:chOff x="0" y="0"/>
            <a:chExt cx="12190413" cy="6871807"/>
          </a:xfrm>
        </p:grpSpPr>
        <p:pic>
          <p:nvPicPr>
            <p:cNvPr id="8" name="Рисунок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H="1">
              <a:off x="7707874" y="0"/>
              <a:ext cx="4147972" cy="6871807"/>
            </a:xfrm>
            <a:prstGeom prst="rect">
              <a:avLst/>
            </a:prstGeom>
          </p:spPr>
        </p:pic>
        <p:pic>
          <p:nvPicPr>
            <p:cNvPr id="9" name="Рисунок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7376" y="0"/>
              <a:ext cx="4139638" cy="6858000"/>
            </a:xfrm>
            <a:prstGeom prst="rect">
              <a:avLst/>
            </a:prstGeom>
          </p:spPr>
        </p:pic>
        <p:pic>
          <p:nvPicPr>
            <p:cNvPr id="10" name="Рисунок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644625" y="3478929"/>
              <a:ext cx="4837042" cy="374871"/>
            </a:xfrm>
            <a:prstGeom prst="rect">
              <a:avLst/>
            </a:prstGeom>
          </p:spPr>
        </p:pic>
        <p:pic>
          <p:nvPicPr>
            <p:cNvPr id="11" name="Рисунок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019762" y="2929662"/>
              <a:ext cx="3693546" cy="3812642"/>
            </a:xfrm>
            <a:prstGeom prst="rect">
              <a:avLst/>
            </a:prstGeom>
          </p:spPr>
        </p:pic>
        <p:pic>
          <p:nvPicPr>
            <p:cNvPr id="12" name="Рисунок 11"/>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55493" y="2708920"/>
              <a:ext cx="3538656" cy="3779194"/>
            </a:xfrm>
            <a:prstGeom prst="rect">
              <a:avLst/>
            </a:prstGeom>
          </p:spPr>
        </p:pic>
        <p:pic>
          <p:nvPicPr>
            <p:cNvPr id="13" name="Рисунок 12"/>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4905918" y="0"/>
              <a:ext cx="2314457" cy="1010832"/>
            </a:xfrm>
            <a:prstGeom prst="rect">
              <a:avLst/>
            </a:prstGeom>
          </p:spPr>
        </p:pic>
        <p:pic>
          <p:nvPicPr>
            <p:cNvPr id="14" name="Рисунок 13"/>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flipV="1">
              <a:off x="4216885" y="5243007"/>
              <a:ext cx="3729391" cy="1628800"/>
            </a:xfrm>
            <a:prstGeom prst="rect">
              <a:avLst/>
            </a:prstGeom>
          </p:spPr>
        </p:pic>
        <p:pic>
          <p:nvPicPr>
            <p:cNvPr id="15" name="Рисунок 14"/>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flipV="1">
              <a:off x="0" y="1365969"/>
              <a:ext cx="2598973" cy="262785"/>
            </a:xfrm>
            <a:prstGeom prst="rect">
              <a:avLst/>
            </a:prstGeom>
          </p:spPr>
        </p:pic>
        <p:pic>
          <p:nvPicPr>
            <p:cNvPr id="16" name="Рисунок 15"/>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flipH="1" flipV="1">
              <a:off x="9591440" y="1365969"/>
              <a:ext cx="2598973" cy="262785"/>
            </a:xfrm>
            <a:prstGeom prst="rect">
              <a:avLst/>
            </a:prstGeom>
          </p:spPr>
        </p:pic>
      </p:grpSp>
      <p:pic>
        <p:nvPicPr>
          <p:cNvPr id="7" name="Рисунок 6"/>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940762848"/>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showMasterSp="0" type="title" preserve="1">
  <p:cSld name="sub-topic-02">
    <p:spTree>
      <p:nvGrpSpPr>
        <p:cNvPr id="1" name=""/>
        <p:cNvGrpSpPr/>
        <p:nvPr/>
      </p:nvGrpSpPr>
      <p:grpSpPr>
        <a:xfrm>
          <a:off x="0" y="0"/>
          <a:ext cx="0" cy="0"/>
          <a:chOff x="0" y="0"/>
          <a:chExt cx="0" cy="0"/>
        </a:xfrm>
      </p:grpSpPr>
      <p:grpSp>
        <p:nvGrpSpPr>
          <p:cNvPr id="9" name="Группа 8"/>
          <p:cNvGrpSpPr/>
          <p:nvPr userDrawn="1"/>
        </p:nvGrpSpPr>
        <p:grpSpPr>
          <a:xfrm>
            <a:off x="-7685" y="-1"/>
            <a:ext cx="12215900" cy="5401644"/>
            <a:chOff x="-7685" y="-1"/>
            <a:chExt cx="12215900" cy="5401644"/>
          </a:xfrm>
        </p:grpSpPr>
        <p:pic>
          <p:nvPicPr>
            <p:cNvPr id="8" name="Рисунок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16200000">
              <a:off x="-1702001" y="1694315"/>
              <a:ext cx="5401643" cy="2013012"/>
            </a:xfrm>
            <a:prstGeom prst="rect">
              <a:avLst/>
            </a:prstGeom>
          </p:spPr>
        </p:pic>
        <p:pic>
          <p:nvPicPr>
            <p:cNvPr id="30" name="Рисунок 2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5400000" flipH="1">
              <a:off x="8500887" y="1694316"/>
              <a:ext cx="5401643" cy="2013012"/>
            </a:xfrm>
            <a:prstGeom prst="rect">
              <a:avLst/>
            </a:prstGeom>
          </p:spPr>
        </p:pic>
      </p:grpSp>
      <p:grpSp>
        <p:nvGrpSpPr>
          <p:cNvPr id="29" name="Группа 28"/>
          <p:cNvGrpSpPr/>
          <p:nvPr userDrawn="1"/>
        </p:nvGrpSpPr>
        <p:grpSpPr>
          <a:xfrm>
            <a:off x="-37819" y="0"/>
            <a:ext cx="12200175" cy="6858000"/>
            <a:chOff x="-37819" y="0"/>
            <a:chExt cx="12200175" cy="6858000"/>
          </a:xfrm>
        </p:grpSpPr>
        <p:pic>
          <p:nvPicPr>
            <p:cNvPr id="27" name="Рисунок 2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flipV="1">
              <a:off x="-37819" y="0"/>
              <a:ext cx="4139638" cy="6858000"/>
            </a:xfrm>
            <a:prstGeom prst="rect">
              <a:avLst/>
            </a:prstGeom>
          </p:spPr>
        </p:pic>
        <p:pic>
          <p:nvPicPr>
            <p:cNvPr id="28" name="Рисунок 2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flipH="1" flipV="1">
              <a:off x="8022718" y="0"/>
              <a:ext cx="4139638" cy="6858000"/>
            </a:xfrm>
            <a:prstGeom prst="rect">
              <a:avLst/>
            </a:prstGeom>
          </p:spPr>
        </p:pic>
      </p:grpSp>
      <p:grpSp>
        <p:nvGrpSpPr>
          <p:cNvPr id="26" name="Группа 25"/>
          <p:cNvGrpSpPr/>
          <p:nvPr userDrawn="1"/>
        </p:nvGrpSpPr>
        <p:grpSpPr>
          <a:xfrm>
            <a:off x="387424" y="0"/>
            <a:ext cx="11042132" cy="6859390"/>
            <a:chOff x="387424" y="0"/>
            <a:chExt cx="11042132" cy="6859390"/>
          </a:xfrm>
        </p:grpSpPr>
        <p:pic>
          <p:nvPicPr>
            <p:cNvPr id="18" name="Рисунок 1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644625" y="3478929"/>
              <a:ext cx="4837042" cy="374871"/>
            </a:xfrm>
            <a:prstGeom prst="rect">
              <a:avLst/>
            </a:prstGeom>
          </p:spPr>
        </p:pic>
        <p:pic>
          <p:nvPicPr>
            <p:cNvPr id="19" name="Рисунок 18"/>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166348" y="2703637"/>
              <a:ext cx="2263208" cy="3883587"/>
            </a:xfrm>
            <a:prstGeom prst="rect">
              <a:avLst/>
            </a:prstGeom>
          </p:spPr>
        </p:pic>
        <p:pic>
          <p:nvPicPr>
            <p:cNvPr id="20" name="Рисунок 19"/>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387424" y="2996952"/>
              <a:ext cx="2194636" cy="3765920"/>
            </a:xfrm>
            <a:prstGeom prst="rect">
              <a:avLst/>
            </a:prstGeom>
          </p:spPr>
        </p:pic>
        <p:pic>
          <p:nvPicPr>
            <p:cNvPr id="21" name="Рисунок 20"/>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5874357" y="334062"/>
              <a:ext cx="377577" cy="377577"/>
            </a:xfrm>
            <a:prstGeom prst="rect">
              <a:avLst/>
            </a:prstGeom>
          </p:spPr>
        </p:pic>
        <p:pic>
          <p:nvPicPr>
            <p:cNvPr id="22" name="Рисунок 21"/>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1806259" y="2602805"/>
              <a:ext cx="8579482" cy="117967"/>
            </a:xfrm>
            <a:prstGeom prst="rect">
              <a:avLst/>
            </a:prstGeom>
          </p:spPr>
        </p:pic>
        <p:pic>
          <p:nvPicPr>
            <p:cNvPr id="23" name="Рисунок 22"/>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rot="10800000">
              <a:off x="5324145" y="6048972"/>
              <a:ext cx="1855578" cy="810418"/>
            </a:xfrm>
            <a:prstGeom prst="rect">
              <a:avLst/>
            </a:prstGeom>
          </p:spPr>
        </p:pic>
        <p:pic>
          <p:nvPicPr>
            <p:cNvPr id="24" name="Рисунок 23"/>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766614" y="0"/>
              <a:ext cx="1272583" cy="555797"/>
            </a:xfrm>
            <a:prstGeom prst="rect">
              <a:avLst/>
            </a:prstGeom>
          </p:spPr>
        </p:pic>
        <p:pic>
          <p:nvPicPr>
            <p:cNvPr id="25" name="Рисунок 24"/>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9956277" y="0"/>
              <a:ext cx="1272583" cy="555797"/>
            </a:xfrm>
            <a:prstGeom prst="rect">
              <a:avLst/>
            </a:prstGeom>
          </p:spPr>
        </p:pic>
      </p:grpSp>
      <p:pic>
        <p:nvPicPr>
          <p:cNvPr id="7" name="Рисунок 6"/>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noAutofit/>
          </a:bodyPr>
          <a:lstStyle>
            <a:lvl1pPr algn="ctr">
              <a:defRPr sz="54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546895662"/>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showMasterSp="0" type="title" preserve="1">
  <p:cSld name="sub-topic-03">
    <p:spTree>
      <p:nvGrpSpPr>
        <p:cNvPr id="1" name=""/>
        <p:cNvGrpSpPr/>
        <p:nvPr/>
      </p:nvGrpSpPr>
      <p:grpSpPr>
        <a:xfrm>
          <a:off x="0" y="0"/>
          <a:ext cx="0" cy="0"/>
          <a:chOff x="0" y="0"/>
          <a:chExt cx="0" cy="0"/>
        </a:xfrm>
      </p:grpSpPr>
      <p:grpSp>
        <p:nvGrpSpPr>
          <p:cNvPr id="12" name="Группа 11"/>
          <p:cNvGrpSpPr/>
          <p:nvPr userDrawn="1"/>
        </p:nvGrpSpPr>
        <p:grpSpPr>
          <a:xfrm>
            <a:off x="0" y="-15941"/>
            <a:ext cx="12200394" cy="6876669"/>
            <a:chOff x="0" y="-15941"/>
            <a:chExt cx="12200394" cy="6876669"/>
          </a:xfrm>
        </p:grpSpPr>
        <p:pic>
          <p:nvPicPr>
            <p:cNvPr id="11" name="Рисунок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V="1">
              <a:off x="0" y="2728"/>
              <a:ext cx="3285658" cy="6858000"/>
            </a:xfrm>
            <a:prstGeom prst="rect">
              <a:avLst/>
            </a:prstGeom>
          </p:spPr>
        </p:pic>
        <p:pic>
          <p:nvPicPr>
            <p:cNvPr id="22" name="Рисунок 2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H="1" flipV="1">
              <a:off x="8914736" y="-15941"/>
              <a:ext cx="3285658" cy="6858000"/>
            </a:xfrm>
            <a:prstGeom prst="rect">
              <a:avLst/>
            </a:prstGeom>
          </p:spPr>
        </p:pic>
      </p:grpSp>
      <p:grpSp>
        <p:nvGrpSpPr>
          <p:cNvPr id="10" name="Группа 9"/>
          <p:cNvGrpSpPr/>
          <p:nvPr userDrawn="1"/>
        </p:nvGrpSpPr>
        <p:grpSpPr>
          <a:xfrm>
            <a:off x="1453046" y="2818412"/>
            <a:ext cx="8762986" cy="2505655"/>
            <a:chOff x="1453046" y="2818412"/>
            <a:chExt cx="8762986" cy="2505655"/>
          </a:xfrm>
        </p:grpSpPr>
        <p:pic>
          <p:nvPicPr>
            <p:cNvPr id="9" name="Рисунок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453046" y="2818412"/>
              <a:ext cx="2468230" cy="2468230"/>
            </a:xfrm>
            <a:prstGeom prst="rect">
              <a:avLst/>
            </a:prstGeom>
          </p:spPr>
        </p:pic>
        <p:pic>
          <p:nvPicPr>
            <p:cNvPr id="39" name="Рисунок 3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47802" y="2855837"/>
              <a:ext cx="2468230" cy="2468230"/>
            </a:xfrm>
            <a:prstGeom prst="rect">
              <a:avLst/>
            </a:prstGeom>
          </p:spPr>
        </p:pic>
      </p:grpSp>
      <p:grpSp>
        <p:nvGrpSpPr>
          <p:cNvPr id="8" name="Группа 7"/>
          <p:cNvGrpSpPr/>
          <p:nvPr userDrawn="1"/>
        </p:nvGrpSpPr>
        <p:grpSpPr>
          <a:xfrm>
            <a:off x="-133486" y="-15941"/>
            <a:ext cx="12215328" cy="7241745"/>
            <a:chOff x="-133486" y="-15941"/>
            <a:chExt cx="12215328" cy="7241745"/>
          </a:xfrm>
        </p:grpSpPr>
        <p:pic>
          <p:nvPicPr>
            <p:cNvPr id="30" name="Рисунок 2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rot="10800000">
              <a:off x="5348416" y="6186735"/>
              <a:ext cx="1536966" cy="671265"/>
            </a:xfrm>
            <a:prstGeom prst="rect">
              <a:avLst/>
            </a:prstGeom>
          </p:spPr>
        </p:pic>
        <p:pic>
          <p:nvPicPr>
            <p:cNvPr id="31" name="Рисунок 30"/>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447134" y="-15941"/>
              <a:ext cx="1190545" cy="519967"/>
            </a:xfrm>
            <a:prstGeom prst="rect">
              <a:avLst/>
            </a:prstGeom>
          </p:spPr>
        </p:pic>
        <p:pic>
          <p:nvPicPr>
            <p:cNvPr id="32" name="Рисунок 31"/>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3993080" y="3279462"/>
              <a:ext cx="4140132" cy="320860"/>
            </a:xfrm>
            <a:prstGeom prst="rect">
              <a:avLst/>
            </a:prstGeom>
          </p:spPr>
        </p:pic>
        <p:pic>
          <p:nvPicPr>
            <p:cNvPr id="33" name="Рисунок 3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33486" y="2453228"/>
              <a:ext cx="4599527" cy="4599527"/>
            </a:xfrm>
            <a:prstGeom prst="rect">
              <a:avLst/>
            </a:prstGeom>
          </p:spPr>
        </p:pic>
        <p:pic>
          <p:nvPicPr>
            <p:cNvPr id="34" name="Рисунок 33"/>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6881326" y="2280177"/>
              <a:ext cx="4945627" cy="4945627"/>
            </a:xfrm>
            <a:prstGeom prst="rect">
              <a:avLst/>
            </a:prstGeom>
          </p:spPr>
        </p:pic>
        <p:pic>
          <p:nvPicPr>
            <p:cNvPr id="35" name="Рисунок 34"/>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5867976" y="354226"/>
              <a:ext cx="390339" cy="390339"/>
            </a:xfrm>
            <a:prstGeom prst="rect">
              <a:avLst/>
            </a:prstGeom>
          </p:spPr>
        </p:pic>
        <p:pic>
          <p:nvPicPr>
            <p:cNvPr id="36" name="Рисунок 35"/>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133486" y="533875"/>
              <a:ext cx="4762500" cy="247650"/>
            </a:xfrm>
            <a:prstGeom prst="rect">
              <a:avLst/>
            </a:prstGeom>
          </p:spPr>
        </p:pic>
        <p:pic>
          <p:nvPicPr>
            <p:cNvPr id="37" name="Рисунок 36"/>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7319342" y="537940"/>
              <a:ext cx="4762500" cy="247650"/>
            </a:xfrm>
            <a:prstGeom prst="rect">
              <a:avLst/>
            </a:prstGeom>
          </p:spPr>
        </p:pic>
        <p:pic>
          <p:nvPicPr>
            <p:cNvPr id="38" name="Рисунок 37"/>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rot="16200000" flipV="1">
              <a:off x="4903745" y="5533169"/>
              <a:ext cx="2406353" cy="243309"/>
            </a:xfrm>
            <a:prstGeom prst="rect">
              <a:avLst/>
            </a:prstGeom>
          </p:spPr>
        </p:pic>
      </p:grpSp>
      <p:pic>
        <p:nvPicPr>
          <p:cNvPr id="7" name="Рисунок 6"/>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495422" y="1696340"/>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776595259"/>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001798" y="0"/>
            <a:ext cx="4669971" cy="1038381"/>
          </a:xfrm>
          <a:prstGeom prst="rect">
            <a:avLst/>
          </a:prstGeom>
        </p:spPr>
      </p:pic>
      <p:grpSp>
        <p:nvGrpSpPr>
          <p:cNvPr id="11" name="Группа 10"/>
          <p:cNvGrpSpPr/>
          <p:nvPr userDrawn="1"/>
        </p:nvGrpSpPr>
        <p:grpSpPr>
          <a:xfrm>
            <a:off x="0" y="0"/>
            <a:ext cx="8973927" cy="6858000"/>
            <a:chOff x="0" y="0"/>
            <a:chExt cx="8973927" cy="6858000"/>
          </a:xfrm>
        </p:grpSpPr>
        <p:pic>
          <p:nvPicPr>
            <p:cNvPr id="8" name="Рисунок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211427" y="6308945"/>
              <a:ext cx="4762500" cy="247650"/>
            </a:xfrm>
            <a:prstGeom prst="rect">
              <a:avLst/>
            </a:prstGeom>
          </p:spPr>
        </p:pic>
        <p:pic>
          <p:nvPicPr>
            <p:cNvPr id="9" name="Рисунок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0"/>
              <a:ext cx="6234545" cy="6858000"/>
            </a:xfrm>
            <a:prstGeom prst="rect">
              <a:avLst/>
            </a:prstGeom>
          </p:spPr>
        </p:pic>
        <p:pic>
          <p:nvPicPr>
            <p:cNvPr id="10" name="Рисунок 9"/>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451512" y="0"/>
              <a:ext cx="4139638" cy="6858000"/>
            </a:xfrm>
            <a:prstGeom prst="rect">
              <a:avLst/>
            </a:prstGeom>
          </p:spPr>
        </p:pic>
      </p:grpSp>
      <p:pic>
        <p:nvPicPr>
          <p:cNvPr id="7" name="Рисунок 6"/>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da-DK" dirty="0"/>
              <a:t>Lorem ipsum dolor </a:t>
            </a:r>
            <a:br>
              <a:rPr lang="ru-RU" dirty="0"/>
            </a:br>
            <a:r>
              <a:rPr lang="da-DK" dirty="0"/>
              <a:t>sit amet</a:t>
            </a:r>
            <a:endParaRPr lang="ru-RU" dirty="0"/>
          </a:p>
        </p:txBody>
      </p:sp>
      <p:sp>
        <p:nvSpPr>
          <p:cNvPr id="3" name="Объект 2"/>
          <p:cNvSpPr>
            <a:spLocks noGrp="1"/>
          </p:cNvSpPr>
          <p:nvPr>
            <p:ph idx="1" hasCustomPrompt="1"/>
          </p:nvPr>
        </p:nvSpPr>
        <p:spPr>
          <a:xfrm>
            <a:off x="5591150" y="2114236"/>
            <a:ext cx="6010299" cy="3602929"/>
          </a:xfrm>
        </p:spPr>
        <p:txBody>
          <a:bodyPr/>
          <a:lstStyle>
            <a:lvl1pPr algn="r">
              <a:defRPr/>
            </a:lvl1pPr>
            <a:lvl2pPr algn="r">
              <a:defRPr/>
            </a:lvl2pPr>
            <a:lvl3pPr algn="r">
              <a:defRPr/>
            </a:lvl3pPr>
            <a:lvl4pPr algn="r">
              <a:defRPr/>
            </a:lvl4pPr>
            <a:lvl5pPr algn="r">
              <a:defRPr/>
            </a:lvl5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flipH="1" flipV="1">
            <a:off x="10345265" y="5699345"/>
            <a:ext cx="1846735" cy="313710"/>
          </a:xfrm>
          <a:prstGeom prst="rect">
            <a:avLst/>
          </a:prstGeom>
        </p:spPr>
      </p:pic>
      <p:pic>
        <p:nvPicPr>
          <p:cNvPr id="13" name="Рисунок 12"/>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70947" y="549765"/>
            <a:ext cx="3444606" cy="5903721"/>
          </a:xfrm>
          <a:prstGeom prst="rect">
            <a:avLst/>
          </a:prstGeom>
        </p:spPr>
      </p:pic>
      <p:pic>
        <p:nvPicPr>
          <p:cNvPr id="14" name="Рисунок 13"/>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flipV="1">
            <a:off x="9284886" y="0"/>
            <a:ext cx="2428422" cy="2433572"/>
          </a:xfrm>
          <a:prstGeom prst="rect">
            <a:avLst/>
          </a:prstGeom>
        </p:spPr>
      </p:pic>
    </p:spTree>
    <p:extLst>
      <p:ext uri="{BB962C8B-B14F-4D97-AF65-F5344CB8AC3E}">
        <p14:creationId xmlns:p14="http://schemas.microsoft.com/office/powerpoint/2010/main" val="2715511792"/>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showMasterSp="0" preserve="1" userDrawn="1">
  <p:cSld name="1_Заголовок и объект">
    <p:spTree>
      <p:nvGrpSpPr>
        <p:cNvPr id="1" name=""/>
        <p:cNvGrpSpPr/>
        <p:nvPr/>
      </p:nvGrpSpPr>
      <p:grpSpPr>
        <a:xfrm>
          <a:off x="0" y="0"/>
          <a:ext cx="0" cy="0"/>
          <a:chOff x="0" y="0"/>
          <a:chExt cx="0" cy="0"/>
        </a:xfrm>
      </p:grpSpPr>
      <p:grpSp>
        <p:nvGrpSpPr>
          <p:cNvPr id="31" name="Группа 30"/>
          <p:cNvGrpSpPr/>
          <p:nvPr userDrawn="1"/>
        </p:nvGrpSpPr>
        <p:grpSpPr>
          <a:xfrm>
            <a:off x="-9326" y="0"/>
            <a:ext cx="12203410" cy="6877876"/>
            <a:chOff x="-9326" y="0"/>
            <a:chExt cx="12203410" cy="6877876"/>
          </a:xfrm>
        </p:grpSpPr>
        <p:pic>
          <p:nvPicPr>
            <p:cNvPr id="13" name="Рисунок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05936" y="4185084"/>
              <a:ext cx="7290489" cy="2264608"/>
            </a:xfrm>
            <a:prstGeom prst="rect">
              <a:avLst/>
            </a:prstGeom>
          </p:spPr>
        </p:pic>
        <p:pic>
          <p:nvPicPr>
            <p:cNvPr id="14" name="Рисунок 1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654781" y="2600907"/>
              <a:ext cx="3539303" cy="4276969"/>
            </a:xfrm>
            <a:prstGeom prst="rect">
              <a:avLst/>
            </a:prstGeom>
          </p:spPr>
        </p:pic>
        <p:pic>
          <p:nvPicPr>
            <p:cNvPr id="15" name="Рисунок 14"/>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5290467" cy="4567437"/>
            </a:xfrm>
            <a:prstGeom prst="rect">
              <a:avLst/>
            </a:prstGeom>
          </p:spPr>
        </p:pic>
        <p:pic>
          <p:nvPicPr>
            <p:cNvPr id="16" name="Рисунок 15"/>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3848927"/>
              <a:ext cx="2001020" cy="300153"/>
            </a:xfrm>
            <a:prstGeom prst="rect">
              <a:avLst/>
            </a:prstGeom>
          </p:spPr>
        </p:pic>
        <p:pic>
          <p:nvPicPr>
            <p:cNvPr id="17" name="Рисунок 16"/>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1189938" y="0"/>
              <a:ext cx="1000475" cy="842400"/>
            </a:xfrm>
            <a:prstGeom prst="rect">
              <a:avLst/>
            </a:prstGeom>
          </p:spPr>
        </p:pic>
        <p:pic>
          <p:nvPicPr>
            <p:cNvPr id="18" name="Рисунок 17"/>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151305" y="3916928"/>
              <a:ext cx="2706534" cy="2960948"/>
            </a:xfrm>
            <a:prstGeom prst="rect">
              <a:avLst/>
            </a:prstGeom>
          </p:spPr>
        </p:pic>
        <p:pic>
          <p:nvPicPr>
            <p:cNvPr id="19" name="Рисунок 18"/>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0" y="0"/>
              <a:ext cx="4201160" cy="3753036"/>
            </a:xfrm>
            <a:prstGeom prst="rect">
              <a:avLst/>
            </a:prstGeom>
          </p:spPr>
        </p:pic>
        <p:pic>
          <p:nvPicPr>
            <p:cNvPr id="20" name="Рисунок 19"/>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50" y="1138203"/>
              <a:ext cx="2000970" cy="5253658"/>
            </a:xfrm>
            <a:prstGeom prst="rect">
              <a:avLst/>
            </a:prstGeom>
          </p:spPr>
        </p:pic>
        <p:pic>
          <p:nvPicPr>
            <p:cNvPr id="24" name="Рисунок 23"/>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rot="15992472" flipV="1">
              <a:off x="2070776" y="4677340"/>
              <a:ext cx="376436" cy="353850"/>
            </a:xfrm>
            <a:prstGeom prst="rect">
              <a:avLst/>
            </a:prstGeom>
          </p:spPr>
        </p:pic>
        <p:pic>
          <p:nvPicPr>
            <p:cNvPr id="25" name="Рисунок 24"/>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rot="12901090" flipV="1">
              <a:off x="10397548" y="1487071"/>
              <a:ext cx="376436" cy="353850"/>
            </a:xfrm>
            <a:prstGeom prst="rect">
              <a:avLst/>
            </a:prstGeom>
          </p:spPr>
        </p:pic>
        <p:pic>
          <p:nvPicPr>
            <p:cNvPr id="26" name="Рисунок 25"/>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rot="14481458" flipV="1">
              <a:off x="5513787" y="73347"/>
              <a:ext cx="376436" cy="353850"/>
            </a:xfrm>
            <a:prstGeom prst="rect">
              <a:avLst/>
            </a:prstGeom>
          </p:spPr>
        </p:pic>
        <p:pic>
          <p:nvPicPr>
            <p:cNvPr id="27" name="Рисунок 26"/>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0885158" y="1016732"/>
              <a:ext cx="1301918" cy="1943112"/>
            </a:xfrm>
            <a:prstGeom prst="rect">
              <a:avLst/>
            </a:prstGeom>
          </p:spPr>
        </p:pic>
        <p:pic>
          <p:nvPicPr>
            <p:cNvPr id="28" name="Рисунок 27"/>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flipV="1">
              <a:off x="-9326" y="6304149"/>
              <a:ext cx="1716784" cy="446364"/>
            </a:xfrm>
            <a:prstGeom prst="rect">
              <a:avLst/>
            </a:prstGeom>
          </p:spPr>
        </p:pic>
        <p:pic>
          <p:nvPicPr>
            <p:cNvPr id="29" name="Рисунок 28"/>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flipV="1">
              <a:off x="3921834" y="6581967"/>
              <a:ext cx="3858692" cy="192935"/>
            </a:xfrm>
            <a:prstGeom prst="rect">
              <a:avLst/>
            </a:prstGeom>
          </p:spPr>
        </p:pic>
        <p:pic>
          <p:nvPicPr>
            <p:cNvPr id="30" name="Рисунок 29"/>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5768336" y="1492354"/>
              <a:ext cx="358329" cy="358329"/>
            </a:xfrm>
            <a:prstGeom prst="rect">
              <a:avLst/>
            </a:prstGeom>
          </p:spPr>
        </p:pic>
      </p:grpSp>
      <p:pic>
        <p:nvPicPr>
          <p:cNvPr id="7" name="Рисунок 6"/>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11228484" y="6068848"/>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en-US" dirty="0" err="1"/>
              <a:t>Lorem</a:t>
            </a:r>
            <a:r>
              <a:rPr lang="en-US" dirty="0"/>
              <a:t> </a:t>
            </a:r>
            <a:r>
              <a:rPr lang="en-US" dirty="0" err="1"/>
              <a:t>ipsum</a:t>
            </a:r>
            <a:r>
              <a:rPr lang="en-US" dirty="0"/>
              <a:t> dolor</a:t>
            </a:r>
            <a:endParaRPr lang="ru-RU" dirty="0"/>
          </a:p>
        </p:txBody>
      </p:sp>
      <p:sp>
        <p:nvSpPr>
          <p:cNvPr id="3" name="Объект 2"/>
          <p:cNvSpPr>
            <a:spLocks noGrp="1"/>
          </p:cNvSpPr>
          <p:nvPr>
            <p:ph idx="1" hasCustomPrompt="1"/>
          </p:nvPr>
        </p:nvSpPr>
        <p:spPr>
          <a:xfrm>
            <a:off x="3477986" y="2114237"/>
            <a:ext cx="5176795" cy="2041810"/>
          </a:xfrm>
        </p:spPr>
        <p:txBody>
          <a:bodyPr/>
          <a:lstStyle>
            <a:lvl1pPr algn="ctr">
              <a:defRPr/>
            </a:lvl1pPr>
            <a:lvl2pPr algn="ctr">
              <a:defRPr/>
            </a:lvl2pPr>
            <a:lvl3pPr algn="ctr">
              <a:defRPr/>
            </a:lvl3pPr>
            <a:lvl4pPr algn="ctr">
              <a:defRPr/>
            </a:lvl4pPr>
            <a:lvl5pPr algn="ctr">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33" name="Текст 32"/>
          <p:cNvSpPr>
            <a:spLocks noGrp="1"/>
          </p:cNvSpPr>
          <p:nvPr>
            <p:ph type="body" sz="quarter" idx="13" hasCustomPrompt="1"/>
          </p:nvPr>
        </p:nvSpPr>
        <p:spPr>
          <a:xfrm>
            <a:off x="3122451" y="4967174"/>
            <a:ext cx="5608864" cy="2014729"/>
          </a:xfrm>
        </p:spPr>
        <p:txBody>
          <a:bodyPr/>
          <a:lstStyle>
            <a:lvl1pPr algn="ctr">
              <a:defRPr sz="1600" b="1"/>
            </a:lvl1pPr>
            <a:lvl2pPr algn="ctr">
              <a:defRPr b="1"/>
            </a:lvl2pPr>
            <a:lvl3pPr algn="ctr">
              <a:defRPr b="1"/>
            </a:lvl3pPr>
            <a:lvl4pPr>
              <a:defRPr b="1"/>
            </a:lvl4pPr>
            <a:lvl5pPr>
              <a:defRPr b="1"/>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Tree>
    <p:extLst>
      <p:ext uri="{BB962C8B-B14F-4D97-AF65-F5344CB8AC3E}">
        <p14:creationId xmlns:p14="http://schemas.microsoft.com/office/powerpoint/2010/main" val="3114024381"/>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17" name="Группа 16"/>
          <p:cNvGrpSpPr/>
          <p:nvPr userDrawn="1"/>
        </p:nvGrpSpPr>
        <p:grpSpPr>
          <a:xfrm>
            <a:off x="0" y="0"/>
            <a:ext cx="12197756" cy="6868237"/>
            <a:chOff x="0" y="0"/>
            <a:chExt cx="12197756" cy="6868237"/>
          </a:xfrm>
        </p:grpSpPr>
        <p:pic>
          <p:nvPicPr>
            <p:cNvPr id="8" name="Рисунок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38251" y="0"/>
              <a:ext cx="9059505" cy="6868237"/>
            </a:xfrm>
            <a:prstGeom prst="rect">
              <a:avLst/>
            </a:prstGeom>
          </p:spPr>
        </p:pic>
        <p:pic>
          <p:nvPicPr>
            <p:cNvPr id="9" name="Рисунок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239222" y="507696"/>
              <a:ext cx="3477333" cy="5049860"/>
            </a:xfrm>
            <a:prstGeom prst="rect">
              <a:avLst/>
            </a:prstGeom>
          </p:spPr>
        </p:pic>
        <p:pic>
          <p:nvPicPr>
            <p:cNvPr id="10" name="Рисунок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222258" y="620688"/>
              <a:ext cx="484448" cy="455381"/>
            </a:xfrm>
            <a:prstGeom prst="rect">
              <a:avLst/>
            </a:prstGeom>
          </p:spPr>
        </p:pic>
        <p:pic>
          <p:nvPicPr>
            <p:cNvPr id="11" name="Рисунок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rot="16791128">
              <a:off x="11244834" y="4257092"/>
              <a:ext cx="484448" cy="455381"/>
            </a:xfrm>
            <a:prstGeom prst="rect">
              <a:avLst/>
            </a:prstGeom>
          </p:spPr>
        </p:pic>
        <p:pic>
          <p:nvPicPr>
            <p:cNvPr id="12" name="Рисунок 1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rot="12598309">
              <a:off x="292020" y="6146633"/>
              <a:ext cx="484448" cy="455381"/>
            </a:xfrm>
            <a:prstGeom prst="rect">
              <a:avLst/>
            </a:prstGeom>
          </p:spPr>
        </p:pic>
        <p:pic>
          <p:nvPicPr>
            <p:cNvPr id="13" name="Рисунок 12"/>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115171" y="3656060"/>
              <a:ext cx="390339" cy="390339"/>
            </a:xfrm>
            <a:prstGeom prst="rect">
              <a:avLst/>
            </a:prstGeom>
          </p:spPr>
        </p:pic>
        <p:pic>
          <p:nvPicPr>
            <p:cNvPr id="14" name="Рисунок 13"/>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6239222" y="6112226"/>
              <a:ext cx="4762500" cy="247650"/>
            </a:xfrm>
            <a:prstGeom prst="rect">
              <a:avLst/>
            </a:prstGeom>
          </p:spPr>
        </p:pic>
        <p:pic>
          <p:nvPicPr>
            <p:cNvPr id="15" name="Рисунок 14"/>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0" y="1404200"/>
              <a:ext cx="2098762" cy="314814"/>
            </a:xfrm>
            <a:prstGeom prst="rect">
              <a:avLst/>
            </a:prstGeom>
          </p:spPr>
        </p:pic>
        <p:pic>
          <p:nvPicPr>
            <p:cNvPr id="16" name="Рисунок 15"/>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442578" y="5561664"/>
              <a:ext cx="5630831" cy="225233"/>
            </a:xfrm>
            <a:prstGeom prst="rect">
              <a:avLst/>
            </a:prstGeom>
          </p:spPr>
        </p:pic>
      </p:grpSp>
      <p:pic>
        <p:nvPicPr>
          <p:cNvPr id="7" name="Рисунок 6"/>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675790" y="2049738"/>
            <a:ext cx="5164406" cy="1343397"/>
          </a:xfrm>
        </p:spPr>
        <p:txBody>
          <a:bodyPr anchor="b"/>
          <a:lstStyle>
            <a:lvl1pPr algn="ctr">
              <a:defRPr sz="6000"/>
            </a:lvl1pPr>
          </a:lstStyle>
          <a:p>
            <a:r>
              <a:rPr lang="da-DK" dirty="0"/>
              <a:t>Lorem ipsum dolor</a:t>
            </a:r>
            <a:endParaRPr lang="ru-RU" dirty="0"/>
          </a:p>
        </p:txBody>
      </p:sp>
      <p:sp>
        <p:nvSpPr>
          <p:cNvPr id="3" name="Текст 2"/>
          <p:cNvSpPr>
            <a:spLocks noGrp="1"/>
          </p:cNvSpPr>
          <p:nvPr>
            <p:ph type="body" idx="1" hasCustomPrompt="1"/>
          </p:nvPr>
        </p:nvSpPr>
        <p:spPr>
          <a:xfrm>
            <a:off x="1847254" y="4242117"/>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28833621"/>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showMasterSp="0" type="secHead" preserve="1">
  <p:cSld name="4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H="1">
            <a:off x="-18336" y="2139043"/>
            <a:ext cx="3913531" cy="4729194"/>
          </a:xfrm>
          <a:prstGeom prst="rect">
            <a:avLst/>
          </a:prstGeom>
        </p:spPr>
      </p:pic>
      <p:pic>
        <p:nvPicPr>
          <p:cNvPr id="7" name="Рисунок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901042" y="5579155"/>
            <a:ext cx="6667500" cy="333375"/>
          </a:xfrm>
          <a:prstGeom prst="rect">
            <a:avLst/>
          </a:prstGeom>
        </p:spPr>
      </p:pic>
      <p:pic>
        <p:nvPicPr>
          <p:cNvPr id="20" name="Рисунок 19"/>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861956" y="1777869"/>
            <a:ext cx="461282" cy="461282"/>
          </a:xfrm>
          <a:prstGeom prst="rect">
            <a:avLst/>
          </a:prstGeom>
        </p:spPr>
      </p:pic>
      <p:pic>
        <p:nvPicPr>
          <p:cNvPr id="22" name="Рисунок 21"/>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2073084" flipH="1">
            <a:off x="955944" y="2143335"/>
            <a:ext cx="253722" cy="1902279"/>
          </a:xfrm>
          <a:prstGeom prst="rect">
            <a:avLst/>
          </a:prstGeom>
        </p:spPr>
      </p:pic>
      <p:pic>
        <p:nvPicPr>
          <p:cNvPr id="23" name="Рисунок 22"/>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4152103">
            <a:off x="841407" y="3203981"/>
            <a:ext cx="552355" cy="1866039"/>
          </a:xfrm>
          <a:prstGeom prst="rect">
            <a:avLst/>
          </a:prstGeom>
        </p:spPr>
      </p:pic>
      <p:pic>
        <p:nvPicPr>
          <p:cNvPr id="24" name="Рисунок 23"/>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9171353" y="4726477"/>
            <a:ext cx="794378" cy="798791"/>
          </a:xfrm>
          <a:prstGeom prst="rect">
            <a:avLst/>
          </a:prstGeom>
        </p:spPr>
      </p:pic>
      <p:pic>
        <p:nvPicPr>
          <p:cNvPr id="26" name="Рисунок 25"/>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9721418" y="1453508"/>
            <a:ext cx="3014884" cy="3014884"/>
          </a:xfrm>
          <a:prstGeom prst="rect">
            <a:avLst/>
          </a:prstGeom>
        </p:spPr>
      </p:pic>
      <p:pic>
        <p:nvPicPr>
          <p:cNvPr id="27" name="Рисунок 26"/>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flipH="1">
            <a:off x="10056488" y="4482131"/>
            <a:ext cx="2135512" cy="555233"/>
          </a:xfrm>
          <a:prstGeom prst="rect">
            <a:avLst/>
          </a:prstGeom>
        </p:spPr>
      </p:pic>
      <p:pic>
        <p:nvPicPr>
          <p:cNvPr id="28" name="Рисунок 27"/>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flipH="1">
            <a:off x="-18336" y="11333"/>
            <a:ext cx="1670956" cy="2493902"/>
          </a:xfrm>
          <a:prstGeom prst="rect">
            <a:avLst/>
          </a:prstGeom>
        </p:spPr>
      </p:pic>
      <p:pic>
        <p:nvPicPr>
          <p:cNvPr id="29" name="Рисунок 28"/>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rot="19384488">
            <a:off x="960166" y="4715367"/>
            <a:ext cx="342550" cy="321997"/>
          </a:xfrm>
          <a:prstGeom prst="rect">
            <a:avLst/>
          </a:prstGeom>
        </p:spPr>
      </p:pic>
      <p:pic>
        <p:nvPicPr>
          <p:cNvPr id="30" name="Рисунок 29"/>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rot="639368">
            <a:off x="1542630" y="237020"/>
            <a:ext cx="342550" cy="321997"/>
          </a:xfrm>
          <a:prstGeom prst="rect">
            <a:avLst/>
          </a:prstGeom>
        </p:spPr>
      </p:pic>
      <p:pic>
        <p:nvPicPr>
          <p:cNvPr id="31" name="Рисунок 30"/>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rot="17410889">
            <a:off x="10754876" y="5534789"/>
            <a:ext cx="342550" cy="321997"/>
          </a:xfrm>
          <a:prstGeom prst="rect">
            <a:avLst/>
          </a:prstGeom>
        </p:spPr>
      </p:pic>
    </p:spTree>
    <p:extLst>
      <p:ext uri="{BB962C8B-B14F-4D97-AF65-F5344CB8AC3E}">
        <p14:creationId xmlns:p14="http://schemas.microsoft.com/office/powerpoint/2010/main" val="1298419635"/>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showMasterSp="0" preserve="1" userDrawn="1">
  <p:cSld name="7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3546882" cy="6858000"/>
          </a:xfrm>
          <a:prstGeom prst="rect">
            <a:avLst/>
          </a:prstGeom>
        </p:spPr>
      </p:pic>
      <p:pic>
        <p:nvPicPr>
          <p:cNvPr id="7" name="Рисунок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2187348" y="1738132"/>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469821" y="5648183"/>
            <a:ext cx="5252358" cy="262618"/>
          </a:xfrm>
          <a:prstGeom prst="rect">
            <a:avLst/>
          </a:prstGeom>
        </p:spPr>
      </p:pic>
      <p:pic>
        <p:nvPicPr>
          <p:cNvPr id="9" name="Рисунок 8"/>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rot="2325349">
            <a:off x="9456734" y="1616909"/>
            <a:ext cx="2058636" cy="4201298"/>
          </a:xfrm>
          <a:prstGeom prst="rect">
            <a:avLst/>
          </a:prstGeom>
        </p:spPr>
      </p:pic>
      <p:pic>
        <p:nvPicPr>
          <p:cNvPr id="10" name="Рисунок 9"/>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3325727">
            <a:off x="9439892" y="1537917"/>
            <a:ext cx="2092319" cy="4270039"/>
          </a:xfrm>
          <a:prstGeom prst="rect">
            <a:avLst/>
          </a:prstGeom>
        </p:spPr>
      </p:pic>
      <p:pic>
        <p:nvPicPr>
          <p:cNvPr id="2" name="Рисунок 1"/>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flipH="1">
            <a:off x="105843" y="3279407"/>
            <a:ext cx="2872260" cy="2872260"/>
          </a:xfrm>
          <a:prstGeom prst="rect">
            <a:avLst/>
          </a:prstGeom>
        </p:spPr>
      </p:pic>
      <p:pic>
        <p:nvPicPr>
          <p:cNvPr id="11" name="Рисунок 10"/>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459534" y="3972227"/>
            <a:ext cx="1371600" cy="1371600"/>
          </a:xfrm>
          <a:prstGeom prst="rect">
            <a:avLst/>
          </a:prstGeom>
        </p:spPr>
      </p:pic>
      <p:pic>
        <p:nvPicPr>
          <p:cNvPr id="12" name="Рисунок 11"/>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688757" y="286906"/>
            <a:ext cx="853216" cy="857956"/>
          </a:xfrm>
          <a:prstGeom prst="rect">
            <a:avLst/>
          </a:prstGeom>
        </p:spPr>
      </p:pic>
      <p:pic>
        <p:nvPicPr>
          <p:cNvPr id="13" name="Рисунок 12"/>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rot="12192444">
            <a:off x="1083050" y="1247203"/>
            <a:ext cx="399721" cy="375738"/>
          </a:xfrm>
          <a:prstGeom prst="rect">
            <a:avLst/>
          </a:prstGeom>
        </p:spPr>
      </p:pic>
      <p:pic>
        <p:nvPicPr>
          <p:cNvPr id="16" name="Рисунок 15"/>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rot="10800000">
            <a:off x="10259673" y="2281347"/>
            <a:ext cx="399721" cy="375738"/>
          </a:xfrm>
          <a:prstGeom prst="rect">
            <a:avLst/>
          </a:prstGeom>
        </p:spPr>
      </p:pic>
      <p:pic>
        <p:nvPicPr>
          <p:cNvPr id="17" name="Рисунок 16"/>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rot="8536621">
            <a:off x="317286" y="5563248"/>
            <a:ext cx="399721" cy="375738"/>
          </a:xfrm>
          <a:prstGeom prst="rect">
            <a:avLst/>
          </a:prstGeom>
        </p:spPr>
      </p:pic>
    </p:spTree>
    <p:extLst>
      <p:ext uri="{BB962C8B-B14F-4D97-AF65-F5344CB8AC3E}">
        <p14:creationId xmlns:p14="http://schemas.microsoft.com/office/powerpoint/2010/main" val="681467223"/>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showMasterSp="0" preserve="1" userDrawn="1">
  <p:cSld name="More_text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5842" y="2998366"/>
            <a:ext cx="1261914" cy="3869871"/>
          </a:xfrm>
          <a:prstGeom prst="rect">
            <a:avLst/>
          </a:prstGeom>
        </p:spPr>
      </p:pic>
      <p:pic>
        <p:nvPicPr>
          <p:cNvPr id="7" name="Рисунок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flipV="1">
            <a:off x="4038600" y="6059209"/>
            <a:ext cx="3529495" cy="176475"/>
          </a:xfrm>
          <a:prstGeom prst="rect">
            <a:avLst/>
          </a:prstGeom>
        </p:spPr>
      </p:pic>
      <p:pic>
        <p:nvPicPr>
          <p:cNvPr id="14" name="Рисунок 13"/>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0" y="0"/>
            <a:ext cx="877169" cy="5802284"/>
          </a:xfrm>
          <a:prstGeom prst="rect">
            <a:avLst/>
          </a:prstGeom>
        </p:spPr>
      </p:pic>
      <p:pic>
        <p:nvPicPr>
          <p:cNvPr id="20" name="Рисунок 19"/>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1713308" y="4942988"/>
            <a:ext cx="302079" cy="283954"/>
          </a:xfrm>
          <a:prstGeom prst="rect">
            <a:avLst/>
          </a:prstGeom>
        </p:spPr>
      </p:pic>
    </p:spTree>
    <p:extLst>
      <p:ext uri="{BB962C8B-B14F-4D97-AF65-F5344CB8AC3E}">
        <p14:creationId xmlns:p14="http://schemas.microsoft.com/office/powerpoint/2010/main" val="2098417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H="1">
            <a:off x="0" y="0"/>
            <a:ext cx="9046002" cy="6858000"/>
          </a:xfrm>
          <a:prstGeom prst="rect">
            <a:avLst/>
          </a:prstGeom>
        </p:spPr>
      </p:pic>
      <p:pic>
        <p:nvPicPr>
          <p:cNvPr id="7" name="Рисунок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1379764" y="739549"/>
            <a:ext cx="9432713" cy="5047971"/>
          </a:xfrm>
        </p:spPr>
        <p:txBody>
          <a:bodyPr/>
          <a:lstStyle/>
          <a:p>
            <a:endParaRPr lang="ru-RU" dirty="0"/>
          </a:p>
        </p:txBody>
      </p:sp>
      <p:pic>
        <p:nvPicPr>
          <p:cNvPr id="8" name="Рисунок 7"/>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286120" y="6009338"/>
            <a:ext cx="7620000" cy="304800"/>
          </a:xfrm>
          <a:prstGeom prst="rect">
            <a:avLst/>
          </a:prstGeom>
        </p:spPr>
      </p:pic>
      <p:pic>
        <p:nvPicPr>
          <p:cNvPr id="16" name="Рисунок 15"/>
          <p:cNvPicPr>
            <a:picLocks noChangeAspect="1"/>
          </p:cNvPicPr>
          <p:nvPr userDrawn="1"/>
        </p:nvPicPr>
        <p:blipFill rotWithShape="1">
          <a:blip r:embed="rId6" cstate="print">
            <a:extLst>
              <a:ext uri="{28A0092B-C50C-407E-A947-70E740481C1C}">
                <a14:useLocalDpi xmlns:a14="http://schemas.microsoft.com/office/drawing/2010/main" val="0"/>
              </a:ext>
            </a:extLst>
          </a:blip>
          <a:srcRect r="40770"/>
          <a:stretch/>
        </p:blipFill>
        <p:spPr>
          <a:xfrm>
            <a:off x="9299121" y="739549"/>
            <a:ext cx="2892879" cy="4884117"/>
          </a:xfrm>
          <a:prstGeom prst="rect">
            <a:avLst/>
          </a:prstGeom>
        </p:spPr>
      </p:pic>
      <p:pic>
        <p:nvPicPr>
          <p:cNvPr id="17" name="Рисунок 16"/>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15789456">
            <a:off x="293914" y="5875035"/>
            <a:ext cx="285750" cy="268605"/>
          </a:xfrm>
          <a:prstGeom prst="rect">
            <a:avLst/>
          </a:prstGeom>
        </p:spPr>
      </p:pic>
      <p:pic>
        <p:nvPicPr>
          <p:cNvPr id="19" name="Рисунок 18"/>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18218060">
            <a:off x="10602684" y="194276"/>
            <a:ext cx="285750" cy="268605"/>
          </a:xfrm>
          <a:prstGeom prst="rect">
            <a:avLst/>
          </a:prstGeom>
        </p:spPr>
      </p:pic>
      <p:pic>
        <p:nvPicPr>
          <p:cNvPr id="20" name="Рисунок 19"/>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13962161">
            <a:off x="462494" y="5516354"/>
            <a:ext cx="285750" cy="268605"/>
          </a:xfrm>
          <a:prstGeom prst="rect">
            <a:avLst/>
          </a:prstGeom>
        </p:spPr>
      </p:pic>
      <p:pic>
        <p:nvPicPr>
          <p:cNvPr id="21" name="Рисунок 20"/>
          <p:cNvPicPr>
            <a:picLocks noChangeAspect="1"/>
          </p:cNvPicPr>
          <p:nvPr userDrawn="1"/>
        </p:nvPicPr>
        <p:blipFill rotWithShape="1">
          <a:blip r:embed="rId8" cstate="print">
            <a:extLst>
              <a:ext uri="{28A0092B-C50C-407E-A947-70E740481C1C}">
                <a14:useLocalDpi xmlns:a14="http://schemas.microsoft.com/office/drawing/2010/main" val="0"/>
              </a:ext>
            </a:extLst>
          </a:blip>
          <a:srcRect l="41348"/>
          <a:stretch/>
        </p:blipFill>
        <p:spPr>
          <a:xfrm>
            <a:off x="0" y="1367779"/>
            <a:ext cx="991303" cy="1699528"/>
          </a:xfrm>
          <a:prstGeom prst="rect">
            <a:avLst/>
          </a:prstGeom>
        </p:spPr>
      </p:pic>
      <p:pic>
        <p:nvPicPr>
          <p:cNvPr id="22" name="Рисунок 21"/>
          <p:cNvPicPr>
            <a:picLocks noChangeAspect="1"/>
          </p:cNvPicPr>
          <p:nvPr userDrawn="1"/>
        </p:nvPicPr>
        <p:blipFill rotWithShape="1">
          <a:blip r:embed="rId9" cstate="print">
            <a:extLst>
              <a:ext uri="{28A0092B-C50C-407E-A947-70E740481C1C}">
                <a14:useLocalDpi xmlns:a14="http://schemas.microsoft.com/office/drawing/2010/main" val="0"/>
              </a:ext>
            </a:extLst>
          </a:blip>
          <a:srcRect t="37724"/>
          <a:stretch/>
        </p:blipFill>
        <p:spPr>
          <a:xfrm>
            <a:off x="798783" y="0"/>
            <a:ext cx="505255" cy="314653"/>
          </a:xfrm>
          <a:prstGeom prst="rect">
            <a:avLst/>
          </a:prstGeom>
        </p:spPr>
      </p:pic>
    </p:spTree>
    <p:extLst>
      <p:ext uri="{BB962C8B-B14F-4D97-AF65-F5344CB8AC3E}">
        <p14:creationId xmlns:p14="http://schemas.microsoft.com/office/powerpoint/2010/main" val="1200737152"/>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showMasterSp="0" preserve="1" userDrawn="1">
  <p:cSld name="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1864131">
            <a:off x="5577950" y="5921853"/>
            <a:ext cx="1120784" cy="1224643"/>
          </a:xfrm>
          <a:prstGeom prst="rect">
            <a:avLst/>
          </a:prstGeom>
        </p:spPr>
      </p:pic>
      <p:pic>
        <p:nvPicPr>
          <p:cNvPr id="12" name="Рисунок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 y="0"/>
            <a:ext cx="5504013" cy="6858000"/>
          </a:xfrm>
          <a:prstGeom prst="rect">
            <a:avLst/>
          </a:prstGeom>
        </p:spPr>
      </p:pic>
      <p:pic>
        <p:nvPicPr>
          <p:cNvPr id="10" name="Рисунок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H="1">
            <a:off x="0" y="4977310"/>
            <a:ext cx="1513408" cy="1880690"/>
          </a:xfrm>
          <a:prstGeom prst="rect">
            <a:avLst/>
          </a:prstGeom>
        </p:spPr>
      </p:pic>
      <p:pic>
        <p:nvPicPr>
          <p:cNvPr id="7" name="Рисунок 6"/>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a:xfrm>
            <a:off x="2061026" y="6356349"/>
            <a:ext cx="2743200" cy="365125"/>
          </a:xfrm>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a:xfrm>
            <a:off x="6316436" y="6356349"/>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7179597" y="2325182"/>
            <a:ext cx="4179887" cy="3462338"/>
          </a:xfrm>
        </p:spPr>
        <p:txBody>
          <a:bodyPr/>
          <a:lstStyle/>
          <a:p>
            <a:endParaRPr lang="ru-RU" dirty="0"/>
          </a:p>
        </p:txBody>
      </p:sp>
      <p:pic>
        <p:nvPicPr>
          <p:cNvPr id="14" name="Рисунок 13"/>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20758376">
            <a:off x="10450307" y="230235"/>
            <a:ext cx="1557105" cy="1500011"/>
          </a:xfrm>
          <a:prstGeom prst="rect">
            <a:avLst/>
          </a:prstGeom>
        </p:spPr>
      </p:pic>
      <p:pic>
        <p:nvPicPr>
          <p:cNvPr id="15" name="Рисунок 14"/>
          <p:cNvPicPr>
            <a:picLocks noChangeAspect="1"/>
          </p:cNvPicPr>
          <p:nvPr userDrawn="1"/>
        </p:nvPicPr>
        <p:blipFill rotWithShape="1">
          <a:blip r:embed="rId8" cstate="print">
            <a:extLst>
              <a:ext uri="{28A0092B-C50C-407E-A947-70E740481C1C}">
                <a14:useLocalDpi xmlns:a14="http://schemas.microsoft.com/office/drawing/2010/main" val="0"/>
              </a:ext>
            </a:extLst>
          </a:blip>
          <a:srcRect l="-4425" t="2003" r="45637" b="-2003"/>
          <a:stretch/>
        </p:blipFill>
        <p:spPr>
          <a:xfrm>
            <a:off x="11228859" y="3823359"/>
            <a:ext cx="976061" cy="1629861"/>
          </a:xfrm>
          <a:prstGeom prst="rect">
            <a:avLst/>
          </a:prstGeom>
        </p:spPr>
      </p:pic>
    </p:spTree>
    <p:extLst>
      <p:ext uri="{BB962C8B-B14F-4D97-AF65-F5344CB8AC3E}">
        <p14:creationId xmlns:p14="http://schemas.microsoft.com/office/powerpoint/2010/main" val="2502543353"/>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showMasterSp="0" preserve="1" userDrawn="1">
  <p:cSld name="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H="1">
            <a:off x="0" y="0"/>
            <a:ext cx="9046002" cy="6858000"/>
          </a:xfrm>
          <a:prstGeom prst="rect">
            <a:avLst/>
          </a:prstGeom>
        </p:spPr>
      </p:pic>
      <p:pic>
        <p:nvPicPr>
          <p:cNvPr id="7" name="Рисунок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1379764" y="739549"/>
            <a:ext cx="9432713" cy="5047971"/>
          </a:xfrm>
        </p:spPr>
        <p:txBody>
          <a:bodyPr/>
          <a:lstStyle/>
          <a:p>
            <a:endParaRPr lang="ru-RU" dirty="0"/>
          </a:p>
        </p:txBody>
      </p:sp>
      <p:pic>
        <p:nvPicPr>
          <p:cNvPr id="8" name="Рисунок 7"/>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286120" y="6009338"/>
            <a:ext cx="7620000" cy="304800"/>
          </a:xfrm>
          <a:prstGeom prst="rect">
            <a:avLst/>
          </a:prstGeom>
        </p:spPr>
      </p:pic>
      <p:pic>
        <p:nvPicPr>
          <p:cNvPr id="16" name="Рисунок 15"/>
          <p:cNvPicPr>
            <a:picLocks noChangeAspect="1"/>
          </p:cNvPicPr>
          <p:nvPr userDrawn="1"/>
        </p:nvPicPr>
        <p:blipFill rotWithShape="1">
          <a:blip r:embed="rId6" cstate="print">
            <a:extLst>
              <a:ext uri="{28A0092B-C50C-407E-A947-70E740481C1C}">
                <a14:useLocalDpi xmlns:a14="http://schemas.microsoft.com/office/drawing/2010/main" val="0"/>
              </a:ext>
            </a:extLst>
          </a:blip>
          <a:srcRect r="40770"/>
          <a:stretch/>
        </p:blipFill>
        <p:spPr>
          <a:xfrm>
            <a:off x="9299121" y="739549"/>
            <a:ext cx="2892879" cy="4884117"/>
          </a:xfrm>
          <a:prstGeom prst="rect">
            <a:avLst/>
          </a:prstGeom>
        </p:spPr>
      </p:pic>
      <p:pic>
        <p:nvPicPr>
          <p:cNvPr id="17" name="Рисунок 16"/>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15789456">
            <a:off x="293914" y="5875035"/>
            <a:ext cx="285750" cy="268605"/>
          </a:xfrm>
          <a:prstGeom prst="rect">
            <a:avLst/>
          </a:prstGeom>
        </p:spPr>
      </p:pic>
      <p:pic>
        <p:nvPicPr>
          <p:cNvPr id="19" name="Рисунок 18"/>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18218060">
            <a:off x="10602684" y="194276"/>
            <a:ext cx="285750" cy="268605"/>
          </a:xfrm>
          <a:prstGeom prst="rect">
            <a:avLst/>
          </a:prstGeom>
        </p:spPr>
      </p:pic>
      <p:pic>
        <p:nvPicPr>
          <p:cNvPr id="20" name="Рисунок 19"/>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13962161">
            <a:off x="462494" y="5516354"/>
            <a:ext cx="285750" cy="268605"/>
          </a:xfrm>
          <a:prstGeom prst="rect">
            <a:avLst/>
          </a:prstGeom>
        </p:spPr>
      </p:pic>
      <p:pic>
        <p:nvPicPr>
          <p:cNvPr id="21" name="Рисунок 20"/>
          <p:cNvPicPr>
            <a:picLocks noChangeAspect="1"/>
          </p:cNvPicPr>
          <p:nvPr userDrawn="1"/>
        </p:nvPicPr>
        <p:blipFill rotWithShape="1">
          <a:blip r:embed="rId8" cstate="print">
            <a:extLst>
              <a:ext uri="{28A0092B-C50C-407E-A947-70E740481C1C}">
                <a14:useLocalDpi xmlns:a14="http://schemas.microsoft.com/office/drawing/2010/main" val="0"/>
              </a:ext>
            </a:extLst>
          </a:blip>
          <a:srcRect l="41348"/>
          <a:stretch/>
        </p:blipFill>
        <p:spPr>
          <a:xfrm>
            <a:off x="0" y="1367779"/>
            <a:ext cx="991303" cy="1699528"/>
          </a:xfrm>
          <a:prstGeom prst="rect">
            <a:avLst/>
          </a:prstGeom>
        </p:spPr>
      </p:pic>
      <p:pic>
        <p:nvPicPr>
          <p:cNvPr id="22" name="Рисунок 21"/>
          <p:cNvPicPr>
            <a:picLocks noChangeAspect="1"/>
          </p:cNvPicPr>
          <p:nvPr userDrawn="1"/>
        </p:nvPicPr>
        <p:blipFill rotWithShape="1">
          <a:blip r:embed="rId9" cstate="print">
            <a:extLst>
              <a:ext uri="{28A0092B-C50C-407E-A947-70E740481C1C}">
                <a14:useLocalDpi xmlns:a14="http://schemas.microsoft.com/office/drawing/2010/main" val="0"/>
              </a:ext>
            </a:extLst>
          </a:blip>
          <a:srcRect t="37724"/>
          <a:stretch/>
        </p:blipFill>
        <p:spPr>
          <a:xfrm>
            <a:off x="798783" y="0"/>
            <a:ext cx="505255" cy="314653"/>
          </a:xfrm>
          <a:prstGeom prst="rect">
            <a:avLst/>
          </a:prstGeom>
        </p:spPr>
      </p:pic>
    </p:spTree>
    <p:extLst>
      <p:ext uri="{BB962C8B-B14F-4D97-AF65-F5344CB8AC3E}">
        <p14:creationId xmlns:p14="http://schemas.microsoft.com/office/powerpoint/2010/main" val="887749442"/>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showMasterSp="0" preserve="1" userDrawn="1">
  <p:cSld name="8_Заголовок раздела">
    <p:spTree>
      <p:nvGrpSpPr>
        <p:cNvPr id="1" name=""/>
        <p:cNvGrpSpPr/>
        <p:nvPr/>
      </p:nvGrpSpPr>
      <p:grpSpPr>
        <a:xfrm>
          <a:off x="0" y="0"/>
          <a:ext cx="0" cy="0"/>
          <a:chOff x="0" y="0"/>
          <a:chExt cx="0" cy="0"/>
        </a:xfrm>
      </p:grpSpPr>
      <p:pic>
        <p:nvPicPr>
          <p:cNvPr id="14" name="Рисунок 13"/>
          <p:cNvPicPr>
            <a:picLocks noChangeAspect="1"/>
          </p:cNvPicPr>
          <p:nvPr userDrawn="1"/>
        </p:nvPicPr>
        <p:blipFill rotWithShape="1">
          <a:blip r:embed="rId2" cstate="print">
            <a:extLst>
              <a:ext uri="{28A0092B-C50C-407E-A947-70E740481C1C}">
                <a14:useLocalDpi xmlns:a14="http://schemas.microsoft.com/office/drawing/2010/main" val="0"/>
              </a:ext>
            </a:extLst>
          </a:blip>
          <a:srcRect l="18897"/>
          <a:stretch/>
        </p:blipFill>
        <p:spPr>
          <a:xfrm flipV="1">
            <a:off x="-8165" y="0"/>
            <a:ext cx="4463906" cy="6858000"/>
          </a:xfrm>
          <a:prstGeom prst="rect">
            <a:avLst/>
          </a:prstGeom>
        </p:spPr>
      </p:pic>
      <p:pic>
        <p:nvPicPr>
          <p:cNvPr id="7" name="Рисунок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865867" y="1314449"/>
            <a:ext cx="4449763" cy="4138613"/>
          </a:xfrm>
        </p:spPr>
        <p:txBody>
          <a:bodyPr/>
          <a:lstStyle/>
          <a:p>
            <a:endParaRPr lang="ru-RU"/>
          </a:p>
        </p:txBody>
      </p:sp>
      <p:sp>
        <p:nvSpPr>
          <p:cNvPr id="12"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3" name="Рисунок 12"/>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flipV="1">
            <a:off x="6677266" y="5892984"/>
            <a:ext cx="4155621" cy="166225"/>
          </a:xfrm>
          <a:prstGeom prst="rect">
            <a:avLst/>
          </a:prstGeom>
        </p:spPr>
      </p:pic>
      <p:pic>
        <p:nvPicPr>
          <p:cNvPr id="23" name="Рисунок 22"/>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flipV="1">
            <a:off x="1012938" y="5892984"/>
            <a:ext cx="4155621" cy="166225"/>
          </a:xfrm>
          <a:prstGeom prst="rect">
            <a:avLst/>
          </a:prstGeom>
        </p:spPr>
      </p:pic>
      <p:pic>
        <p:nvPicPr>
          <p:cNvPr id="24" name="Рисунок 23"/>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H="1">
            <a:off x="3815681" y="158990"/>
            <a:ext cx="713336" cy="713336"/>
          </a:xfrm>
          <a:prstGeom prst="rect">
            <a:avLst/>
          </a:prstGeom>
        </p:spPr>
      </p:pic>
      <p:pic>
        <p:nvPicPr>
          <p:cNvPr id="25" name="Рисунок 24"/>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20363" y="5976096"/>
            <a:ext cx="653248" cy="656877"/>
          </a:xfrm>
          <a:prstGeom prst="rect">
            <a:avLst/>
          </a:prstGeom>
        </p:spPr>
      </p:pic>
      <p:pic>
        <p:nvPicPr>
          <p:cNvPr id="26" name="Рисунок 25"/>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H="1">
            <a:off x="11345946" y="3255459"/>
            <a:ext cx="713336" cy="713336"/>
          </a:xfrm>
          <a:prstGeom prst="rect">
            <a:avLst/>
          </a:prstGeom>
        </p:spPr>
      </p:pic>
      <p:pic>
        <p:nvPicPr>
          <p:cNvPr id="15" name="Рисунок 14"/>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0902236" y="2501524"/>
            <a:ext cx="653248" cy="656877"/>
          </a:xfrm>
          <a:prstGeom prst="rect">
            <a:avLst/>
          </a:prstGeom>
        </p:spPr>
      </p:pic>
      <p:pic>
        <p:nvPicPr>
          <p:cNvPr id="27" name="Рисунок 26"/>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10306318" y="3161716"/>
            <a:ext cx="1885682" cy="2814380"/>
          </a:xfrm>
          <a:prstGeom prst="rect">
            <a:avLst/>
          </a:prstGeom>
        </p:spPr>
      </p:pic>
      <p:pic>
        <p:nvPicPr>
          <p:cNvPr id="28" name="Рисунок 27"/>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7854043" y="196568"/>
            <a:ext cx="2326821" cy="897920"/>
          </a:xfrm>
          <a:prstGeom prst="rect">
            <a:avLst/>
          </a:prstGeom>
        </p:spPr>
      </p:pic>
    </p:spTree>
    <p:extLst>
      <p:ext uri="{BB962C8B-B14F-4D97-AF65-F5344CB8AC3E}">
        <p14:creationId xmlns:p14="http://schemas.microsoft.com/office/powerpoint/2010/main" val="4161491277"/>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showMasterSp="0" preserve="1" userDrawn="1">
  <p:cSld name="9_Заголовок раздела">
    <p:spTree>
      <p:nvGrpSpPr>
        <p:cNvPr id="1" name=""/>
        <p:cNvGrpSpPr/>
        <p:nvPr/>
      </p:nvGrpSpPr>
      <p:grpSpPr>
        <a:xfrm>
          <a:off x="0" y="0"/>
          <a:ext cx="0" cy="0"/>
          <a:chOff x="0" y="0"/>
          <a:chExt cx="0" cy="0"/>
        </a:xfrm>
      </p:grpSpPr>
      <p:pic>
        <p:nvPicPr>
          <p:cNvPr id="9" name="Рисунок 8"/>
          <p:cNvPicPr>
            <a:picLocks noChangeAspect="1"/>
          </p:cNvPicPr>
          <p:nvPr userDrawn="1"/>
        </p:nvPicPr>
        <p:blipFill rotWithShape="1">
          <a:blip r:embed="rId2">
            <a:extLst>
              <a:ext uri="{28A0092B-C50C-407E-A947-70E740481C1C}">
                <a14:useLocalDpi xmlns:a14="http://schemas.microsoft.com/office/drawing/2010/main" val="0"/>
              </a:ext>
            </a:extLst>
          </a:blip>
          <a:srcRect l="-38320" t="7971" r="38320" b="-7971"/>
          <a:stretch/>
        </p:blipFill>
        <p:spPr>
          <a:xfrm flipH="1">
            <a:off x="-1" y="846989"/>
            <a:ext cx="7223672" cy="7091238"/>
          </a:xfrm>
          <a:prstGeom prst="rect">
            <a:avLst/>
          </a:prstGeom>
        </p:spPr>
      </p:pic>
      <p:pic>
        <p:nvPicPr>
          <p:cNvPr id="7" name="Рисунок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3707778" y="1542820"/>
            <a:ext cx="4449763" cy="4138613"/>
          </a:xfrm>
        </p:spPr>
        <p:txBody>
          <a:bodyPr/>
          <a:lstStyle/>
          <a:p>
            <a:endParaRPr lang="ru-RU" dirty="0"/>
          </a:p>
        </p:txBody>
      </p:sp>
      <p:pic>
        <p:nvPicPr>
          <p:cNvPr id="13" name="Рисунок 12"/>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flipV="1">
            <a:off x="3854849" y="5976096"/>
            <a:ext cx="4155621" cy="166225"/>
          </a:xfrm>
          <a:prstGeom prst="rect">
            <a:avLst/>
          </a:prstGeom>
        </p:spPr>
      </p:pic>
      <p:pic>
        <p:nvPicPr>
          <p:cNvPr id="25" name="Рисунок 24"/>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91701" y="6142321"/>
            <a:ext cx="653248" cy="656877"/>
          </a:xfrm>
          <a:prstGeom prst="rect">
            <a:avLst/>
          </a:prstGeom>
        </p:spPr>
      </p:pic>
      <p:sp>
        <p:nvSpPr>
          <p:cNvPr id="20"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0" name="Рисунок 9"/>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890700">
            <a:off x="10081963" y="4267376"/>
            <a:ext cx="1461027" cy="1596415"/>
          </a:xfrm>
          <a:prstGeom prst="rect">
            <a:avLst/>
          </a:prstGeom>
        </p:spPr>
      </p:pic>
      <p:pic>
        <p:nvPicPr>
          <p:cNvPr id="11" name="Рисунок 10"/>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984942" y="-55596"/>
            <a:ext cx="1687650" cy="1625770"/>
          </a:xfrm>
          <a:prstGeom prst="rect">
            <a:avLst/>
          </a:prstGeom>
        </p:spPr>
      </p:pic>
      <p:pic>
        <p:nvPicPr>
          <p:cNvPr id="24" name="Рисунок 23"/>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flipH="1">
            <a:off x="868806" y="757289"/>
            <a:ext cx="713336" cy="713336"/>
          </a:xfrm>
          <a:prstGeom prst="rect">
            <a:avLst/>
          </a:prstGeom>
        </p:spPr>
      </p:pic>
      <p:pic>
        <p:nvPicPr>
          <p:cNvPr id="16" name="Рисунок 15"/>
          <p:cNvPicPr>
            <a:picLocks noChangeAspect="1"/>
          </p:cNvPicPr>
          <p:nvPr userDrawn="1"/>
        </p:nvPicPr>
        <p:blipFill rotWithShape="1">
          <a:blip r:embed="rId2">
            <a:extLst>
              <a:ext uri="{28A0092B-C50C-407E-A947-70E740481C1C}">
                <a14:useLocalDpi xmlns:a14="http://schemas.microsoft.com/office/drawing/2010/main" val="0"/>
              </a:ext>
            </a:extLst>
          </a:blip>
          <a:srcRect l="45279" r="382"/>
          <a:stretch/>
        </p:blipFill>
        <p:spPr>
          <a:xfrm flipH="1">
            <a:off x="9682660" y="489858"/>
            <a:ext cx="2509394" cy="4516061"/>
          </a:xfrm>
          <a:prstGeom prst="rect">
            <a:avLst/>
          </a:prstGeom>
        </p:spPr>
      </p:pic>
      <p:pic>
        <p:nvPicPr>
          <p:cNvPr id="29" name="Рисунок 28"/>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485852" y="913297"/>
            <a:ext cx="653248" cy="656877"/>
          </a:xfrm>
          <a:prstGeom prst="rect">
            <a:avLst/>
          </a:prstGeom>
        </p:spPr>
      </p:pic>
      <p:pic>
        <p:nvPicPr>
          <p:cNvPr id="30" name="Рисунок 29"/>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flipH="1">
            <a:off x="8969324" y="4392608"/>
            <a:ext cx="713336" cy="713336"/>
          </a:xfrm>
          <a:prstGeom prst="rect">
            <a:avLst/>
          </a:prstGeom>
        </p:spPr>
      </p:pic>
      <p:pic>
        <p:nvPicPr>
          <p:cNvPr id="17" name="Рисунок 16"/>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9682660" y="1971813"/>
            <a:ext cx="1345251" cy="1348104"/>
          </a:xfrm>
          <a:prstGeom prst="rect">
            <a:avLst/>
          </a:prstGeom>
        </p:spPr>
      </p:pic>
      <p:pic>
        <p:nvPicPr>
          <p:cNvPr id="19" name="Рисунок 18"/>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905741" y="4444186"/>
            <a:ext cx="1729928" cy="1733597"/>
          </a:xfrm>
          <a:prstGeom prst="rect">
            <a:avLst/>
          </a:prstGeom>
        </p:spPr>
      </p:pic>
    </p:spTree>
    <p:extLst>
      <p:ext uri="{BB962C8B-B14F-4D97-AF65-F5344CB8AC3E}">
        <p14:creationId xmlns:p14="http://schemas.microsoft.com/office/powerpoint/2010/main" val="1116151818"/>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showMasterSp="0" preserve="1" userDrawn="1">
  <p:cSld name="Table_slide_yellow">
    <p:spTree>
      <p:nvGrpSpPr>
        <p:cNvPr id="1" name=""/>
        <p:cNvGrpSpPr/>
        <p:nvPr/>
      </p:nvGrpSpPr>
      <p:grpSpPr>
        <a:xfrm>
          <a:off x="0" y="0"/>
          <a:ext cx="0" cy="0"/>
          <a:chOff x="0" y="0"/>
          <a:chExt cx="0" cy="0"/>
        </a:xfrm>
      </p:grpSpPr>
      <p:pic>
        <p:nvPicPr>
          <p:cNvPr id="14" name="Рисунок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472950" y="2374058"/>
            <a:ext cx="3719050" cy="4494179"/>
          </a:xfrm>
          <a:prstGeom prst="rect">
            <a:avLst/>
          </a:prstGeom>
        </p:spPr>
      </p:pic>
      <p:pic>
        <p:nvPicPr>
          <p:cNvPr id="12" name="Рисунок 11"/>
          <p:cNvPicPr>
            <a:picLocks noChangeAspect="1"/>
          </p:cNvPicPr>
          <p:nvPr userDrawn="1"/>
        </p:nvPicPr>
        <p:blipFill rotWithShape="1">
          <a:blip r:embed="rId3" cstate="print">
            <a:extLst>
              <a:ext uri="{28A0092B-C50C-407E-A947-70E740481C1C}">
                <a14:useLocalDpi xmlns:a14="http://schemas.microsoft.com/office/drawing/2010/main" val="0"/>
              </a:ext>
            </a:extLst>
          </a:blip>
          <a:srcRect r="25619" b="14310"/>
          <a:stretch/>
        </p:blipFill>
        <p:spPr>
          <a:xfrm rot="10800000">
            <a:off x="0" y="0"/>
            <a:ext cx="2538920" cy="5969261"/>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313676" y="0"/>
            <a:ext cx="878324" cy="739549"/>
          </a:xfrm>
          <a:prstGeom prst="rect">
            <a:avLst/>
          </a:prstGeom>
        </p:spPr>
      </p:pic>
      <p:sp>
        <p:nvSpPr>
          <p:cNvPr id="8" name="Таблица 7"/>
          <p:cNvSpPr>
            <a:spLocks noGrp="1"/>
          </p:cNvSpPr>
          <p:nvPr>
            <p:ph type="tbl" sz="quarter" idx="13"/>
          </p:nvPr>
        </p:nvSpPr>
        <p:spPr>
          <a:xfrm>
            <a:off x="885522" y="447597"/>
            <a:ext cx="10382250" cy="5573713"/>
          </a:xfrm>
        </p:spPr>
        <p:txBody>
          <a:bodyPr/>
          <a:lstStyle/>
          <a:p>
            <a:endParaRPr lang="ru-RU"/>
          </a:p>
        </p:txBody>
      </p:sp>
      <p:pic>
        <p:nvPicPr>
          <p:cNvPr id="15" name="Рисунок 14"/>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H="1">
            <a:off x="11626336" y="1225684"/>
            <a:ext cx="253004" cy="1896894"/>
          </a:xfrm>
          <a:prstGeom prst="rect">
            <a:avLst/>
          </a:prstGeom>
        </p:spPr>
      </p:pic>
      <p:pic>
        <p:nvPicPr>
          <p:cNvPr id="22" name="Рисунок 21"/>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2192018">
            <a:off x="272307" y="649803"/>
            <a:ext cx="383150" cy="360161"/>
          </a:xfrm>
          <a:prstGeom prst="rect">
            <a:avLst/>
          </a:prstGeom>
        </p:spPr>
      </p:pic>
      <p:pic>
        <p:nvPicPr>
          <p:cNvPr id="27" name="Рисунок 26"/>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13012286">
            <a:off x="11521734" y="5555199"/>
            <a:ext cx="383150" cy="360161"/>
          </a:xfrm>
          <a:prstGeom prst="rect">
            <a:avLst/>
          </a:prstGeom>
        </p:spPr>
      </p:pic>
      <p:pic>
        <p:nvPicPr>
          <p:cNvPr id="23" name="Рисунок 22"/>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2363821" y="6036429"/>
            <a:ext cx="7620000" cy="304800"/>
          </a:xfrm>
          <a:prstGeom prst="rect">
            <a:avLst/>
          </a:prstGeom>
        </p:spPr>
      </p:pic>
    </p:spTree>
    <p:extLst>
      <p:ext uri="{BB962C8B-B14F-4D97-AF65-F5344CB8AC3E}">
        <p14:creationId xmlns:p14="http://schemas.microsoft.com/office/powerpoint/2010/main" val="3331396624"/>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showMasterSp="0" preserve="1" userDrawn="1">
  <p:cSld name="bullet_points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rotWithShape="1">
          <a:blip r:embed="rId2" cstate="print">
            <a:extLst>
              <a:ext uri="{28A0092B-C50C-407E-A947-70E740481C1C}">
                <a14:useLocalDpi xmlns:a14="http://schemas.microsoft.com/office/drawing/2010/main" val="0"/>
              </a:ext>
            </a:extLst>
          </a:blip>
          <a:srcRect l="29233"/>
          <a:stretch/>
        </p:blipFill>
        <p:spPr>
          <a:xfrm>
            <a:off x="0" y="0"/>
            <a:ext cx="3895006" cy="6858000"/>
          </a:xfrm>
          <a:prstGeom prst="rect">
            <a:avLst/>
          </a:prstGeom>
        </p:spPr>
      </p:pic>
      <p:pic>
        <p:nvPicPr>
          <p:cNvPr id="21" name="Рисунок 20"/>
          <p:cNvPicPr>
            <a:picLocks noChangeAspect="1"/>
          </p:cNvPicPr>
          <p:nvPr userDrawn="1"/>
        </p:nvPicPr>
        <p:blipFill rotWithShape="1">
          <a:blip r:embed="rId3" cstate="print">
            <a:extLst>
              <a:ext uri="{28A0092B-C50C-407E-A947-70E740481C1C}">
                <a14:useLocalDpi xmlns:a14="http://schemas.microsoft.com/office/drawing/2010/main" val="0"/>
              </a:ext>
            </a:extLst>
          </a:blip>
          <a:srcRect r="55750"/>
          <a:stretch/>
        </p:blipFill>
        <p:spPr>
          <a:xfrm>
            <a:off x="11176132" y="2061256"/>
            <a:ext cx="1021624" cy="4711735"/>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tx1"/>
                </a:solidFill>
              </a:defRPr>
            </a:lvl1pPr>
          </a:lstStyle>
          <a:p>
            <a:fld id="{0677DD9B-16CA-464A-A3D4-4D175F1ACCD1}" type="datetimeFigureOut">
              <a:rPr lang="ru-RU" smtClean="0"/>
              <a:pPr/>
              <a:t>12.08.2026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313676" y="0"/>
            <a:ext cx="878324" cy="739549"/>
          </a:xfrm>
          <a:prstGeom prst="rect">
            <a:avLst/>
          </a:prstGeom>
        </p:spPr>
      </p:pic>
      <p:pic>
        <p:nvPicPr>
          <p:cNvPr id="14" name="Рисунок 13"/>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3276841" y="5708485"/>
            <a:ext cx="6841672" cy="273667"/>
          </a:xfrm>
          <a:prstGeom prst="rect">
            <a:avLst/>
          </a:prstGeom>
        </p:spPr>
      </p:pic>
      <p:pic>
        <p:nvPicPr>
          <p:cNvPr id="22" name="Рисунок 21"/>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322145" y="5510650"/>
            <a:ext cx="841026" cy="845698"/>
          </a:xfrm>
          <a:prstGeom prst="rect">
            <a:avLst/>
          </a:prstGeom>
        </p:spPr>
      </p:pic>
      <p:pic>
        <p:nvPicPr>
          <p:cNvPr id="33" name="Рисунок 32"/>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20635558" flipV="1">
            <a:off x="11592097" y="2836229"/>
            <a:ext cx="321481" cy="302192"/>
          </a:xfrm>
          <a:prstGeom prst="rect">
            <a:avLst/>
          </a:prstGeom>
        </p:spPr>
      </p:pic>
      <p:pic>
        <p:nvPicPr>
          <p:cNvPr id="34" name="Рисунок 33"/>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12752199" flipV="1">
            <a:off x="492111" y="218678"/>
            <a:ext cx="321481" cy="302192"/>
          </a:xfrm>
          <a:prstGeom prst="rect">
            <a:avLst/>
          </a:prstGeom>
        </p:spPr>
      </p:pic>
      <p:sp>
        <p:nvSpPr>
          <p:cNvPr id="39" name="Текст 38"/>
          <p:cNvSpPr>
            <a:spLocks noGrp="1"/>
          </p:cNvSpPr>
          <p:nvPr>
            <p:ph type="body" sz="quarter" idx="17" hasCustomPrompt="1"/>
          </p:nvPr>
        </p:nvSpPr>
        <p:spPr>
          <a:xfrm>
            <a:off x="1851559" y="132372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4" name="Текст 38"/>
          <p:cNvSpPr>
            <a:spLocks noGrp="1"/>
          </p:cNvSpPr>
          <p:nvPr>
            <p:ph type="body" sz="quarter" idx="19" hasCustomPrompt="1"/>
          </p:nvPr>
        </p:nvSpPr>
        <p:spPr>
          <a:xfrm>
            <a:off x="1851559" y="320561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5" name="Текст 38"/>
          <p:cNvSpPr>
            <a:spLocks noGrp="1"/>
          </p:cNvSpPr>
          <p:nvPr>
            <p:ph type="body" sz="quarter" idx="20" hasCustomPrompt="1"/>
          </p:nvPr>
        </p:nvSpPr>
        <p:spPr>
          <a:xfrm>
            <a:off x="1851559" y="4112708"/>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Tree>
    <p:extLst>
      <p:ext uri="{BB962C8B-B14F-4D97-AF65-F5344CB8AC3E}">
        <p14:creationId xmlns:p14="http://schemas.microsoft.com/office/powerpoint/2010/main" val="192285068"/>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showMasterSp="0" type="secHead" preserve="1">
  <p:cSld name="1_Заголовок раздела">
    <p:spTree>
      <p:nvGrpSpPr>
        <p:cNvPr id="1" name=""/>
        <p:cNvGrpSpPr/>
        <p:nvPr/>
      </p:nvGrpSpPr>
      <p:grpSpPr>
        <a:xfrm>
          <a:off x="0" y="0"/>
          <a:ext cx="0" cy="0"/>
          <a:chOff x="0" y="0"/>
          <a:chExt cx="0" cy="0"/>
        </a:xfrm>
      </p:grpSpPr>
      <p:grpSp>
        <p:nvGrpSpPr>
          <p:cNvPr id="26" name="Группа 25"/>
          <p:cNvGrpSpPr/>
          <p:nvPr userDrawn="1"/>
        </p:nvGrpSpPr>
        <p:grpSpPr>
          <a:xfrm>
            <a:off x="-241498" y="-23548"/>
            <a:ext cx="12438453" cy="6881548"/>
            <a:chOff x="-241498" y="-23548"/>
            <a:chExt cx="12438453" cy="6881548"/>
          </a:xfrm>
        </p:grpSpPr>
        <p:pic>
          <p:nvPicPr>
            <p:cNvPr id="18" name="Рисунок 1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746834" y="3383366"/>
              <a:ext cx="4762500" cy="247650"/>
            </a:xfrm>
            <a:prstGeom prst="rect">
              <a:avLst/>
            </a:prstGeom>
          </p:spPr>
        </p:pic>
        <p:pic>
          <p:nvPicPr>
            <p:cNvPr id="19" name="Рисунок 1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553" y="3150"/>
              <a:ext cx="12186402" cy="6854850"/>
            </a:xfrm>
            <a:prstGeom prst="rect">
              <a:avLst/>
            </a:prstGeom>
          </p:spPr>
        </p:pic>
        <p:pic>
          <p:nvPicPr>
            <p:cNvPr id="20" name="Рисунок 19"/>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69917" y="721422"/>
              <a:ext cx="4068452" cy="4404099"/>
            </a:xfrm>
            <a:prstGeom prst="rect">
              <a:avLst/>
            </a:prstGeom>
          </p:spPr>
        </p:pic>
        <p:pic>
          <p:nvPicPr>
            <p:cNvPr id="21" name="Рисунок 20"/>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941474" y="-23548"/>
              <a:ext cx="4250215" cy="3339455"/>
            </a:xfrm>
            <a:prstGeom prst="rect">
              <a:avLst/>
            </a:prstGeom>
          </p:spPr>
        </p:pic>
        <p:pic>
          <p:nvPicPr>
            <p:cNvPr id="22" name="Рисунок 21"/>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241498" y="5607344"/>
              <a:ext cx="5724636" cy="381642"/>
            </a:xfrm>
            <a:prstGeom prst="rect">
              <a:avLst/>
            </a:prstGeom>
          </p:spPr>
        </p:pic>
        <p:pic>
          <p:nvPicPr>
            <p:cNvPr id="23" name="Рисунок 2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928873" y="3227981"/>
              <a:ext cx="404242" cy="404242"/>
            </a:xfrm>
            <a:prstGeom prst="rect">
              <a:avLst/>
            </a:prstGeom>
          </p:spPr>
        </p:pic>
        <p:pic>
          <p:nvPicPr>
            <p:cNvPr id="24" name="Рисунок 23"/>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V="1">
              <a:off x="6467823" y="5040357"/>
              <a:ext cx="3326341" cy="221756"/>
            </a:xfrm>
            <a:prstGeom prst="rect">
              <a:avLst/>
            </a:prstGeom>
          </p:spPr>
        </p:pic>
        <p:pic>
          <p:nvPicPr>
            <p:cNvPr id="25" name="Рисунок 24"/>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1918742" y="1"/>
              <a:ext cx="10271671" cy="6417092"/>
            </a:xfrm>
            <a:prstGeom prst="rect">
              <a:avLst/>
            </a:prstGeom>
          </p:spPr>
        </p:pic>
      </p:grpSp>
      <p:pic>
        <p:nvPicPr>
          <p:cNvPr id="7" name="Рисунок 6"/>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5571197" y="1580074"/>
            <a:ext cx="5164406"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6690314" y="3975159"/>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545571155"/>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showMasterSp="0" preserve="1" userDrawn="1">
  <p:cSld name="10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H="1" flipV="1">
            <a:off x="0" y="1619250"/>
            <a:ext cx="6667500" cy="5238750"/>
          </a:xfrm>
          <a:prstGeom prst="rect">
            <a:avLst/>
          </a:prstGeom>
        </p:spPr>
      </p:pic>
      <p:pic>
        <p:nvPicPr>
          <p:cNvPr id="7" name="Рисунок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7"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8" name="Рисунок 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900736" y="1908878"/>
            <a:ext cx="383722" cy="383722"/>
          </a:xfrm>
          <a:prstGeom prst="rect">
            <a:avLst/>
          </a:prstGeom>
        </p:spPr>
      </p:pic>
      <p:pic>
        <p:nvPicPr>
          <p:cNvPr id="9" name="Рисунок 8"/>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325065" y="5436733"/>
            <a:ext cx="5535064" cy="369004"/>
          </a:xfrm>
          <a:prstGeom prst="rect">
            <a:avLst/>
          </a:prstGeom>
        </p:spPr>
      </p:pic>
      <p:pic>
        <p:nvPicPr>
          <p:cNvPr id="11" name="Рисунок 10"/>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601463" y="372001"/>
            <a:ext cx="1134836" cy="1134836"/>
          </a:xfrm>
          <a:prstGeom prst="rect">
            <a:avLst/>
          </a:prstGeom>
        </p:spPr>
      </p:pic>
      <p:pic>
        <p:nvPicPr>
          <p:cNvPr id="28" name="Рисунок 27"/>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1221609" y="4963193"/>
            <a:ext cx="576943" cy="576943"/>
          </a:xfrm>
          <a:prstGeom prst="rect">
            <a:avLst/>
          </a:prstGeom>
        </p:spPr>
      </p:pic>
      <p:pic>
        <p:nvPicPr>
          <p:cNvPr id="13" name="Рисунок 12"/>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9783697" y="2167500"/>
            <a:ext cx="2064526" cy="3132708"/>
          </a:xfrm>
          <a:prstGeom prst="rect">
            <a:avLst/>
          </a:prstGeom>
        </p:spPr>
      </p:pic>
      <p:pic>
        <p:nvPicPr>
          <p:cNvPr id="14" name="Рисунок 13"/>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rot="2761581">
            <a:off x="1149490" y="928885"/>
            <a:ext cx="1173619" cy="1780847"/>
          </a:xfrm>
          <a:prstGeom prst="rect">
            <a:avLst/>
          </a:prstGeom>
        </p:spPr>
      </p:pic>
      <p:pic>
        <p:nvPicPr>
          <p:cNvPr id="15" name="Рисунок 14"/>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flipH="1">
            <a:off x="8770596" y="4788917"/>
            <a:ext cx="2069193" cy="2073581"/>
          </a:xfrm>
          <a:prstGeom prst="rect">
            <a:avLst/>
          </a:prstGeom>
        </p:spPr>
      </p:pic>
      <p:pic>
        <p:nvPicPr>
          <p:cNvPr id="16" name="Рисунок 15"/>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flipH="1">
            <a:off x="11302844" y="0"/>
            <a:ext cx="889156" cy="738000"/>
          </a:xfrm>
          <a:prstGeom prst="rect">
            <a:avLst/>
          </a:prstGeom>
        </p:spPr>
      </p:pic>
    </p:spTree>
    <p:extLst>
      <p:ext uri="{BB962C8B-B14F-4D97-AF65-F5344CB8AC3E}">
        <p14:creationId xmlns:p14="http://schemas.microsoft.com/office/powerpoint/2010/main" val="3592207112"/>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showMasterSp="0" preserve="1" userDrawn="1">
  <p:cSld name="11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H="1">
            <a:off x="0" y="2493"/>
            <a:ext cx="5549221" cy="5549221"/>
          </a:xfrm>
          <a:prstGeom prst="rect">
            <a:avLst/>
          </a:prstGeom>
        </p:spPr>
      </p:pic>
      <p:pic>
        <p:nvPicPr>
          <p:cNvPr id="7" name="Рисунок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328467" y="5982880"/>
            <a:ext cx="5535064" cy="369004"/>
          </a:xfrm>
          <a:prstGeom prst="rect">
            <a:avLst/>
          </a:prstGeom>
        </p:spPr>
      </p:pic>
      <p:pic>
        <p:nvPicPr>
          <p:cNvPr id="14" name="Рисунок 1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100218" y="3431493"/>
            <a:ext cx="1991563" cy="3021993"/>
          </a:xfrm>
          <a:prstGeom prst="rect">
            <a:avLst/>
          </a:prstGeom>
        </p:spPr>
      </p:pic>
      <p:sp>
        <p:nvSpPr>
          <p:cNvPr id="19"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H="1">
            <a:off x="11302844" y="0"/>
            <a:ext cx="889156" cy="738000"/>
          </a:xfrm>
          <a:prstGeom prst="rect">
            <a:avLst/>
          </a:prstGeom>
        </p:spPr>
      </p:pic>
      <p:pic>
        <p:nvPicPr>
          <p:cNvPr id="3" name="Рисунок 2"/>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5934074" y="813707"/>
            <a:ext cx="536121" cy="536121"/>
          </a:xfrm>
          <a:prstGeom prst="rect">
            <a:avLst/>
          </a:prstGeom>
        </p:spPr>
      </p:pic>
      <p:pic>
        <p:nvPicPr>
          <p:cNvPr id="16" name="Рисунок 15"/>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446863" y="2777103"/>
            <a:ext cx="4436079" cy="3927021"/>
          </a:xfrm>
          <a:prstGeom prst="rect">
            <a:avLst/>
          </a:prstGeom>
        </p:spPr>
      </p:pic>
      <p:pic>
        <p:nvPicPr>
          <p:cNvPr id="21" name="Рисунок 20"/>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rot="645401">
            <a:off x="10492162" y="2590571"/>
            <a:ext cx="1252973" cy="1681843"/>
          </a:xfrm>
          <a:prstGeom prst="rect">
            <a:avLst/>
          </a:prstGeom>
        </p:spPr>
      </p:pic>
      <p:pic>
        <p:nvPicPr>
          <p:cNvPr id="22" name="Рисунок 21"/>
          <p:cNvPicPr>
            <a:picLocks noChangeAspect="1"/>
          </p:cNvPicPr>
          <p:nvPr userDrawn="1"/>
        </p:nvPicPr>
        <p:blipFill rotWithShape="1">
          <a:blip r:embed="rId10" cstate="print">
            <a:extLst>
              <a:ext uri="{28A0092B-C50C-407E-A947-70E740481C1C}">
                <a14:useLocalDpi xmlns:a14="http://schemas.microsoft.com/office/drawing/2010/main" val="0"/>
              </a:ext>
            </a:extLst>
          </a:blip>
          <a:srcRect l="1" t="5851" r="40936"/>
          <a:stretch/>
        </p:blipFill>
        <p:spPr>
          <a:xfrm>
            <a:off x="9769285" y="0"/>
            <a:ext cx="2422715" cy="2413605"/>
          </a:xfrm>
          <a:prstGeom prst="rect">
            <a:avLst/>
          </a:prstGeom>
        </p:spPr>
      </p:pic>
      <p:pic>
        <p:nvPicPr>
          <p:cNvPr id="23" name="Рисунок 22"/>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0166653" y="1206802"/>
            <a:ext cx="952500" cy="952500"/>
          </a:xfrm>
          <a:prstGeom prst="rect">
            <a:avLst/>
          </a:prstGeom>
        </p:spPr>
      </p:pic>
    </p:spTree>
    <p:extLst>
      <p:ext uri="{BB962C8B-B14F-4D97-AF65-F5344CB8AC3E}">
        <p14:creationId xmlns:p14="http://schemas.microsoft.com/office/powerpoint/2010/main" val="2630768216"/>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showMasterSp="0" preserve="1" userDrawn="1">
  <p:cSld name="More-text-purple">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396219" y="5673479"/>
            <a:ext cx="4801537" cy="1392445"/>
          </a:xfrm>
          <a:prstGeom prst="rect">
            <a:avLst/>
          </a:prstGeom>
        </p:spPr>
      </p:pic>
      <p:pic>
        <p:nvPicPr>
          <p:cNvPr id="11" name="Рисунок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5400000">
            <a:off x="9358960" y="3564409"/>
            <a:ext cx="4937760" cy="728320"/>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328467" y="6155874"/>
            <a:ext cx="5535064" cy="130698"/>
          </a:xfrm>
          <a:prstGeom prst="rect">
            <a:avLst/>
          </a:prstGeom>
        </p:spPr>
      </p:pic>
      <p:pic>
        <p:nvPicPr>
          <p:cNvPr id="20" name="Рисунок 19"/>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H="1">
            <a:off x="11302844" y="0"/>
            <a:ext cx="889156" cy="738000"/>
          </a:xfrm>
          <a:prstGeom prst="rect">
            <a:avLst/>
          </a:prstGeom>
        </p:spPr>
      </p:pic>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0" name="Рисунок 9"/>
          <p:cNvPicPr>
            <a:picLocks noChangeAspect="1"/>
          </p:cNvPicPr>
          <p:nvPr userDrawn="1"/>
        </p:nvPicPr>
        <p:blipFill rotWithShape="1">
          <a:blip r:embed="rId7" cstate="print">
            <a:extLst>
              <a:ext uri="{28A0092B-C50C-407E-A947-70E740481C1C}">
                <a14:useLocalDpi xmlns:a14="http://schemas.microsoft.com/office/drawing/2010/main" val="0"/>
              </a:ext>
            </a:extLst>
          </a:blip>
          <a:srcRect t="10129"/>
          <a:stretch/>
        </p:blipFill>
        <p:spPr>
          <a:xfrm>
            <a:off x="-258515" y="0"/>
            <a:ext cx="1135684" cy="4646815"/>
          </a:xfrm>
          <a:prstGeom prst="rect">
            <a:avLst/>
          </a:prstGeom>
        </p:spPr>
      </p:pic>
      <p:pic>
        <p:nvPicPr>
          <p:cNvPr id="12" name="Рисунок 11"/>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89658" y="6419243"/>
            <a:ext cx="239337" cy="239337"/>
          </a:xfrm>
          <a:prstGeom prst="rect">
            <a:avLst/>
          </a:prstGeom>
        </p:spPr>
      </p:pic>
      <p:pic>
        <p:nvPicPr>
          <p:cNvPr id="13" name="Рисунок 12"/>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rot="2135961">
            <a:off x="11555838" y="4812463"/>
            <a:ext cx="426027" cy="400465"/>
          </a:xfrm>
          <a:prstGeom prst="rect">
            <a:avLst/>
          </a:prstGeom>
        </p:spPr>
      </p:pic>
    </p:spTree>
    <p:extLst>
      <p:ext uri="{BB962C8B-B14F-4D97-AF65-F5344CB8AC3E}">
        <p14:creationId xmlns:p14="http://schemas.microsoft.com/office/powerpoint/2010/main" val="31074924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8_Заголовок раздела">
    <p:spTree>
      <p:nvGrpSpPr>
        <p:cNvPr id="1" name=""/>
        <p:cNvGrpSpPr/>
        <p:nvPr/>
      </p:nvGrpSpPr>
      <p:grpSpPr>
        <a:xfrm>
          <a:off x="0" y="0"/>
          <a:ext cx="0" cy="0"/>
          <a:chOff x="0" y="0"/>
          <a:chExt cx="0" cy="0"/>
        </a:xfrm>
      </p:grpSpPr>
      <p:pic>
        <p:nvPicPr>
          <p:cNvPr id="14" name="Рисунок 13"/>
          <p:cNvPicPr>
            <a:picLocks noChangeAspect="1"/>
          </p:cNvPicPr>
          <p:nvPr userDrawn="1"/>
        </p:nvPicPr>
        <p:blipFill rotWithShape="1">
          <a:blip r:embed="rId2" cstate="print">
            <a:extLst>
              <a:ext uri="{28A0092B-C50C-407E-A947-70E740481C1C}">
                <a14:useLocalDpi xmlns:a14="http://schemas.microsoft.com/office/drawing/2010/main" val="0"/>
              </a:ext>
            </a:extLst>
          </a:blip>
          <a:srcRect l="18897"/>
          <a:stretch/>
        </p:blipFill>
        <p:spPr>
          <a:xfrm flipV="1">
            <a:off x="-8165" y="0"/>
            <a:ext cx="4463906" cy="6858000"/>
          </a:xfrm>
          <a:prstGeom prst="rect">
            <a:avLst/>
          </a:prstGeom>
        </p:spPr>
      </p:pic>
      <p:pic>
        <p:nvPicPr>
          <p:cNvPr id="7" name="Рисунок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865867" y="1314449"/>
            <a:ext cx="4449763" cy="4138613"/>
          </a:xfrm>
        </p:spPr>
        <p:txBody>
          <a:bodyPr/>
          <a:lstStyle/>
          <a:p>
            <a:endParaRPr lang="ru-RU"/>
          </a:p>
        </p:txBody>
      </p:sp>
      <p:sp>
        <p:nvSpPr>
          <p:cNvPr id="12"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3" name="Рисунок 12"/>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flipV="1">
            <a:off x="6677266" y="5892984"/>
            <a:ext cx="4155621" cy="166225"/>
          </a:xfrm>
          <a:prstGeom prst="rect">
            <a:avLst/>
          </a:prstGeom>
        </p:spPr>
      </p:pic>
      <p:pic>
        <p:nvPicPr>
          <p:cNvPr id="23" name="Рисунок 22"/>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flipV="1">
            <a:off x="1012938" y="5892984"/>
            <a:ext cx="4155621" cy="166225"/>
          </a:xfrm>
          <a:prstGeom prst="rect">
            <a:avLst/>
          </a:prstGeom>
        </p:spPr>
      </p:pic>
      <p:pic>
        <p:nvPicPr>
          <p:cNvPr id="24" name="Рисунок 23"/>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H="1">
            <a:off x="3815681" y="158990"/>
            <a:ext cx="713336" cy="713336"/>
          </a:xfrm>
          <a:prstGeom prst="rect">
            <a:avLst/>
          </a:prstGeom>
        </p:spPr>
      </p:pic>
      <p:pic>
        <p:nvPicPr>
          <p:cNvPr id="25" name="Рисунок 24"/>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20363" y="5976096"/>
            <a:ext cx="653248" cy="656877"/>
          </a:xfrm>
          <a:prstGeom prst="rect">
            <a:avLst/>
          </a:prstGeom>
        </p:spPr>
      </p:pic>
      <p:pic>
        <p:nvPicPr>
          <p:cNvPr id="26" name="Рисунок 25"/>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H="1">
            <a:off x="11345946" y="3255459"/>
            <a:ext cx="713336" cy="713336"/>
          </a:xfrm>
          <a:prstGeom prst="rect">
            <a:avLst/>
          </a:prstGeom>
        </p:spPr>
      </p:pic>
      <p:pic>
        <p:nvPicPr>
          <p:cNvPr id="15" name="Рисунок 14"/>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0902236" y="2501524"/>
            <a:ext cx="653248" cy="656877"/>
          </a:xfrm>
          <a:prstGeom prst="rect">
            <a:avLst/>
          </a:prstGeom>
        </p:spPr>
      </p:pic>
      <p:pic>
        <p:nvPicPr>
          <p:cNvPr id="27" name="Рисунок 26"/>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10306318" y="3161716"/>
            <a:ext cx="1885682" cy="2814380"/>
          </a:xfrm>
          <a:prstGeom prst="rect">
            <a:avLst/>
          </a:prstGeom>
        </p:spPr>
      </p:pic>
      <p:pic>
        <p:nvPicPr>
          <p:cNvPr id="28" name="Рисунок 27"/>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7854043" y="196568"/>
            <a:ext cx="2326821" cy="897920"/>
          </a:xfrm>
          <a:prstGeom prst="rect">
            <a:avLst/>
          </a:prstGeom>
        </p:spPr>
      </p:pic>
    </p:spTree>
    <p:extLst>
      <p:ext uri="{BB962C8B-B14F-4D97-AF65-F5344CB8AC3E}">
        <p14:creationId xmlns:p14="http://schemas.microsoft.com/office/powerpoint/2010/main" val="1852032949"/>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showMasterSp="0" preserve="1" userDrawn="1">
  <p:cSld name="1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02934" y="2922352"/>
            <a:ext cx="1117547" cy="1176676"/>
          </a:xfrm>
          <a:prstGeom prst="rect">
            <a:avLst/>
          </a:prstGeom>
        </p:spPr>
      </p:pic>
      <p:pic>
        <p:nvPicPr>
          <p:cNvPr id="12" name="Рисунок 11"/>
          <p:cNvPicPr>
            <a:picLocks noChangeAspect="1"/>
          </p:cNvPicPr>
          <p:nvPr userDrawn="1"/>
        </p:nvPicPr>
        <p:blipFill rotWithShape="1">
          <a:blip r:embed="rId3">
            <a:extLst>
              <a:ext uri="{28A0092B-C50C-407E-A947-70E740481C1C}">
                <a14:useLocalDpi xmlns:a14="http://schemas.microsoft.com/office/drawing/2010/main" val="0"/>
              </a:ext>
            </a:extLst>
          </a:blip>
          <a:srcRect l="27270"/>
          <a:stretch/>
        </p:blipFill>
        <p:spPr>
          <a:xfrm flipH="1">
            <a:off x="9176797" y="0"/>
            <a:ext cx="3010756" cy="6858000"/>
          </a:xfrm>
          <a:prstGeom prst="rect">
            <a:avLst/>
          </a:prstGeom>
        </p:spPr>
      </p:pic>
      <p:pic>
        <p:nvPicPr>
          <p:cNvPr id="11" name="Рисунок 10"/>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7224" y="5359968"/>
            <a:ext cx="4697660" cy="1498032"/>
          </a:xfrm>
          <a:prstGeom prst="rect">
            <a:avLst/>
          </a:prstGeom>
        </p:spPr>
      </p:pic>
      <p:pic>
        <p:nvPicPr>
          <p:cNvPr id="8" name="Рисунок 7"/>
          <p:cNvPicPr>
            <a:picLocks noChangeAspect="1"/>
          </p:cNvPicPr>
          <p:nvPr userDrawn="1"/>
        </p:nvPicPr>
        <p:blipFill rotWithShape="1">
          <a:blip r:embed="rId5">
            <a:extLst>
              <a:ext uri="{28A0092B-C50C-407E-A947-70E740481C1C}">
                <a14:useLocalDpi xmlns:a14="http://schemas.microsoft.com/office/drawing/2010/main" val="0"/>
              </a:ext>
            </a:extLst>
          </a:blip>
          <a:srcRect r="21520"/>
          <a:stretch/>
        </p:blipFill>
        <p:spPr>
          <a:xfrm rot="16200000">
            <a:off x="3056" y="-3056"/>
            <a:ext cx="5232638" cy="5238750"/>
          </a:xfrm>
          <a:prstGeom prst="rect">
            <a:avLst/>
          </a:prstGeom>
        </p:spPr>
      </p:pic>
      <p:pic>
        <p:nvPicPr>
          <p:cNvPr id="7" name="Рисунок 6"/>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6502008" y="5987346"/>
            <a:ext cx="5535064" cy="369004"/>
          </a:xfrm>
          <a:prstGeom prst="rect">
            <a:avLst/>
          </a:prstGeom>
        </p:spPr>
      </p:pic>
      <p:pic>
        <p:nvPicPr>
          <p:cNvPr id="14" name="Рисунок 13"/>
          <p:cNvPicPr>
            <a:picLocks noChangeAspect="1"/>
          </p:cNvPicPr>
          <p:nvPr userDrawn="1"/>
        </p:nvPicPr>
        <p:blipFill rotWithShape="1">
          <a:blip r:embed="rId8" cstate="print">
            <a:extLst>
              <a:ext uri="{28A0092B-C50C-407E-A947-70E740481C1C}">
                <a14:useLocalDpi xmlns:a14="http://schemas.microsoft.com/office/drawing/2010/main" val="0"/>
              </a:ext>
            </a:extLst>
          </a:blip>
          <a:srcRect b="32565"/>
          <a:stretch/>
        </p:blipFill>
        <p:spPr>
          <a:xfrm rot="10800000">
            <a:off x="-54782" y="0"/>
            <a:ext cx="1991563" cy="2037867"/>
          </a:xfrm>
          <a:prstGeom prst="rect">
            <a:avLst/>
          </a:prstGeom>
        </p:spPr>
      </p:pic>
      <p:pic>
        <p:nvPicPr>
          <p:cNvPr id="20" name="Рисунок 19"/>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flipH="1">
            <a:off x="11302844" y="0"/>
            <a:ext cx="889156" cy="738000"/>
          </a:xfrm>
          <a:prstGeom prst="rect">
            <a:avLst/>
          </a:prstGeom>
        </p:spPr>
      </p:pic>
      <p:sp>
        <p:nvSpPr>
          <p:cNvPr id="25"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6"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7" name="Рисунок 8"/>
          <p:cNvSpPr>
            <a:spLocks noGrp="1"/>
          </p:cNvSpPr>
          <p:nvPr>
            <p:ph type="pic" sz="quarter" idx="13"/>
          </p:nvPr>
        </p:nvSpPr>
        <p:spPr>
          <a:xfrm>
            <a:off x="7179597" y="2325182"/>
            <a:ext cx="4179887" cy="3462338"/>
          </a:xfrm>
        </p:spPr>
        <p:txBody>
          <a:bodyPr/>
          <a:lstStyle/>
          <a:p>
            <a:endParaRPr lang="ru-RU" dirty="0"/>
          </a:p>
        </p:txBody>
      </p:sp>
      <p:pic>
        <p:nvPicPr>
          <p:cNvPr id="10" name="Рисунок 9"/>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769225" y="489857"/>
            <a:ext cx="606829" cy="606829"/>
          </a:xfrm>
          <a:prstGeom prst="rect">
            <a:avLst/>
          </a:prstGeom>
        </p:spPr>
      </p:pic>
      <p:pic>
        <p:nvPicPr>
          <p:cNvPr id="28" name="Рисунок 27"/>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1276520" y="5206142"/>
            <a:ext cx="606829" cy="606829"/>
          </a:xfrm>
          <a:prstGeom prst="rect">
            <a:avLst/>
          </a:prstGeom>
        </p:spPr>
      </p:pic>
    </p:spTree>
    <p:extLst>
      <p:ext uri="{BB962C8B-B14F-4D97-AF65-F5344CB8AC3E}">
        <p14:creationId xmlns:p14="http://schemas.microsoft.com/office/powerpoint/2010/main" val="1824432828"/>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showMasterSp="0" preserve="1" userDrawn="1">
  <p:cSld name="13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2750"/>
            <a:ext cx="5064952" cy="4524690"/>
          </a:xfrm>
          <a:prstGeom prst="rect">
            <a:avLst/>
          </a:prstGeom>
        </p:spPr>
      </p:pic>
      <p:pic>
        <p:nvPicPr>
          <p:cNvPr id="23" name="Рисунок 22"/>
          <p:cNvPicPr>
            <a:picLocks noChangeAspect="1"/>
          </p:cNvPicPr>
          <p:nvPr userDrawn="1"/>
        </p:nvPicPr>
        <p:blipFill rotWithShape="1">
          <a:blip r:embed="rId3" cstate="print">
            <a:extLst>
              <a:ext uri="{28A0092B-C50C-407E-A947-70E740481C1C}">
                <a14:useLocalDpi xmlns:a14="http://schemas.microsoft.com/office/drawing/2010/main" val="0"/>
              </a:ext>
            </a:extLst>
          </a:blip>
          <a:srcRect b="37149"/>
          <a:stretch/>
        </p:blipFill>
        <p:spPr>
          <a:xfrm flipV="1">
            <a:off x="4239782" y="0"/>
            <a:ext cx="3712436" cy="2333310"/>
          </a:xfrm>
          <a:prstGeom prst="rect">
            <a:avLst/>
          </a:prstGeom>
        </p:spPr>
      </p:pic>
      <p:pic>
        <p:nvPicPr>
          <p:cNvPr id="16" name="Рисунок 15"/>
          <p:cNvPicPr>
            <a:picLocks noChangeAspect="1"/>
          </p:cNvPicPr>
          <p:nvPr userDrawn="1"/>
        </p:nvPicPr>
        <p:blipFill rotWithShape="1">
          <a:blip r:embed="rId4" cstate="print">
            <a:extLst>
              <a:ext uri="{28A0092B-C50C-407E-A947-70E740481C1C}">
                <a14:useLocalDpi xmlns:a14="http://schemas.microsoft.com/office/drawing/2010/main" val="0"/>
              </a:ext>
            </a:extLst>
          </a:blip>
          <a:srcRect b="37149"/>
          <a:stretch/>
        </p:blipFill>
        <p:spPr>
          <a:xfrm>
            <a:off x="5053327" y="5527270"/>
            <a:ext cx="2117271" cy="1330730"/>
          </a:xfrm>
          <a:prstGeom prst="rect">
            <a:avLst/>
          </a:prstGeom>
        </p:spPr>
      </p:pic>
      <p:pic>
        <p:nvPicPr>
          <p:cNvPr id="3" name="Рисунок 2"/>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rot="20489430">
            <a:off x="120478" y="4317215"/>
            <a:ext cx="2355886" cy="2384681"/>
          </a:xfrm>
          <a:prstGeom prst="rect">
            <a:avLst/>
          </a:prstGeom>
        </p:spPr>
      </p:pic>
      <p:pic>
        <p:nvPicPr>
          <p:cNvPr id="7" name="Рисунок 6"/>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flipH="1">
            <a:off x="11302844" y="0"/>
            <a:ext cx="889156" cy="738000"/>
          </a:xfrm>
          <a:prstGeom prst="rect">
            <a:avLst/>
          </a:prstGeom>
        </p:spPr>
      </p:pic>
      <p:sp>
        <p:nvSpPr>
          <p:cNvPr id="18" name="Рисунок 8"/>
          <p:cNvSpPr>
            <a:spLocks noGrp="1"/>
          </p:cNvSpPr>
          <p:nvPr>
            <p:ph type="pic" sz="quarter" idx="13"/>
          </p:nvPr>
        </p:nvSpPr>
        <p:spPr>
          <a:xfrm>
            <a:off x="1379764" y="739549"/>
            <a:ext cx="9432713" cy="5047971"/>
          </a:xfrm>
        </p:spPr>
        <p:txBody>
          <a:bodyPr/>
          <a:lstStyle/>
          <a:p>
            <a:endParaRPr lang="ru-RU" dirty="0"/>
          </a:p>
        </p:txBody>
      </p:sp>
      <p:pic>
        <p:nvPicPr>
          <p:cNvPr id="2" name="Рисунок 1"/>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40084" y="2943679"/>
            <a:ext cx="2215318" cy="3412671"/>
          </a:xfrm>
          <a:prstGeom prst="rect">
            <a:avLst/>
          </a:prstGeom>
        </p:spPr>
      </p:pic>
      <p:pic>
        <p:nvPicPr>
          <p:cNvPr id="22" name="Рисунок 21"/>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flipH="1" flipV="1">
            <a:off x="9900923" y="4810805"/>
            <a:ext cx="2291077" cy="343662"/>
          </a:xfrm>
          <a:prstGeom prst="rect">
            <a:avLst/>
          </a:prstGeom>
        </p:spPr>
      </p:pic>
    </p:spTree>
    <p:extLst>
      <p:ext uri="{BB962C8B-B14F-4D97-AF65-F5344CB8AC3E}">
        <p14:creationId xmlns:p14="http://schemas.microsoft.com/office/powerpoint/2010/main" val="2929631882"/>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showMasterSp="0" preserve="1" userDrawn="1">
  <p:cSld name="14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a:extLst>
              <a:ext uri="{28A0092B-C50C-407E-A947-70E740481C1C}">
                <a14:useLocalDpi xmlns:a14="http://schemas.microsoft.com/office/drawing/2010/main" val="0"/>
              </a:ext>
            </a:extLst>
          </a:blip>
          <a:srcRect b="27133"/>
          <a:stretch/>
        </p:blipFill>
        <p:spPr>
          <a:xfrm>
            <a:off x="-1514180" y="3841352"/>
            <a:ext cx="7530961" cy="2886473"/>
          </a:xfrm>
          <a:prstGeom prst="rect">
            <a:avLst/>
          </a:prstGeom>
        </p:spPr>
      </p:pic>
      <p:pic>
        <p:nvPicPr>
          <p:cNvPr id="8" name="Рисунок 7"/>
          <p:cNvPicPr>
            <a:picLocks noChangeAspect="1"/>
          </p:cNvPicPr>
          <p:nvPr userDrawn="1"/>
        </p:nvPicPr>
        <p:blipFill rotWithShape="1">
          <a:blip r:embed="rId3" cstate="print">
            <a:extLst>
              <a:ext uri="{28A0092B-C50C-407E-A947-70E740481C1C}">
                <a14:useLocalDpi xmlns:a14="http://schemas.microsoft.com/office/drawing/2010/main" val="0"/>
              </a:ext>
            </a:extLst>
          </a:blip>
          <a:srcRect l="26208" b="27313"/>
          <a:stretch/>
        </p:blipFill>
        <p:spPr>
          <a:xfrm>
            <a:off x="0" y="1246771"/>
            <a:ext cx="5627738" cy="5611229"/>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H="1">
            <a:off x="11302844" y="0"/>
            <a:ext cx="889156" cy="738000"/>
          </a:xfrm>
          <a:prstGeom prst="rect">
            <a:avLst/>
          </a:prstGeom>
        </p:spPr>
      </p:pic>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9" name="Рисунок 8"/>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273423" y="4552117"/>
            <a:ext cx="882393" cy="1804233"/>
          </a:xfrm>
          <a:prstGeom prst="rect">
            <a:avLst/>
          </a:prstGeom>
        </p:spPr>
      </p:pic>
      <p:pic>
        <p:nvPicPr>
          <p:cNvPr id="10" name="Рисунок 9"/>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20360426">
            <a:off x="8953994" y="4777960"/>
            <a:ext cx="1261955" cy="2253491"/>
          </a:xfrm>
          <a:prstGeom prst="rect">
            <a:avLst/>
          </a:prstGeom>
        </p:spPr>
      </p:pic>
      <p:pic>
        <p:nvPicPr>
          <p:cNvPr id="11" name="Рисунок 10"/>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2281249">
            <a:off x="65761" y="4480771"/>
            <a:ext cx="1544875" cy="2344190"/>
          </a:xfrm>
          <a:prstGeom prst="rect">
            <a:avLst/>
          </a:prstGeom>
        </p:spPr>
      </p:pic>
      <p:pic>
        <p:nvPicPr>
          <p:cNvPr id="12" name="Рисунок 11"/>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rot="10800000">
            <a:off x="5841646" y="0"/>
            <a:ext cx="3743325" cy="1193705"/>
          </a:xfrm>
          <a:prstGeom prst="rect">
            <a:avLst/>
          </a:prstGeom>
        </p:spPr>
      </p:pic>
    </p:spTree>
    <p:extLst>
      <p:ext uri="{BB962C8B-B14F-4D97-AF65-F5344CB8AC3E}">
        <p14:creationId xmlns:p14="http://schemas.microsoft.com/office/powerpoint/2010/main" val="763649448"/>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showMasterSp="0" preserve="1" userDrawn="1">
  <p:cSld name="15_Заголовок раздела">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96244" y="0"/>
            <a:ext cx="10058400" cy="6283853"/>
          </a:xfrm>
          <a:prstGeom prst="rect">
            <a:avLst/>
          </a:prstGeom>
        </p:spPr>
      </p:pic>
      <p:pic>
        <p:nvPicPr>
          <p:cNvPr id="7" name="Рисунок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H="1">
            <a:off x="11302844" y="0"/>
            <a:ext cx="889156" cy="738000"/>
          </a:xfrm>
          <a:prstGeom prst="rect">
            <a:avLst/>
          </a:prstGeom>
        </p:spPr>
      </p:pic>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2" name="Рисунок 1"/>
          <p:cNvPicPr>
            <a:picLocks noChangeAspect="1"/>
          </p:cNvPicPr>
          <p:nvPr userDrawn="1"/>
        </p:nvPicPr>
        <p:blipFill rotWithShape="1">
          <a:blip r:embed="rId5" cstate="print">
            <a:extLst>
              <a:ext uri="{28A0092B-C50C-407E-A947-70E740481C1C}">
                <a14:useLocalDpi xmlns:a14="http://schemas.microsoft.com/office/drawing/2010/main" val="0"/>
              </a:ext>
            </a:extLst>
          </a:blip>
          <a:srcRect r="31496"/>
          <a:stretch/>
        </p:blipFill>
        <p:spPr>
          <a:xfrm>
            <a:off x="9705974" y="1619020"/>
            <a:ext cx="2486025" cy="3629025"/>
          </a:xfrm>
          <a:prstGeom prst="rect">
            <a:avLst/>
          </a:prstGeom>
        </p:spPr>
      </p:pic>
      <p:pic>
        <p:nvPicPr>
          <p:cNvPr id="18" name="Рисунок 17"/>
          <p:cNvPicPr>
            <a:picLocks noChangeAspect="1"/>
          </p:cNvPicPr>
          <p:nvPr userDrawn="1"/>
        </p:nvPicPr>
        <p:blipFill rotWithShape="1">
          <a:blip r:embed="rId5" cstate="print">
            <a:extLst>
              <a:ext uri="{28A0092B-C50C-407E-A947-70E740481C1C}">
                <a14:useLocalDpi xmlns:a14="http://schemas.microsoft.com/office/drawing/2010/main" val="0"/>
              </a:ext>
            </a:extLst>
          </a:blip>
          <a:srcRect r="31496"/>
          <a:stretch/>
        </p:blipFill>
        <p:spPr>
          <a:xfrm flipH="1">
            <a:off x="0" y="1619020"/>
            <a:ext cx="2486025" cy="3629025"/>
          </a:xfrm>
          <a:prstGeom prst="rect">
            <a:avLst/>
          </a:prstGeom>
        </p:spPr>
      </p:pic>
      <p:pic>
        <p:nvPicPr>
          <p:cNvPr id="3" name="Рисунок 2"/>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9779344" y="1231842"/>
            <a:ext cx="621956" cy="621956"/>
          </a:xfrm>
          <a:prstGeom prst="rect">
            <a:avLst/>
          </a:prstGeom>
        </p:spPr>
      </p:pic>
      <p:pic>
        <p:nvPicPr>
          <p:cNvPr id="21" name="Рисунок 20"/>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890961" y="4991031"/>
            <a:ext cx="801650" cy="801650"/>
          </a:xfrm>
          <a:prstGeom prst="rect">
            <a:avLst/>
          </a:prstGeom>
        </p:spPr>
      </p:pic>
    </p:spTree>
    <p:extLst>
      <p:ext uri="{BB962C8B-B14F-4D97-AF65-F5344CB8AC3E}">
        <p14:creationId xmlns:p14="http://schemas.microsoft.com/office/powerpoint/2010/main" val="1998761078"/>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showMasterSp="0" preserve="1" userDrawn="1">
  <p:cSld name="Table_slide_purplr">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print">
            <a:extLst>
              <a:ext uri="{28A0092B-C50C-407E-A947-70E740481C1C}">
                <a14:useLocalDpi xmlns:a14="http://schemas.microsoft.com/office/drawing/2010/main" val="0"/>
              </a:ext>
            </a:extLst>
          </a:blip>
          <a:srcRect r="25447"/>
          <a:stretch/>
        </p:blipFill>
        <p:spPr>
          <a:xfrm rot="10800000">
            <a:off x="-5756" y="2896358"/>
            <a:ext cx="4727642" cy="3961642"/>
          </a:xfrm>
          <a:prstGeom prst="rect">
            <a:avLst/>
          </a:prstGeom>
        </p:spPr>
      </p:pic>
      <p:pic>
        <p:nvPicPr>
          <p:cNvPr id="3" name="Рисунок 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5400000">
            <a:off x="7571362" y="2247599"/>
            <a:ext cx="4620638" cy="4620638"/>
          </a:xfrm>
          <a:prstGeom prst="rect">
            <a:avLst/>
          </a:prstGeom>
        </p:spPr>
      </p:pic>
      <p:pic>
        <p:nvPicPr>
          <p:cNvPr id="2" name="Рисунок 1"/>
          <p:cNvPicPr>
            <a:picLocks noChangeAspect="1"/>
          </p:cNvPicPr>
          <p:nvPr userDrawn="1"/>
        </p:nvPicPr>
        <p:blipFill rotWithShape="1">
          <a:blip r:embed="rId4">
            <a:extLst>
              <a:ext uri="{28A0092B-C50C-407E-A947-70E740481C1C}">
                <a14:useLocalDpi xmlns:a14="http://schemas.microsoft.com/office/drawing/2010/main" val="0"/>
              </a:ext>
            </a:extLst>
          </a:blip>
          <a:srcRect r="20863"/>
          <a:stretch/>
        </p:blipFill>
        <p:spPr>
          <a:xfrm rot="16200000">
            <a:off x="-18847" y="18848"/>
            <a:ext cx="5276445" cy="5238750"/>
          </a:xfrm>
          <a:prstGeom prst="rect">
            <a:avLst/>
          </a:prstGeom>
        </p:spPr>
      </p:pic>
      <p:pic>
        <p:nvPicPr>
          <p:cNvPr id="7" name="Рисунок 6"/>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H="1">
            <a:off x="11302844" y="0"/>
            <a:ext cx="889156" cy="738000"/>
          </a:xfrm>
          <a:prstGeom prst="rect">
            <a:avLst/>
          </a:prstGeom>
        </p:spPr>
      </p:pic>
      <p:pic>
        <p:nvPicPr>
          <p:cNvPr id="9" name="Рисунок 8"/>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1164043" y="2130357"/>
            <a:ext cx="1166757" cy="1770434"/>
          </a:xfrm>
          <a:prstGeom prst="rect">
            <a:avLst/>
          </a:prstGeom>
        </p:spPr>
      </p:pic>
      <p:pic>
        <p:nvPicPr>
          <p:cNvPr id="11" name="Рисунок 10"/>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44813" y="5523049"/>
            <a:ext cx="798791" cy="798791"/>
          </a:xfrm>
          <a:prstGeom prst="rect">
            <a:avLst/>
          </a:prstGeom>
        </p:spPr>
      </p:pic>
      <p:pic>
        <p:nvPicPr>
          <p:cNvPr id="13" name="Рисунок 12"/>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3714750" y="6071359"/>
            <a:ext cx="4762500" cy="247650"/>
          </a:xfrm>
          <a:prstGeom prst="rect">
            <a:avLst/>
          </a:prstGeom>
        </p:spPr>
      </p:pic>
    </p:spTree>
    <p:extLst>
      <p:ext uri="{BB962C8B-B14F-4D97-AF65-F5344CB8AC3E}">
        <p14:creationId xmlns:p14="http://schemas.microsoft.com/office/powerpoint/2010/main" val="2164866167"/>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showMasterSp="0" preserve="1" userDrawn="1">
  <p:cSld name="bullet_points_purple">
    <p:spTree>
      <p:nvGrpSpPr>
        <p:cNvPr id="1" name=""/>
        <p:cNvGrpSpPr/>
        <p:nvPr/>
      </p:nvGrpSpPr>
      <p:grpSpPr>
        <a:xfrm>
          <a:off x="0" y="0"/>
          <a:ext cx="0" cy="0"/>
          <a:chOff x="0" y="0"/>
          <a:chExt cx="0" cy="0"/>
        </a:xfrm>
      </p:grpSpPr>
      <p:pic>
        <p:nvPicPr>
          <p:cNvPr id="9" name="Рисунок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5400000">
            <a:off x="9362875" y="3653944"/>
            <a:ext cx="4930936" cy="727313"/>
          </a:xfrm>
          <a:prstGeom prst="rect">
            <a:avLst/>
          </a:prstGeom>
        </p:spPr>
      </p:pic>
      <p:pic>
        <p:nvPicPr>
          <p:cNvPr id="3" name="Рисунок 2"/>
          <p:cNvPicPr>
            <a:picLocks noChangeAspect="1"/>
          </p:cNvPicPr>
          <p:nvPr userDrawn="1"/>
        </p:nvPicPr>
        <p:blipFill rotWithShape="1">
          <a:blip r:embed="rId3">
            <a:extLst>
              <a:ext uri="{28A0092B-C50C-407E-A947-70E740481C1C}">
                <a14:useLocalDpi xmlns:a14="http://schemas.microsoft.com/office/drawing/2010/main" val="0"/>
              </a:ext>
            </a:extLst>
          </a:blip>
          <a:srcRect r="16985"/>
          <a:stretch/>
        </p:blipFill>
        <p:spPr>
          <a:xfrm rot="10800000">
            <a:off x="0" y="3836631"/>
            <a:ext cx="3192236" cy="3021369"/>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bg1"/>
                </a:solidFill>
              </a:defRPr>
            </a:lvl1pPr>
          </a:lstStyle>
          <a:p>
            <a:fld id="{0677DD9B-16CA-464A-A3D4-4D175F1ACCD1}" type="datetimeFigureOut">
              <a:rPr lang="ru-RU" smtClean="0"/>
              <a:pPr/>
              <a:t>12.08.2026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H="1">
            <a:off x="11302844" y="0"/>
            <a:ext cx="889156" cy="738000"/>
          </a:xfrm>
          <a:prstGeom prst="rect">
            <a:avLst/>
          </a:prstGeom>
        </p:spPr>
      </p:pic>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556" y="4664734"/>
            <a:ext cx="1268847" cy="1925346"/>
          </a:xfrm>
          <a:prstGeom prst="rect">
            <a:avLst/>
          </a:prstGeom>
        </p:spPr>
      </p:pic>
      <p:pic>
        <p:nvPicPr>
          <p:cNvPr id="10" name="Рисунок 9"/>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16200000">
            <a:off x="-1949577" y="1782777"/>
            <a:ext cx="5021907" cy="1456353"/>
          </a:xfrm>
          <a:prstGeom prst="rect">
            <a:avLst/>
          </a:prstGeom>
        </p:spPr>
      </p:pic>
    </p:spTree>
    <p:extLst>
      <p:ext uri="{BB962C8B-B14F-4D97-AF65-F5344CB8AC3E}">
        <p14:creationId xmlns:p14="http://schemas.microsoft.com/office/powerpoint/2010/main" val="2654676233"/>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showMasterSp="0" type="secHead" preserve="1">
  <p:cSld name="2_Заголовок раздела">
    <p:spTree>
      <p:nvGrpSpPr>
        <p:cNvPr id="1" name=""/>
        <p:cNvGrpSpPr/>
        <p:nvPr/>
      </p:nvGrpSpPr>
      <p:grpSpPr>
        <a:xfrm>
          <a:off x="0" y="0"/>
          <a:ext cx="0" cy="0"/>
          <a:chOff x="0" y="0"/>
          <a:chExt cx="0" cy="0"/>
        </a:xfrm>
      </p:grpSpPr>
      <p:grpSp>
        <p:nvGrpSpPr>
          <p:cNvPr id="8" name="Группа 7"/>
          <p:cNvGrpSpPr/>
          <p:nvPr userDrawn="1"/>
        </p:nvGrpSpPr>
        <p:grpSpPr>
          <a:xfrm>
            <a:off x="-308080" y="0"/>
            <a:ext cx="12517880" cy="6858000"/>
            <a:chOff x="-308080" y="0"/>
            <a:chExt cx="12517880" cy="6858000"/>
          </a:xfrm>
        </p:grpSpPr>
        <p:pic>
          <p:nvPicPr>
            <p:cNvPr id="17" name="Рисунок 1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479342" y="736116"/>
              <a:ext cx="4466270" cy="342414"/>
            </a:xfrm>
            <a:prstGeom prst="rect">
              <a:avLst/>
            </a:prstGeom>
          </p:spPr>
        </p:pic>
        <p:pic>
          <p:nvPicPr>
            <p:cNvPr id="27" name="Рисунок 2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6830" y="0"/>
              <a:ext cx="7458615" cy="6858000"/>
            </a:xfrm>
            <a:prstGeom prst="rect">
              <a:avLst/>
            </a:prstGeom>
          </p:spPr>
        </p:pic>
        <p:pic>
          <p:nvPicPr>
            <p:cNvPr id="28" name="Рисунок 2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38622" y="1355354"/>
              <a:ext cx="3683260" cy="4686240"/>
            </a:xfrm>
            <a:prstGeom prst="rect">
              <a:avLst/>
            </a:prstGeom>
          </p:spPr>
        </p:pic>
        <p:pic>
          <p:nvPicPr>
            <p:cNvPr id="29" name="Рисунок 28"/>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V="1">
              <a:off x="-308080" y="6139499"/>
              <a:ext cx="5976664" cy="216654"/>
            </a:xfrm>
            <a:prstGeom prst="rect">
              <a:avLst/>
            </a:prstGeom>
          </p:spPr>
        </p:pic>
        <p:pic>
          <p:nvPicPr>
            <p:cNvPr id="30" name="Рисунок 29"/>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318299" y="5230704"/>
              <a:ext cx="3166874" cy="114799"/>
            </a:xfrm>
            <a:prstGeom prst="rect">
              <a:avLst/>
            </a:prstGeom>
          </p:spPr>
        </p:pic>
        <p:pic>
          <p:nvPicPr>
            <p:cNvPr id="31" name="Рисунок 30"/>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736532" y="3422628"/>
              <a:ext cx="330408" cy="330408"/>
            </a:xfrm>
            <a:prstGeom prst="rect">
              <a:avLst/>
            </a:prstGeom>
          </p:spPr>
        </p:pic>
        <p:pic>
          <p:nvPicPr>
            <p:cNvPr id="32" name="Рисунок 31"/>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8666050" y="0"/>
              <a:ext cx="2712926" cy="907323"/>
            </a:xfrm>
            <a:prstGeom prst="rect">
              <a:avLst/>
            </a:prstGeom>
          </p:spPr>
        </p:pic>
        <p:pic>
          <p:nvPicPr>
            <p:cNvPr id="33" name="Рисунок 32"/>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flipH="1" flipV="1">
              <a:off x="10024087" y="3387077"/>
              <a:ext cx="2185713" cy="359647"/>
            </a:xfrm>
            <a:prstGeom prst="rect">
              <a:avLst/>
            </a:prstGeom>
          </p:spPr>
        </p:pic>
      </p:grpSp>
      <p:pic>
        <p:nvPicPr>
          <p:cNvPr id="7" name="Рисунок 6"/>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6319533" y="1638729"/>
            <a:ext cx="5164406"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7389655" y="3992973"/>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12.08.2026</a:t>
            </a:fld>
            <a:endParaRPr lang="ru-RU" dirty="0"/>
          </a:p>
        </p:txBody>
      </p:sp>
      <p:sp>
        <p:nvSpPr>
          <p:cNvPr id="5" name="Нижний колонтитул 4"/>
          <p:cNvSpPr>
            <a:spLocks noGrp="1"/>
          </p:cNvSpPr>
          <p:nvPr>
            <p:ph type="ftr" sz="quarter" idx="11"/>
          </p:nvPr>
        </p:nvSpPr>
        <p:spPr/>
        <p:txBody>
          <a:bodyPr/>
          <a:lstStyle>
            <a:lvl1pPr>
              <a:defRPr>
                <a:solidFill>
                  <a:schemeClr val="bg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042184091"/>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showMasterSp="0" preserve="1" userDrawn="1">
  <p:cSld name="16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print">
            <a:extLst>
              <a:ext uri="{28A0092B-C50C-407E-A947-70E740481C1C}">
                <a14:useLocalDpi xmlns:a14="http://schemas.microsoft.com/office/drawing/2010/main" val="0"/>
              </a:ext>
            </a:extLst>
          </a:blip>
          <a:srcRect r="40745" b="16181"/>
          <a:stretch/>
        </p:blipFill>
        <p:spPr>
          <a:xfrm>
            <a:off x="9386846" y="1109662"/>
            <a:ext cx="2805154" cy="5748338"/>
          </a:xfrm>
          <a:prstGeom prst="rect">
            <a:avLst/>
          </a:prstGeom>
        </p:spPr>
      </p:pic>
      <p:pic>
        <p:nvPicPr>
          <p:cNvPr id="9" name="Рисунок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1"/>
            <a:ext cx="2647950" cy="6705199"/>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1" name="Рисунок 10"/>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V="1">
            <a:off x="2865910" y="5774611"/>
            <a:ext cx="6125690" cy="222056"/>
          </a:xfrm>
          <a:prstGeom prst="rect">
            <a:avLst/>
          </a:prstGeom>
        </p:spPr>
      </p:pic>
      <p:pic>
        <p:nvPicPr>
          <p:cNvPr id="13" name="Рисунок 1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5878964" y="1632968"/>
            <a:ext cx="436111" cy="436111"/>
          </a:xfrm>
          <a:prstGeom prst="rect">
            <a:avLst/>
          </a:prstGeom>
        </p:spPr>
      </p:pic>
      <p:pic>
        <p:nvPicPr>
          <p:cNvPr id="14" name="Рисунок 13"/>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728746" y="196623"/>
            <a:ext cx="504825" cy="504825"/>
          </a:xfrm>
          <a:prstGeom prst="rect">
            <a:avLst/>
          </a:prstGeom>
        </p:spPr>
      </p:pic>
      <p:pic>
        <p:nvPicPr>
          <p:cNvPr id="25" name="Рисунок 24"/>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8869460" y="6048972"/>
            <a:ext cx="504825" cy="504825"/>
          </a:xfrm>
          <a:prstGeom prst="rect">
            <a:avLst/>
          </a:prstGeom>
        </p:spPr>
      </p:pic>
      <p:pic>
        <p:nvPicPr>
          <p:cNvPr id="15" name="Рисунок 14"/>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9320171" y="3754337"/>
            <a:ext cx="2743200" cy="2743200"/>
          </a:xfrm>
          <a:prstGeom prst="rect">
            <a:avLst/>
          </a:prstGeom>
        </p:spPr>
      </p:pic>
      <p:pic>
        <p:nvPicPr>
          <p:cNvPr id="21" name="Рисунок 20"/>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flipV="1">
            <a:off x="0" y="937878"/>
            <a:ext cx="3267075" cy="330338"/>
          </a:xfrm>
          <a:prstGeom prst="rect">
            <a:avLst/>
          </a:prstGeom>
        </p:spPr>
      </p:pic>
      <p:pic>
        <p:nvPicPr>
          <p:cNvPr id="34" name="Рисунок 33"/>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flipH="1" flipV="1">
            <a:off x="8924925" y="937878"/>
            <a:ext cx="3267075" cy="330338"/>
          </a:xfrm>
          <a:prstGeom prst="rect">
            <a:avLst/>
          </a:prstGeom>
        </p:spPr>
      </p:pic>
    </p:spTree>
    <p:extLst>
      <p:ext uri="{BB962C8B-B14F-4D97-AF65-F5344CB8AC3E}">
        <p14:creationId xmlns:p14="http://schemas.microsoft.com/office/powerpoint/2010/main" val="3408098573"/>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showMasterSp="0" preserve="1" userDrawn="1">
  <p:cSld name="More-text_blue">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1"/>
            <a:ext cx="1040130" cy="6858000"/>
          </a:xfrm>
          <a:prstGeom prst="rect">
            <a:avLst/>
          </a:prstGeom>
        </p:spPr>
      </p:pic>
      <p:pic>
        <p:nvPicPr>
          <p:cNvPr id="7" name="Рисунок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V="1">
            <a:off x="2933388" y="6134294"/>
            <a:ext cx="6125690" cy="222056"/>
          </a:xfrm>
          <a:prstGeom prst="rect">
            <a:avLst/>
          </a:prstGeom>
        </p:spPr>
      </p:pic>
      <p:sp>
        <p:nvSpPr>
          <p:cNvPr id="22"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3" name="Рисунок 2"/>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1599842" y="1690006"/>
            <a:ext cx="592158" cy="3224893"/>
          </a:xfrm>
          <a:prstGeom prst="rect">
            <a:avLst/>
          </a:prstGeom>
        </p:spPr>
      </p:pic>
      <p:pic>
        <p:nvPicPr>
          <p:cNvPr id="8" name="Рисунок 7"/>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248955" y="4212772"/>
            <a:ext cx="450396" cy="450396"/>
          </a:xfrm>
          <a:prstGeom prst="rect">
            <a:avLst/>
          </a:prstGeom>
        </p:spPr>
      </p:pic>
      <p:pic>
        <p:nvPicPr>
          <p:cNvPr id="16" name="Рисунок 15"/>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1584183" y="2843445"/>
            <a:ext cx="387804" cy="387804"/>
          </a:xfrm>
          <a:prstGeom prst="rect">
            <a:avLst/>
          </a:prstGeom>
        </p:spPr>
      </p:pic>
    </p:spTree>
    <p:extLst>
      <p:ext uri="{BB962C8B-B14F-4D97-AF65-F5344CB8AC3E}">
        <p14:creationId xmlns:p14="http://schemas.microsoft.com/office/powerpoint/2010/main" val="1079918312"/>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showMasterSp="0" preserve="1" userDrawn="1">
  <p:cSld name="17_Заголовок раздела">
    <p:spTree>
      <p:nvGrpSpPr>
        <p:cNvPr id="1" name=""/>
        <p:cNvGrpSpPr/>
        <p:nvPr/>
      </p:nvGrpSpPr>
      <p:grpSpPr>
        <a:xfrm>
          <a:off x="0" y="0"/>
          <a:ext cx="0" cy="0"/>
          <a:chOff x="0" y="0"/>
          <a:chExt cx="0" cy="0"/>
        </a:xfrm>
      </p:grpSpPr>
      <p:pic>
        <p:nvPicPr>
          <p:cNvPr id="24" name="Рисунок 23"/>
          <p:cNvPicPr>
            <a:picLocks noChangeAspect="1"/>
          </p:cNvPicPr>
          <p:nvPr userDrawn="1"/>
        </p:nvPicPr>
        <p:blipFill rotWithShape="1">
          <a:blip r:embed="rId2" cstate="print">
            <a:extLst>
              <a:ext uri="{28A0092B-C50C-407E-A947-70E740481C1C}">
                <a14:useLocalDpi xmlns:a14="http://schemas.microsoft.com/office/drawing/2010/main" val="0"/>
              </a:ext>
            </a:extLst>
          </a:blip>
          <a:srcRect l="34376" b="49048"/>
          <a:stretch/>
        </p:blipFill>
        <p:spPr>
          <a:xfrm flipH="1">
            <a:off x="9085379" y="3359836"/>
            <a:ext cx="3106621" cy="3494315"/>
          </a:xfrm>
          <a:prstGeom prst="rect">
            <a:avLst/>
          </a:prstGeom>
        </p:spPr>
      </p:pic>
      <p:pic>
        <p:nvPicPr>
          <p:cNvPr id="8" name="Рисунок 7"/>
          <p:cNvPicPr>
            <a:picLocks noChangeAspect="1"/>
          </p:cNvPicPr>
          <p:nvPr userDrawn="1"/>
        </p:nvPicPr>
        <p:blipFill rotWithShape="1">
          <a:blip r:embed="rId2" cstate="print">
            <a:extLst>
              <a:ext uri="{28A0092B-C50C-407E-A947-70E740481C1C}">
                <a14:useLocalDpi xmlns:a14="http://schemas.microsoft.com/office/drawing/2010/main" val="0"/>
              </a:ext>
            </a:extLst>
          </a:blip>
          <a:srcRect l="34376" b="49048"/>
          <a:stretch/>
        </p:blipFill>
        <p:spPr>
          <a:xfrm>
            <a:off x="4691" y="3359837"/>
            <a:ext cx="3106621" cy="3494315"/>
          </a:xfrm>
          <a:prstGeom prst="rect">
            <a:avLst/>
          </a:prstGeom>
        </p:spPr>
      </p:pic>
      <p:grpSp>
        <p:nvGrpSpPr>
          <p:cNvPr id="3" name="Группа 2"/>
          <p:cNvGrpSpPr/>
          <p:nvPr userDrawn="1"/>
        </p:nvGrpSpPr>
        <p:grpSpPr>
          <a:xfrm>
            <a:off x="114206" y="-3848"/>
            <a:ext cx="11889642" cy="6861847"/>
            <a:chOff x="114206" y="-3848"/>
            <a:chExt cx="11889642" cy="6861847"/>
          </a:xfrm>
        </p:grpSpPr>
        <p:pic>
          <p:nvPicPr>
            <p:cNvPr id="2" name="Рисунок 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4206" y="-1"/>
              <a:ext cx="4139638" cy="6858000"/>
            </a:xfrm>
            <a:prstGeom prst="rect">
              <a:avLst/>
            </a:prstGeom>
          </p:spPr>
        </p:pic>
        <p:pic>
          <p:nvPicPr>
            <p:cNvPr id="23" name="Рисунок 2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flipH="1">
              <a:off x="7864210" y="-3848"/>
              <a:ext cx="4139638" cy="6858000"/>
            </a:xfrm>
            <a:prstGeom prst="rect">
              <a:avLst/>
            </a:prstGeom>
          </p:spPr>
        </p:pic>
      </p:grpSp>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12.08.2026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V="1">
            <a:off x="2996182" y="5373849"/>
            <a:ext cx="6125690" cy="222056"/>
          </a:xfrm>
          <a:prstGeom prst="rect">
            <a:avLst/>
          </a:prstGeom>
        </p:spPr>
      </p:pic>
      <p:pic>
        <p:nvPicPr>
          <p:cNvPr id="25" name="Рисунок 24"/>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1572967" y="2710791"/>
            <a:ext cx="504825" cy="504825"/>
          </a:xfrm>
          <a:prstGeom prst="rect">
            <a:avLst/>
          </a:prstGeom>
        </p:spPr>
      </p:pic>
      <p:pic>
        <p:nvPicPr>
          <p:cNvPr id="15" name="Рисунок 14"/>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4687427" y="3051953"/>
            <a:ext cx="2743200" cy="2743200"/>
          </a:xfrm>
          <a:prstGeom prst="rect">
            <a:avLst/>
          </a:prstGeom>
        </p:spPr>
      </p:pic>
      <p:sp>
        <p:nvSpPr>
          <p:cNvPr id="22"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6" name="Рисунок 25"/>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85115" y="2710791"/>
            <a:ext cx="504825" cy="504825"/>
          </a:xfrm>
          <a:prstGeom prst="rect">
            <a:avLst/>
          </a:prstGeom>
        </p:spPr>
      </p:pic>
      <p:pic>
        <p:nvPicPr>
          <p:cNvPr id="16" name="Рисунок 15"/>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5815011" y="366726"/>
            <a:ext cx="561975" cy="561975"/>
          </a:xfrm>
          <a:prstGeom prst="rect">
            <a:avLst/>
          </a:prstGeom>
        </p:spPr>
      </p:pic>
    </p:spTree>
    <p:extLst>
      <p:ext uri="{BB962C8B-B14F-4D97-AF65-F5344CB8AC3E}">
        <p14:creationId xmlns:p14="http://schemas.microsoft.com/office/powerpoint/2010/main" val="909180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9_Заголовок раздела">
    <p:spTree>
      <p:nvGrpSpPr>
        <p:cNvPr id="1" name=""/>
        <p:cNvGrpSpPr/>
        <p:nvPr/>
      </p:nvGrpSpPr>
      <p:grpSpPr>
        <a:xfrm>
          <a:off x="0" y="0"/>
          <a:ext cx="0" cy="0"/>
          <a:chOff x="0" y="0"/>
          <a:chExt cx="0" cy="0"/>
        </a:xfrm>
      </p:grpSpPr>
      <p:pic>
        <p:nvPicPr>
          <p:cNvPr id="9" name="Рисунок 8"/>
          <p:cNvPicPr>
            <a:picLocks noChangeAspect="1"/>
          </p:cNvPicPr>
          <p:nvPr userDrawn="1"/>
        </p:nvPicPr>
        <p:blipFill rotWithShape="1">
          <a:blip r:embed="rId2">
            <a:extLst>
              <a:ext uri="{28A0092B-C50C-407E-A947-70E740481C1C}">
                <a14:useLocalDpi xmlns:a14="http://schemas.microsoft.com/office/drawing/2010/main" val="0"/>
              </a:ext>
            </a:extLst>
          </a:blip>
          <a:srcRect l="-38320" t="7971" r="38320" b="-7971"/>
          <a:stretch/>
        </p:blipFill>
        <p:spPr>
          <a:xfrm flipH="1">
            <a:off x="-1" y="846989"/>
            <a:ext cx="7223672" cy="7091238"/>
          </a:xfrm>
          <a:prstGeom prst="rect">
            <a:avLst/>
          </a:prstGeom>
        </p:spPr>
      </p:pic>
      <p:pic>
        <p:nvPicPr>
          <p:cNvPr id="7" name="Рисунок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3707778" y="1542820"/>
            <a:ext cx="4449763" cy="4138613"/>
          </a:xfrm>
        </p:spPr>
        <p:txBody>
          <a:bodyPr/>
          <a:lstStyle/>
          <a:p>
            <a:endParaRPr lang="ru-RU" dirty="0"/>
          </a:p>
        </p:txBody>
      </p:sp>
      <p:pic>
        <p:nvPicPr>
          <p:cNvPr id="13" name="Рисунок 12"/>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flipV="1">
            <a:off x="3854849" y="5976096"/>
            <a:ext cx="4155621" cy="166225"/>
          </a:xfrm>
          <a:prstGeom prst="rect">
            <a:avLst/>
          </a:prstGeom>
        </p:spPr>
      </p:pic>
      <p:pic>
        <p:nvPicPr>
          <p:cNvPr id="25" name="Рисунок 24"/>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91701" y="6142321"/>
            <a:ext cx="653248" cy="656877"/>
          </a:xfrm>
          <a:prstGeom prst="rect">
            <a:avLst/>
          </a:prstGeom>
        </p:spPr>
      </p:pic>
      <p:sp>
        <p:nvSpPr>
          <p:cNvPr id="20"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0" name="Рисунок 9"/>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890700">
            <a:off x="10081963" y="4267376"/>
            <a:ext cx="1461027" cy="1596415"/>
          </a:xfrm>
          <a:prstGeom prst="rect">
            <a:avLst/>
          </a:prstGeom>
        </p:spPr>
      </p:pic>
      <p:pic>
        <p:nvPicPr>
          <p:cNvPr id="11" name="Рисунок 10"/>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984942" y="-55596"/>
            <a:ext cx="1687650" cy="1625770"/>
          </a:xfrm>
          <a:prstGeom prst="rect">
            <a:avLst/>
          </a:prstGeom>
        </p:spPr>
      </p:pic>
      <p:pic>
        <p:nvPicPr>
          <p:cNvPr id="24" name="Рисунок 23"/>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flipH="1">
            <a:off x="868806" y="757289"/>
            <a:ext cx="713336" cy="713336"/>
          </a:xfrm>
          <a:prstGeom prst="rect">
            <a:avLst/>
          </a:prstGeom>
        </p:spPr>
      </p:pic>
      <p:pic>
        <p:nvPicPr>
          <p:cNvPr id="16" name="Рисунок 15"/>
          <p:cNvPicPr>
            <a:picLocks noChangeAspect="1"/>
          </p:cNvPicPr>
          <p:nvPr userDrawn="1"/>
        </p:nvPicPr>
        <p:blipFill rotWithShape="1">
          <a:blip r:embed="rId2">
            <a:extLst>
              <a:ext uri="{28A0092B-C50C-407E-A947-70E740481C1C}">
                <a14:useLocalDpi xmlns:a14="http://schemas.microsoft.com/office/drawing/2010/main" val="0"/>
              </a:ext>
            </a:extLst>
          </a:blip>
          <a:srcRect l="45279" r="382"/>
          <a:stretch/>
        </p:blipFill>
        <p:spPr>
          <a:xfrm flipH="1">
            <a:off x="9682660" y="489858"/>
            <a:ext cx="2509394" cy="4516061"/>
          </a:xfrm>
          <a:prstGeom prst="rect">
            <a:avLst/>
          </a:prstGeom>
        </p:spPr>
      </p:pic>
      <p:pic>
        <p:nvPicPr>
          <p:cNvPr id="29" name="Рисунок 28"/>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485852" y="913297"/>
            <a:ext cx="653248" cy="656877"/>
          </a:xfrm>
          <a:prstGeom prst="rect">
            <a:avLst/>
          </a:prstGeom>
        </p:spPr>
      </p:pic>
      <p:pic>
        <p:nvPicPr>
          <p:cNvPr id="30" name="Рисунок 29"/>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flipH="1">
            <a:off x="8969324" y="4392608"/>
            <a:ext cx="713336" cy="713336"/>
          </a:xfrm>
          <a:prstGeom prst="rect">
            <a:avLst/>
          </a:prstGeom>
        </p:spPr>
      </p:pic>
      <p:pic>
        <p:nvPicPr>
          <p:cNvPr id="17" name="Рисунок 16"/>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9682660" y="1971813"/>
            <a:ext cx="1345251" cy="1348104"/>
          </a:xfrm>
          <a:prstGeom prst="rect">
            <a:avLst/>
          </a:prstGeom>
        </p:spPr>
      </p:pic>
      <p:pic>
        <p:nvPicPr>
          <p:cNvPr id="19" name="Рисунок 18"/>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905741" y="4444186"/>
            <a:ext cx="1729928" cy="1733597"/>
          </a:xfrm>
          <a:prstGeom prst="rect">
            <a:avLst/>
          </a:prstGeom>
        </p:spPr>
      </p:pic>
    </p:spTree>
    <p:extLst>
      <p:ext uri="{BB962C8B-B14F-4D97-AF65-F5344CB8AC3E}">
        <p14:creationId xmlns:p14="http://schemas.microsoft.com/office/powerpoint/2010/main" val="328699239"/>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showMasterSp="0" preserve="1" userDrawn="1">
  <p:cSld name="18_Заголовок раздела">
    <p:spTree>
      <p:nvGrpSpPr>
        <p:cNvPr id="1" name=""/>
        <p:cNvGrpSpPr/>
        <p:nvPr/>
      </p:nvGrpSpPr>
      <p:grpSpPr>
        <a:xfrm>
          <a:off x="0" y="0"/>
          <a:ext cx="0" cy="0"/>
          <a:chOff x="0" y="0"/>
          <a:chExt cx="0" cy="0"/>
        </a:xfrm>
      </p:grpSpPr>
      <p:pic>
        <p:nvPicPr>
          <p:cNvPr id="32" name="Рисунок 3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92464" y="3067960"/>
            <a:ext cx="4299535" cy="3790040"/>
          </a:xfrm>
          <a:prstGeom prst="rect">
            <a:avLst/>
          </a:prstGeom>
        </p:spPr>
      </p:pic>
      <p:pic>
        <p:nvPicPr>
          <p:cNvPr id="9" name="Рисунок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857578" y="-10948"/>
            <a:ext cx="3314700" cy="1108583"/>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12.08.2026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V="1">
            <a:off x="255931" y="5991159"/>
            <a:ext cx="6125690" cy="222056"/>
          </a:xfrm>
          <a:prstGeom prst="rect">
            <a:avLst/>
          </a:prstGeom>
        </p:spPr>
      </p:pic>
      <p:pic>
        <p:nvPicPr>
          <p:cNvPr id="25" name="Рисунок 24"/>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344656" y="5081886"/>
            <a:ext cx="504825" cy="504825"/>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8" name="Рисунок 8"/>
          <p:cNvSpPr>
            <a:spLocks noGrp="1"/>
          </p:cNvSpPr>
          <p:nvPr>
            <p:ph type="pic" sz="quarter" idx="13"/>
          </p:nvPr>
        </p:nvSpPr>
        <p:spPr>
          <a:xfrm>
            <a:off x="7179597" y="2325182"/>
            <a:ext cx="4179887" cy="3462338"/>
          </a:xfrm>
        </p:spPr>
        <p:txBody>
          <a:bodyPr/>
          <a:lstStyle/>
          <a:p>
            <a:endParaRPr lang="ru-RU" dirty="0"/>
          </a:p>
        </p:txBody>
      </p:sp>
      <p:pic>
        <p:nvPicPr>
          <p:cNvPr id="29" name="Рисунок 28"/>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0545660" y="1186062"/>
            <a:ext cx="504825" cy="504825"/>
          </a:xfrm>
          <a:prstGeom prst="rect">
            <a:avLst/>
          </a:prstGeom>
        </p:spPr>
      </p:pic>
      <p:pic>
        <p:nvPicPr>
          <p:cNvPr id="15" name="Рисунок 14"/>
          <p:cNvPicPr>
            <a:picLocks noChangeAspect="1"/>
          </p:cNvPicPr>
          <p:nvPr userDrawn="1"/>
        </p:nvPicPr>
        <p:blipFill rotWithShape="1">
          <a:blip r:embed="rId8" cstate="print">
            <a:extLst>
              <a:ext uri="{28A0092B-C50C-407E-A947-70E740481C1C}">
                <a14:useLocalDpi xmlns:a14="http://schemas.microsoft.com/office/drawing/2010/main" val="0"/>
              </a:ext>
            </a:extLst>
          </a:blip>
          <a:srcRect r="39972"/>
          <a:stretch/>
        </p:blipFill>
        <p:spPr>
          <a:xfrm>
            <a:off x="10545660" y="3710286"/>
            <a:ext cx="1646698" cy="2743200"/>
          </a:xfrm>
          <a:prstGeom prst="rect">
            <a:avLst/>
          </a:prstGeom>
        </p:spPr>
      </p:pic>
      <p:pic>
        <p:nvPicPr>
          <p:cNvPr id="10" name="Рисунок 9"/>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flipV="1">
            <a:off x="0" y="1008225"/>
            <a:ext cx="3095625" cy="313002"/>
          </a:xfrm>
          <a:prstGeom prst="rect">
            <a:avLst/>
          </a:prstGeom>
        </p:spPr>
      </p:pic>
      <p:pic>
        <p:nvPicPr>
          <p:cNvPr id="13" name="Рисунок 12"/>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89215" y="630739"/>
            <a:ext cx="1634833" cy="1638300"/>
          </a:xfrm>
          <a:prstGeom prst="rect">
            <a:avLst/>
          </a:prstGeom>
        </p:spPr>
      </p:pic>
      <p:pic>
        <p:nvPicPr>
          <p:cNvPr id="30" name="Рисунок 29"/>
          <p:cNvPicPr>
            <a:picLocks noChangeAspect="1"/>
          </p:cNvPicPr>
          <p:nvPr userDrawn="1"/>
        </p:nvPicPr>
        <p:blipFill rotWithShape="1">
          <a:blip r:embed="rId11" cstate="print">
            <a:extLst>
              <a:ext uri="{28A0092B-C50C-407E-A947-70E740481C1C}">
                <a14:useLocalDpi xmlns:a14="http://schemas.microsoft.com/office/drawing/2010/main" val="0"/>
              </a:ext>
            </a:extLst>
          </a:blip>
          <a:srcRect t="24697"/>
          <a:stretch/>
        </p:blipFill>
        <p:spPr>
          <a:xfrm>
            <a:off x="2057295" y="-10948"/>
            <a:ext cx="862052" cy="652756"/>
          </a:xfrm>
          <a:prstGeom prst="rect">
            <a:avLst/>
          </a:prstGeom>
        </p:spPr>
      </p:pic>
      <p:pic>
        <p:nvPicPr>
          <p:cNvPr id="31" name="Рисунок 30"/>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9678210" y="5627361"/>
            <a:ext cx="862052" cy="866841"/>
          </a:xfrm>
          <a:prstGeom prst="rect">
            <a:avLst/>
          </a:prstGeom>
        </p:spPr>
      </p:pic>
    </p:spTree>
    <p:extLst>
      <p:ext uri="{BB962C8B-B14F-4D97-AF65-F5344CB8AC3E}">
        <p14:creationId xmlns:p14="http://schemas.microsoft.com/office/powerpoint/2010/main" val="501439011"/>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showMasterSp="0" preserve="1" userDrawn="1">
  <p:cSld name="19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H="1">
            <a:off x="10539144" y="5271809"/>
            <a:ext cx="1652856" cy="247928"/>
          </a:xfrm>
          <a:prstGeom prst="rect">
            <a:avLst/>
          </a:prstGeom>
        </p:spPr>
      </p:pic>
      <p:pic>
        <p:nvPicPr>
          <p:cNvPr id="2" name="Рисунок 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10800000">
            <a:off x="-3027" y="0"/>
            <a:ext cx="7779921" cy="6858000"/>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12.08.2026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V="1">
            <a:off x="3033155" y="6029833"/>
            <a:ext cx="6125690" cy="222056"/>
          </a:xfrm>
          <a:prstGeom prst="rect">
            <a:avLst/>
          </a:prstGeom>
        </p:spPr>
      </p:pic>
      <p:sp>
        <p:nvSpPr>
          <p:cNvPr id="20" name="Рисунок 8"/>
          <p:cNvSpPr>
            <a:spLocks noGrp="1"/>
          </p:cNvSpPr>
          <p:nvPr>
            <p:ph type="pic" sz="quarter" idx="13"/>
          </p:nvPr>
        </p:nvSpPr>
        <p:spPr>
          <a:xfrm>
            <a:off x="1379764" y="739549"/>
            <a:ext cx="9432713" cy="5047971"/>
          </a:xfrm>
        </p:spPr>
        <p:txBody>
          <a:bodyPr/>
          <a:lstStyle/>
          <a:p>
            <a:endParaRPr lang="ru-RU" dirty="0"/>
          </a:p>
        </p:txBody>
      </p:sp>
      <p:pic>
        <p:nvPicPr>
          <p:cNvPr id="22" name="Рисунок 2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70094" y="2828925"/>
            <a:ext cx="2266950" cy="2266950"/>
          </a:xfrm>
          <a:prstGeom prst="rect">
            <a:avLst/>
          </a:prstGeom>
        </p:spPr>
      </p:pic>
      <p:pic>
        <p:nvPicPr>
          <p:cNvPr id="16" name="Рисунок 15"/>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flipH="1">
            <a:off x="10391091" y="1820349"/>
            <a:ext cx="1675538" cy="3297771"/>
          </a:xfrm>
          <a:prstGeom prst="rect">
            <a:avLst/>
          </a:prstGeom>
        </p:spPr>
      </p:pic>
      <p:pic>
        <p:nvPicPr>
          <p:cNvPr id="17" name="Рисунок 16"/>
          <p:cNvPicPr>
            <a:picLocks noChangeAspect="1"/>
          </p:cNvPicPr>
          <p:nvPr userDrawn="1"/>
        </p:nvPicPr>
        <p:blipFill rotWithShape="1">
          <a:blip r:embed="rId9">
            <a:extLst>
              <a:ext uri="{28A0092B-C50C-407E-A947-70E740481C1C}">
                <a14:useLocalDpi xmlns:a14="http://schemas.microsoft.com/office/drawing/2010/main" val="0"/>
              </a:ext>
            </a:extLst>
          </a:blip>
          <a:srcRect r="18280"/>
          <a:stretch/>
        </p:blipFill>
        <p:spPr>
          <a:xfrm>
            <a:off x="11131392" y="4716518"/>
            <a:ext cx="1066364" cy="490868"/>
          </a:xfrm>
          <a:prstGeom prst="rect">
            <a:avLst/>
          </a:prstGeom>
        </p:spPr>
      </p:pic>
    </p:spTree>
    <p:extLst>
      <p:ext uri="{BB962C8B-B14F-4D97-AF65-F5344CB8AC3E}">
        <p14:creationId xmlns:p14="http://schemas.microsoft.com/office/powerpoint/2010/main" val="1332619193"/>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showMasterSp="0" preserve="1" userDrawn="1">
  <p:cSld name="20_Заголовок раздела">
    <p:spTree>
      <p:nvGrpSpPr>
        <p:cNvPr id="1" name=""/>
        <p:cNvGrpSpPr/>
        <p:nvPr/>
      </p:nvGrpSpPr>
      <p:grpSpPr>
        <a:xfrm>
          <a:off x="0" y="0"/>
          <a:ext cx="0" cy="0"/>
          <a:chOff x="0" y="0"/>
          <a:chExt cx="0" cy="0"/>
        </a:xfrm>
      </p:grpSpPr>
      <p:pic>
        <p:nvPicPr>
          <p:cNvPr id="18" name="Рисунок 17"/>
          <p:cNvPicPr>
            <a:picLocks noChangeAspect="1"/>
          </p:cNvPicPr>
          <p:nvPr userDrawn="1"/>
        </p:nvPicPr>
        <p:blipFill rotWithShape="1">
          <a:blip r:embed="rId2" cstate="print">
            <a:extLst>
              <a:ext uri="{28A0092B-C50C-407E-A947-70E740481C1C}">
                <a14:useLocalDpi xmlns:a14="http://schemas.microsoft.com/office/drawing/2010/main" val="0"/>
              </a:ext>
            </a:extLst>
          </a:blip>
          <a:srcRect r="57066"/>
          <a:stretch/>
        </p:blipFill>
        <p:spPr>
          <a:xfrm flipH="1">
            <a:off x="0" y="0"/>
            <a:ext cx="2657475" cy="3866889"/>
          </a:xfrm>
          <a:prstGeom prst="rect">
            <a:avLst/>
          </a:prstGeom>
        </p:spPr>
      </p:pic>
      <p:pic>
        <p:nvPicPr>
          <p:cNvPr id="2" name="Рисунок 1"/>
          <p:cNvPicPr>
            <a:picLocks noChangeAspect="1"/>
          </p:cNvPicPr>
          <p:nvPr userDrawn="1"/>
        </p:nvPicPr>
        <p:blipFill rotWithShape="1">
          <a:blip r:embed="rId3" cstate="print">
            <a:extLst>
              <a:ext uri="{28A0092B-C50C-407E-A947-70E740481C1C}">
                <a14:useLocalDpi xmlns:a14="http://schemas.microsoft.com/office/drawing/2010/main" val="0"/>
              </a:ext>
            </a:extLst>
          </a:blip>
          <a:srcRect l="35314"/>
          <a:stretch/>
        </p:blipFill>
        <p:spPr>
          <a:xfrm>
            <a:off x="0" y="0"/>
            <a:ext cx="4824682" cy="6858000"/>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6" name="Рисунок 15"/>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940689" y="4638674"/>
            <a:ext cx="1628775" cy="1628775"/>
          </a:xfrm>
          <a:prstGeom prst="rect">
            <a:avLst/>
          </a:prstGeom>
        </p:spPr>
      </p:pic>
      <p:pic>
        <p:nvPicPr>
          <p:cNvPr id="17" name="Рисунок 16"/>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605844" y="652099"/>
            <a:ext cx="298464" cy="298464"/>
          </a:xfrm>
          <a:prstGeom prst="rect">
            <a:avLst/>
          </a:prstGeom>
        </p:spPr>
      </p:pic>
      <p:pic>
        <p:nvPicPr>
          <p:cNvPr id="19" name="Рисунок 18"/>
          <p:cNvPicPr>
            <a:picLocks noChangeAspect="1"/>
          </p:cNvPicPr>
          <p:nvPr userDrawn="1"/>
        </p:nvPicPr>
        <p:blipFill rotWithShape="1">
          <a:blip r:embed="rId8" cstate="print">
            <a:extLst>
              <a:ext uri="{28A0092B-C50C-407E-A947-70E740481C1C}">
                <a14:useLocalDpi xmlns:a14="http://schemas.microsoft.com/office/drawing/2010/main" val="0"/>
              </a:ext>
            </a:extLst>
          </a:blip>
          <a:srcRect r="40696"/>
          <a:stretch/>
        </p:blipFill>
        <p:spPr>
          <a:xfrm>
            <a:off x="10623550" y="2397444"/>
            <a:ext cx="1568450" cy="1972622"/>
          </a:xfrm>
          <a:prstGeom prst="rect">
            <a:avLst/>
          </a:prstGeom>
        </p:spPr>
      </p:pic>
    </p:spTree>
    <p:extLst>
      <p:ext uri="{BB962C8B-B14F-4D97-AF65-F5344CB8AC3E}">
        <p14:creationId xmlns:p14="http://schemas.microsoft.com/office/powerpoint/2010/main" val="3843989913"/>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showMasterSp="0" preserve="1" userDrawn="1">
  <p:cSld name="21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print">
            <a:extLst>
              <a:ext uri="{28A0092B-C50C-407E-A947-70E740481C1C}">
                <a14:useLocalDpi xmlns:a14="http://schemas.microsoft.com/office/drawing/2010/main" val="0"/>
              </a:ext>
            </a:extLst>
          </a:blip>
          <a:srcRect t="46667"/>
          <a:stretch/>
        </p:blipFill>
        <p:spPr>
          <a:xfrm rot="5400000">
            <a:off x="8494816" y="2972427"/>
            <a:ext cx="4171429" cy="3222939"/>
          </a:xfrm>
          <a:prstGeom prst="rect">
            <a:avLst/>
          </a:prstGeom>
        </p:spPr>
      </p:pic>
      <p:pic>
        <p:nvPicPr>
          <p:cNvPr id="9" name="Рисунок 8"/>
          <p:cNvPicPr>
            <a:picLocks noChangeAspect="1"/>
          </p:cNvPicPr>
          <p:nvPr userDrawn="1"/>
        </p:nvPicPr>
        <p:blipFill rotWithShape="1">
          <a:blip r:embed="rId3" cstate="print">
            <a:extLst>
              <a:ext uri="{28A0092B-C50C-407E-A947-70E740481C1C}">
                <a14:useLocalDpi xmlns:a14="http://schemas.microsoft.com/office/drawing/2010/main" val="0"/>
              </a:ext>
            </a:extLst>
          </a:blip>
          <a:srcRect l="31603" t="16879"/>
          <a:stretch/>
        </p:blipFill>
        <p:spPr>
          <a:xfrm>
            <a:off x="-11695" y="0"/>
            <a:ext cx="3237901" cy="5700483"/>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4" name="Рисунок 1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H="1">
            <a:off x="11228860" y="-1"/>
            <a:ext cx="963140" cy="801332"/>
          </a:xfrm>
          <a:prstGeom prst="rect">
            <a:avLst/>
          </a:prstGeom>
        </p:spPr>
      </p:pic>
      <p:pic>
        <p:nvPicPr>
          <p:cNvPr id="8" name="Рисунок 7"/>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H="1">
            <a:off x="-166410" y="2101927"/>
            <a:ext cx="4963941" cy="4963941"/>
          </a:xfrm>
          <a:prstGeom prst="rect">
            <a:avLst/>
          </a:prstGeom>
        </p:spPr>
      </p:pic>
      <p:pic>
        <p:nvPicPr>
          <p:cNvPr id="11" name="Рисунок 10"/>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607590" y="4239222"/>
            <a:ext cx="1809750" cy="1809750"/>
          </a:xfrm>
          <a:prstGeom prst="rect">
            <a:avLst/>
          </a:prstGeom>
        </p:spPr>
      </p:pic>
      <p:pic>
        <p:nvPicPr>
          <p:cNvPr id="12" name="Рисунок 11"/>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580530" y="1156300"/>
            <a:ext cx="628650" cy="628650"/>
          </a:xfrm>
          <a:prstGeom prst="rect">
            <a:avLst/>
          </a:prstGeom>
        </p:spPr>
      </p:pic>
      <p:pic>
        <p:nvPicPr>
          <p:cNvPr id="22" name="Рисунок 21"/>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42875" y="5727700"/>
            <a:ext cx="628650" cy="628650"/>
          </a:xfrm>
          <a:prstGeom prst="rect">
            <a:avLst/>
          </a:prstGeom>
        </p:spPr>
      </p:pic>
      <p:pic>
        <p:nvPicPr>
          <p:cNvPr id="23" name="Рисунок 22"/>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098251" y="1877543"/>
            <a:ext cx="319089" cy="319089"/>
          </a:xfrm>
          <a:prstGeom prst="rect">
            <a:avLst/>
          </a:prstGeom>
        </p:spPr>
      </p:pic>
      <p:pic>
        <p:nvPicPr>
          <p:cNvPr id="24" name="Рисунок 23"/>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747573" y="736542"/>
            <a:ext cx="319089" cy="319089"/>
          </a:xfrm>
          <a:prstGeom prst="rect">
            <a:avLst/>
          </a:prstGeom>
        </p:spPr>
      </p:pic>
    </p:spTree>
    <p:extLst>
      <p:ext uri="{BB962C8B-B14F-4D97-AF65-F5344CB8AC3E}">
        <p14:creationId xmlns:p14="http://schemas.microsoft.com/office/powerpoint/2010/main" val="210881388"/>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showMasterSp="0" preserve="1" userDrawn="1">
  <p:cSld name="Table_slide_blue">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5400000">
            <a:off x="-161500" y="4304006"/>
            <a:ext cx="2725731" cy="2402732"/>
          </a:xfrm>
          <a:prstGeom prst="rect">
            <a:avLst/>
          </a:prstGeom>
        </p:spPr>
      </p:pic>
      <p:pic>
        <p:nvPicPr>
          <p:cNvPr id="7" name="Рисунок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4" name="Рисунок 13"/>
          <p:cNvPicPr>
            <a:picLocks noChangeAspect="1"/>
          </p:cNvPicPr>
          <p:nvPr userDrawn="1"/>
        </p:nvPicPr>
        <p:blipFill rotWithShape="1">
          <a:blip r:embed="rId4" cstate="print">
            <a:extLst>
              <a:ext uri="{28A0092B-C50C-407E-A947-70E740481C1C}">
                <a14:useLocalDpi xmlns:a14="http://schemas.microsoft.com/office/drawing/2010/main" val="0"/>
              </a:ext>
            </a:extLst>
          </a:blip>
          <a:srcRect r="33044"/>
          <a:stretch/>
        </p:blipFill>
        <p:spPr>
          <a:xfrm rot="5400000">
            <a:off x="9756364" y="4936789"/>
            <a:ext cx="1547205" cy="2315693"/>
          </a:xfrm>
          <a:prstGeom prst="rect">
            <a:avLst/>
          </a:prstGeom>
        </p:spPr>
      </p:pic>
      <p:pic>
        <p:nvPicPr>
          <p:cNvPr id="19" name="Рисунок 18"/>
          <p:cNvPicPr>
            <a:picLocks noChangeAspect="1"/>
          </p:cNvPicPr>
          <p:nvPr userDrawn="1"/>
        </p:nvPicPr>
        <p:blipFill rotWithShape="1">
          <a:blip r:embed="rId5">
            <a:extLst>
              <a:ext uri="{28A0092B-C50C-407E-A947-70E740481C1C}">
                <a14:useLocalDpi xmlns:a14="http://schemas.microsoft.com/office/drawing/2010/main" val="0"/>
              </a:ext>
            </a:extLst>
          </a:blip>
          <a:srcRect r="49129"/>
          <a:stretch/>
        </p:blipFill>
        <p:spPr>
          <a:xfrm>
            <a:off x="11819765" y="4948798"/>
            <a:ext cx="378720" cy="744470"/>
          </a:xfrm>
          <a:prstGeom prst="rect">
            <a:avLst/>
          </a:prstGeom>
        </p:spPr>
      </p:pic>
      <p:pic>
        <p:nvPicPr>
          <p:cNvPr id="20" name="Рисунок 19"/>
          <p:cNvPicPr>
            <a:picLocks noChangeAspect="1"/>
          </p:cNvPicPr>
          <p:nvPr userDrawn="1"/>
        </p:nvPicPr>
        <p:blipFill rotWithShape="1">
          <a:blip r:embed="rId5">
            <a:extLst>
              <a:ext uri="{28A0092B-C50C-407E-A947-70E740481C1C}">
                <a14:useLocalDpi xmlns:a14="http://schemas.microsoft.com/office/drawing/2010/main" val="0"/>
              </a:ext>
            </a:extLst>
          </a:blip>
          <a:srcRect r="49129"/>
          <a:stretch/>
        </p:blipFill>
        <p:spPr>
          <a:xfrm rot="16200000">
            <a:off x="2585607" y="-182876"/>
            <a:ext cx="378720" cy="744470"/>
          </a:xfrm>
          <a:prstGeom prst="rect">
            <a:avLst/>
          </a:prstGeom>
        </p:spPr>
      </p:pic>
      <p:pic>
        <p:nvPicPr>
          <p:cNvPr id="21" name="Рисунок 20"/>
          <p:cNvPicPr>
            <a:picLocks noChangeAspect="1"/>
          </p:cNvPicPr>
          <p:nvPr userDrawn="1"/>
        </p:nvPicPr>
        <p:blipFill rotWithShape="1">
          <a:blip r:embed="rId6" cstate="print">
            <a:extLst>
              <a:ext uri="{28A0092B-C50C-407E-A947-70E740481C1C}">
                <a14:useLocalDpi xmlns:a14="http://schemas.microsoft.com/office/drawing/2010/main" val="0"/>
              </a:ext>
            </a:extLst>
          </a:blip>
          <a:srcRect l="32736"/>
          <a:stretch/>
        </p:blipFill>
        <p:spPr>
          <a:xfrm>
            <a:off x="0" y="4333878"/>
            <a:ext cx="1419874" cy="2110896"/>
          </a:xfrm>
          <a:prstGeom prst="rect">
            <a:avLst/>
          </a:prstGeom>
        </p:spPr>
      </p:pic>
    </p:spTree>
    <p:extLst>
      <p:ext uri="{BB962C8B-B14F-4D97-AF65-F5344CB8AC3E}">
        <p14:creationId xmlns:p14="http://schemas.microsoft.com/office/powerpoint/2010/main" val="855246387"/>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showMasterSp="0" preserve="1" userDrawn="1">
  <p:cSld name="bullet_points_blue">
    <p:spTree>
      <p:nvGrpSpPr>
        <p:cNvPr id="1" name=""/>
        <p:cNvGrpSpPr/>
        <p:nvPr/>
      </p:nvGrpSpPr>
      <p:grpSpPr>
        <a:xfrm>
          <a:off x="0" y="0"/>
          <a:ext cx="0" cy="0"/>
          <a:chOff x="0" y="0"/>
          <a:chExt cx="0" cy="0"/>
        </a:xfrm>
      </p:grpSpPr>
      <p:pic>
        <p:nvPicPr>
          <p:cNvPr id="12" name="Рисунок 11"/>
          <p:cNvPicPr>
            <a:picLocks noChangeAspect="1"/>
          </p:cNvPicPr>
          <p:nvPr userDrawn="1"/>
        </p:nvPicPr>
        <p:blipFill rotWithShape="1">
          <a:blip r:embed="rId2" cstate="print">
            <a:extLst>
              <a:ext uri="{28A0092B-C50C-407E-A947-70E740481C1C}">
                <a14:useLocalDpi xmlns:a14="http://schemas.microsoft.com/office/drawing/2010/main" val="0"/>
              </a:ext>
            </a:extLst>
          </a:blip>
          <a:srcRect r="66671"/>
          <a:stretch/>
        </p:blipFill>
        <p:spPr>
          <a:xfrm>
            <a:off x="11202039" y="2130441"/>
            <a:ext cx="989961" cy="4302951"/>
          </a:xfrm>
          <a:prstGeom prst="rect">
            <a:avLst/>
          </a:prstGeom>
        </p:spPr>
      </p:pic>
      <p:pic>
        <p:nvPicPr>
          <p:cNvPr id="2" name="Рисунок 1"/>
          <p:cNvPicPr>
            <a:picLocks noChangeAspect="1"/>
          </p:cNvPicPr>
          <p:nvPr userDrawn="1"/>
        </p:nvPicPr>
        <p:blipFill rotWithShape="1">
          <a:blip r:embed="rId3" cstate="print">
            <a:extLst>
              <a:ext uri="{28A0092B-C50C-407E-A947-70E740481C1C}">
                <a14:useLocalDpi xmlns:a14="http://schemas.microsoft.com/office/drawing/2010/main" val="0"/>
              </a:ext>
            </a:extLst>
          </a:blip>
          <a:srcRect l="22969"/>
          <a:stretch/>
        </p:blipFill>
        <p:spPr>
          <a:xfrm>
            <a:off x="0" y="-136527"/>
            <a:ext cx="2086210" cy="6858000"/>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677DD9B-16CA-464A-A3D4-4D175F1ACCD1}" type="datetimeFigureOut">
              <a:rPr lang="ru-RU" smtClean="0"/>
              <a:pPr/>
              <a:t>12.08.2026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5" name="Рисунок 14"/>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H="1">
            <a:off x="11228860" y="-1"/>
            <a:ext cx="963140" cy="801332"/>
          </a:xfrm>
          <a:prstGeom prst="rect">
            <a:avLst/>
          </a:prstGeom>
        </p:spPr>
      </p:pic>
      <p:pic>
        <p:nvPicPr>
          <p:cNvPr id="11" name="Рисунок 10"/>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233535" y="4104551"/>
            <a:ext cx="1384489" cy="1761496"/>
          </a:xfrm>
          <a:prstGeom prst="rect">
            <a:avLst/>
          </a:prstGeom>
        </p:spPr>
      </p:pic>
      <p:pic>
        <p:nvPicPr>
          <p:cNvPr id="13" name="Рисунок 1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423675" y="3116035"/>
            <a:ext cx="502104" cy="502104"/>
          </a:xfrm>
          <a:prstGeom prst="rect">
            <a:avLst/>
          </a:prstGeom>
        </p:spPr>
      </p:pic>
      <p:pic>
        <p:nvPicPr>
          <p:cNvPr id="21" name="Рисунок 20"/>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0737945" y="5742792"/>
            <a:ext cx="502104" cy="502104"/>
          </a:xfrm>
          <a:prstGeom prst="rect">
            <a:avLst/>
          </a:prstGeom>
        </p:spPr>
      </p:pic>
      <p:pic>
        <p:nvPicPr>
          <p:cNvPr id="14" name="Рисунок 13"/>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1710430" y="2220927"/>
            <a:ext cx="409575" cy="409575"/>
          </a:xfrm>
          <a:prstGeom prst="rect">
            <a:avLst/>
          </a:prstGeom>
        </p:spPr>
      </p:pic>
    </p:spTree>
    <p:extLst>
      <p:ext uri="{BB962C8B-B14F-4D97-AF65-F5344CB8AC3E}">
        <p14:creationId xmlns:p14="http://schemas.microsoft.com/office/powerpoint/2010/main" val="3948075263"/>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showMasterSp="0" type="secHead" preserve="1">
  <p:cSld name="3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9" name="Группа 8"/>
          <p:cNvGrpSpPr/>
          <p:nvPr userDrawn="1"/>
        </p:nvGrpSpPr>
        <p:grpSpPr>
          <a:xfrm>
            <a:off x="0" y="1152497"/>
            <a:ext cx="12183228" cy="5568978"/>
            <a:chOff x="7185" y="1103455"/>
            <a:chExt cx="12183228" cy="5568978"/>
          </a:xfrm>
        </p:grpSpPr>
        <p:pic>
          <p:nvPicPr>
            <p:cNvPr id="25" name="Рисунок 2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465076" y="4477004"/>
              <a:ext cx="2846041" cy="218196"/>
            </a:xfrm>
            <a:prstGeom prst="rect">
              <a:avLst/>
            </a:prstGeom>
          </p:spPr>
        </p:pic>
        <p:pic>
          <p:nvPicPr>
            <p:cNvPr id="26" name="Рисунок 2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031310" y="5032159"/>
              <a:ext cx="3370220" cy="202213"/>
            </a:xfrm>
            <a:prstGeom prst="rect">
              <a:avLst/>
            </a:prstGeom>
          </p:spPr>
        </p:pic>
        <p:pic>
          <p:nvPicPr>
            <p:cNvPr id="34" name="Рисунок 3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94606" y="1103455"/>
              <a:ext cx="4021096" cy="4057956"/>
            </a:xfrm>
            <a:prstGeom prst="rect">
              <a:avLst/>
            </a:prstGeom>
          </p:spPr>
        </p:pic>
        <p:pic>
          <p:nvPicPr>
            <p:cNvPr id="35" name="Рисунок 34"/>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8573545" y="3204192"/>
              <a:ext cx="285750" cy="285750"/>
            </a:xfrm>
            <a:prstGeom prst="rect">
              <a:avLst/>
            </a:prstGeom>
          </p:spPr>
        </p:pic>
        <p:pic>
          <p:nvPicPr>
            <p:cNvPr id="36" name="Рисунок 35"/>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flipV="1">
              <a:off x="694606" y="5661248"/>
              <a:ext cx="4301055" cy="511348"/>
            </a:xfrm>
            <a:prstGeom prst="rect">
              <a:avLst/>
            </a:prstGeom>
          </p:spPr>
        </p:pic>
        <p:pic>
          <p:nvPicPr>
            <p:cNvPr id="37" name="Рисунок 36"/>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7185" y="6226376"/>
              <a:ext cx="2973710" cy="446057"/>
            </a:xfrm>
            <a:prstGeom prst="rect">
              <a:avLst/>
            </a:prstGeom>
          </p:spPr>
        </p:pic>
        <p:pic>
          <p:nvPicPr>
            <p:cNvPr id="38" name="Рисунок 37"/>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flipH="1">
              <a:off x="9331475" y="5234372"/>
              <a:ext cx="2858938" cy="446057"/>
            </a:xfrm>
            <a:prstGeom prst="rect">
              <a:avLst/>
            </a:prstGeom>
          </p:spPr>
        </p:pic>
      </p:grpSp>
      <p:pic>
        <p:nvPicPr>
          <p:cNvPr id="7" name="Рисунок 6"/>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6205233" y="1641126"/>
            <a:ext cx="5164406"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7246149" y="4209447"/>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187607559"/>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showMasterSp="0" preserve="1" userDrawn="1">
  <p:cSld name="22_Заголовок раздела">
    <p:spTree>
      <p:nvGrpSpPr>
        <p:cNvPr id="1" name=""/>
        <p:cNvGrpSpPr/>
        <p:nvPr/>
      </p:nvGrpSpPr>
      <p:grpSpPr>
        <a:xfrm>
          <a:off x="0" y="0"/>
          <a:ext cx="0" cy="0"/>
          <a:chOff x="0" y="0"/>
          <a:chExt cx="0" cy="0"/>
        </a:xfrm>
      </p:grpSpPr>
      <p:pic>
        <p:nvPicPr>
          <p:cNvPr id="26" name="Рисунок 2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V="1">
            <a:off x="0" y="2085395"/>
            <a:ext cx="2743200" cy="411480"/>
          </a:xfrm>
          <a:prstGeom prst="rect">
            <a:avLst/>
          </a:prstGeom>
        </p:spPr>
      </p:pic>
      <p:pic>
        <p:nvPicPr>
          <p:cNvPr id="23" name="Рисунок 2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flipH="1">
            <a:off x="-7656" y="0"/>
            <a:ext cx="3679723" cy="1901190"/>
          </a:xfrm>
          <a:prstGeom prst="rect">
            <a:avLst/>
          </a:prstGeom>
        </p:spPr>
      </p:pic>
      <p:pic>
        <p:nvPicPr>
          <p:cNvPr id="20" name="Рисунок 1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133600" y="2291487"/>
            <a:ext cx="10058400" cy="4566513"/>
          </a:xfrm>
          <a:prstGeom prst="rect">
            <a:avLst/>
          </a:prstGeom>
        </p:spPr>
      </p:pic>
      <p:pic>
        <p:nvPicPr>
          <p:cNvPr id="7" name="Рисунок 6"/>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12.08.2026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 name="Рисунок 1"/>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3947770" y="5538980"/>
            <a:ext cx="4289653" cy="509992"/>
          </a:xfrm>
          <a:prstGeom prst="rect">
            <a:avLst/>
          </a:prstGeom>
        </p:spPr>
      </p:pic>
      <p:pic>
        <p:nvPicPr>
          <p:cNvPr id="3" name="Рисунок 2"/>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7656" y="2727265"/>
            <a:ext cx="1941591" cy="4130735"/>
          </a:xfrm>
          <a:prstGeom prst="rect">
            <a:avLst/>
          </a:prstGeom>
        </p:spPr>
      </p:pic>
      <p:pic>
        <p:nvPicPr>
          <p:cNvPr id="8" name="Рисунок 7"/>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1296650" y="1454"/>
            <a:ext cx="895350" cy="757467"/>
          </a:xfrm>
          <a:prstGeom prst="rect">
            <a:avLst/>
          </a:prstGeom>
        </p:spPr>
      </p:pic>
      <p:pic>
        <p:nvPicPr>
          <p:cNvPr id="17" name="Рисунок 16"/>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1066243" y="765590"/>
            <a:ext cx="993253" cy="1961675"/>
          </a:xfrm>
          <a:prstGeom prst="rect">
            <a:avLst/>
          </a:prstGeom>
        </p:spPr>
      </p:pic>
      <p:pic>
        <p:nvPicPr>
          <p:cNvPr id="29" name="Рисунок 28"/>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flipH="1" flipV="1">
            <a:off x="10601325" y="2699913"/>
            <a:ext cx="1593553" cy="239033"/>
          </a:xfrm>
          <a:prstGeom prst="rect">
            <a:avLst/>
          </a:prstGeom>
        </p:spPr>
      </p:pic>
    </p:spTree>
    <p:extLst>
      <p:ext uri="{BB962C8B-B14F-4D97-AF65-F5344CB8AC3E}">
        <p14:creationId xmlns:p14="http://schemas.microsoft.com/office/powerpoint/2010/main" val="1471095824"/>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showMasterSp="0" preserve="1" userDrawn="1">
  <p:cSld name="23_Заголовок раздела">
    <p:spTree>
      <p:nvGrpSpPr>
        <p:cNvPr id="1" name=""/>
        <p:cNvGrpSpPr/>
        <p:nvPr/>
      </p:nvGrpSpPr>
      <p:grpSpPr>
        <a:xfrm>
          <a:off x="0" y="0"/>
          <a:ext cx="0" cy="0"/>
          <a:chOff x="0" y="0"/>
          <a:chExt cx="0" cy="0"/>
        </a:xfrm>
      </p:grpSpPr>
      <p:pic>
        <p:nvPicPr>
          <p:cNvPr id="20" name="Рисунок 19"/>
          <p:cNvPicPr>
            <a:picLocks noChangeAspect="1"/>
          </p:cNvPicPr>
          <p:nvPr userDrawn="1"/>
        </p:nvPicPr>
        <p:blipFill rotWithShape="1">
          <a:blip r:embed="rId2" cstate="print">
            <a:extLst>
              <a:ext uri="{28A0092B-C50C-407E-A947-70E740481C1C}">
                <a14:useLocalDpi xmlns:a14="http://schemas.microsoft.com/office/drawing/2010/main" val="0"/>
              </a:ext>
            </a:extLst>
          </a:blip>
          <a:srcRect l="51701"/>
          <a:stretch/>
        </p:blipFill>
        <p:spPr>
          <a:xfrm>
            <a:off x="11713" y="3192938"/>
            <a:ext cx="2142819" cy="3665062"/>
          </a:xfrm>
          <a:prstGeom prst="rect">
            <a:avLst/>
          </a:prstGeom>
        </p:spPr>
      </p:pic>
      <p:pic>
        <p:nvPicPr>
          <p:cNvPr id="17" name="Рисунок 1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5400000">
            <a:off x="9831281" y="4045974"/>
            <a:ext cx="3616419" cy="1105017"/>
          </a:xfrm>
          <a:prstGeom prst="rect">
            <a:avLst/>
          </a:prstGeom>
        </p:spPr>
      </p:pic>
      <p:pic>
        <p:nvPicPr>
          <p:cNvPr id="9" name="Рисунок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rot="5400000" flipH="1">
            <a:off x="2112431" y="-2110977"/>
            <a:ext cx="2633137" cy="6858000"/>
          </a:xfrm>
          <a:prstGeom prst="rect">
            <a:avLst/>
          </a:prstGeom>
        </p:spPr>
      </p:pic>
      <p:pic>
        <p:nvPicPr>
          <p:cNvPr id="7" name="Рисунок 6"/>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12.08.2026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2" name="Текст 2"/>
          <p:cNvSpPr>
            <a:spLocks noGrp="1"/>
          </p:cNvSpPr>
          <p:nvPr>
            <p:ph type="body" idx="1" hasCustomPrompt="1"/>
          </p:nvPr>
        </p:nvSpPr>
        <p:spPr>
          <a:xfrm>
            <a:off x="2209800" y="226772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6" name="Рисунок 25"/>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81312" y="1615416"/>
            <a:ext cx="504825" cy="504825"/>
          </a:xfrm>
          <a:prstGeom prst="rect">
            <a:avLst/>
          </a:prstGeom>
        </p:spPr>
      </p:pic>
      <p:pic>
        <p:nvPicPr>
          <p:cNvPr id="18" name="Рисунок 17"/>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1296650" y="1454"/>
            <a:ext cx="895350" cy="757467"/>
          </a:xfrm>
          <a:prstGeom prst="rect">
            <a:avLst/>
          </a:prstGeom>
        </p:spPr>
      </p:pic>
      <p:pic>
        <p:nvPicPr>
          <p:cNvPr id="10" name="Рисунок 9"/>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877235" y="1062615"/>
            <a:ext cx="1078099" cy="2130323"/>
          </a:xfrm>
          <a:prstGeom prst="rect">
            <a:avLst/>
          </a:prstGeom>
        </p:spPr>
      </p:pic>
      <p:pic>
        <p:nvPicPr>
          <p:cNvPr id="13" name="Рисунок 12"/>
          <p:cNvPicPr>
            <a:picLocks noChangeAspect="1"/>
          </p:cNvPicPr>
          <p:nvPr userDrawn="1"/>
        </p:nvPicPr>
        <p:blipFill rotWithShape="1">
          <a:blip r:embed="rId9">
            <a:extLst>
              <a:ext uri="{28A0092B-C50C-407E-A947-70E740481C1C}">
                <a14:useLocalDpi xmlns:a14="http://schemas.microsoft.com/office/drawing/2010/main" val="0"/>
              </a:ext>
            </a:extLst>
          </a:blip>
          <a:srcRect l="47333"/>
          <a:stretch/>
        </p:blipFill>
        <p:spPr>
          <a:xfrm>
            <a:off x="0" y="4579288"/>
            <a:ext cx="2204044" cy="497537"/>
          </a:xfrm>
          <a:prstGeom prst="rect">
            <a:avLst/>
          </a:prstGeom>
        </p:spPr>
      </p:pic>
      <p:pic>
        <p:nvPicPr>
          <p:cNvPr id="14" name="Рисунок 13"/>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flipV="1">
            <a:off x="3495675" y="5187380"/>
            <a:ext cx="5200650" cy="398717"/>
          </a:xfrm>
          <a:prstGeom prst="rect">
            <a:avLst/>
          </a:prstGeom>
        </p:spPr>
      </p:pic>
      <p:pic>
        <p:nvPicPr>
          <p:cNvPr id="27" name="Рисунок 26"/>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976447" y="5048659"/>
            <a:ext cx="504825" cy="504825"/>
          </a:xfrm>
          <a:prstGeom prst="rect">
            <a:avLst/>
          </a:prstGeom>
        </p:spPr>
      </p:pic>
    </p:spTree>
    <p:extLst>
      <p:ext uri="{BB962C8B-B14F-4D97-AF65-F5344CB8AC3E}">
        <p14:creationId xmlns:p14="http://schemas.microsoft.com/office/powerpoint/2010/main" val="2074041951"/>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showMasterSp="0" preserve="1" userDrawn="1">
  <p:cSld name="More_text_orange">
    <p:spTree>
      <p:nvGrpSpPr>
        <p:cNvPr id="1" name=""/>
        <p:cNvGrpSpPr/>
        <p:nvPr/>
      </p:nvGrpSpPr>
      <p:grpSpPr>
        <a:xfrm>
          <a:off x="0" y="0"/>
          <a:ext cx="0" cy="0"/>
          <a:chOff x="0" y="0"/>
          <a:chExt cx="0" cy="0"/>
        </a:xfrm>
      </p:grpSpPr>
      <p:pic>
        <p:nvPicPr>
          <p:cNvPr id="3" name="Рисунок 2"/>
          <p:cNvPicPr>
            <a:picLocks noChangeAspect="1"/>
          </p:cNvPicPr>
          <p:nvPr userDrawn="1"/>
        </p:nvPicPr>
        <p:blipFill rotWithShape="1">
          <a:blip r:embed="rId2" cstate="print">
            <a:extLst>
              <a:ext uri="{28A0092B-C50C-407E-A947-70E740481C1C}">
                <a14:useLocalDpi xmlns:a14="http://schemas.microsoft.com/office/drawing/2010/main" val="0"/>
              </a:ext>
            </a:extLst>
          </a:blip>
          <a:srcRect t="63484"/>
          <a:stretch/>
        </p:blipFill>
        <p:spPr>
          <a:xfrm rot="5400000">
            <a:off x="10852882" y="5110599"/>
            <a:ext cx="2194103" cy="491671"/>
          </a:xfrm>
          <a:prstGeom prst="rect">
            <a:avLst/>
          </a:prstGeom>
        </p:spPr>
      </p:pic>
      <p:pic>
        <p:nvPicPr>
          <p:cNvPr id="2" name="Рисунок 1"/>
          <p:cNvPicPr>
            <a:picLocks noChangeAspect="1"/>
          </p:cNvPicPr>
          <p:nvPr userDrawn="1"/>
        </p:nvPicPr>
        <p:blipFill rotWithShape="1">
          <a:blip r:embed="rId3" cstate="print">
            <a:extLst>
              <a:ext uri="{28A0092B-C50C-407E-A947-70E740481C1C}">
                <a14:useLocalDpi xmlns:a14="http://schemas.microsoft.com/office/drawing/2010/main" val="0"/>
              </a:ext>
            </a:extLst>
          </a:blip>
          <a:srcRect b="34184"/>
          <a:stretch/>
        </p:blipFill>
        <p:spPr>
          <a:xfrm rot="5400000">
            <a:off x="-1959801" y="3227902"/>
            <a:ext cx="5589899" cy="1670296"/>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12.08.2026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96650" y="1454"/>
            <a:ext cx="895350" cy="757467"/>
          </a:xfrm>
          <a:prstGeom prst="rect">
            <a:avLst/>
          </a:prstGeom>
        </p:spPr>
      </p:pic>
      <p:sp>
        <p:nvSpPr>
          <p:cNvPr id="16"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9" name="Рисунок 18"/>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3738107" y="6048972"/>
            <a:ext cx="4289653" cy="264957"/>
          </a:xfrm>
          <a:prstGeom prst="rect">
            <a:avLst/>
          </a:prstGeom>
        </p:spPr>
      </p:pic>
      <p:pic>
        <p:nvPicPr>
          <p:cNvPr id="21" name="Рисунок 20"/>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64078" y="4938927"/>
            <a:ext cx="504825" cy="504825"/>
          </a:xfrm>
          <a:prstGeom prst="rect">
            <a:avLst/>
          </a:prstGeom>
        </p:spPr>
      </p:pic>
    </p:spTree>
    <p:extLst>
      <p:ext uri="{BB962C8B-B14F-4D97-AF65-F5344CB8AC3E}">
        <p14:creationId xmlns:p14="http://schemas.microsoft.com/office/powerpoint/2010/main" val="304254479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Table_slide_yellow">
    <p:spTree>
      <p:nvGrpSpPr>
        <p:cNvPr id="1" name=""/>
        <p:cNvGrpSpPr/>
        <p:nvPr/>
      </p:nvGrpSpPr>
      <p:grpSpPr>
        <a:xfrm>
          <a:off x="0" y="0"/>
          <a:ext cx="0" cy="0"/>
          <a:chOff x="0" y="0"/>
          <a:chExt cx="0" cy="0"/>
        </a:xfrm>
      </p:grpSpPr>
      <p:pic>
        <p:nvPicPr>
          <p:cNvPr id="14" name="Рисунок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472950" y="2374058"/>
            <a:ext cx="3719050" cy="4494179"/>
          </a:xfrm>
          <a:prstGeom prst="rect">
            <a:avLst/>
          </a:prstGeom>
        </p:spPr>
      </p:pic>
      <p:pic>
        <p:nvPicPr>
          <p:cNvPr id="12" name="Рисунок 11"/>
          <p:cNvPicPr>
            <a:picLocks noChangeAspect="1"/>
          </p:cNvPicPr>
          <p:nvPr userDrawn="1"/>
        </p:nvPicPr>
        <p:blipFill rotWithShape="1">
          <a:blip r:embed="rId3" cstate="print">
            <a:extLst>
              <a:ext uri="{28A0092B-C50C-407E-A947-70E740481C1C}">
                <a14:useLocalDpi xmlns:a14="http://schemas.microsoft.com/office/drawing/2010/main" val="0"/>
              </a:ext>
            </a:extLst>
          </a:blip>
          <a:srcRect r="25619" b="14310"/>
          <a:stretch/>
        </p:blipFill>
        <p:spPr>
          <a:xfrm rot="10800000">
            <a:off x="0" y="0"/>
            <a:ext cx="2538920" cy="5969261"/>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313676" y="0"/>
            <a:ext cx="878324" cy="739549"/>
          </a:xfrm>
          <a:prstGeom prst="rect">
            <a:avLst/>
          </a:prstGeom>
        </p:spPr>
      </p:pic>
      <p:sp>
        <p:nvSpPr>
          <p:cNvPr id="8" name="Таблица 7"/>
          <p:cNvSpPr>
            <a:spLocks noGrp="1"/>
          </p:cNvSpPr>
          <p:nvPr>
            <p:ph type="tbl" sz="quarter" idx="13"/>
          </p:nvPr>
        </p:nvSpPr>
        <p:spPr>
          <a:xfrm>
            <a:off x="885522" y="447597"/>
            <a:ext cx="10382250" cy="5573713"/>
          </a:xfrm>
        </p:spPr>
        <p:txBody>
          <a:bodyPr/>
          <a:lstStyle/>
          <a:p>
            <a:endParaRPr lang="ru-RU"/>
          </a:p>
        </p:txBody>
      </p:sp>
      <p:pic>
        <p:nvPicPr>
          <p:cNvPr id="15" name="Рисунок 14"/>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H="1">
            <a:off x="11626336" y="1225684"/>
            <a:ext cx="253004" cy="1896894"/>
          </a:xfrm>
          <a:prstGeom prst="rect">
            <a:avLst/>
          </a:prstGeom>
        </p:spPr>
      </p:pic>
      <p:pic>
        <p:nvPicPr>
          <p:cNvPr id="22" name="Рисунок 21"/>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2192018">
            <a:off x="272307" y="649803"/>
            <a:ext cx="383150" cy="360161"/>
          </a:xfrm>
          <a:prstGeom prst="rect">
            <a:avLst/>
          </a:prstGeom>
        </p:spPr>
      </p:pic>
      <p:pic>
        <p:nvPicPr>
          <p:cNvPr id="27" name="Рисунок 26"/>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13012286">
            <a:off x="11521734" y="5555199"/>
            <a:ext cx="383150" cy="360161"/>
          </a:xfrm>
          <a:prstGeom prst="rect">
            <a:avLst/>
          </a:prstGeom>
        </p:spPr>
      </p:pic>
      <p:pic>
        <p:nvPicPr>
          <p:cNvPr id="23" name="Рисунок 22"/>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2363821" y="6036429"/>
            <a:ext cx="7620000" cy="304800"/>
          </a:xfrm>
          <a:prstGeom prst="rect">
            <a:avLst/>
          </a:prstGeom>
        </p:spPr>
      </p:pic>
    </p:spTree>
    <p:extLst>
      <p:ext uri="{BB962C8B-B14F-4D97-AF65-F5344CB8AC3E}">
        <p14:creationId xmlns:p14="http://schemas.microsoft.com/office/powerpoint/2010/main" val="1490010429"/>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showMasterSp="0" preserve="1" userDrawn="1">
  <p:cSld name="24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16200000" flipV="1">
            <a:off x="-889312" y="889311"/>
            <a:ext cx="3257553" cy="1478929"/>
          </a:xfrm>
          <a:prstGeom prst="rect">
            <a:avLst/>
          </a:prstGeom>
        </p:spPr>
      </p:pic>
      <p:pic>
        <p:nvPicPr>
          <p:cNvPr id="3" name="Рисунок 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16200000">
            <a:off x="6854152" y="-2483291"/>
            <a:ext cx="1891417" cy="6858000"/>
          </a:xfrm>
          <a:prstGeom prst="rect">
            <a:avLst/>
          </a:prstGeom>
        </p:spPr>
      </p:pic>
      <p:pic>
        <p:nvPicPr>
          <p:cNvPr id="2" name="Рисунок 1"/>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414013" y="5081886"/>
            <a:ext cx="4427985" cy="1776114"/>
          </a:xfrm>
          <a:prstGeom prst="rect">
            <a:avLst/>
          </a:prstGeom>
        </p:spPr>
      </p:pic>
      <p:pic>
        <p:nvPicPr>
          <p:cNvPr id="7" name="Рисунок 6"/>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12.08.2026</a:t>
            </a:fld>
            <a:endParaRPr lang="ru-RU" dirty="0"/>
          </a:p>
        </p:txBody>
      </p:sp>
      <p:sp>
        <p:nvSpPr>
          <p:cNvPr id="5" name="Нижний колонтитул 4"/>
          <p:cNvSpPr>
            <a:spLocks noGrp="1"/>
          </p:cNvSpPr>
          <p:nvPr>
            <p:ph type="ftr" sz="quarter" idx="11"/>
          </p:nvPr>
        </p:nvSpPr>
        <p:spPr>
          <a:xfrm>
            <a:off x="4570605" y="6350000"/>
            <a:ext cx="4114800" cy="365125"/>
          </a:xfrm>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5" name="Рисунок 24"/>
          <p:cNvPicPr>
            <a:picLocks noChangeAspect="1"/>
          </p:cNvPicPr>
          <p:nvPr userDrawn="1"/>
        </p:nvPicPr>
        <p:blipFill rotWithShape="1">
          <a:blip r:embed="rId6" cstate="print">
            <a:extLst>
              <a:ext uri="{28A0092B-C50C-407E-A947-70E740481C1C}">
                <a14:useLocalDpi xmlns:a14="http://schemas.microsoft.com/office/drawing/2010/main" val="0"/>
              </a:ext>
            </a:extLst>
          </a:blip>
          <a:srcRect l="40300"/>
          <a:stretch/>
        </p:blipFill>
        <p:spPr>
          <a:xfrm>
            <a:off x="0" y="5344149"/>
            <a:ext cx="529385" cy="886742"/>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8" name="Рисунок 8"/>
          <p:cNvSpPr>
            <a:spLocks noGrp="1"/>
          </p:cNvSpPr>
          <p:nvPr>
            <p:ph type="pic" sz="quarter" idx="13"/>
          </p:nvPr>
        </p:nvSpPr>
        <p:spPr>
          <a:xfrm>
            <a:off x="7179597" y="2325182"/>
            <a:ext cx="4179887" cy="3462338"/>
          </a:xfrm>
        </p:spPr>
        <p:txBody>
          <a:bodyPr/>
          <a:lstStyle/>
          <a:p>
            <a:endParaRPr lang="ru-RU" dirty="0"/>
          </a:p>
        </p:txBody>
      </p:sp>
      <p:pic>
        <p:nvPicPr>
          <p:cNvPr id="29" name="Рисунок 28"/>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612335" y="587363"/>
            <a:ext cx="504825" cy="504825"/>
          </a:xfrm>
          <a:prstGeom prst="rect">
            <a:avLst/>
          </a:prstGeom>
        </p:spPr>
      </p:pic>
      <p:pic>
        <p:nvPicPr>
          <p:cNvPr id="31" name="Рисунок 30"/>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520241" y="1092188"/>
            <a:ext cx="862052" cy="866841"/>
          </a:xfrm>
          <a:prstGeom prst="rect">
            <a:avLst/>
          </a:prstGeom>
        </p:spPr>
      </p:pic>
      <p:pic>
        <p:nvPicPr>
          <p:cNvPr id="20" name="Рисунок 19"/>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1296650" y="1454"/>
            <a:ext cx="895350" cy="757467"/>
          </a:xfrm>
          <a:prstGeom prst="rect">
            <a:avLst/>
          </a:prstGeom>
        </p:spPr>
      </p:pic>
    </p:spTree>
    <p:extLst>
      <p:ext uri="{BB962C8B-B14F-4D97-AF65-F5344CB8AC3E}">
        <p14:creationId xmlns:p14="http://schemas.microsoft.com/office/powerpoint/2010/main" val="930300537"/>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showMasterSp="0" preserve="1" userDrawn="1">
  <p:cSld name="2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943475" y="0"/>
            <a:ext cx="7248525" cy="3745071"/>
          </a:xfrm>
          <a:prstGeom prst="rect">
            <a:avLst/>
          </a:prstGeom>
        </p:spPr>
      </p:pic>
      <p:pic>
        <p:nvPicPr>
          <p:cNvPr id="10" name="Рисунок 9"/>
          <p:cNvPicPr>
            <a:picLocks noChangeAspect="1"/>
          </p:cNvPicPr>
          <p:nvPr userDrawn="1"/>
        </p:nvPicPr>
        <p:blipFill rotWithShape="1">
          <a:blip r:embed="rId3" cstate="print">
            <a:extLst>
              <a:ext uri="{28A0092B-C50C-407E-A947-70E740481C1C}">
                <a14:useLocalDpi xmlns:a14="http://schemas.microsoft.com/office/drawing/2010/main" val="0"/>
              </a:ext>
            </a:extLst>
          </a:blip>
          <a:srcRect l="9330" b="32819"/>
          <a:stretch/>
        </p:blipFill>
        <p:spPr>
          <a:xfrm rot="5400000">
            <a:off x="-1567388" y="1568842"/>
            <a:ext cx="5748636" cy="2613860"/>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12.08.2026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0" name="Рисунок 8"/>
          <p:cNvSpPr>
            <a:spLocks noGrp="1"/>
          </p:cNvSpPr>
          <p:nvPr>
            <p:ph type="pic" sz="quarter" idx="13"/>
          </p:nvPr>
        </p:nvSpPr>
        <p:spPr>
          <a:xfrm>
            <a:off x="1379764" y="739549"/>
            <a:ext cx="9432713" cy="5047971"/>
          </a:xfrm>
        </p:spPr>
        <p:txBody>
          <a:bodyPr/>
          <a:lstStyle/>
          <a:p>
            <a:endParaRPr lang="ru-RU" dirty="0"/>
          </a:p>
        </p:txBody>
      </p:sp>
      <p:pic>
        <p:nvPicPr>
          <p:cNvPr id="14" name="Рисунок 1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8811081" y="3876675"/>
            <a:ext cx="2954244" cy="2981325"/>
          </a:xfrm>
          <a:prstGeom prst="rect">
            <a:avLst/>
          </a:prstGeom>
        </p:spPr>
      </p:pic>
      <p:pic>
        <p:nvPicPr>
          <p:cNvPr id="11" name="Рисунок 10"/>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3929062" y="5824364"/>
            <a:ext cx="4333875" cy="332264"/>
          </a:xfrm>
          <a:prstGeom prst="rect">
            <a:avLst/>
          </a:prstGeom>
        </p:spPr>
      </p:pic>
      <p:pic>
        <p:nvPicPr>
          <p:cNvPr id="15" name="Рисунок 14"/>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996164" y="311035"/>
            <a:ext cx="10058400" cy="138303"/>
          </a:xfrm>
          <a:prstGeom prst="rect">
            <a:avLst/>
          </a:prstGeom>
        </p:spPr>
      </p:pic>
      <p:pic>
        <p:nvPicPr>
          <p:cNvPr id="21" name="Рисунок 20"/>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74503" y="4272891"/>
            <a:ext cx="504825" cy="504825"/>
          </a:xfrm>
          <a:prstGeom prst="rect">
            <a:avLst/>
          </a:prstGeom>
        </p:spPr>
      </p:pic>
      <p:pic>
        <p:nvPicPr>
          <p:cNvPr id="23" name="Рисунок 22"/>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1460895" y="3011121"/>
            <a:ext cx="504825" cy="504825"/>
          </a:xfrm>
          <a:prstGeom prst="rect">
            <a:avLst/>
          </a:prstGeom>
        </p:spPr>
      </p:pic>
    </p:spTree>
    <p:extLst>
      <p:ext uri="{BB962C8B-B14F-4D97-AF65-F5344CB8AC3E}">
        <p14:creationId xmlns:p14="http://schemas.microsoft.com/office/powerpoint/2010/main" val="3570019491"/>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showMasterSp="0" preserve="1" userDrawn="1">
  <p:cSld name="2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0800000">
            <a:off x="7069465" y="3401933"/>
            <a:ext cx="5122535" cy="3460557"/>
          </a:xfrm>
          <a:prstGeom prst="rect">
            <a:avLst/>
          </a:prstGeom>
        </p:spPr>
      </p:pic>
      <p:pic>
        <p:nvPicPr>
          <p:cNvPr id="9" name="Рисунок 8"/>
          <p:cNvPicPr>
            <a:picLocks noChangeAspect="1"/>
          </p:cNvPicPr>
          <p:nvPr userDrawn="1"/>
        </p:nvPicPr>
        <p:blipFill rotWithShape="1">
          <a:blip r:embed="rId3" cstate="print">
            <a:extLst>
              <a:ext uri="{28A0092B-C50C-407E-A947-70E740481C1C}">
                <a14:useLocalDpi xmlns:a14="http://schemas.microsoft.com/office/drawing/2010/main" val="0"/>
              </a:ext>
            </a:extLst>
          </a:blip>
          <a:srcRect l="22845" b="33611"/>
          <a:stretch/>
        </p:blipFill>
        <p:spPr>
          <a:xfrm rot="10800000" flipH="1">
            <a:off x="1" y="0"/>
            <a:ext cx="6477014" cy="3420126"/>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96650" y="1454"/>
            <a:ext cx="895350" cy="757467"/>
          </a:xfrm>
          <a:prstGeom prst="rect">
            <a:avLst/>
          </a:prstGeom>
        </p:spPr>
      </p:pic>
      <p:pic>
        <p:nvPicPr>
          <p:cNvPr id="8" name="Рисунок 7"/>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9576986" y="4281249"/>
            <a:ext cx="2167339" cy="2023753"/>
          </a:xfrm>
          <a:prstGeom prst="rect">
            <a:avLst/>
          </a:prstGeom>
        </p:spPr>
      </p:pic>
      <p:pic>
        <p:nvPicPr>
          <p:cNvPr id="10" name="Рисунок 9"/>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8515166" y="589583"/>
            <a:ext cx="479821" cy="479821"/>
          </a:xfrm>
          <a:prstGeom prst="rect">
            <a:avLst/>
          </a:prstGeom>
        </p:spPr>
      </p:pic>
      <p:pic>
        <p:nvPicPr>
          <p:cNvPr id="21" name="Рисунок 20"/>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945921" y="5538980"/>
            <a:ext cx="4289653" cy="509992"/>
          </a:xfrm>
          <a:prstGeom prst="rect">
            <a:avLst/>
          </a:prstGeom>
        </p:spPr>
      </p:pic>
    </p:spTree>
    <p:extLst>
      <p:ext uri="{BB962C8B-B14F-4D97-AF65-F5344CB8AC3E}">
        <p14:creationId xmlns:p14="http://schemas.microsoft.com/office/powerpoint/2010/main" val="3225474356"/>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showMasterSp="0" preserve="1" userDrawn="1">
  <p:cSld name="27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rotWithShape="1">
          <a:blip r:embed="rId2">
            <a:extLst>
              <a:ext uri="{28A0092B-C50C-407E-A947-70E740481C1C}">
                <a14:useLocalDpi xmlns:a14="http://schemas.microsoft.com/office/drawing/2010/main" val="0"/>
              </a:ext>
            </a:extLst>
          </a:blip>
          <a:srcRect l="26858"/>
          <a:stretch/>
        </p:blipFill>
        <p:spPr>
          <a:xfrm>
            <a:off x="0" y="0"/>
            <a:ext cx="7810336" cy="6856546"/>
          </a:xfrm>
          <a:prstGeom prst="rect">
            <a:avLst/>
          </a:prstGeom>
        </p:spPr>
      </p:pic>
      <p:pic>
        <p:nvPicPr>
          <p:cNvPr id="7" name="Рисунок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12.08.2026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8" name="Рисунок 1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96650" y="1454"/>
            <a:ext cx="895350" cy="757467"/>
          </a:xfrm>
          <a:prstGeom prst="rect">
            <a:avLst/>
          </a:prstGeom>
        </p:spPr>
      </p:pic>
      <p:pic>
        <p:nvPicPr>
          <p:cNvPr id="3" name="Рисунок 2"/>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27308" y="489858"/>
            <a:ext cx="953552" cy="1884218"/>
          </a:xfrm>
          <a:prstGeom prst="rect">
            <a:avLst/>
          </a:prstGeom>
        </p:spPr>
      </p:pic>
      <p:pic>
        <p:nvPicPr>
          <p:cNvPr id="13" name="Рисунок 12"/>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618259" y="2508757"/>
            <a:ext cx="1771650" cy="210630"/>
          </a:xfrm>
          <a:prstGeom prst="rect">
            <a:avLst/>
          </a:prstGeom>
        </p:spPr>
      </p:pic>
      <p:pic>
        <p:nvPicPr>
          <p:cNvPr id="15" name="Рисунок 14"/>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16200000">
            <a:off x="10179243" y="3035913"/>
            <a:ext cx="2873086" cy="1152427"/>
          </a:xfrm>
          <a:prstGeom prst="rect">
            <a:avLst/>
          </a:prstGeom>
        </p:spPr>
      </p:pic>
      <p:pic>
        <p:nvPicPr>
          <p:cNvPr id="20" name="Рисунок 19"/>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8452570" y="2174169"/>
            <a:ext cx="2905845" cy="4683832"/>
          </a:xfrm>
          <a:prstGeom prst="rect">
            <a:avLst/>
          </a:prstGeom>
        </p:spPr>
      </p:pic>
      <p:pic>
        <p:nvPicPr>
          <p:cNvPr id="21" name="Рисунок 20"/>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3749002" y="5934162"/>
            <a:ext cx="4367314" cy="334827"/>
          </a:xfrm>
          <a:prstGeom prst="rect">
            <a:avLst/>
          </a:prstGeom>
        </p:spPr>
      </p:pic>
    </p:spTree>
    <p:extLst>
      <p:ext uri="{BB962C8B-B14F-4D97-AF65-F5344CB8AC3E}">
        <p14:creationId xmlns:p14="http://schemas.microsoft.com/office/powerpoint/2010/main" val="202385476"/>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showMasterSp="0" preserve="1" userDrawn="1">
  <p:cSld name="Table_slide_orange">
    <p:spTree>
      <p:nvGrpSpPr>
        <p:cNvPr id="1" name=""/>
        <p:cNvGrpSpPr/>
        <p:nvPr/>
      </p:nvGrpSpPr>
      <p:grpSpPr>
        <a:xfrm>
          <a:off x="0" y="0"/>
          <a:ext cx="0" cy="0"/>
          <a:chOff x="0" y="0"/>
          <a:chExt cx="0" cy="0"/>
        </a:xfrm>
      </p:grpSpPr>
      <p:pic>
        <p:nvPicPr>
          <p:cNvPr id="9" name="Рисунок 8"/>
          <p:cNvPicPr>
            <a:picLocks noChangeAspect="1"/>
          </p:cNvPicPr>
          <p:nvPr userDrawn="1"/>
        </p:nvPicPr>
        <p:blipFill rotWithShape="1">
          <a:blip r:embed="rId2" cstate="print">
            <a:extLst>
              <a:ext uri="{28A0092B-C50C-407E-A947-70E740481C1C}">
                <a14:useLocalDpi xmlns:a14="http://schemas.microsoft.com/office/drawing/2010/main" val="0"/>
              </a:ext>
            </a:extLst>
          </a:blip>
          <a:srcRect r="44462"/>
          <a:stretch/>
        </p:blipFill>
        <p:spPr>
          <a:xfrm>
            <a:off x="9691991" y="2291422"/>
            <a:ext cx="2500009" cy="2762401"/>
          </a:xfrm>
          <a:prstGeom prst="rect">
            <a:avLst/>
          </a:prstGeom>
        </p:spPr>
      </p:pic>
      <p:pic>
        <p:nvPicPr>
          <p:cNvPr id="3" name="Рисунок 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10800000">
            <a:off x="0" y="0"/>
            <a:ext cx="5437762" cy="2468744"/>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96650" y="1454"/>
            <a:ext cx="895350" cy="757467"/>
          </a:xfrm>
          <a:prstGeom prst="rect">
            <a:avLst/>
          </a:prstGeom>
        </p:spPr>
      </p:pic>
      <p:pic>
        <p:nvPicPr>
          <p:cNvPr id="2" name="Рисунок 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0" y="3891573"/>
            <a:ext cx="1399137" cy="2976664"/>
          </a:xfrm>
          <a:prstGeom prst="rect">
            <a:avLst/>
          </a:prstGeom>
        </p:spPr>
      </p:pic>
      <p:pic>
        <p:nvPicPr>
          <p:cNvPr id="10" name="Рисунок 9"/>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4379270" y="6093118"/>
            <a:ext cx="3433459" cy="263232"/>
          </a:xfrm>
          <a:prstGeom prst="rect">
            <a:avLst/>
          </a:prstGeom>
        </p:spPr>
      </p:pic>
      <p:pic>
        <p:nvPicPr>
          <p:cNvPr id="11" name="Рисунок 10"/>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1370632" y="1730702"/>
            <a:ext cx="747385" cy="1476086"/>
          </a:xfrm>
          <a:prstGeom prst="rect">
            <a:avLst/>
          </a:prstGeom>
        </p:spPr>
      </p:pic>
    </p:spTree>
    <p:extLst>
      <p:ext uri="{BB962C8B-B14F-4D97-AF65-F5344CB8AC3E}">
        <p14:creationId xmlns:p14="http://schemas.microsoft.com/office/powerpoint/2010/main" val="986545806"/>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showMasterSp="0" preserve="1" userDrawn="1">
  <p:cSld name="bullet_points_orange">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5400000" flipH="1">
            <a:off x="917382" y="-917381"/>
            <a:ext cx="2289621" cy="4124382"/>
          </a:xfrm>
          <a:prstGeom prst="rect">
            <a:avLst/>
          </a:prstGeom>
        </p:spPr>
      </p:pic>
      <p:pic>
        <p:nvPicPr>
          <p:cNvPr id="3" name="Рисунок 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429813" y="4703591"/>
            <a:ext cx="4767943" cy="2164646"/>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677DD9B-16CA-464A-A3D4-4D175F1ACCD1}" type="datetimeFigureOut">
              <a:rPr lang="ru-RU" smtClean="0"/>
              <a:pPr/>
              <a:t>12.08.2026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464972" y="854730"/>
            <a:ext cx="921617" cy="1821115"/>
          </a:xfrm>
          <a:prstGeom prst="rect">
            <a:avLst/>
          </a:prstGeom>
        </p:spPr>
      </p:pic>
      <p:pic>
        <p:nvPicPr>
          <p:cNvPr id="18" name="Рисунок 17"/>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903490" y="4929562"/>
            <a:ext cx="1486403" cy="1387929"/>
          </a:xfrm>
          <a:prstGeom prst="rect">
            <a:avLst/>
          </a:prstGeom>
        </p:spPr>
      </p:pic>
    </p:spTree>
    <p:extLst>
      <p:ext uri="{BB962C8B-B14F-4D97-AF65-F5344CB8AC3E}">
        <p14:creationId xmlns:p14="http://schemas.microsoft.com/office/powerpoint/2010/main" val="2426751884"/>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958672" y="0"/>
            <a:ext cx="2767693" cy="615404"/>
          </a:xfrm>
          <a:prstGeom prst="rect">
            <a:avLst/>
          </a:prstGeom>
        </p:spPr>
      </p:pic>
      <p:pic>
        <p:nvPicPr>
          <p:cNvPr id="11" name="Рисунок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 y="1975756"/>
            <a:ext cx="4344992" cy="4882243"/>
          </a:xfrm>
          <a:prstGeom prst="rect">
            <a:avLst/>
          </a:prstGeom>
        </p:spPr>
      </p:pic>
      <p:pic>
        <p:nvPicPr>
          <p:cNvPr id="8" name="Рисунок 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365125"/>
            <a:ext cx="12192000" cy="779463"/>
          </a:xfrm>
        </p:spPr>
        <p:txBody>
          <a:bodyPr/>
          <a:lstStyle>
            <a:lvl1pPr algn="ctr">
              <a:defRPr/>
            </a:lvl1pPr>
          </a:lstStyle>
          <a:p>
            <a:r>
              <a:rPr lang="da-DK" dirty="0"/>
              <a:t>Lorem ipsum dolor </a:t>
            </a:r>
            <a:endParaRPr lang="ru-RU" dirty="0"/>
          </a:p>
        </p:txBody>
      </p:sp>
      <p:sp>
        <p:nvSpPr>
          <p:cNvPr id="3" name="Объект 2"/>
          <p:cNvSpPr>
            <a:spLocks noGrp="1"/>
          </p:cNvSpPr>
          <p:nvPr>
            <p:ph sz="half" idx="1" hasCustomPrompt="1"/>
          </p:nvPr>
        </p:nvSpPr>
        <p:spPr>
          <a:xfrm>
            <a:off x="838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Объект 3"/>
          <p:cNvSpPr>
            <a:spLocks noGrp="1"/>
          </p:cNvSpPr>
          <p:nvPr>
            <p:ph sz="half" idx="2" hasCustomPrompt="1"/>
          </p:nvPr>
        </p:nvSpPr>
        <p:spPr>
          <a:xfrm>
            <a:off x="6172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Дата 4"/>
          <p:cNvSpPr>
            <a:spLocks noGrp="1"/>
          </p:cNvSpPr>
          <p:nvPr>
            <p:ph type="dt" sz="half" idx="10"/>
          </p:nvPr>
        </p:nvSpPr>
        <p:spPr/>
        <p:txBody>
          <a:bodyPr/>
          <a:lstStyle/>
          <a:p>
            <a:fld id="{0677DD9B-16CA-464A-A3D4-4D175F1ACCD1}" type="datetimeFigureOut">
              <a:rPr lang="ru-RU" smtClean="0"/>
              <a:t>12.08.2026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841792" y="1240320"/>
            <a:ext cx="330408" cy="330408"/>
          </a:xfrm>
          <a:prstGeom prst="rect">
            <a:avLst/>
          </a:prstGeom>
        </p:spPr>
      </p:pic>
      <p:pic>
        <p:nvPicPr>
          <p:cNvPr id="10" name="Рисунок 9"/>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224889" y="1330334"/>
            <a:ext cx="10058400" cy="138302"/>
          </a:xfrm>
          <a:prstGeom prst="rect">
            <a:avLst/>
          </a:prstGeom>
        </p:spPr>
      </p:pic>
      <p:pic>
        <p:nvPicPr>
          <p:cNvPr id="13" name="Рисунок 1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0" y="3747975"/>
            <a:ext cx="2233743" cy="2192791"/>
          </a:xfrm>
          <a:prstGeom prst="rect">
            <a:avLst/>
          </a:prstGeom>
        </p:spPr>
      </p:pic>
      <p:pic>
        <p:nvPicPr>
          <p:cNvPr id="14" name="Рисунок 13"/>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20832874" flipH="1">
            <a:off x="938553" y="4866917"/>
            <a:ext cx="1556017" cy="1616529"/>
          </a:xfrm>
          <a:prstGeom prst="rect">
            <a:avLst/>
          </a:prstGeom>
        </p:spPr>
      </p:pic>
      <p:pic>
        <p:nvPicPr>
          <p:cNvPr id="17" name="Рисунок 16"/>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794034" y="3469729"/>
            <a:ext cx="1265178" cy="2490107"/>
          </a:xfrm>
          <a:prstGeom prst="rect">
            <a:avLst/>
          </a:prstGeom>
        </p:spPr>
      </p:pic>
      <p:pic>
        <p:nvPicPr>
          <p:cNvPr id="18" name="Рисунок 17"/>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9680122" y="76215"/>
            <a:ext cx="751114" cy="751114"/>
          </a:xfrm>
          <a:prstGeom prst="rect">
            <a:avLst/>
          </a:prstGeom>
        </p:spPr>
      </p:pic>
    </p:spTree>
    <p:extLst>
      <p:ext uri="{BB962C8B-B14F-4D97-AF65-F5344CB8AC3E}">
        <p14:creationId xmlns:p14="http://schemas.microsoft.com/office/powerpoint/2010/main" val="1611299008"/>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176" y="1690688"/>
            <a:ext cx="2475652" cy="5167312"/>
          </a:xfrm>
          <a:prstGeom prst="rect">
            <a:avLst/>
          </a:prstGeom>
        </p:spPr>
      </p:pic>
      <p:pic>
        <p:nvPicPr>
          <p:cNvPr id="11" name="Рисунок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899924" y="0"/>
            <a:ext cx="2392152" cy="1044765"/>
          </a:xfrm>
          <a:prstGeom prst="rect">
            <a:avLst/>
          </a:prstGeom>
        </p:spPr>
      </p:pic>
      <p:pic>
        <p:nvPicPr>
          <p:cNvPr id="10" name="Рисунок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800100"/>
            <a:ext cx="10515600" cy="890588"/>
          </a:xfrm>
        </p:spPr>
        <p:txBody>
          <a:bodyPr/>
          <a:lstStyle>
            <a:lvl1pPr algn="ctr">
              <a:defRPr/>
            </a:lvl1pPr>
          </a:lstStyle>
          <a:p>
            <a:r>
              <a:rPr lang="en-US" dirty="0" err="1"/>
              <a:t>Lorem</a:t>
            </a:r>
            <a:r>
              <a:rPr lang="en-US" dirty="0"/>
              <a:t> </a:t>
            </a:r>
            <a:r>
              <a:rPr lang="en-US" dirty="0" err="1"/>
              <a:t>ipsum</a:t>
            </a:r>
            <a:r>
              <a:rPr lang="en-US" dirty="0"/>
              <a:t> dolor </a:t>
            </a:r>
            <a:endParaRPr lang="ru-RU" dirty="0"/>
          </a:p>
        </p:txBody>
      </p:sp>
      <p:sp>
        <p:nvSpPr>
          <p:cNvPr id="3" name="Текст 2"/>
          <p:cNvSpPr>
            <a:spLocks noGrp="1"/>
          </p:cNvSpPr>
          <p:nvPr>
            <p:ph type="body" idx="1" hasCustomPrompt="1"/>
          </p:nvPr>
        </p:nvSpPr>
        <p:spPr>
          <a:xfrm>
            <a:off x="839788" y="1844865"/>
            <a:ext cx="5157787" cy="504825"/>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4" name="Объект 3"/>
          <p:cNvSpPr>
            <a:spLocks noGrp="1"/>
          </p:cNvSpPr>
          <p:nvPr>
            <p:ph sz="half" idx="2" hasCustomPrompt="1"/>
          </p:nvPr>
        </p:nvSpPr>
        <p:spPr>
          <a:xfrm>
            <a:off x="839788" y="2645229"/>
            <a:ext cx="5157787"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Текст 4"/>
          <p:cNvSpPr>
            <a:spLocks noGrp="1"/>
          </p:cNvSpPr>
          <p:nvPr>
            <p:ph type="body" sz="quarter" idx="3" hasCustomPrompt="1"/>
          </p:nvPr>
        </p:nvSpPr>
        <p:spPr>
          <a:xfrm>
            <a:off x="6172200" y="1836738"/>
            <a:ext cx="5183188" cy="51295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6" name="Объект 5"/>
          <p:cNvSpPr>
            <a:spLocks noGrp="1"/>
          </p:cNvSpPr>
          <p:nvPr>
            <p:ph sz="quarter" idx="4" hasCustomPrompt="1"/>
          </p:nvPr>
        </p:nvSpPr>
        <p:spPr>
          <a:xfrm>
            <a:off x="6172200" y="2645229"/>
            <a:ext cx="5183188"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7" name="Дата 6"/>
          <p:cNvSpPr>
            <a:spLocks noGrp="1"/>
          </p:cNvSpPr>
          <p:nvPr>
            <p:ph type="dt" sz="half" idx="10"/>
          </p:nvPr>
        </p:nvSpPr>
        <p:spPr/>
        <p:txBody>
          <a:bodyPr/>
          <a:lstStyle/>
          <a:p>
            <a:fld id="{0677DD9B-16CA-464A-A3D4-4D175F1ACCD1}" type="datetimeFigureOut">
              <a:rPr lang="ru-RU" smtClean="0"/>
              <a:t>12.08.2026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flipV="1">
            <a:off x="1151164" y="5286489"/>
            <a:ext cx="4301613" cy="333375"/>
          </a:xfrm>
          <a:prstGeom prst="rect">
            <a:avLst/>
          </a:prstGeom>
        </p:spPr>
      </p:pic>
      <p:pic>
        <p:nvPicPr>
          <p:cNvPr id="13" name="Рисунок 12"/>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flipV="1">
            <a:off x="6733222" y="5286489"/>
            <a:ext cx="4301613" cy="333375"/>
          </a:xfrm>
          <a:prstGeom prst="rect">
            <a:avLst/>
          </a:prstGeom>
        </p:spPr>
      </p:pic>
      <p:pic>
        <p:nvPicPr>
          <p:cNvPr id="14" name="Рисунок 13"/>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V="1">
            <a:off x="0" y="1135877"/>
            <a:ext cx="2166257" cy="219033"/>
          </a:xfrm>
          <a:prstGeom prst="rect">
            <a:avLst/>
          </a:prstGeom>
        </p:spPr>
      </p:pic>
      <p:pic>
        <p:nvPicPr>
          <p:cNvPr id="15" name="Рисунок 14"/>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H="1" flipV="1">
            <a:off x="10025743" y="1135877"/>
            <a:ext cx="2166257" cy="219033"/>
          </a:xfrm>
          <a:prstGeom prst="rect">
            <a:avLst/>
          </a:prstGeom>
        </p:spPr>
      </p:pic>
      <p:pic>
        <p:nvPicPr>
          <p:cNvPr id="18" name="Рисунок 17"/>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4783590" y="4558958"/>
            <a:ext cx="2844800" cy="2121812"/>
          </a:xfrm>
          <a:prstGeom prst="rect">
            <a:avLst/>
          </a:prstGeom>
        </p:spPr>
      </p:pic>
      <p:pic>
        <p:nvPicPr>
          <p:cNvPr id="19" name="Рисунок 18"/>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419063" y="-94776"/>
            <a:ext cx="1761092" cy="1764827"/>
          </a:xfrm>
          <a:prstGeom prst="rect">
            <a:avLst/>
          </a:prstGeom>
        </p:spPr>
      </p:pic>
      <p:pic>
        <p:nvPicPr>
          <p:cNvPr id="20" name="Рисунок 19"/>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50369" y="4833257"/>
            <a:ext cx="2020458" cy="2024743"/>
          </a:xfrm>
          <a:prstGeom prst="rect">
            <a:avLst/>
          </a:prstGeom>
        </p:spPr>
      </p:pic>
    </p:spTree>
    <p:extLst>
      <p:ext uri="{BB962C8B-B14F-4D97-AF65-F5344CB8AC3E}">
        <p14:creationId xmlns:p14="http://schemas.microsoft.com/office/powerpoint/2010/main" val="2352236435"/>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grpSp>
        <p:nvGrpSpPr>
          <p:cNvPr id="16" name="Группа 15"/>
          <p:cNvGrpSpPr/>
          <p:nvPr userDrawn="1"/>
        </p:nvGrpSpPr>
        <p:grpSpPr>
          <a:xfrm>
            <a:off x="1662" y="0"/>
            <a:ext cx="12203414" cy="7137412"/>
            <a:chOff x="1662" y="0"/>
            <a:chExt cx="12203414" cy="7137412"/>
          </a:xfrm>
        </p:grpSpPr>
        <p:pic>
          <p:nvPicPr>
            <p:cNvPr id="7" name="Рисунок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8542" y="5514125"/>
              <a:ext cx="4214242" cy="1343875"/>
            </a:xfrm>
            <a:prstGeom prst="rect">
              <a:avLst/>
            </a:prstGeom>
          </p:spPr>
        </p:pic>
        <p:pic>
          <p:nvPicPr>
            <p:cNvPr id="8" name="Рисунок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715130" y="0"/>
              <a:ext cx="9485477" cy="6858000"/>
            </a:xfrm>
            <a:prstGeom prst="rect">
              <a:avLst/>
            </a:prstGeom>
          </p:spPr>
        </p:pic>
        <p:sp>
          <p:nvSpPr>
            <p:cNvPr id="9" name="TextBox 8"/>
            <p:cNvSpPr txBox="1"/>
            <p:nvPr userDrawn="1"/>
          </p:nvSpPr>
          <p:spPr>
            <a:xfrm>
              <a:off x="11632479" y="6374324"/>
              <a:ext cx="557934" cy="763088"/>
            </a:xfrm>
            <a:prstGeom prst="rect">
              <a:avLst/>
            </a:prstGeom>
            <a:noFill/>
          </p:spPr>
          <p:txBody>
            <a:bodyPr wrap="square" lIns="0" tIns="0" rIns="0" bIns="0" rtlCol="0">
              <a:noAutofit/>
            </a:bodyPr>
            <a:lstStyle/>
            <a:p>
              <a:pPr>
                <a:lnSpc>
                  <a:spcPct val="90000"/>
                </a:lnSpc>
                <a:spcAft>
                  <a:spcPts val="1000"/>
                </a:spcAft>
              </a:pPr>
              <a:r>
                <a:rPr lang="en-US" sz="2400" b="1" dirty="0">
                  <a:solidFill>
                    <a:schemeClr val="bg1"/>
                  </a:solidFill>
                  <a:latin typeface="Century Gothic" panose="020B0502020202020204" pitchFamily="34" charset="0"/>
                </a:rPr>
                <a:t>14</a:t>
              </a:r>
              <a:endParaRPr lang="ru-RU" sz="2400" b="1" dirty="0">
                <a:solidFill>
                  <a:schemeClr val="bg1"/>
                </a:solidFill>
                <a:latin typeface="Century Gothic" panose="020B0502020202020204" pitchFamily="34" charset="0"/>
              </a:endParaRPr>
            </a:p>
          </p:txBody>
        </p:sp>
        <p:pic>
          <p:nvPicPr>
            <p:cNvPr id="10" name="Рисунок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662" y="1344991"/>
              <a:ext cx="4716524" cy="5513009"/>
            </a:xfrm>
            <a:prstGeom prst="rect">
              <a:avLst/>
            </a:prstGeom>
          </p:spPr>
        </p:pic>
        <p:pic>
          <p:nvPicPr>
            <p:cNvPr id="11" name="Рисунок 10"/>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280880" y="0"/>
              <a:ext cx="8301547" cy="6858000"/>
            </a:xfrm>
            <a:prstGeom prst="rect">
              <a:avLst/>
            </a:prstGeom>
          </p:spPr>
        </p:pic>
        <p:pic>
          <p:nvPicPr>
            <p:cNvPr id="12" name="Рисунок 1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3802859" y="4014069"/>
              <a:ext cx="2046230" cy="2008716"/>
            </a:xfrm>
            <a:prstGeom prst="rect">
              <a:avLst/>
            </a:prstGeom>
          </p:spPr>
        </p:pic>
        <p:pic>
          <p:nvPicPr>
            <p:cNvPr id="13" name="Рисунок 12"/>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4281558" y="4593980"/>
              <a:ext cx="4762500" cy="247650"/>
            </a:xfrm>
            <a:prstGeom prst="rect">
              <a:avLst/>
            </a:prstGeom>
          </p:spPr>
        </p:pic>
        <p:pic>
          <p:nvPicPr>
            <p:cNvPr id="14" name="Рисунок 13"/>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662" y="620688"/>
              <a:ext cx="3280880" cy="853029"/>
            </a:xfrm>
            <a:prstGeom prst="rect">
              <a:avLst/>
            </a:prstGeom>
          </p:spPr>
        </p:pic>
        <p:pic>
          <p:nvPicPr>
            <p:cNvPr id="15" name="Рисунок 14"/>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9349030" y="1344991"/>
              <a:ext cx="2856046" cy="4262649"/>
            </a:xfrm>
            <a:prstGeom prst="rect">
              <a:avLst/>
            </a:prstGeom>
          </p:spPr>
        </p:pic>
      </p:grpSp>
      <p:pic>
        <p:nvPicPr>
          <p:cNvPr id="6" name="Рисунок 5"/>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930729" y="2680792"/>
            <a:ext cx="11259684"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12.08.2026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799782642"/>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showMasterSp="0" preserve="1" userDrawn="1">
  <p:cSld name="More_text_green">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3" name="Дата 2"/>
          <p:cNvSpPr>
            <a:spLocks noGrp="1"/>
          </p:cNvSpPr>
          <p:nvPr>
            <p:ph type="dt" sz="half" idx="10"/>
          </p:nvPr>
        </p:nvSpPr>
        <p:spPr/>
        <p:txBody>
          <a:bodyPr/>
          <a:lstStyle/>
          <a:p>
            <a:fld id="{0677DD9B-16CA-464A-A3D4-4D175F1ACCD1}" type="datetimeFigureOut">
              <a:rPr lang="ru-RU" smtClean="0"/>
              <a:t>12.08.2026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8" name="Рисунок 1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16200000">
            <a:off x="-1255138" y="4566010"/>
            <a:ext cx="3228040" cy="717764"/>
          </a:xfrm>
          <a:prstGeom prst="rect">
            <a:avLst/>
          </a:prstGeom>
        </p:spPr>
      </p:pic>
      <p:pic>
        <p:nvPicPr>
          <p:cNvPr id="19" name="Рисунок 1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rot="10800000">
            <a:off x="11026374" y="0"/>
            <a:ext cx="1165626" cy="2432957"/>
          </a:xfrm>
          <a:prstGeom prst="rect">
            <a:avLst/>
          </a:prstGeom>
        </p:spPr>
      </p:pic>
      <p:pic>
        <p:nvPicPr>
          <p:cNvPr id="20" name="Рисунок 19"/>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3639" y="3061607"/>
            <a:ext cx="745042" cy="731383"/>
          </a:xfrm>
          <a:prstGeom prst="rect">
            <a:avLst/>
          </a:prstGeom>
        </p:spPr>
      </p:pic>
      <p:pic>
        <p:nvPicPr>
          <p:cNvPr id="21" name="Рисунок 20"/>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rot="13509013">
            <a:off x="11647456" y="1216478"/>
            <a:ext cx="261257" cy="245582"/>
          </a:xfrm>
          <a:prstGeom prst="rect">
            <a:avLst/>
          </a:prstGeom>
        </p:spPr>
      </p:pic>
      <p:pic>
        <p:nvPicPr>
          <p:cNvPr id="22" name="Рисунок 21"/>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944112" y="6101888"/>
            <a:ext cx="10058400" cy="138303"/>
          </a:xfrm>
          <a:prstGeom prst="rect">
            <a:avLst/>
          </a:prstGeom>
        </p:spPr>
      </p:pic>
    </p:spTree>
    <p:extLst>
      <p:ext uri="{BB962C8B-B14F-4D97-AF65-F5344CB8AC3E}">
        <p14:creationId xmlns:p14="http://schemas.microsoft.com/office/powerpoint/2010/main" val="128996575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bullet_points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rotWithShape="1">
          <a:blip r:embed="rId2" cstate="print">
            <a:extLst>
              <a:ext uri="{28A0092B-C50C-407E-A947-70E740481C1C}">
                <a14:useLocalDpi xmlns:a14="http://schemas.microsoft.com/office/drawing/2010/main" val="0"/>
              </a:ext>
            </a:extLst>
          </a:blip>
          <a:srcRect l="29233"/>
          <a:stretch/>
        </p:blipFill>
        <p:spPr>
          <a:xfrm>
            <a:off x="0" y="0"/>
            <a:ext cx="3895006" cy="6858000"/>
          </a:xfrm>
          <a:prstGeom prst="rect">
            <a:avLst/>
          </a:prstGeom>
        </p:spPr>
      </p:pic>
      <p:pic>
        <p:nvPicPr>
          <p:cNvPr id="21" name="Рисунок 20"/>
          <p:cNvPicPr>
            <a:picLocks noChangeAspect="1"/>
          </p:cNvPicPr>
          <p:nvPr userDrawn="1"/>
        </p:nvPicPr>
        <p:blipFill rotWithShape="1">
          <a:blip r:embed="rId3" cstate="print">
            <a:extLst>
              <a:ext uri="{28A0092B-C50C-407E-A947-70E740481C1C}">
                <a14:useLocalDpi xmlns:a14="http://schemas.microsoft.com/office/drawing/2010/main" val="0"/>
              </a:ext>
            </a:extLst>
          </a:blip>
          <a:srcRect r="55750"/>
          <a:stretch/>
        </p:blipFill>
        <p:spPr>
          <a:xfrm>
            <a:off x="11176132" y="2061256"/>
            <a:ext cx="1021624" cy="4711735"/>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tx1"/>
                </a:solidFill>
              </a:defRPr>
            </a:lvl1pPr>
          </a:lstStyle>
          <a:p>
            <a:fld id="{0677DD9B-16CA-464A-A3D4-4D175F1ACCD1}" type="datetimeFigureOut">
              <a:rPr lang="ru-RU" smtClean="0"/>
              <a:pPr/>
              <a:t>12.08.2026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313676" y="0"/>
            <a:ext cx="878324" cy="739549"/>
          </a:xfrm>
          <a:prstGeom prst="rect">
            <a:avLst/>
          </a:prstGeom>
        </p:spPr>
      </p:pic>
      <p:pic>
        <p:nvPicPr>
          <p:cNvPr id="14" name="Рисунок 13"/>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3276841" y="5708485"/>
            <a:ext cx="6841672" cy="273667"/>
          </a:xfrm>
          <a:prstGeom prst="rect">
            <a:avLst/>
          </a:prstGeom>
        </p:spPr>
      </p:pic>
      <p:pic>
        <p:nvPicPr>
          <p:cNvPr id="22" name="Рисунок 21"/>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322145" y="5510650"/>
            <a:ext cx="841026" cy="845698"/>
          </a:xfrm>
          <a:prstGeom prst="rect">
            <a:avLst/>
          </a:prstGeom>
        </p:spPr>
      </p:pic>
      <p:pic>
        <p:nvPicPr>
          <p:cNvPr id="33" name="Рисунок 32"/>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20635558" flipV="1">
            <a:off x="11592097" y="2836229"/>
            <a:ext cx="321481" cy="302192"/>
          </a:xfrm>
          <a:prstGeom prst="rect">
            <a:avLst/>
          </a:prstGeom>
        </p:spPr>
      </p:pic>
      <p:pic>
        <p:nvPicPr>
          <p:cNvPr id="34" name="Рисунок 33"/>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12752199" flipV="1">
            <a:off x="492111" y="218678"/>
            <a:ext cx="321481" cy="302192"/>
          </a:xfrm>
          <a:prstGeom prst="rect">
            <a:avLst/>
          </a:prstGeom>
        </p:spPr>
      </p:pic>
      <p:sp>
        <p:nvSpPr>
          <p:cNvPr id="39" name="Текст 38"/>
          <p:cNvSpPr>
            <a:spLocks noGrp="1"/>
          </p:cNvSpPr>
          <p:nvPr>
            <p:ph type="body" sz="quarter" idx="17" hasCustomPrompt="1"/>
          </p:nvPr>
        </p:nvSpPr>
        <p:spPr>
          <a:xfrm>
            <a:off x="1851559" y="132372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4" name="Текст 38"/>
          <p:cNvSpPr>
            <a:spLocks noGrp="1"/>
          </p:cNvSpPr>
          <p:nvPr>
            <p:ph type="body" sz="quarter" idx="19" hasCustomPrompt="1"/>
          </p:nvPr>
        </p:nvSpPr>
        <p:spPr>
          <a:xfrm>
            <a:off x="1851559" y="320561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5" name="Текст 38"/>
          <p:cNvSpPr>
            <a:spLocks noGrp="1"/>
          </p:cNvSpPr>
          <p:nvPr>
            <p:ph type="body" sz="quarter" idx="20" hasCustomPrompt="1"/>
          </p:nvPr>
        </p:nvSpPr>
        <p:spPr>
          <a:xfrm>
            <a:off x="1851559" y="4112708"/>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Tree>
    <p:extLst>
      <p:ext uri="{BB962C8B-B14F-4D97-AF65-F5344CB8AC3E}">
        <p14:creationId xmlns:p14="http://schemas.microsoft.com/office/powerpoint/2010/main" val="1594259585"/>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showMasterSp="0" preserve="1" userDrawn="1">
  <p:cSld name="1_bullet_points_orange">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H="1">
            <a:off x="8542137" y="1683882"/>
            <a:ext cx="3646161" cy="5184355"/>
          </a:xfrm>
          <a:prstGeom prst="rect">
            <a:avLst/>
          </a:prstGeom>
        </p:spPr>
      </p:pic>
      <p:pic>
        <p:nvPicPr>
          <p:cNvPr id="2" name="Рисунок 1"/>
          <p:cNvPicPr>
            <a:picLocks noChangeAspect="1"/>
          </p:cNvPicPr>
          <p:nvPr userDrawn="1"/>
        </p:nvPicPr>
        <p:blipFill rotWithShape="1">
          <a:blip r:embed="rId3">
            <a:extLst>
              <a:ext uri="{28A0092B-C50C-407E-A947-70E740481C1C}">
                <a14:useLocalDpi xmlns:a14="http://schemas.microsoft.com/office/drawing/2010/main" val="0"/>
              </a:ext>
            </a:extLst>
          </a:blip>
          <a:srcRect l="40196"/>
          <a:stretch/>
        </p:blipFill>
        <p:spPr>
          <a:xfrm>
            <a:off x="0" y="0"/>
            <a:ext cx="2676825" cy="6868237"/>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677DD9B-16CA-464A-A3D4-4D175F1ACCD1}" type="datetimeFigureOut">
              <a:rPr lang="ru-RU" smtClean="0"/>
              <a:pPr/>
              <a:t>12.08.2026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91223" y="3580588"/>
            <a:ext cx="1469114" cy="1442181"/>
          </a:xfrm>
          <a:prstGeom prst="rect">
            <a:avLst/>
          </a:prstGeom>
        </p:spPr>
      </p:pic>
      <p:pic>
        <p:nvPicPr>
          <p:cNvPr id="10" name="Рисунок 9"/>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3412672" y="5480877"/>
            <a:ext cx="5502728" cy="426461"/>
          </a:xfrm>
          <a:prstGeom prst="rect">
            <a:avLst/>
          </a:prstGeom>
        </p:spPr>
      </p:pic>
      <p:pic>
        <p:nvPicPr>
          <p:cNvPr id="12" name="Рисунок 11"/>
          <p:cNvPicPr>
            <a:picLocks noChangeAspect="1"/>
          </p:cNvPicPr>
          <p:nvPr userDrawn="1"/>
        </p:nvPicPr>
        <p:blipFill rotWithShape="1">
          <a:blip r:embed="rId7" cstate="print">
            <a:extLst>
              <a:ext uri="{28A0092B-C50C-407E-A947-70E740481C1C}">
                <a14:useLocalDpi xmlns:a14="http://schemas.microsoft.com/office/drawing/2010/main" val="0"/>
              </a:ext>
            </a:extLst>
          </a:blip>
          <a:srcRect t="52060"/>
          <a:stretch/>
        </p:blipFill>
        <p:spPr>
          <a:xfrm>
            <a:off x="9312208" y="-7790"/>
            <a:ext cx="2419661" cy="1162436"/>
          </a:xfrm>
          <a:prstGeom prst="rect">
            <a:avLst/>
          </a:prstGeom>
        </p:spPr>
      </p:pic>
      <p:pic>
        <p:nvPicPr>
          <p:cNvPr id="13" name="Рисунок 12"/>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2732146">
            <a:off x="1071856" y="4648048"/>
            <a:ext cx="883356" cy="965214"/>
          </a:xfrm>
          <a:prstGeom prst="rect">
            <a:avLst/>
          </a:prstGeom>
        </p:spPr>
      </p:pic>
      <p:pic>
        <p:nvPicPr>
          <p:cNvPr id="21" name="Рисунок 20"/>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rot="10800000">
            <a:off x="10796628" y="432393"/>
            <a:ext cx="1267035" cy="1384447"/>
          </a:xfrm>
          <a:prstGeom prst="rect">
            <a:avLst/>
          </a:prstGeom>
        </p:spPr>
      </p:pic>
    </p:spTree>
    <p:extLst>
      <p:ext uri="{BB962C8B-B14F-4D97-AF65-F5344CB8AC3E}">
        <p14:creationId xmlns:p14="http://schemas.microsoft.com/office/powerpoint/2010/main" val="2287802278"/>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showMasterSp="0" type="titleOnly" preserve="1">
  <p:cSld name="3_Только заголовок">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H="1">
            <a:off x="5963211" y="0"/>
            <a:ext cx="6234545" cy="6858000"/>
          </a:xfrm>
          <a:prstGeom prst="rect">
            <a:avLst/>
          </a:prstGeom>
        </p:spPr>
      </p:pic>
      <p:pic>
        <p:nvPicPr>
          <p:cNvPr id="18" name="Рисунок 1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6234545" cy="6858000"/>
          </a:xfrm>
          <a:prstGeom prst="rect">
            <a:avLst/>
          </a:prstGeom>
        </p:spPr>
      </p:pic>
      <p:pic>
        <p:nvPicPr>
          <p:cNvPr id="6" name="Рисунок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12.08.2026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714750" y="4638614"/>
            <a:ext cx="4762500" cy="247650"/>
          </a:xfrm>
          <a:prstGeom prst="rect">
            <a:avLst/>
          </a:prstGeom>
        </p:spPr>
      </p:pic>
      <p:pic>
        <p:nvPicPr>
          <p:cNvPr id="22" name="Рисунок 21"/>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728173" y="781667"/>
            <a:ext cx="2049912" cy="1528940"/>
          </a:xfrm>
          <a:prstGeom prst="rect">
            <a:avLst/>
          </a:prstGeom>
        </p:spPr>
      </p:pic>
      <p:pic>
        <p:nvPicPr>
          <p:cNvPr id="24" name="Рисунок 23"/>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rot="2753768">
            <a:off x="2613168" y="2819398"/>
            <a:ext cx="1217239" cy="1330036"/>
          </a:xfrm>
          <a:prstGeom prst="rect">
            <a:avLst/>
          </a:prstGeom>
        </p:spPr>
      </p:pic>
      <p:pic>
        <p:nvPicPr>
          <p:cNvPr id="25" name="Рисунок 24"/>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flipH="1">
            <a:off x="6774727" y="3365255"/>
            <a:ext cx="3485354" cy="3492745"/>
          </a:xfrm>
          <a:prstGeom prst="rect">
            <a:avLst/>
          </a:prstGeom>
        </p:spPr>
      </p:pic>
      <p:pic>
        <p:nvPicPr>
          <p:cNvPr id="26" name="Рисунок 25"/>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9284770" y="2089915"/>
            <a:ext cx="1526459" cy="1498474"/>
          </a:xfrm>
          <a:prstGeom prst="rect">
            <a:avLst/>
          </a:prstGeom>
        </p:spPr>
      </p:pic>
      <p:pic>
        <p:nvPicPr>
          <p:cNvPr id="27" name="Рисунок 26"/>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rot="2432630">
            <a:off x="60942" y="3700067"/>
            <a:ext cx="2393137" cy="2519758"/>
          </a:xfrm>
          <a:prstGeom prst="rect">
            <a:avLst/>
          </a:prstGeom>
        </p:spPr>
      </p:pic>
      <p:pic>
        <p:nvPicPr>
          <p:cNvPr id="23" name="Рисунок 22"/>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91171" y="219861"/>
            <a:ext cx="3171808" cy="5436172"/>
          </a:xfrm>
          <a:prstGeom prst="rect">
            <a:avLst/>
          </a:prstGeom>
        </p:spPr>
      </p:pic>
      <p:pic>
        <p:nvPicPr>
          <p:cNvPr id="28" name="Рисунок 27"/>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rot="5400000" flipV="1">
            <a:off x="5259153" y="796258"/>
            <a:ext cx="1771650" cy="179134"/>
          </a:xfrm>
          <a:prstGeom prst="rect">
            <a:avLst/>
          </a:prstGeom>
        </p:spPr>
      </p:pic>
      <p:pic>
        <p:nvPicPr>
          <p:cNvPr id="29" name="Рисунок 28"/>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9728173" y="244303"/>
            <a:ext cx="293061" cy="293061"/>
          </a:xfrm>
          <a:prstGeom prst="rect">
            <a:avLst/>
          </a:prstGeom>
        </p:spPr>
      </p:pic>
      <p:pic>
        <p:nvPicPr>
          <p:cNvPr id="30" name="Рисунок 29"/>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3109313" y="5902441"/>
            <a:ext cx="293061" cy="293061"/>
          </a:xfrm>
          <a:prstGeom prst="rect">
            <a:avLst/>
          </a:prstGeom>
        </p:spPr>
      </p:pic>
      <p:pic>
        <p:nvPicPr>
          <p:cNvPr id="31" name="Рисунок 30"/>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412377" y="302507"/>
            <a:ext cx="293061" cy="293061"/>
          </a:xfrm>
          <a:prstGeom prst="rect">
            <a:avLst/>
          </a:prstGeom>
        </p:spPr>
      </p:pic>
      <p:pic>
        <p:nvPicPr>
          <p:cNvPr id="32" name="Рисунок 31"/>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97353" y="3365255"/>
            <a:ext cx="425845" cy="425845"/>
          </a:xfrm>
          <a:prstGeom prst="rect">
            <a:avLst/>
          </a:prstGeom>
        </p:spPr>
      </p:pic>
      <p:pic>
        <p:nvPicPr>
          <p:cNvPr id="34" name="Рисунок 33"/>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1497371" y="281212"/>
            <a:ext cx="425845" cy="425845"/>
          </a:xfrm>
          <a:prstGeom prst="rect">
            <a:avLst/>
          </a:prstGeom>
        </p:spPr>
      </p:pic>
    </p:spTree>
    <p:extLst>
      <p:ext uri="{BB962C8B-B14F-4D97-AF65-F5344CB8AC3E}">
        <p14:creationId xmlns:p14="http://schemas.microsoft.com/office/powerpoint/2010/main" val="689427603"/>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showMasterSp="0" type="titleOnly" preserve="1">
  <p:cSld name="4_Только заголовок">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721" y="-4824"/>
            <a:ext cx="4208232" cy="3633107"/>
          </a:xfrm>
          <a:prstGeom prst="rect">
            <a:avLst/>
          </a:prstGeom>
        </p:spPr>
      </p:pic>
      <p:pic>
        <p:nvPicPr>
          <p:cNvPr id="11" name="Рисунок 10"/>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870976" y="4919648"/>
            <a:ext cx="4463143" cy="223157"/>
          </a:xfrm>
          <a:prstGeom prst="rect">
            <a:avLst/>
          </a:prstGeom>
        </p:spPr>
      </p:pic>
      <p:pic>
        <p:nvPicPr>
          <p:cNvPr id="9" name="Рисунок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876170" y="1589976"/>
            <a:ext cx="8452757" cy="2625637"/>
          </a:xfrm>
          <a:prstGeom prst="rect">
            <a:avLst/>
          </a:prstGeom>
        </p:spPr>
      </p:pic>
      <p:pic>
        <p:nvPicPr>
          <p:cNvPr id="8" name="Рисунок 7"/>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516826" y="-4824"/>
            <a:ext cx="5675174" cy="6858000"/>
          </a:xfrm>
          <a:prstGeom prst="rect">
            <a:avLst/>
          </a:prstGeom>
        </p:spPr>
      </p:pic>
      <p:pic>
        <p:nvPicPr>
          <p:cNvPr id="6" name="Рисунок 5"/>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12.08.2026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7" name="Рисунок 6"/>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flipH="1">
            <a:off x="2721" y="2442748"/>
            <a:ext cx="4035879" cy="4415252"/>
          </a:xfrm>
          <a:prstGeom prst="rect">
            <a:avLst/>
          </a:prstGeom>
        </p:spPr>
      </p:pic>
      <p:pic>
        <p:nvPicPr>
          <p:cNvPr id="10" name="Рисунок 9"/>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480311" y="819166"/>
            <a:ext cx="476250" cy="447675"/>
          </a:xfrm>
          <a:prstGeom prst="rect">
            <a:avLst/>
          </a:prstGeom>
        </p:spPr>
      </p:pic>
      <p:pic>
        <p:nvPicPr>
          <p:cNvPr id="33" name="Рисунок 32"/>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19059666">
            <a:off x="10752610" y="493330"/>
            <a:ext cx="476250" cy="447675"/>
          </a:xfrm>
          <a:prstGeom prst="rect">
            <a:avLst/>
          </a:prstGeom>
        </p:spPr>
      </p:pic>
      <p:pic>
        <p:nvPicPr>
          <p:cNvPr id="35" name="Рисунок 34"/>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20020409">
            <a:off x="3595910" y="5758549"/>
            <a:ext cx="476250" cy="447675"/>
          </a:xfrm>
          <a:prstGeom prst="rect">
            <a:avLst/>
          </a:prstGeom>
        </p:spPr>
      </p:pic>
      <p:pic>
        <p:nvPicPr>
          <p:cNvPr id="12" name="Рисунок 11"/>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3030128" y="1069610"/>
            <a:ext cx="982421" cy="987879"/>
          </a:xfrm>
          <a:prstGeom prst="rect">
            <a:avLst/>
          </a:prstGeom>
        </p:spPr>
      </p:pic>
      <p:pic>
        <p:nvPicPr>
          <p:cNvPr id="36" name="Рисунок 35"/>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rot="17860171">
            <a:off x="9421231" y="5794673"/>
            <a:ext cx="982421" cy="987879"/>
          </a:xfrm>
          <a:prstGeom prst="rect">
            <a:avLst/>
          </a:prstGeom>
        </p:spPr>
      </p:pic>
      <p:pic>
        <p:nvPicPr>
          <p:cNvPr id="14" name="Рисунок 13"/>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5815499" y="5665000"/>
            <a:ext cx="4762500" cy="247650"/>
          </a:xfrm>
          <a:prstGeom prst="rect">
            <a:avLst/>
          </a:prstGeom>
        </p:spPr>
      </p:pic>
    </p:spTree>
    <p:extLst>
      <p:ext uri="{BB962C8B-B14F-4D97-AF65-F5344CB8AC3E}">
        <p14:creationId xmlns:p14="http://schemas.microsoft.com/office/powerpoint/2010/main" val="985274018"/>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showMasterSp="0" type="titleOnly" preserve="1">
  <p:cSld name="1_Только заголовок">
    <p:spTree>
      <p:nvGrpSpPr>
        <p:cNvPr id="1" name=""/>
        <p:cNvGrpSpPr/>
        <p:nvPr/>
      </p:nvGrpSpPr>
      <p:grpSpPr>
        <a:xfrm>
          <a:off x="0" y="0"/>
          <a:ext cx="0" cy="0"/>
          <a:chOff x="0" y="0"/>
          <a:chExt cx="0" cy="0"/>
        </a:xfrm>
      </p:grpSpPr>
      <p:grpSp>
        <p:nvGrpSpPr>
          <p:cNvPr id="31" name="Группа 30"/>
          <p:cNvGrpSpPr/>
          <p:nvPr userDrawn="1"/>
        </p:nvGrpSpPr>
        <p:grpSpPr>
          <a:xfrm>
            <a:off x="-3645" y="0"/>
            <a:ext cx="12194058" cy="6857999"/>
            <a:chOff x="-3645" y="0"/>
            <a:chExt cx="12194058" cy="6857999"/>
          </a:xfrm>
        </p:grpSpPr>
        <p:pic>
          <p:nvPicPr>
            <p:cNvPr id="17" name="Рисунок 1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79997" y="0"/>
              <a:ext cx="10058400" cy="6613398"/>
            </a:xfrm>
            <a:prstGeom prst="rect">
              <a:avLst/>
            </a:prstGeom>
          </p:spPr>
        </p:pic>
        <p:cxnSp>
          <p:nvCxnSpPr>
            <p:cNvPr id="18" name="Linie"/>
            <p:cNvCxnSpPr/>
            <p:nvPr userDrawn="1"/>
          </p:nvCxnSpPr>
          <p:spPr bwMode="gray">
            <a:xfrm>
              <a:off x="375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cxnSp>
          <p:nvCxnSpPr>
            <p:cNvPr id="19" name="Linie"/>
            <p:cNvCxnSpPr/>
            <p:nvPr userDrawn="1"/>
          </p:nvCxnSpPr>
          <p:spPr bwMode="gray">
            <a:xfrm>
              <a:off x="681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grpSp>
          <p:nvGrpSpPr>
            <p:cNvPr id="20" name="Quotation"/>
            <p:cNvGrpSpPr>
              <a:grpSpLocks noChangeAspect="1"/>
            </p:cNvGrpSpPr>
            <p:nvPr userDrawn="1"/>
          </p:nvGrpSpPr>
          <p:grpSpPr bwMode="gray">
            <a:xfrm>
              <a:off x="5771170" y="1357295"/>
              <a:ext cx="648072" cy="543406"/>
              <a:chOff x="537029" y="1572196"/>
              <a:chExt cx="1010860" cy="847602"/>
            </a:xfrm>
            <a:solidFill>
              <a:srgbClr val="083551"/>
            </a:solidFill>
          </p:grpSpPr>
          <p:sp>
            <p:nvSpPr>
              <p:cNvPr id="21" name="Apostrophe"/>
              <p:cNvSpPr/>
              <p:nvPr/>
            </p:nvSpPr>
            <p:spPr bwMode="gray">
              <a:xfrm>
                <a:off x="537029"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1" y="580653"/>
                    </a:cubicBezTo>
                    <a:lnTo>
                      <a:pt x="0" y="453991"/>
                    </a:lnTo>
                    <a:cubicBezTo>
                      <a:pt x="55029" y="428374"/>
                      <a:pt x="92862" y="402875"/>
                      <a:pt x="113498" y="377495"/>
                    </a:cubicBezTo>
                    <a:cubicBezTo>
                      <a:pt x="134134" y="352115"/>
                      <a:pt x="145638" y="322110"/>
                      <a:pt x="148010"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sp>
            <p:nvSpPr>
              <p:cNvPr id="22" name="Apostrophe"/>
              <p:cNvSpPr/>
              <p:nvPr/>
            </p:nvSpPr>
            <p:spPr bwMode="gray">
              <a:xfrm>
                <a:off x="1081091"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0" y="580653"/>
                    </a:cubicBezTo>
                    <a:lnTo>
                      <a:pt x="0" y="453991"/>
                    </a:lnTo>
                    <a:cubicBezTo>
                      <a:pt x="55029" y="428374"/>
                      <a:pt x="92861" y="402875"/>
                      <a:pt x="113497" y="377495"/>
                    </a:cubicBezTo>
                    <a:cubicBezTo>
                      <a:pt x="134133" y="352115"/>
                      <a:pt x="145637" y="322110"/>
                      <a:pt x="148009"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grpSp>
        <p:pic>
          <p:nvPicPr>
            <p:cNvPr id="23" name="Рисунок 2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189938" y="0"/>
              <a:ext cx="1000475" cy="842400"/>
            </a:xfrm>
            <a:prstGeom prst="rect">
              <a:avLst/>
            </a:prstGeom>
          </p:spPr>
        </p:pic>
        <p:pic>
          <p:nvPicPr>
            <p:cNvPr id="24" name="Рисунок 2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645" y="2828916"/>
              <a:ext cx="3290539" cy="4029083"/>
            </a:xfrm>
            <a:prstGeom prst="rect">
              <a:avLst/>
            </a:prstGeom>
          </p:spPr>
        </p:pic>
        <p:pic>
          <p:nvPicPr>
            <p:cNvPr id="25" name="Рисунок 24"/>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123835" y="922847"/>
              <a:ext cx="864096" cy="868896"/>
            </a:xfrm>
            <a:prstGeom prst="rect">
              <a:avLst/>
            </a:prstGeom>
          </p:spPr>
        </p:pic>
        <p:pic>
          <p:nvPicPr>
            <p:cNvPr id="26" name="Рисунок 25"/>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rot="18661869" flipH="1">
              <a:off x="1384363" y="73698"/>
              <a:ext cx="685654" cy="2316366"/>
            </a:xfrm>
            <a:prstGeom prst="rect">
              <a:avLst/>
            </a:prstGeom>
          </p:spPr>
        </p:pic>
        <p:pic>
          <p:nvPicPr>
            <p:cNvPr id="27" name="Рисунок 26"/>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299655" y="1892377"/>
              <a:ext cx="454572" cy="427298"/>
            </a:xfrm>
            <a:prstGeom prst="rect">
              <a:avLst/>
            </a:prstGeom>
          </p:spPr>
        </p:pic>
        <p:pic>
          <p:nvPicPr>
            <p:cNvPr id="28" name="Рисунок 27"/>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18569583">
              <a:off x="10143269" y="5805264"/>
              <a:ext cx="454572" cy="427298"/>
            </a:xfrm>
            <a:prstGeom prst="rect">
              <a:avLst/>
            </a:prstGeom>
          </p:spPr>
        </p:pic>
        <p:pic>
          <p:nvPicPr>
            <p:cNvPr id="29" name="Рисунок 28"/>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12041358">
              <a:off x="7319342" y="168829"/>
              <a:ext cx="454572" cy="427298"/>
            </a:xfrm>
            <a:prstGeom prst="rect">
              <a:avLst/>
            </a:prstGeom>
          </p:spPr>
        </p:pic>
        <p:pic>
          <p:nvPicPr>
            <p:cNvPr id="30" name="Рисунок 29"/>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505348" y="2828916"/>
              <a:ext cx="1586211" cy="1586211"/>
            </a:xfrm>
            <a:prstGeom prst="rect">
              <a:avLst/>
            </a:prstGeom>
          </p:spPr>
        </p:pic>
      </p:grpSp>
      <p:pic>
        <p:nvPicPr>
          <p:cNvPr id="6" name="Рисунок 5"/>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2176337" y="2122106"/>
            <a:ext cx="7947498" cy="2271779"/>
          </a:xfrm>
        </p:spPr>
        <p:txBody>
          <a:bodyPr/>
          <a:lstStyle>
            <a:lvl1pPr algn="ctr">
              <a:defRPr sz="2400"/>
            </a:lvl1pPr>
          </a:lstStyle>
          <a:p>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r>
              <a:rPr lang="en-US" dirty="0" err="1"/>
              <a:t>Ut</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12.08.2026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678366122"/>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showMasterSp="0" preserve="1" userDrawn="1">
  <p:cSld name="2_Только заголовок">
    <p:spTree>
      <p:nvGrpSpPr>
        <p:cNvPr id="1" name=""/>
        <p:cNvGrpSpPr/>
        <p:nvPr/>
      </p:nvGrpSpPr>
      <p:grpSpPr>
        <a:xfrm>
          <a:off x="0" y="0"/>
          <a:ext cx="0" cy="0"/>
          <a:chOff x="0" y="0"/>
          <a:chExt cx="0" cy="0"/>
        </a:xfrm>
      </p:grpSpPr>
      <p:grpSp>
        <p:nvGrpSpPr>
          <p:cNvPr id="9" name="Группа 8"/>
          <p:cNvGrpSpPr/>
          <p:nvPr userDrawn="1"/>
        </p:nvGrpSpPr>
        <p:grpSpPr>
          <a:xfrm>
            <a:off x="1773909" y="1035687"/>
            <a:ext cx="9793906" cy="5054351"/>
            <a:chOff x="1773909" y="1035687"/>
            <a:chExt cx="9793906" cy="5054351"/>
          </a:xfrm>
        </p:grpSpPr>
        <p:pic>
          <p:nvPicPr>
            <p:cNvPr id="35" name="Рисунок 3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5400000" flipH="1">
              <a:off x="8570619" y="3056386"/>
              <a:ext cx="1010782" cy="4981192"/>
            </a:xfrm>
            <a:prstGeom prst="rect">
              <a:avLst/>
            </a:prstGeom>
          </p:spPr>
        </p:pic>
        <p:pic>
          <p:nvPicPr>
            <p:cNvPr id="36" name="Рисунок 3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16200000">
              <a:off x="8571567" y="1731302"/>
              <a:ext cx="1010095" cy="4982400"/>
            </a:xfrm>
            <a:prstGeom prst="rect">
              <a:avLst/>
            </a:prstGeom>
          </p:spPr>
        </p:pic>
        <p:pic>
          <p:nvPicPr>
            <p:cNvPr id="37" name="Рисунок 36"/>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rot="5400000">
              <a:off x="8563375" y="399375"/>
              <a:ext cx="1025673" cy="4982400"/>
            </a:xfrm>
            <a:prstGeom prst="rect">
              <a:avLst/>
            </a:prstGeom>
          </p:spPr>
        </p:pic>
        <p:pic>
          <p:nvPicPr>
            <p:cNvPr id="38" name="Рисунок 37"/>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rot="5400000">
              <a:off x="8561805" y="-941509"/>
              <a:ext cx="1028008" cy="4982400"/>
            </a:xfrm>
            <a:prstGeom prst="rect">
              <a:avLst/>
            </a:prstGeom>
          </p:spPr>
        </p:pic>
        <p:pic>
          <p:nvPicPr>
            <p:cNvPr id="39" name="Рисунок 38"/>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2293817" y="5036673"/>
              <a:ext cx="1007721" cy="1020619"/>
            </a:xfrm>
            <a:prstGeom prst="rect">
              <a:avLst/>
            </a:prstGeom>
          </p:spPr>
        </p:pic>
        <p:pic>
          <p:nvPicPr>
            <p:cNvPr id="40" name="Рисунок 39"/>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flipH="1">
              <a:off x="3854030" y="5064725"/>
              <a:ext cx="80797" cy="1025313"/>
            </a:xfrm>
            <a:prstGeom prst="rect">
              <a:avLst/>
            </a:prstGeom>
          </p:spPr>
        </p:pic>
        <p:pic>
          <p:nvPicPr>
            <p:cNvPr id="41" name="Рисунок 40"/>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306194" y="1039204"/>
              <a:ext cx="982966" cy="982966"/>
            </a:xfrm>
            <a:prstGeom prst="rect">
              <a:avLst/>
            </a:prstGeom>
          </p:spPr>
        </p:pic>
        <p:pic>
          <p:nvPicPr>
            <p:cNvPr id="42" name="Рисунок 41"/>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304234" y="2365680"/>
              <a:ext cx="986886" cy="986886"/>
            </a:xfrm>
            <a:prstGeom prst="rect">
              <a:avLst/>
            </a:prstGeom>
          </p:spPr>
        </p:pic>
        <p:pic>
          <p:nvPicPr>
            <p:cNvPr id="43" name="Рисунок 42"/>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2292932" y="3701015"/>
              <a:ext cx="1009490" cy="1009490"/>
            </a:xfrm>
            <a:prstGeom prst="rect">
              <a:avLst/>
            </a:prstGeom>
          </p:spPr>
        </p:pic>
        <p:pic>
          <p:nvPicPr>
            <p:cNvPr id="44" name="Рисунок 4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853388" y="3692760"/>
              <a:ext cx="82080" cy="1026000"/>
            </a:xfrm>
            <a:prstGeom prst="rect">
              <a:avLst/>
            </a:prstGeom>
          </p:spPr>
        </p:pic>
        <p:pic>
          <p:nvPicPr>
            <p:cNvPr id="45" name="Рисунок 44"/>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854828" y="1035687"/>
              <a:ext cx="79200" cy="990000"/>
            </a:xfrm>
            <a:prstGeom prst="rect">
              <a:avLst/>
            </a:prstGeom>
          </p:spPr>
        </p:pic>
        <p:pic>
          <p:nvPicPr>
            <p:cNvPr id="46" name="Рисунок 45"/>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773909" y="1431007"/>
              <a:ext cx="310376" cy="2827527"/>
            </a:xfrm>
            <a:prstGeom prst="rect">
              <a:avLst/>
            </a:prstGeom>
          </p:spPr>
        </p:pic>
        <p:pic>
          <p:nvPicPr>
            <p:cNvPr id="47" name="Рисунок 46"/>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854828" y="2364123"/>
              <a:ext cx="79200" cy="990000"/>
            </a:xfrm>
            <a:prstGeom prst="rect">
              <a:avLst/>
            </a:prstGeom>
          </p:spPr>
        </p:pic>
      </p:grpSp>
      <p:grpSp>
        <p:nvGrpSpPr>
          <p:cNvPr id="8" name="Группа 7"/>
          <p:cNvGrpSpPr/>
          <p:nvPr userDrawn="1"/>
        </p:nvGrpSpPr>
        <p:grpSpPr>
          <a:xfrm>
            <a:off x="0" y="345746"/>
            <a:ext cx="12197756" cy="269562"/>
            <a:chOff x="0" y="345746"/>
            <a:chExt cx="12197756" cy="269562"/>
          </a:xfrm>
        </p:grpSpPr>
        <p:pic>
          <p:nvPicPr>
            <p:cNvPr id="33" name="Рисунок 32"/>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0" y="345746"/>
              <a:ext cx="2666000" cy="269562"/>
            </a:xfrm>
            <a:prstGeom prst="rect">
              <a:avLst/>
            </a:prstGeom>
          </p:spPr>
        </p:pic>
        <p:pic>
          <p:nvPicPr>
            <p:cNvPr id="34" name="Рисунок 33"/>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flipH="1">
              <a:off x="9531756" y="345746"/>
              <a:ext cx="2666000" cy="269562"/>
            </a:xfrm>
            <a:prstGeom prst="rect">
              <a:avLst/>
            </a:prstGeom>
          </p:spPr>
        </p:pic>
      </p:grpSp>
      <p:pic>
        <p:nvPicPr>
          <p:cNvPr id="32" name="Рисунок 31"/>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rot="10800000">
            <a:off x="5177281" y="6130057"/>
            <a:ext cx="1689259" cy="737779"/>
          </a:xfrm>
          <a:prstGeom prst="rect">
            <a:avLst/>
          </a:prstGeom>
        </p:spPr>
      </p:pic>
      <p:pic>
        <p:nvPicPr>
          <p:cNvPr id="6" name="Рисунок 5"/>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187780"/>
            <a:ext cx="12190413" cy="628650"/>
          </a:xfrm>
        </p:spPr>
        <p:txBody>
          <a:bodyPr/>
          <a:lstStyle>
            <a:lvl1pPr algn="ctr">
              <a:defRPr/>
            </a:lvl1pPr>
          </a:lstStyle>
          <a:p>
            <a:r>
              <a:rPr lang="da-DK" dirty="0"/>
              <a:t>Lorem ipsum dolor sit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12.08.2026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1" name="Текст 10"/>
          <p:cNvSpPr>
            <a:spLocks noGrp="1"/>
          </p:cNvSpPr>
          <p:nvPr>
            <p:ph type="body" sz="quarter" idx="13" hasCustomPrompt="1"/>
          </p:nvPr>
        </p:nvSpPr>
        <p:spPr>
          <a:xfrm>
            <a:off x="6767513" y="115093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8" name="Текст 10"/>
          <p:cNvSpPr>
            <a:spLocks noGrp="1"/>
          </p:cNvSpPr>
          <p:nvPr>
            <p:ph type="body" sz="quarter" idx="14" hasCustomPrompt="1"/>
          </p:nvPr>
        </p:nvSpPr>
        <p:spPr>
          <a:xfrm>
            <a:off x="6767512" y="253840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9" name="Текст 10"/>
          <p:cNvSpPr>
            <a:spLocks noGrp="1"/>
          </p:cNvSpPr>
          <p:nvPr>
            <p:ph type="body" sz="quarter" idx="15" hasCustomPrompt="1"/>
          </p:nvPr>
        </p:nvSpPr>
        <p:spPr>
          <a:xfrm>
            <a:off x="6767512" y="3838319"/>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0" name="Текст 10"/>
          <p:cNvSpPr>
            <a:spLocks noGrp="1"/>
          </p:cNvSpPr>
          <p:nvPr>
            <p:ph type="body" sz="quarter" idx="16" hasCustomPrompt="1"/>
          </p:nvPr>
        </p:nvSpPr>
        <p:spPr>
          <a:xfrm>
            <a:off x="6767511" y="5145150"/>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13" name="Текст 12"/>
          <p:cNvSpPr>
            <a:spLocks noGrp="1"/>
          </p:cNvSpPr>
          <p:nvPr>
            <p:ph type="body" sz="quarter" idx="17" hasCustomPrompt="1"/>
          </p:nvPr>
        </p:nvSpPr>
        <p:spPr>
          <a:xfrm>
            <a:off x="143356" y="2480271"/>
            <a:ext cx="1480518" cy="729000"/>
          </a:xfrm>
        </p:spPr>
        <p:txBody>
          <a:bodyPr>
            <a:noAutofit/>
          </a:bodyPr>
          <a:lstStyle>
            <a:lvl1pPr>
              <a:defRPr sz="1400" b="1"/>
            </a:lvl1pPr>
          </a:lstStyle>
          <a:p>
            <a:pPr lvl="0"/>
            <a:r>
              <a:rPr lang="da-DK" dirty="0"/>
              <a:t>Lorem ipsum dolor sit amet</a:t>
            </a:r>
            <a:endParaRPr lang="ru-RU" dirty="0"/>
          </a:p>
        </p:txBody>
      </p:sp>
      <p:sp>
        <p:nvSpPr>
          <p:cNvPr id="51" name="Текст 12"/>
          <p:cNvSpPr>
            <a:spLocks noGrp="1"/>
          </p:cNvSpPr>
          <p:nvPr>
            <p:ph type="body" sz="quarter" idx="18" hasCustomPrompt="1"/>
          </p:nvPr>
        </p:nvSpPr>
        <p:spPr>
          <a:xfrm>
            <a:off x="143356" y="5189146"/>
            <a:ext cx="1480518" cy="795276"/>
          </a:xfrm>
        </p:spPr>
        <p:txBody>
          <a:bodyPr>
            <a:normAutofit/>
          </a:bodyPr>
          <a:lstStyle>
            <a:lvl1pPr>
              <a:defRPr sz="1400" b="1"/>
            </a:lvl1pPr>
          </a:lstStyle>
          <a:p>
            <a:pPr lvl="0"/>
            <a:r>
              <a:rPr lang="da-DK" dirty="0"/>
              <a:t>Lorem ipsum dolor sit amet</a:t>
            </a:r>
            <a:endParaRPr lang="ru-RU" dirty="0"/>
          </a:p>
        </p:txBody>
      </p:sp>
      <p:sp>
        <p:nvSpPr>
          <p:cNvPr id="52" name="Текст 12"/>
          <p:cNvSpPr>
            <a:spLocks noGrp="1"/>
          </p:cNvSpPr>
          <p:nvPr>
            <p:ph type="body" sz="quarter" idx="19" hasCustomPrompt="1"/>
          </p:nvPr>
        </p:nvSpPr>
        <p:spPr>
          <a:xfrm>
            <a:off x="4455284" y="1198225"/>
            <a:ext cx="1480518" cy="729000"/>
          </a:xfrm>
        </p:spPr>
        <p:txBody>
          <a:bodyPr>
            <a:normAutofit/>
          </a:bodyPr>
          <a:lstStyle>
            <a:lvl1pPr>
              <a:defRPr sz="1400" b="1"/>
            </a:lvl1pPr>
          </a:lstStyle>
          <a:p>
            <a:pPr lvl="0"/>
            <a:r>
              <a:rPr lang="da-DK" dirty="0"/>
              <a:t>Lorem ipsum dolor sit amet</a:t>
            </a:r>
            <a:endParaRPr lang="ru-RU" dirty="0"/>
          </a:p>
        </p:txBody>
      </p:sp>
      <p:sp>
        <p:nvSpPr>
          <p:cNvPr id="53" name="Текст 12"/>
          <p:cNvSpPr>
            <a:spLocks noGrp="1"/>
          </p:cNvSpPr>
          <p:nvPr>
            <p:ph type="body" sz="quarter" idx="20" hasCustomPrompt="1"/>
          </p:nvPr>
        </p:nvSpPr>
        <p:spPr>
          <a:xfrm>
            <a:off x="4457804" y="2480270"/>
            <a:ext cx="1480518" cy="729000"/>
          </a:xfrm>
        </p:spPr>
        <p:txBody>
          <a:bodyPr>
            <a:normAutofit/>
          </a:bodyPr>
          <a:lstStyle>
            <a:lvl1pPr>
              <a:defRPr sz="1400" b="1"/>
            </a:lvl1pPr>
          </a:lstStyle>
          <a:p>
            <a:pPr lvl="0"/>
            <a:r>
              <a:rPr lang="da-DK" dirty="0"/>
              <a:t>Lorem ipsum dolor sit amet</a:t>
            </a:r>
            <a:endParaRPr lang="ru-RU" dirty="0"/>
          </a:p>
        </p:txBody>
      </p:sp>
      <p:sp>
        <p:nvSpPr>
          <p:cNvPr id="54" name="Текст 12"/>
          <p:cNvSpPr>
            <a:spLocks noGrp="1"/>
          </p:cNvSpPr>
          <p:nvPr>
            <p:ph type="body" sz="quarter" idx="21" hasCustomPrompt="1"/>
          </p:nvPr>
        </p:nvSpPr>
        <p:spPr>
          <a:xfrm>
            <a:off x="4455284" y="3791491"/>
            <a:ext cx="1480518" cy="729000"/>
          </a:xfrm>
        </p:spPr>
        <p:txBody>
          <a:bodyPr>
            <a:normAutofit/>
          </a:bodyPr>
          <a:lstStyle>
            <a:lvl1pPr>
              <a:defRPr sz="1400" b="1"/>
            </a:lvl1pPr>
          </a:lstStyle>
          <a:p>
            <a:pPr lvl="0"/>
            <a:r>
              <a:rPr lang="da-DK" dirty="0"/>
              <a:t>Lorem ipsum dolor sit amet</a:t>
            </a:r>
            <a:endParaRPr lang="ru-RU" dirty="0"/>
          </a:p>
        </p:txBody>
      </p:sp>
      <p:sp>
        <p:nvSpPr>
          <p:cNvPr id="55" name="Текст 12"/>
          <p:cNvSpPr>
            <a:spLocks noGrp="1"/>
          </p:cNvSpPr>
          <p:nvPr>
            <p:ph type="body" sz="quarter" idx="22" hasCustomPrompt="1"/>
          </p:nvPr>
        </p:nvSpPr>
        <p:spPr>
          <a:xfrm>
            <a:off x="4455284" y="5192437"/>
            <a:ext cx="1480518" cy="729000"/>
          </a:xfrm>
        </p:spPr>
        <p:txBody>
          <a:bodyPr>
            <a:normAutofit/>
          </a:bodyPr>
          <a:lstStyle>
            <a:lvl1pPr>
              <a:defRPr sz="1400" b="1"/>
            </a:lvl1pPr>
          </a:lstStyle>
          <a:p>
            <a:pPr lvl="0"/>
            <a:r>
              <a:rPr lang="da-DK" dirty="0"/>
              <a:t>Lorem ipsum dolor sit amet</a:t>
            </a:r>
            <a:endParaRPr lang="ru-RU" dirty="0"/>
          </a:p>
        </p:txBody>
      </p:sp>
    </p:spTree>
    <p:extLst>
      <p:ext uri="{BB962C8B-B14F-4D97-AF65-F5344CB8AC3E}">
        <p14:creationId xmlns:p14="http://schemas.microsoft.com/office/powerpoint/2010/main" val="2910745090"/>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grpSp>
        <p:nvGrpSpPr>
          <p:cNvPr id="14" name="Группа 13"/>
          <p:cNvGrpSpPr/>
          <p:nvPr userDrawn="1"/>
        </p:nvGrpSpPr>
        <p:grpSpPr>
          <a:xfrm>
            <a:off x="0" y="-17325"/>
            <a:ext cx="10997251" cy="6867251"/>
            <a:chOff x="0" y="-17325"/>
            <a:chExt cx="10997251" cy="6867251"/>
          </a:xfrm>
        </p:grpSpPr>
        <p:pic>
          <p:nvPicPr>
            <p:cNvPr id="6" name="Рисунок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88570" y="5044014"/>
              <a:ext cx="4502274" cy="1805912"/>
            </a:xfrm>
            <a:prstGeom prst="rect">
              <a:avLst/>
            </a:prstGeom>
          </p:spPr>
        </p:pic>
        <p:pic>
          <p:nvPicPr>
            <p:cNvPr id="7" name="Рисунок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454678" y="4221088"/>
              <a:ext cx="970057" cy="1916832"/>
            </a:xfrm>
            <a:prstGeom prst="rect">
              <a:avLst/>
            </a:prstGeom>
          </p:spPr>
        </p:pic>
        <p:pic>
          <p:nvPicPr>
            <p:cNvPr id="8" name="Рисунок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843178" y="2996952"/>
              <a:ext cx="249746" cy="249746"/>
            </a:xfrm>
            <a:prstGeom prst="rect">
              <a:avLst/>
            </a:prstGeom>
          </p:spPr>
        </p:pic>
        <p:pic>
          <p:nvPicPr>
            <p:cNvPr id="9" name="Рисунок 8"/>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38851" y="6505690"/>
              <a:ext cx="10058400" cy="138302"/>
            </a:xfrm>
            <a:prstGeom prst="rect">
              <a:avLst/>
            </a:prstGeom>
          </p:spPr>
        </p:pic>
        <p:pic>
          <p:nvPicPr>
            <p:cNvPr id="10" name="Рисунок 9"/>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0" y="3636950"/>
              <a:ext cx="1510212" cy="3212976"/>
            </a:xfrm>
            <a:prstGeom prst="rect">
              <a:avLst/>
            </a:prstGeom>
          </p:spPr>
        </p:pic>
        <p:pic>
          <p:nvPicPr>
            <p:cNvPr id="11" name="Рисунок 10"/>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4563008" y="-17325"/>
              <a:ext cx="2810086" cy="858637"/>
            </a:xfrm>
            <a:prstGeom prst="rect">
              <a:avLst/>
            </a:prstGeom>
          </p:spPr>
        </p:pic>
      </p:grpSp>
      <p:pic>
        <p:nvPicPr>
          <p:cNvPr id="5" name="Рисунок 4"/>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12.08.2026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4115680954"/>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showMasterSp="0" preserve="1" userDrawn="1">
  <p:cSld name="Agenda-01">
    <p:spTree>
      <p:nvGrpSpPr>
        <p:cNvPr id="1" name=""/>
        <p:cNvGrpSpPr/>
        <p:nvPr/>
      </p:nvGrpSpPr>
      <p:grpSpPr>
        <a:xfrm>
          <a:off x="0" y="0"/>
          <a:ext cx="0" cy="0"/>
          <a:chOff x="0" y="0"/>
          <a:chExt cx="0" cy="0"/>
        </a:xfrm>
      </p:grpSpPr>
      <p:grpSp>
        <p:nvGrpSpPr>
          <p:cNvPr id="95" name="Группа 94"/>
          <p:cNvGrpSpPr/>
          <p:nvPr userDrawn="1"/>
        </p:nvGrpSpPr>
        <p:grpSpPr>
          <a:xfrm>
            <a:off x="1885163" y="2085384"/>
            <a:ext cx="3635268" cy="3103246"/>
            <a:chOff x="1704655" y="2118352"/>
            <a:chExt cx="3635268" cy="3103246"/>
          </a:xfrm>
        </p:grpSpPr>
        <p:pic>
          <p:nvPicPr>
            <p:cNvPr id="93" name="Рисунок 9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V="1">
              <a:off x="1704655" y="4306896"/>
              <a:ext cx="3635268" cy="367566"/>
            </a:xfrm>
            <a:prstGeom prst="rect">
              <a:avLst/>
            </a:prstGeom>
          </p:spPr>
        </p:pic>
        <p:pic>
          <p:nvPicPr>
            <p:cNvPr id="92" name="Рисунок 9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V="1">
              <a:off x="1704655" y="3759760"/>
              <a:ext cx="3635268" cy="367566"/>
            </a:xfrm>
            <a:prstGeom prst="rect">
              <a:avLst/>
            </a:prstGeom>
          </p:spPr>
        </p:pic>
        <p:pic>
          <p:nvPicPr>
            <p:cNvPr id="90" name="Рисунок 8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V="1">
              <a:off x="1704655" y="2665488"/>
              <a:ext cx="3635268" cy="367566"/>
            </a:xfrm>
            <a:prstGeom prst="rect">
              <a:avLst/>
            </a:prstGeom>
          </p:spPr>
        </p:pic>
        <p:pic>
          <p:nvPicPr>
            <p:cNvPr id="89" name="Рисунок 8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V="1">
              <a:off x="1704655" y="2118352"/>
              <a:ext cx="3635268" cy="367566"/>
            </a:xfrm>
            <a:prstGeom prst="rect">
              <a:avLst/>
            </a:prstGeom>
          </p:spPr>
        </p:pic>
        <p:pic>
          <p:nvPicPr>
            <p:cNvPr id="91" name="Рисунок 9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V="1">
              <a:off x="1704655" y="3212624"/>
              <a:ext cx="3635268" cy="367566"/>
            </a:xfrm>
            <a:prstGeom prst="rect">
              <a:avLst/>
            </a:prstGeom>
          </p:spPr>
        </p:pic>
        <p:pic>
          <p:nvPicPr>
            <p:cNvPr id="94" name="Рисунок 9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V="1">
              <a:off x="1704655" y="4854032"/>
              <a:ext cx="3635268" cy="367566"/>
            </a:xfrm>
            <a:prstGeom prst="rect">
              <a:avLst/>
            </a:prstGeom>
          </p:spPr>
        </p:pic>
      </p:grpSp>
      <p:grpSp>
        <p:nvGrpSpPr>
          <p:cNvPr id="84" name="Группа 83"/>
          <p:cNvGrpSpPr/>
          <p:nvPr userDrawn="1"/>
        </p:nvGrpSpPr>
        <p:grpSpPr>
          <a:xfrm>
            <a:off x="-1" y="0"/>
            <a:ext cx="12197757" cy="6895555"/>
            <a:chOff x="-1" y="0"/>
            <a:chExt cx="12197757" cy="6895555"/>
          </a:xfrm>
        </p:grpSpPr>
        <p:pic>
          <p:nvPicPr>
            <p:cNvPr id="72" name="Рисунок 7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0"/>
              <a:ext cx="4469369" cy="6857999"/>
            </a:xfrm>
            <a:prstGeom prst="rect">
              <a:avLst/>
            </a:prstGeom>
          </p:spPr>
        </p:pic>
        <p:pic>
          <p:nvPicPr>
            <p:cNvPr id="73" name="Рисунок 7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75810" y="3368926"/>
              <a:ext cx="2910669" cy="2461227"/>
            </a:xfrm>
            <a:prstGeom prst="rect">
              <a:avLst/>
            </a:prstGeom>
          </p:spPr>
        </p:pic>
        <p:pic>
          <p:nvPicPr>
            <p:cNvPr id="74" name="Рисунок 7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617149" y="0"/>
              <a:ext cx="5375126" cy="1195175"/>
            </a:xfrm>
            <a:prstGeom prst="rect">
              <a:avLst/>
            </a:prstGeom>
          </p:spPr>
        </p:pic>
        <p:pic>
          <p:nvPicPr>
            <p:cNvPr id="75" name="Рисунок 74"/>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3440420" y="4810523"/>
              <a:ext cx="2123971" cy="2085032"/>
            </a:xfrm>
            <a:prstGeom prst="rect">
              <a:avLst/>
            </a:prstGeom>
          </p:spPr>
        </p:pic>
        <p:pic>
          <p:nvPicPr>
            <p:cNvPr id="76" name="Рисунок 75"/>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16200000">
              <a:off x="10961969" y="3184211"/>
              <a:ext cx="1873982" cy="597592"/>
            </a:xfrm>
            <a:prstGeom prst="rect">
              <a:avLst/>
            </a:prstGeom>
          </p:spPr>
        </p:pic>
        <p:pic>
          <p:nvPicPr>
            <p:cNvPr id="78" name="Рисунок 77"/>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9976763" y="195263"/>
              <a:ext cx="1249815" cy="1256759"/>
            </a:xfrm>
            <a:prstGeom prst="rect">
              <a:avLst/>
            </a:prstGeom>
          </p:spPr>
        </p:pic>
        <p:pic>
          <p:nvPicPr>
            <p:cNvPr id="79" name="Рисунок 78"/>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540000" y="5534152"/>
              <a:ext cx="1085473" cy="1085473"/>
            </a:xfrm>
            <a:prstGeom prst="rect">
              <a:avLst/>
            </a:prstGeom>
          </p:spPr>
        </p:pic>
        <p:pic>
          <p:nvPicPr>
            <p:cNvPr id="80" name="Рисунок 79"/>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2970063" y="595923"/>
              <a:ext cx="366136" cy="344168"/>
            </a:xfrm>
            <a:prstGeom prst="rect">
              <a:avLst/>
            </a:prstGeom>
          </p:spPr>
        </p:pic>
        <p:pic>
          <p:nvPicPr>
            <p:cNvPr id="81" name="Рисунок 80"/>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rot="14940999">
              <a:off x="11401485" y="1968047"/>
              <a:ext cx="366136" cy="344168"/>
            </a:xfrm>
            <a:prstGeom prst="rect">
              <a:avLst/>
            </a:prstGeom>
          </p:spPr>
        </p:pic>
        <p:pic>
          <p:nvPicPr>
            <p:cNvPr id="82" name="Рисунок 81"/>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rot="2722126">
              <a:off x="5177123" y="6281402"/>
              <a:ext cx="366136" cy="344168"/>
            </a:xfrm>
            <a:prstGeom prst="rect">
              <a:avLst/>
            </a:prstGeom>
          </p:spPr>
        </p:pic>
      </p:grpSp>
      <p:pic>
        <p:nvPicPr>
          <p:cNvPr id="5" name="Рисунок 4"/>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12.08.2026</a:t>
            </a:fld>
            <a:endParaRPr lang="ru-RU"/>
          </a:p>
        </p:txBody>
      </p:sp>
      <p:sp>
        <p:nvSpPr>
          <p:cNvPr id="3" name="Нижний колонтитул 2"/>
          <p:cNvSpPr>
            <a:spLocks noGrp="1"/>
          </p:cNvSpPr>
          <p:nvPr>
            <p:ph type="ftr" sz="quarter" idx="11"/>
          </p:nvPr>
        </p:nvSpPr>
        <p:spPr>
          <a:xfrm>
            <a:off x="4030435" y="6215292"/>
            <a:ext cx="4114800" cy="365125"/>
          </a:xfrm>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86" name="Текст 85"/>
          <p:cNvSpPr>
            <a:spLocks noGrp="1"/>
          </p:cNvSpPr>
          <p:nvPr>
            <p:ph type="body" sz="quarter" idx="13" hasCustomPrompt="1"/>
          </p:nvPr>
        </p:nvSpPr>
        <p:spPr>
          <a:xfrm>
            <a:off x="5997026" y="2050448"/>
            <a:ext cx="4523357" cy="3588056"/>
          </a:xfrm>
        </p:spPr>
        <p:txBody>
          <a:bodyPr/>
          <a:lstStyle>
            <a:lvl1pPr>
              <a:spcBef>
                <a:spcPts val="1300"/>
              </a:spcBef>
              <a:defRPr/>
            </a:lvl1pPr>
          </a:lstStyle>
          <a:p>
            <a:pPr lvl="0"/>
            <a:r>
              <a:rPr lang="en-US" dirty="0" err="1"/>
              <a:t>Lorem</a:t>
            </a:r>
            <a:r>
              <a:rPr lang="en-US" dirty="0"/>
              <a:t> </a:t>
            </a:r>
            <a:r>
              <a:rPr lang="en-US" dirty="0" err="1"/>
              <a:t>ipsum</a:t>
            </a:r>
            <a:r>
              <a:rPr lang="en-US" dirty="0"/>
              <a:t> 01</a:t>
            </a:r>
          </a:p>
          <a:p>
            <a:pPr lvl="0"/>
            <a:r>
              <a:rPr lang="en-US" dirty="0" err="1"/>
              <a:t>Lorem</a:t>
            </a:r>
            <a:r>
              <a:rPr lang="en-US" dirty="0"/>
              <a:t> </a:t>
            </a:r>
            <a:r>
              <a:rPr lang="en-US" dirty="0" err="1"/>
              <a:t>ipsum</a:t>
            </a:r>
            <a:r>
              <a:rPr lang="en-US" dirty="0"/>
              <a:t> 02</a:t>
            </a:r>
          </a:p>
          <a:p>
            <a:pPr lvl="0"/>
            <a:r>
              <a:rPr lang="en-US" dirty="0" err="1"/>
              <a:t>Lorem</a:t>
            </a:r>
            <a:r>
              <a:rPr lang="en-US" dirty="0"/>
              <a:t> </a:t>
            </a:r>
            <a:r>
              <a:rPr lang="en-US" dirty="0" err="1"/>
              <a:t>ipsum</a:t>
            </a:r>
            <a:r>
              <a:rPr lang="en-US" dirty="0"/>
              <a:t> 03</a:t>
            </a:r>
          </a:p>
          <a:p>
            <a:pPr lvl="0"/>
            <a:r>
              <a:rPr lang="en-US" dirty="0" err="1"/>
              <a:t>Lorem</a:t>
            </a:r>
            <a:r>
              <a:rPr lang="en-US" dirty="0"/>
              <a:t> </a:t>
            </a:r>
            <a:r>
              <a:rPr lang="en-US" dirty="0" err="1"/>
              <a:t>ipsum</a:t>
            </a:r>
            <a:r>
              <a:rPr lang="en-US" dirty="0"/>
              <a:t> 04</a:t>
            </a:r>
          </a:p>
          <a:p>
            <a:pPr lvl="0"/>
            <a:r>
              <a:rPr lang="en-US" dirty="0" err="1"/>
              <a:t>Lorem</a:t>
            </a:r>
            <a:r>
              <a:rPr lang="en-US" dirty="0"/>
              <a:t> </a:t>
            </a:r>
            <a:r>
              <a:rPr lang="en-US" dirty="0" err="1"/>
              <a:t>ipsum</a:t>
            </a:r>
            <a:r>
              <a:rPr lang="en-US" dirty="0"/>
              <a:t> 05</a:t>
            </a:r>
          </a:p>
          <a:p>
            <a:pPr lvl="0"/>
            <a:r>
              <a:rPr lang="en-US" dirty="0" err="1"/>
              <a:t>Lorem</a:t>
            </a:r>
            <a:r>
              <a:rPr lang="en-US" dirty="0"/>
              <a:t> </a:t>
            </a:r>
            <a:r>
              <a:rPr lang="en-US" dirty="0" err="1"/>
              <a:t>ipsum</a:t>
            </a:r>
            <a:r>
              <a:rPr lang="en-US" dirty="0"/>
              <a:t> 06</a:t>
            </a:r>
            <a:endParaRPr lang="ru-RU" dirty="0"/>
          </a:p>
        </p:txBody>
      </p:sp>
      <p:pic>
        <p:nvPicPr>
          <p:cNvPr id="87" name="Рисунок 86"/>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5564391" y="5303630"/>
            <a:ext cx="4320958" cy="334874"/>
          </a:xfrm>
          <a:prstGeom prst="rect">
            <a:avLst/>
          </a:prstGeom>
        </p:spPr>
      </p:pic>
      <p:pic>
        <p:nvPicPr>
          <p:cNvPr id="88" name="Рисунок 87"/>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575810" y="1331912"/>
            <a:ext cx="3055617" cy="4707143"/>
          </a:xfrm>
          <a:prstGeom prst="rect">
            <a:avLst/>
          </a:prstGeom>
        </p:spPr>
      </p:pic>
    </p:spTree>
    <p:extLst>
      <p:ext uri="{BB962C8B-B14F-4D97-AF65-F5344CB8AC3E}">
        <p14:creationId xmlns:p14="http://schemas.microsoft.com/office/powerpoint/2010/main" val="2301055002"/>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showMasterSp="0" preserve="1" userDrawn="1">
  <p:cSld name="Agenda-02">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5372100" cy="4637913"/>
          </a:xfrm>
          <a:prstGeom prst="rect">
            <a:avLst/>
          </a:prstGeom>
        </p:spPr>
      </p:pic>
      <p:pic>
        <p:nvPicPr>
          <p:cNvPr id="8" name="Рисунок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flipH="1">
            <a:off x="8906342" y="0"/>
            <a:ext cx="3285658" cy="6858000"/>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540093" y="380373"/>
            <a:ext cx="1651907" cy="2465471"/>
          </a:xfrm>
          <a:prstGeom prst="rect">
            <a:avLst/>
          </a:prstGeom>
        </p:spPr>
      </p:pic>
      <p:pic>
        <p:nvPicPr>
          <p:cNvPr id="5" name="Рисунок 4"/>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12.08.2026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177153" y="4899807"/>
            <a:ext cx="1051707" cy="1149165"/>
          </a:xfrm>
          <a:prstGeom prst="rect">
            <a:avLst/>
          </a:prstGeom>
        </p:spPr>
      </p:pic>
      <p:pic>
        <p:nvPicPr>
          <p:cNvPr id="10" name="Рисунок 9"/>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9702775">
            <a:off x="136669" y="4532181"/>
            <a:ext cx="1192905" cy="1149165"/>
          </a:xfrm>
          <a:prstGeom prst="rect">
            <a:avLst/>
          </a:prstGeom>
        </p:spPr>
      </p:pic>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13" name="Текст 12"/>
          <p:cNvSpPr>
            <a:spLocks noGrp="1"/>
          </p:cNvSpPr>
          <p:nvPr>
            <p:ph type="body" sz="quarter" idx="13" hasCustomPrompt="1"/>
          </p:nvPr>
        </p:nvSpPr>
        <p:spPr>
          <a:xfrm>
            <a:off x="3115581" y="1487785"/>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7" name="Текст 12"/>
          <p:cNvSpPr>
            <a:spLocks noGrp="1"/>
          </p:cNvSpPr>
          <p:nvPr>
            <p:ph type="body" sz="quarter" idx="14" hasCustomPrompt="1"/>
          </p:nvPr>
        </p:nvSpPr>
        <p:spPr>
          <a:xfrm>
            <a:off x="3115581" y="2668484"/>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5" name="Рисунок 14"/>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19528191" flipV="1">
            <a:off x="882163" y="922316"/>
            <a:ext cx="306371" cy="287989"/>
          </a:xfrm>
          <a:prstGeom prst="rect">
            <a:avLst/>
          </a:prstGeom>
        </p:spPr>
      </p:pic>
      <p:pic>
        <p:nvPicPr>
          <p:cNvPr id="43" name="Рисунок 42"/>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4177586" flipV="1">
            <a:off x="11599571" y="3414717"/>
            <a:ext cx="306371" cy="287989"/>
          </a:xfrm>
          <a:prstGeom prst="rect">
            <a:avLst/>
          </a:prstGeom>
        </p:spPr>
      </p:pic>
      <p:pic>
        <p:nvPicPr>
          <p:cNvPr id="44" name="Рисунок 43"/>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13858411" flipV="1">
            <a:off x="241060" y="6265971"/>
            <a:ext cx="306371" cy="287989"/>
          </a:xfrm>
          <a:prstGeom prst="rect">
            <a:avLst/>
          </a:prstGeom>
        </p:spPr>
      </p:pic>
      <p:pic>
        <p:nvPicPr>
          <p:cNvPr id="16" name="Рисунок 15"/>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2710770" y="5414580"/>
            <a:ext cx="6667500" cy="333375"/>
          </a:xfrm>
          <a:prstGeom prst="rect">
            <a:avLst/>
          </a:prstGeom>
        </p:spPr>
      </p:pic>
      <p:sp>
        <p:nvSpPr>
          <p:cNvPr id="24" name="Текст 12"/>
          <p:cNvSpPr>
            <a:spLocks noGrp="1"/>
          </p:cNvSpPr>
          <p:nvPr>
            <p:ph type="body" sz="quarter" idx="16" hasCustomPrompt="1"/>
          </p:nvPr>
        </p:nvSpPr>
        <p:spPr>
          <a:xfrm>
            <a:off x="3115581" y="3806741"/>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Tree>
    <p:extLst>
      <p:ext uri="{BB962C8B-B14F-4D97-AF65-F5344CB8AC3E}">
        <p14:creationId xmlns:p14="http://schemas.microsoft.com/office/powerpoint/2010/main" val="3796351825"/>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showMasterSp="0" preserve="1" userDrawn="1">
  <p:cSld name="Agenda-03">
    <p:spTree>
      <p:nvGrpSpPr>
        <p:cNvPr id="1" name=""/>
        <p:cNvGrpSpPr/>
        <p:nvPr/>
      </p:nvGrpSpPr>
      <p:grpSpPr>
        <a:xfrm>
          <a:off x="0" y="0"/>
          <a:ext cx="0" cy="0"/>
          <a:chOff x="0" y="0"/>
          <a:chExt cx="0" cy="0"/>
        </a:xfrm>
      </p:grpSpPr>
      <p:pic>
        <p:nvPicPr>
          <p:cNvPr id="20" name="Рисунок 1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4823237" cy="6858000"/>
          </a:xfrm>
          <a:prstGeom prst="rect">
            <a:avLst/>
          </a:prstGeom>
        </p:spPr>
      </p:pic>
      <p:pic>
        <p:nvPicPr>
          <p:cNvPr id="19" name="Рисунок 1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706523" y="0"/>
            <a:ext cx="9485477" cy="6858000"/>
          </a:xfrm>
          <a:prstGeom prst="rect">
            <a:avLst/>
          </a:prstGeom>
        </p:spPr>
      </p:pic>
      <p:pic>
        <p:nvPicPr>
          <p:cNvPr id="5" name="Рисунок 4"/>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12.08.2026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2" name="Рисунок 11"/>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H="1">
            <a:off x="9857101" y="465898"/>
            <a:ext cx="2334899" cy="6129110"/>
          </a:xfrm>
          <a:prstGeom prst="rect">
            <a:avLst/>
          </a:prstGeom>
        </p:spPr>
      </p:pic>
      <p:pic>
        <p:nvPicPr>
          <p:cNvPr id="18" name="Рисунок 17"/>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3581443" y="5294767"/>
            <a:ext cx="4762500" cy="247650"/>
          </a:xfrm>
          <a:prstGeom prst="rect">
            <a:avLst/>
          </a:prstGeom>
        </p:spPr>
      </p:pic>
      <p:pic>
        <p:nvPicPr>
          <p:cNvPr id="23" name="Рисунок 2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957874">
            <a:off x="279457" y="3966116"/>
            <a:ext cx="1349829" cy="1325082"/>
          </a:xfrm>
          <a:prstGeom prst="rect">
            <a:avLst/>
          </a:prstGeom>
        </p:spPr>
      </p:pic>
      <p:pic>
        <p:nvPicPr>
          <p:cNvPr id="25" name="Рисунок 24"/>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1353" y="4207326"/>
            <a:ext cx="2712120" cy="274225"/>
          </a:xfrm>
          <a:prstGeom prst="rect">
            <a:avLst/>
          </a:prstGeom>
        </p:spPr>
      </p:pic>
      <p:pic>
        <p:nvPicPr>
          <p:cNvPr id="34" name="Рисунок 33"/>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1353" y="3043135"/>
            <a:ext cx="2712120" cy="274225"/>
          </a:xfrm>
          <a:prstGeom prst="rect">
            <a:avLst/>
          </a:prstGeom>
        </p:spPr>
      </p:pic>
      <p:pic>
        <p:nvPicPr>
          <p:cNvPr id="35" name="Рисунок 34"/>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1353" y="1910049"/>
            <a:ext cx="2712120" cy="274225"/>
          </a:xfrm>
          <a:prstGeom prst="rect">
            <a:avLst/>
          </a:prstGeom>
        </p:spPr>
      </p:pic>
      <p:pic>
        <p:nvPicPr>
          <p:cNvPr id="22" name="Рисунок 21"/>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462912" y="219650"/>
            <a:ext cx="1780699" cy="3504747"/>
          </a:xfrm>
          <a:prstGeom prst="rect">
            <a:avLst/>
          </a:prstGeom>
        </p:spPr>
      </p:pic>
    </p:spTree>
    <p:extLst>
      <p:ext uri="{BB962C8B-B14F-4D97-AF65-F5344CB8AC3E}">
        <p14:creationId xmlns:p14="http://schemas.microsoft.com/office/powerpoint/2010/main" val="2727395806"/>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860134" y="0"/>
            <a:ext cx="4331866" cy="3403609"/>
          </a:xfrm>
          <a:prstGeom prst="rect">
            <a:avLst/>
          </a:prstGeom>
        </p:spPr>
      </p:pic>
      <p:pic>
        <p:nvPicPr>
          <p:cNvPr id="11" name="Рисунок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18811630">
            <a:off x="348697" y="4677002"/>
            <a:ext cx="1319315" cy="2383971"/>
          </a:xfrm>
          <a:prstGeom prst="rect">
            <a:avLst/>
          </a:prstGeom>
        </p:spPr>
      </p:pic>
      <p:pic>
        <p:nvPicPr>
          <p:cNvPr id="9" name="Рисунок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H="1">
            <a:off x="7374519" y="0"/>
            <a:ext cx="4823237" cy="6858000"/>
          </a:xfrm>
          <a:prstGeom prst="rect">
            <a:avLst/>
          </a:prstGeom>
        </p:spPr>
      </p:pic>
      <p:pic>
        <p:nvPicPr>
          <p:cNvPr id="8" name="Рисунок 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457200"/>
            <a:ext cx="3932237" cy="1600200"/>
          </a:xfrm>
        </p:spPr>
        <p:txBody>
          <a:bodyPr anchor="b"/>
          <a:lstStyle>
            <a:lvl1pPr algn="ctr">
              <a:defRPr sz="3200"/>
            </a:lvl1pPr>
          </a:lstStyle>
          <a:p>
            <a:r>
              <a:rPr lang="en-US" dirty="0" err="1"/>
              <a:t>Lorem</a:t>
            </a:r>
            <a:r>
              <a:rPr lang="en-US" dirty="0"/>
              <a:t> </a:t>
            </a:r>
            <a:r>
              <a:rPr lang="en-US" dirty="0" err="1"/>
              <a:t>ipsum</a:t>
            </a:r>
            <a:r>
              <a:rPr lang="en-US" dirty="0"/>
              <a:t> dolor </a:t>
            </a:r>
            <a:endParaRPr lang="ru-RU" dirty="0"/>
          </a:p>
        </p:txBody>
      </p:sp>
      <p:sp>
        <p:nvSpPr>
          <p:cNvPr id="3" name="Объект 2"/>
          <p:cNvSpPr>
            <a:spLocks noGrp="1"/>
          </p:cNvSpPr>
          <p:nvPr>
            <p:ph idx="1" hasCustomPrompt="1"/>
          </p:nvPr>
        </p:nvSpPr>
        <p:spPr>
          <a:xfrm>
            <a:off x="5603456" y="457201"/>
            <a:ext cx="4846830" cy="54038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endParaRPr lang="ru-RU" dirty="0"/>
          </a:p>
        </p:txBody>
      </p:sp>
      <p:sp>
        <p:nvSpPr>
          <p:cNvPr id="4" name="Текст 3"/>
          <p:cNvSpPr>
            <a:spLocks noGrp="1"/>
          </p:cNvSpPr>
          <p:nvPr>
            <p:ph type="body" sz="half" idx="2" hasCustomPrompt="1"/>
          </p:nvPr>
        </p:nvSpPr>
        <p:spPr>
          <a:xfrm>
            <a:off x="839788" y="2465614"/>
            <a:ext cx="3932237" cy="3403374"/>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r>
              <a:rPr lang="en-US" dirty="0"/>
              <a:t> dolor </a:t>
            </a:r>
            <a:endParaRPr lang="ru-RU" dirty="0"/>
          </a:p>
        </p:txBody>
      </p:sp>
      <p:sp>
        <p:nvSpPr>
          <p:cNvPr id="5" name="Дата 4"/>
          <p:cNvSpPr>
            <a:spLocks noGrp="1"/>
          </p:cNvSpPr>
          <p:nvPr>
            <p:ph type="dt" sz="half" idx="10"/>
          </p:nvPr>
        </p:nvSpPr>
        <p:spPr/>
        <p:txBody>
          <a:bodyPr/>
          <a:lstStyle/>
          <a:p>
            <a:fld id="{0677DD9B-16CA-464A-A3D4-4D175F1ACCD1}" type="datetimeFigureOut">
              <a:rPr lang="ru-RU" smtClean="0"/>
              <a:t>12.08.2026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15" name="Рисунок 14"/>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1281717" y="4479876"/>
            <a:ext cx="635636" cy="635636"/>
          </a:xfrm>
          <a:prstGeom prst="rect">
            <a:avLst/>
          </a:prstGeom>
        </p:spPr>
      </p:pic>
      <p:pic>
        <p:nvPicPr>
          <p:cNvPr id="16" name="Рисунок 15"/>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202563" y="5764520"/>
            <a:ext cx="635636" cy="635636"/>
          </a:xfrm>
          <a:prstGeom prst="rect">
            <a:avLst/>
          </a:prstGeom>
        </p:spPr>
      </p:pic>
      <p:pic>
        <p:nvPicPr>
          <p:cNvPr id="19" name="Рисунок 18"/>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0264318" y="-170806"/>
            <a:ext cx="1888671" cy="1854045"/>
          </a:xfrm>
          <a:prstGeom prst="rect">
            <a:avLst/>
          </a:prstGeom>
        </p:spPr>
      </p:pic>
      <p:pic>
        <p:nvPicPr>
          <p:cNvPr id="12" name="Рисунок 11"/>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822176" y="1194615"/>
            <a:ext cx="1223697" cy="2408464"/>
          </a:xfrm>
          <a:prstGeom prst="rect">
            <a:avLst/>
          </a:prstGeom>
        </p:spPr>
      </p:pic>
      <p:pic>
        <p:nvPicPr>
          <p:cNvPr id="17" name="Рисунок 16"/>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382105" y="59472"/>
            <a:ext cx="516691" cy="516691"/>
          </a:xfrm>
          <a:prstGeom prst="rect">
            <a:avLst/>
          </a:prstGeom>
        </p:spPr>
      </p:pic>
    </p:spTree>
    <p:extLst>
      <p:ext uri="{BB962C8B-B14F-4D97-AF65-F5344CB8AC3E}">
        <p14:creationId xmlns:p14="http://schemas.microsoft.com/office/powerpoint/2010/main" val="12741146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02">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00646" y="1256699"/>
            <a:ext cx="4988975" cy="4121448"/>
          </a:xfrm>
          <a:prstGeom prst="rect">
            <a:avLst/>
          </a:prstGeom>
        </p:spPr>
      </p:pic>
      <p:pic>
        <p:nvPicPr>
          <p:cNvPr id="11" name="Рисунок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10800000">
            <a:off x="7472528" y="4436779"/>
            <a:ext cx="4573562" cy="1016945"/>
          </a:xfrm>
          <a:prstGeom prst="rect">
            <a:avLst/>
          </a:prstGeom>
        </p:spPr>
      </p:pic>
      <p:pic>
        <p:nvPicPr>
          <p:cNvPr id="6" name="Рисунок 5"/>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 y="0"/>
            <a:ext cx="7184571" cy="6858000"/>
          </a:xfrm>
          <a:prstGeom prst="rect">
            <a:avLst/>
          </a:prstGeom>
        </p:spPr>
      </p:pic>
      <p:sp>
        <p:nvSpPr>
          <p:cNvPr id="2" name="Заголовок 1"/>
          <p:cNvSpPr>
            <a:spLocks noGrp="1"/>
          </p:cNvSpPr>
          <p:nvPr>
            <p:ph type="title" hasCustomPrompt="1"/>
          </p:nvPr>
        </p:nvSpPr>
        <p:spPr>
          <a:xfrm>
            <a:off x="541589" y="88265"/>
            <a:ext cx="2621014" cy="3803007"/>
          </a:xfrm>
        </p:spPr>
        <p:txBody>
          <a:bodyPr/>
          <a:lstStyle>
            <a:lvl1pPr algn="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12.08.2026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pic>
        <p:nvPicPr>
          <p:cNvPr id="9" name="Рисунок 8"/>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4867100" y="0"/>
            <a:ext cx="7323313" cy="5568043"/>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sp>
        <p:nvSpPr>
          <p:cNvPr id="13" name="Текст 12"/>
          <p:cNvSpPr>
            <a:spLocks noGrp="1"/>
          </p:cNvSpPr>
          <p:nvPr>
            <p:ph type="body" sz="quarter" idx="13" hasCustomPrompt="1"/>
          </p:nvPr>
        </p:nvSpPr>
        <p:spPr>
          <a:xfrm>
            <a:off x="236538" y="3641725"/>
            <a:ext cx="3502025" cy="1411288"/>
          </a:xfrm>
        </p:spPr>
        <p:txBody>
          <a:bodyPr/>
          <a:lstStyle>
            <a:lvl1pP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14" name="Рисунок 13"/>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H="1">
            <a:off x="-2" y="0"/>
            <a:ext cx="5257800" cy="1959407"/>
          </a:xfrm>
          <a:prstGeom prst="rect">
            <a:avLst/>
          </a:prstGeom>
        </p:spPr>
      </p:pic>
      <p:pic>
        <p:nvPicPr>
          <p:cNvPr id="16" name="Рисунок 15"/>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0246839" y="2606379"/>
            <a:ext cx="1263242" cy="2486296"/>
          </a:xfrm>
          <a:prstGeom prst="rect">
            <a:avLst/>
          </a:prstGeom>
        </p:spPr>
      </p:pic>
      <p:pic>
        <p:nvPicPr>
          <p:cNvPr id="19" name="Рисунок 18"/>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1459857">
            <a:off x="5242899" y="1331043"/>
            <a:ext cx="926692" cy="1012566"/>
          </a:xfrm>
          <a:prstGeom prst="rect">
            <a:avLst/>
          </a:prstGeom>
        </p:spPr>
      </p:pic>
      <p:pic>
        <p:nvPicPr>
          <p:cNvPr id="20" name="Рисунок 19"/>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20938280" flipH="1">
            <a:off x="9536973" y="4109079"/>
            <a:ext cx="926692" cy="1012566"/>
          </a:xfrm>
          <a:prstGeom prst="rect">
            <a:avLst/>
          </a:prstGeom>
        </p:spPr>
      </p:pic>
      <p:pic>
        <p:nvPicPr>
          <p:cNvPr id="21" name="Рисунок 20"/>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rot="1707986">
            <a:off x="4442763" y="3321250"/>
            <a:ext cx="1357793" cy="1308007"/>
          </a:xfrm>
          <a:prstGeom prst="rect">
            <a:avLst/>
          </a:prstGeom>
        </p:spPr>
      </p:pic>
      <p:pic>
        <p:nvPicPr>
          <p:cNvPr id="22" name="Рисунок 21"/>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rot="10120386">
            <a:off x="3794195" y="174220"/>
            <a:ext cx="2115711" cy="1974095"/>
          </a:xfrm>
          <a:prstGeom prst="rect">
            <a:avLst/>
          </a:prstGeom>
        </p:spPr>
      </p:pic>
    </p:spTree>
    <p:extLst>
      <p:ext uri="{BB962C8B-B14F-4D97-AF65-F5344CB8AC3E}">
        <p14:creationId xmlns:p14="http://schemas.microsoft.com/office/powerpoint/2010/main" val="197501685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secHead" preserve="1">
  <p:cSld name="1_Заголовок раздела">
    <p:spTree>
      <p:nvGrpSpPr>
        <p:cNvPr id="1" name=""/>
        <p:cNvGrpSpPr/>
        <p:nvPr/>
      </p:nvGrpSpPr>
      <p:grpSpPr>
        <a:xfrm>
          <a:off x="0" y="0"/>
          <a:ext cx="0" cy="0"/>
          <a:chOff x="0" y="0"/>
          <a:chExt cx="0" cy="0"/>
        </a:xfrm>
      </p:grpSpPr>
      <p:grpSp>
        <p:nvGrpSpPr>
          <p:cNvPr id="26" name="Группа 25"/>
          <p:cNvGrpSpPr/>
          <p:nvPr userDrawn="1"/>
        </p:nvGrpSpPr>
        <p:grpSpPr>
          <a:xfrm>
            <a:off x="-241498" y="-23548"/>
            <a:ext cx="12438453" cy="6881548"/>
            <a:chOff x="-241498" y="-23548"/>
            <a:chExt cx="12438453" cy="6881548"/>
          </a:xfrm>
        </p:grpSpPr>
        <p:pic>
          <p:nvPicPr>
            <p:cNvPr id="18" name="Рисунок 1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746834" y="3383366"/>
              <a:ext cx="4762500" cy="247650"/>
            </a:xfrm>
            <a:prstGeom prst="rect">
              <a:avLst/>
            </a:prstGeom>
          </p:spPr>
        </p:pic>
        <p:pic>
          <p:nvPicPr>
            <p:cNvPr id="19" name="Рисунок 1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553" y="3150"/>
              <a:ext cx="12186402" cy="6854850"/>
            </a:xfrm>
            <a:prstGeom prst="rect">
              <a:avLst/>
            </a:prstGeom>
          </p:spPr>
        </p:pic>
        <p:pic>
          <p:nvPicPr>
            <p:cNvPr id="20" name="Рисунок 19"/>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69917" y="721422"/>
              <a:ext cx="4068452" cy="4404099"/>
            </a:xfrm>
            <a:prstGeom prst="rect">
              <a:avLst/>
            </a:prstGeom>
          </p:spPr>
        </p:pic>
        <p:pic>
          <p:nvPicPr>
            <p:cNvPr id="21" name="Рисунок 20"/>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941474" y="-23548"/>
              <a:ext cx="4250215" cy="3339455"/>
            </a:xfrm>
            <a:prstGeom prst="rect">
              <a:avLst/>
            </a:prstGeom>
          </p:spPr>
        </p:pic>
        <p:pic>
          <p:nvPicPr>
            <p:cNvPr id="22" name="Рисунок 21"/>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241498" y="5607344"/>
              <a:ext cx="5724636" cy="381642"/>
            </a:xfrm>
            <a:prstGeom prst="rect">
              <a:avLst/>
            </a:prstGeom>
          </p:spPr>
        </p:pic>
        <p:pic>
          <p:nvPicPr>
            <p:cNvPr id="23" name="Рисунок 2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928873" y="3227981"/>
              <a:ext cx="404242" cy="404242"/>
            </a:xfrm>
            <a:prstGeom prst="rect">
              <a:avLst/>
            </a:prstGeom>
          </p:spPr>
        </p:pic>
        <p:pic>
          <p:nvPicPr>
            <p:cNvPr id="24" name="Рисунок 23"/>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V="1">
              <a:off x="6467823" y="5040357"/>
              <a:ext cx="3326341" cy="221756"/>
            </a:xfrm>
            <a:prstGeom prst="rect">
              <a:avLst/>
            </a:prstGeom>
          </p:spPr>
        </p:pic>
        <p:pic>
          <p:nvPicPr>
            <p:cNvPr id="25" name="Рисунок 24"/>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1918742" y="1"/>
              <a:ext cx="10271671" cy="6417092"/>
            </a:xfrm>
            <a:prstGeom prst="rect">
              <a:avLst/>
            </a:prstGeom>
          </p:spPr>
        </p:pic>
      </p:grpSp>
      <p:pic>
        <p:nvPicPr>
          <p:cNvPr id="7" name="Рисунок 6"/>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5571197" y="1580074"/>
            <a:ext cx="5164406"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6690314" y="3975159"/>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48815348"/>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a:extLst>
              <a:ext uri="{28A0092B-C50C-407E-A947-70E740481C1C}">
                <a14:useLocalDpi xmlns:a14="http://schemas.microsoft.com/office/drawing/2010/main" val="0"/>
              </a:ext>
            </a:extLst>
          </a:blip>
          <a:srcRect r="66019"/>
          <a:stretch/>
        </p:blipFill>
        <p:spPr>
          <a:xfrm rot="5400000">
            <a:off x="7502418" y="2784167"/>
            <a:ext cx="1289666" cy="6858000"/>
          </a:xfrm>
          <a:prstGeom prst="rect">
            <a:avLst/>
          </a:prstGeom>
        </p:spPr>
      </p:pic>
      <p:pic>
        <p:nvPicPr>
          <p:cNvPr id="9" name="Рисунок 8"/>
          <p:cNvPicPr>
            <a:picLocks noChangeAspect="1"/>
          </p:cNvPicPr>
          <p:nvPr userDrawn="1"/>
        </p:nvPicPr>
        <p:blipFill rotWithShape="1">
          <a:blip r:embed="rId3">
            <a:extLst>
              <a:ext uri="{28A0092B-C50C-407E-A947-70E740481C1C}">
                <a14:useLocalDpi xmlns:a14="http://schemas.microsoft.com/office/drawing/2010/main" val="0"/>
              </a:ext>
            </a:extLst>
          </a:blip>
          <a:srcRect l="41620"/>
          <a:stretch/>
        </p:blipFill>
        <p:spPr>
          <a:xfrm rot="5400000">
            <a:off x="3773754" y="-3773754"/>
            <a:ext cx="4634946" cy="12182454"/>
          </a:xfrm>
          <a:prstGeom prst="rect">
            <a:avLst/>
          </a:prstGeom>
        </p:spPr>
      </p:pic>
      <p:pic>
        <p:nvPicPr>
          <p:cNvPr id="38" name="Рисунок 3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H="1">
            <a:off x="9337876" y="155276"/>
            <a:ext cx="3172531" cy="5437413"/>
          </a:xfrm>
          <a:prstGeom prst="rect">
            <a:avLst/>
          </a:prstGeom>
        </p:spPr>
      </p:pic>
      <p:pic>
        <p:nvPicPr>
          <p:cNvPr id="8" name="Рисунок 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457200"/>
            <a:ext cx="12192000" cy="1221971"/>
          </a:xfrm>
        </p:spPr>
        <p:txBody>
          <a:bodyPr anchor="b"/>
          <a:lstStyle>
            <a:lvl1pPr algn="ctr">
              <a:defRPr sz="3200"/>
            </a:lvl1pPr>
          </a:lstStyle>
          <a:p>
            <a:r>
              <a:rPr lang="en-US" dirty="0" err="1"/>
              <a:t>Lorem</a:t>
            </a:r>
            <a:r>
              <a:rPr lang="en-US" dirty="0"/>
              <a:t> </a:t>
            </a:r>
            <a:r>
              <a:rPr lang="en-US" dirty="0" err="1"/>
              <a:t>ipsum</a:t>
            </a:r>
            <a:endParaRPr lang="ru-RU" dirty="0"/>
          </a:p>
        </p:txBody>
      </p:sp>
      <p:sp>
        <p:nvSpPr>
          <p:cNvPr id="3" name="Рисунок 2"/>
          <p:cNvSpPr>
            <a:spLocks noGrp="1"/>
          </p:cNvSpPr>
          <p:nvPr>
            <p:ph type="pic" idx="1"/>
          </p:nvPr>
        </p:nvSpPr>
        <p:spPr>
          <a:xfrm>
            <a:off x="5183188" y="2573951"/>
            <a:ext cx="4436750" cy="32870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dirty="0"/>
              <a:t>Вставка рисунка</a:t>
            </a:r>
          </a:p>
        </p:txBody>
      </p:sp>
      <p:sp>
        <p:nvSpPr>
          <p:cNvPr id="4" name="Текст 3"/>
          <p:cNvSpPr>
            <a:spLocks noGrp="1"/>
          </p:cNvSpPr>
          <p:nvPr>
            <p:ph type="body" sz="half" idx="2" hasCustomPrompt="1"/>
          </p:nvPr>
        </p:nvSpPr>
        <p:spPr>
          <a:xfrm>
            <a:off x="839788" y="2573952"/>
            <a:ext cx="3932237" cy="329503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endParaRPr lang="ru-RU" dirty="0"/>
          </a:p>
        </p:txBody>
      </p:sp>
      <p:sp>
        <p:nvSpPr>
          <p:cNvPr id="5" name="Дата 4"/>
          <p:cNvSpPr>
            <a:spLocks noGrp="1"/>
          </p:cNvSpPr>
          <p:nvPr>
            <p:ph type="dt" sz="half" idx="10"/>
          </p:nvPr>
        </p:nvSpPr>
        <p:spPr/>
        <p:txBody>
          <a:bodyPr/>
          <a:lstStyle/>
          <a:p>
            <a:fld id="{0677DD9B-16CA-464A-A3D4-4D175F1ACCD1}" type="datetimeFigureOut">
              <a:rPr lang="ru-RU" smtClean="0"/>
              <a:t>12.08.2026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41" name="Рисунок 40"/>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608666" y="4771471"/>
            <a:ext cx="4256116" cy="1642435"/>
          </a:xfrm>
          <a:prstGeom prst="rect">
            <a:avLst/>
          </a:prstGeom>
        </p:spPr>
      </p:pic>
      <p:pic>
        <p:nvPicPr>
          <p:cNvPr id="43" name="Рисунок 4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4661893" y="1772797"/>
            <a:ext cx="2770040" cy="214678"/>
          </a:xfrm>
          <a:prstGeom prst="rect">
            <a:avLst/>
          </a:prstGeom>
        </p:spPr>
      </p:pic>
    </p:spTree>
    <p:extLst>
      <p:ext uri="{BB962C8B-B14F-4D97-AF65-F5344CB8AC3E}">
        <p14:creationId xmlns:p14="http://schemas.microsoft.com/office/powerpoint/2010/main" val="667666445"/>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showMasterSp="0" preserve="1" userDrawn="1">
  <p:cSld name="3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a:extLst>
              <a:ext uri="{28A0092B-C50C-407E-A947-70E740481C1C}">
                <a14:useLocalDpi xmlns:a14="http://schemas.microsoft.com/office/drawing/2010/main" val="0"/>
              </a:ext>
            </a:extLst>
          </a:blip>
          <a:srcRect t="1314" b="72870"/>
          <a:stretch/>
        </p:blipFill>
        <p:spPr>
          <a:xfrm rot="16200000">
            <a:off x="9409138" y="3586196"/>
            <a:ext cx="3795290" cy="1770435"/>
          </a:xfrm>
          <a:prstGeom prst="rect">
            <a:avLst/>
          </a:prstGeom>
        </p:spPr>
      </p:pic>
      <p:pic>
        <p:nvPicPr>
          <p:cNvPr id="14" name="Рисунок 1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137802" y="1766204"/>
            <a:ext cx="2054198" cy="2016538"/>
          </a:xfrm>
          <a:prstGeom prst="rect">
            <a:avLst/>
          </a:prstGeom>
        </p:spPr>
      </p:pic>
      <p:pic>
        <p:nvPicPr>
          <p:cNvPr id="12" name="Рисунок 1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rot="10800000" flipH="1">
            <a:off x="0" y="0"/>
            <a:ext cx="3285658" cy="6858000"/>
          </a:xfrm>
          <a:prstGeom prst="rect">
            <a:avLst/>
          </a:prstGeom>
        </p:spPr>
      </p:pic>
      <p:pic>
        <p:nvPicPr>
          <p:cNvPr id="7" name="Рисунок 6"/>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5" name="Рисунок 14"/>
          <p:cNvPicPr>
            <a:picLocks noChangeAspect="1"/>
          </p:cNvPicPr>
          <p:nvPr userDrawn="1"/>
        </p:nvPicPr>
        <p:blipFill rotWithShape="1">
          <a:blip r:embed="rId6" cstate="print">
            <a:extLst>
              <a:ext uri="{28A0092B-C50C-407E-A947-70E740481C1C}">
                <a14:useLocalDpi xmlns:a14="http://schemas.microsoft.com/office/drawing/2010/main" val="0"/>
              </a:ext>
            </a:extLst>
          </a:blip>
          <a:srcRect r="27583"/>
          <a:stretch/>
        </p:blipFill>
        <p:spPr>
          <a:xfrm flipH="1">
            <a:off x="-5756" y="2912265"/>
            <a:ext cx="862469" cy="2344069"/>
          </a:xfrm>
          <a:prstGeom prst="rect">
            <a:avLst/>
          </a:prstGeom>
        </p:spPr>
      </p:pic>
      <p:pic>
        <p:nvPicPr>
          <p:cNvPr id="17" name="Рисунок 16"/>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20654402">
            <a:off x="11136657" y="3421105"/>
            <a:ext cx="1205815" cy="1317554"/>
          </a:xfrm>
          <a:prstGeom prst="rect">
            <a:avLst/>
          </a:prstGeom>
        </p:spPr>
      </p:pic>
    </p:spTree>
    <p:extLst>
      <p:ext uri="{BB962C8B-B14F-4D97-AF65-F5344CB8AC3E}">
        <p14:creationId xmlns:p14="http://schemas.microsoft.com/office/powerpoint/2010/main" val="1509202819"/>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grpSp>
        <p:nvGrpSpPr>
          <p:cNvPr id="10" name="Группа 9"/>
          <p:cNvGrpSpPr/>
          <p:nvPr userDrawn="1"/>
        </p:nvGrpSpPr>
        <p:grpSpPr>
          <a:xfrm>
            <a:off x="0" y="0"/>
            <a:ext cx="12190413" cy="6858000"/>
            <a:chOff x="0" y="0"/>
            <a:chExt cx="12190413" cy="6858000"/>
          </a:xfrm>
        </p:grpSpPr>
        <p:pic>
          <p:nvPicPr>
            <p:cNvPr id="8" name="Рисунок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4106230" cy="2773986"/>
            </a:xfrm>
            <a:prstGeom prst="rect">
              <a:avLst/>
            </a:prstGeom>
          </p:spPr>
        </p:pic>
        <p:pic>
          <p:nvPicPr>
            <p:cNvPr id="9" name="Рисунок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43791" y="1283487"/>
              <a:ext cx="8746622" cy="5574513"/>
            </a:xfrm>
            <a:prstGeom prst="rect">
              <a:avLst/>
            </a:prstGeom>
          </p:spPr>
        </p:pic>
      </p:grpSp>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1517" y="6048972"/>
            <a:ext cx="968896" cy="809028"/>
          </a:xfrm>
          <a:prstGeom prst="rect">
            <a:avLst/>
          </a:prstGeom>
        </p:spPr>
      </p:pic>
      <p:sp>
        <p:nvSpPr>
          <p:cNvPr id="2" name="Заголовок 1"/>
          <p:cNvSpPr>
            <a:spLocks noGrp="1"/>
          </p:cNvSpPr>
          <p:nvPr>
            <p:ph type="title" hasCustomPrompt="1"/>
          </p:nvPr>
        </p:nvSpPr>
        <p:spPr>
          <a:xfrm>
            <a:off x="0" y="0"/>
            <a:ext cx="12192000" cy="2334986"/>
          </a:xfrm>
        </p:spPr>
        <p:txBody>
          <a:bodyPr/>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2775857" y="2883291"/>
            <a:ext cx="6330043" cy="2578127"/>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5595257" y="1642738"/>
            <a:ext cx="345621" cy="345621"/>
          </a:xfrm>
          <a:prstGeom prst="rect">
            <a:avLst/>
          </a:prstGeom>
        </p:spPr>
      </p:pic>
      <p:pic>
        <p:nvPicPr>
          <p:cNvPr id="12" name="Рисунок 1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rot="1917337">
            <a:off x="360934" y="1371794"/>
            <a:ext cx="768501" cy="1518557"/>
          </a:xfrm>
          <a:prstGeom prst="rect">
            <a:avLst/>
          </a:prstGeom>
        </p:spPr>
      </p:pic>
    </p:spTree>
    <p:extLst>
      <p:ext uri="{BB962C8B-B14F-4D97-AF65-F5344CB8AC3E}">
        <p14:creationId xmlns:p14="http://schemas.microsoft.com/office/powerpoint/2010/main" val="1134587205"/>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757" y="3175794"/>
            <a:ext cx="1760174" cy="3673929"/>
          </a:xfrm>
          <a:prstGeom prst="rect">
            <a:avLst/>
          </a:prstGeom>
        </p:spPr>
      </p:pic>
      <p:pic>
        <p:nvPicPr>
          <p:cNvPr id="9" name="Рисунок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16200000">
            <a:off x="-1777752" y="1771996"/>
            <a:ext cx="5649296" cy="2105304"/>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Вертикальный заголовок 1"/>
          <p:cNvSpPr>
            <a:spLocks noGrp="1"/>
          </p:cNvSpPr>
          <p:nvPr>
            <p:ph type="title" orient="vert" hasCustomPrompt="1"/>
          </p:nvPr>
        </p:nvSpPr>
        <p:spPr>
          <a:xfrm>
            <a:off x="8724900" y="365125"/>
            <a:ext cx="2628900" cy="5811838"/>
          </a:xfrm>
        </p:spPr>
        <p:txBody>
          <a:bodyPr vert="eaVert"/>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838200" y="365125"/>
            <a:ext cx="7734300" cy="5811838"/>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8" name="Рисунок 7"/>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rot="5400000">
            <a:off x="7476037" y="3136061"/>
            <a:ext cx="3483429" cy="269966"/>
          </a:xfrm>
          <a:prstGeom prst="rect">
            <a:avLst/>
          </a:prstGeom>
        </p:spPr>
      </p:pic>
      <p:pic>
        <p:nvPicPr>
          <p:cNvPr id="12" name="Рисунок 1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rot="3600000">
            <a:off x="1178613" y="4615007"/>
            <a:ext cx="1319104" cy="2596243"/>
          </a:xfrm>
          <a:prstGeom prst="rect">
            <a:avLst/>
          </a:prstGeom>
        </p:spPr>
      </p:pic>
      <p:pic>
        <p:nvPicPr>
          <p:cNvPr id="13" name="Рисунок 1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60726" y="-1"/>
            <a:ext cx="2215243" cy="2174630"/>
          </a:xfrm>
          <a:prstGeom prst="rect">
            <a:avLst/>
          </a:prstGeom>
        </p:spPr>
      </p:pic>
      <p:pic>
        <p:nvPicPr>
          <p:cNvPr id="15" name="Рисунок 14"/>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803342" y="617713"/>
            <a:ext cx="1270934" cy="1273629"/>
          </a:xfrm>
          <a:prstGeom prst="rect">
            <a:avLst/>
          </a:prstGeom>
        </p:spPr>
      </p:pic>
      <p:pic>
        <p:nvPicPr>
          <p:cNvPr id="16" name="Рисунок 15"/>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rot="5400000">
            <a:off x="9438160" y="2580013"/>
            <a:ext cx="3581400" cy="1382062"/>
          </a:xfrm>
          <a:prstGeom prst="rect">
            <a:avLst/>
          </a:prstGeom>
        </p:spPr>
      </p:pic>
    </p:spTree>
    <p:extLst>
      <p:ext uri="{BB962C8B-B14F-4D97-AF65-F5344CB8AC3E}">
        <p14:creationId xmlns:p14="http://schemas.microsoft.com/office/powerpoint/2010/main" val="3280739954"/>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showMasterSp="0" preserve="1" userDrawn="1">
  <p:cSld name="title-01">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0677DD9B-16CA-464A-A3D4-4D175F1ACCD1}" type="datetimeFigureOut">
              <a:rPr lang="ru-RU" smtClean="0"/>
              <a:t>12.08.2026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grpSp>
        <p:nvGrpSpPr>
          <p:cNvPr id="18" name="Группа 17"/>
          <p:cNvGrpSpPr/>
          <p:nvPr userDrawn="1"/>
        </p:nvGrpSpPr>
        <p:grpSpPr>
          <a:xfrm>
            <a:off x="0" y="-398436"/>
            <a:ext cx="12190413" cy="7256436"/>
            <a:chOff x="0" y="-398436"/>
            <a:chExt cx="12190413" cy="7256436"/>
          </a:xfrm>
        </p:grpSpPr>
        <p:pic>
          <p:nvPicPr>
            <p:cNvPr id="23" name="Рисунок 2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V="1">
              <a:off x="3981696" y="405923"/>
              <a:ext cx="2746327" cy="142809"/>
            </a:xfrm>
            <a:prstGeom prst="rect">
              <a:avLst/>
            </a:prstGeom>
          </p:spPr>
        </p:pic>
        <p:pic>
          <p:nvPicPr>
            <p:cNvPr id="24" name="Рисунок 2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460283" y="1587"/>
              <a:ext cx="5730130" cy="2135428"/>
            </a:xfrm>
            <a:prstGeom prst="rect">
              <a:avLst/>
            </a:prstGeom>
          </p:spPr>
        </p:pic>
        <p:grpSp>
          <p:nvGrpSpPr>
            <p:cNvPr id="25" name="Группа 24"/>
            <p:cNvGrpSpPr/>
            <p:nvPr userDrawn="1"/>
          </p:nvGrpSpPr>
          <p:grpSpPr>
            <a:xfrm>
              <a:off x="0" y="1587"/>
              <a:ext cx="12176092" cy="5856700"/>
              <a:chOff x="0" y="1587"/>
              <a:chExt cx="12176092" cy="5856700"/>
            </a:xfrm>
          </p:grpSpPr>
          <p:pic>
            <p:nvPicPr>
              <p:cNvPr id="40" name="Рисунок 3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1587"/>
                <a:ext cx="12176092" cy="5856700"/>
              </a:xfrm>
              <a:prstGeom prst="rect">
                <a:avLst/>
              </a:prstGeom>
            </p:spPr>
          </p:pic>
          <p:pic>
            <p:nvPicPr>
              <p:cNvPr id="41" name="Рисунок 4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656824" y="1587"/>
                <a:ext cx="9389267" cy="5552186"/>
              </a:xfrm>
              <a:prstGeom prst="rect">
                <a:avLst/>
              </a:prstGeom>
            </p:spPr>
          </p:pic>
        </p:grpSp>
        <p:pic>
          <p:nvPicPr>
            <p:cNvPr id="26" name="Рисунок 25"/>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rot="847671">
              <a:off x="1910818" y="-398436"/>
              <a:ext cx="4354233" cy="4274405"/>
            </a:xfrm>
            <a:prstGeom prst="rect">
              <a:avLst/>
            </a:prstGeom>
          </p:spPr>
        </p:pic>
        <p:pic>
          <p:nvPicPr>
            <p:cNvPr id="27" name="Рисунок 26"/>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2486511" y="3474791"/>
              <a:ext cx="3768633" cy="1982301"/>
            </a:xfrm>
            <a:prstGeom prst="rect">
              <a:avLst/>
            </a:prstGeom>
          </p:spPr>
        </p:pic>
        <p:pic>
          <p:nvPicPr>
            <p:cNvPr id="28" name="Рисунок 27"/>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6320030" y="353039"/>
              <a:ext cx="4959752" cy="5688835"/>
            </a:xfrm>
            <a:prstGeom prst="rect">
              <a:avLst/>
            </a:prstGeom>
          </p:spPr>
        </p:pic>
        <p:sp>
          <p:nvSpPr>
            <p:cNvPr id="29"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30" name="Рисунок 29"/>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441334" y="95349"/>
              <a:ext cx="1458438" cy="1515155"/>
            </a:xfrm>
            <a:prstGeom prst="rect">
              <a:avLst/>
            </a:prstGeom>
          </p:spPr>
        </p:pic>
        <p:pic>
          <p:nvPicPr>
            <p:cNvPr id="31" name="Рисунок 3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V="1">
              <a:off x="0" y="4829074"/>
              <a:ext cx="2746327" cy="142809"/>
            </a:xfrm>
            <a:prstGeom prst="rect">
              <a:avLst/>
            </a:prstGeom>
          </p:spPr>
        </p:pic>
        <p:pic>
          <p:nvPicPr>
            <p:cNvPr id="32" name="Рисунок 31"/>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flipH="1">
              <a:off x="4028374" y="540984"/>
              <a:ext cx="1416169" cy="2787284"/>
            </a:xfrm>
            <a:prstGeom prst="rect">
              <a:avLst/>
            </a:prstGeom>
          </p:spPr>
        </p:pic>
        <p:pic>
          <p:nvPicPr>
            <p:cNvPr id="33" name="Рисунок 32"/>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6224785" y="904031"/>
              <a:ext cx="210077" cy="210077"/>
            </a:xfrm>
            <a:prstGeom prst="rect">
              <a:avLst/>
            </a:prstGeom>
          </p:spPr>
        </p:pic>
        <p:pic>
          <p:nvPicPr>
            <p:cNvPr id="34" name="Рисунок 33"/>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1510081" y="4448891"/>
              <a:ext cx="210077" cy="210077"/>
            </a:xfrm>
            <a:prstGeom prst="rect">
              <a:avLst/>
            </a:prstGeom>
          </p:spPr>
        </p:pic>
        <p:pic>
          <p:nvPicPr>
            <p:cNvPr id="35" name="Рисунок 34"/>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6405452" y="1208990"/>
              <a:ext cx="233464" cy="233464"/>
            </a:xfrm>
            <a:prstGeom prst="rect">
              <a:avLst/>
            </a:prstGeom>
          </p:spPr>
        </p:pic>
        <p:pic>
          <p:nvPicPr>
            <p:cNvPr id="36" name="Рисунок 35"/>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11703056" y="3728389"/>
              <a:ext cx="233464" cy="233464"/>
            </a:xfrm>
            <a:prstGeom prst="rect">
              <a:avLst/>
            </a:prstGeom>
          </p:spPr>
        </p:pic>
        <p:pic>
          <p:nvPicPr>
            <p:cNvPr id="37" name="Рисунок 36"/>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299622" y="404057"/>
              <a:ext cx="233464" cy="233464"/>
            </a:xfrm>
            <a:prstGeom prst="rect">
              <a:avLst/>
            </a:prstGeom>
          </p:spPr>
        </p:pic>
        <p:pic>
          <p:nvPicPr>
            <p:cNvPr id="38" name="Рисунок 37"/>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rot="17827223">
              <a:off x="6681181" y="3023484"/>
              <a:ext cx="269823" cy="253634"/>
            </a:xfrm>
            <a:prstGeom prst="rect">
              <a:avLst/>
            </a:prstGeom>
          </p:spPr>
        </p:pic>
        <p:pic>
          <p:nvPicPr>
            <p:cNvPr id="39" name="Рисунок 38"/>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rot="15425848">
              <a:off x="2351600" y="202530"/>
              <a:ext cx="269823" cy="253634"/>
            </a:xfrm>
            <a:prstGeom prst="rect">
              <a:avLst/>
            </a:prstGeom>
          </p:spPr>
        </p:pic>
      </p:grpSp>
      <p:sp>
        <p:nvSpPr>
          <p:cNvPr id="4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43" name="Текст 2"/>
          <p:cNvSpPr>
            <a:spLocks noGrp="1"/>
          </p:cNvSpPr>
          <p:nvPr>
            <p:ph idx="1" hasCustomPrompt="1"/>
          </p:nvPr>
        </p:nvSpPr>
        <p:spPr>
          <a:xfrm>
            <a:off x="236765" y="2975647"/>
            <a:ext cx="3465676" cy="2146989"/>
          </a:xfrm>
          <a:prstGeom prst="rect">
            <a:avLst/>
          </a:prstGeom>
        </p:spPr>
        <p:txBody>
          <a:bodyPr vert="horz" lIns="91440" tIns="45720" rIns="91440" bIns="45720" rtlCol="0">
            <a:normAutofit/>
          </a:bodyPr>
          <a:lstStyle>
            <a:lvl1pPr marL="0" indent="0">
              <a:buNone/>
              <a:defRPr sz="18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4" name="Дата 3"/>
          <p:cNvSpPr txBox="1">
            <a:spLocks/>
          </p:cNvSpPr>
          <p:nvPr userDrawn="1"/>
        </p:nvSpPr>
        <p:spPr>
          <a:xfrm>
            <a:off x="838200" y="6356350"/>
            <a:ext cx="2743200" cy="365125"/>
          </a:xfrm>
          <a:prstGeom prst="rect">
            <a:avLst/>
          </a:prstGeom>
        </p:spPr>
        <p:txBody>
          <a:bodyPr vert="horz" lIns="91440" tIns="45720" rIns="91440" bIns="45720" rtlCol="0" anchor="ctr"/>
          <a:lstStyle>
            <a:defPPr>
              <a:defRPr lang="ru-RU"/>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677DD9B-16CA-464A-A3D4-4D175F1ACCD1}" type="datetimeFigureOut">
              <a:rPr lang="ru-RU" smtClean="0">
                <a:solidFill>
                  <a:schemeClr val="tx1"/>
                </a:solidFill>
              </a:rPr>
              <a:pPr/>
              <a:t>12.08.2026</a:t>
            </a:fld>
            <a:endParaRPr lang="ru-RU" dirty="0">
              <a:solidFill>
                <a:schemeClr val="tx1"/>
              </a:solidFill>
            </a:endParaRPr>
          </a:p>
        </p:txBody>
      </p:sp>
      <p:sp>
        <p:nvSpPr>
          <p:cNvPr id="45" name="Номер слайда 5"/>
          <p:cNvSpPr txBox="1">
            <a:spLocks/>
          </p:cNvSpPr>
          <p:nvPr userDrawn="1"/>
        </p:nvSpPr>
        <p:spPr>
          <a:xfrm>
            <a:off x="11381363" y="6356350"/>
            <a:ext cx="664728" cy="365125"/>
          </a:xfrm>
          <a:prstGeom prst="rect">
            <a:avLst/>
          </a:prstGeom>
        </p:spPr>
        <p:txBody>
          <a:bodyPr vert="horz" lIns="91440" tIns="45720" rIns="91440" bIns="45720" rtlCol="0" anchor="ctr"/>
          <a:lstStyle>
            <a:defPPr>
              <a:defRPr lang="ru-RU"/>
            </a:defPPr>
            <a:lvl1pPr marL="0" algn="r" defTabSz="914400" rtl="0" eaLnBrk="1" latinLnBrk="0" hangingPunct="1">
              <a:defRPr sz="24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7E6CA31-DA56-47CF-9891-B6D0296B6AEC}" type="slidenum">
              <a:rPr lang="ru-RU" b="0" cap="none" spc="0" smtClean="0">
                <a:ln w="0"/>
                <a:solidFill>
                  <a:schemeClr val="tx1"/>
                </a:solidFill>
                <a:effectLst>
                  <a:outerShdw blurRad="38100" dist="19050" dir="2700000" algn="tl" rotWithShape="0">
                    <a:schemeClr val="dk1">
                      <a:alpha val="40000"/>
                    </a:schemeClr>
                  </a:outerShdw>
                </a:effectLst>
              </a:rPr>
              <a:pPr/>
              <a:t>‹Nr.›</a:t>
            </a:fld>
            <a:endParaRPr lang="ru-RU" dirty="0"/>
          </a:p>
        </p:txBody>
      </p:sp>
    </p:spTree>
    <p:extLst>
      <p:ext uri="{BB962C8B-B14F-4D97-AF65-F5344CB8AC3E}">
        <p14:creationId xmlns:p14="http://schemas.microsoft.com/office/powerpoint/2010/main" val="4014393262"/>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showMasterSp="0" preserve="1" userDrawn="1">
  <p:cSld name="title-02">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00646" y="1256699"/>
            <a:ext cx="4988975" cy="4121448"/>
          </a:xfrm>
          <a:prstGeom prst="rect">
            <a:avLst/>
          </a:prstGeom>
        </p:spPr>
      </p:pic>
      <p:pic>
        <p:nvPicPr>
          <p:cNvPr id="11" name="Рисунок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10800000">
            <a:off x="7472528" y="4436779"/>
            <a:ext cx="4573562" cy="1016945"/>
          </a:xfrm>
          <a:prstGeom prst="rect">
            <a:avLst/>
          </a:prstGeom>
        </p:spPr>
      </p:pic>
      <p:pic>
        <p:nvPicPr>
          <p:cNvPr id="6" name="Рисунок 5"/>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 y="0"/>
            <a:ext cx="7184571" cy="6858000"/>
          </a:xfrm>
          <a:prstGeom prst="rect">
            <a:avLst/>
          </a:prstGeom>
        </p:spPr>
      </p:pic>
      <p:sp>
        <p:nvSpPr>
          <p:cNvPr id="2" name="Заголовок 1"/>
          <p:cNvSpPr>
            <a:spLocks noGrp="1"/>
          </p:cNvSpPr>
          <p:nvPr>
            <p:ph type="title" hasCustomPrompt="1"/>
          </p:nvPr>
        </p:nvSpPr>
        <p:spPr>
          <a:xfrm>
            <a:off x="541589" y="88265"/>
            <a:ext cx="2621014" cy="3803007"/>
          </a:xfrm>
        </p:spPr>
        <p:txBody>
          <a:bodyPr/>
          <a:lstStyle>
            <a:lvl1pPr algn="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12.08.2026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pic>
        <p:nvPicPr>
          <p:cNvPr id="9" name="Рисунок 8"/>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4867100" y="0"/>
            <a:ext cx="7323313" cy="5568043"/>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sp>
        <p:nvSpPr>
          <p:cNvPr id="13" name="Текст 12"/>
          <p:cNvSpPr>
            <a:spLocks noGrp="1"/>
          </p:cNvSpPr>
          <p:nvPr>
            <p:ph type="body" sz="quarter" idx="13" hasCustomPrompt="1"/>
          </p:nvPr>
        </p:nvSpPr>
        <p:spPr>
          <a:xfrm>
            <a:off x="236538" y="3641725"/>
            <a:ext cx="3502025" cy="1411288"/>
          </a:xfrm>
        </p:spPr>
        <p:txBody>
          <a:bodyPr/>
          <a:lstStyle>
            <a:lvl1pP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14" name="Рисунок 13"/>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H="1">
            <a:off x="-2" y="0"/>
            <a:ext cx="5257800" cy="1959407"/>
          </a:xfrm>
          <a:prstGeom prst="rect">
            <a:avLst/>
          </a:prstGeom>
        </p:spPr>
      </p:pic>
      <p:pic>
        <p:nvPicPr>
          <p:cNvPr id="16" name="Рисунок 15"/>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0246839" y="2606379"/>
            <a:ext cx="1263242" cy="2486296"/>
          </a:xfrm>
          <a:prstGeom prst="rect">
            <a:avLst/>
          </a:prstGeom>
        </p:spPr>
      </p:pic>
      <p:pic>
        <p:nvPicPr>
          <p:cNvPr id="19" name="Рисунок 18"/>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1459857">
            <a:off x="5242899" y="1331043"/>
            <a:ext cx="926692" cy="1012566"/>
          </a:xfrm>
          <a:prstGeom prst="rect">
            <a:avLst/>
          </a:prstGeom>
        </p:spPr>
      </p:pic>
      <p:pic>
        <p:nvPicPr>
          <p:cNvPr id="20" name="Рисунок 19"/>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20938280" flipH="1">
            <a:off x="9536973" y="4109079"/>
            <a:ext cx="926692" cy="1012566"/>
          </a:xfrm>
          <a:prstGeom prst="rect">
            <a:avLst/>
          </a:prstGeom>
        </p:spPr>
      </p:pic>
      <p:pic>
        <p:nvPicPr>
          <p:cNvPr id="21" name="Рисунок 20"/>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rot="1707986">
            <a:off x="4442763" y="3321250"/>
            <a:ext cx="1357793" cy="1308007"/>
          </a:xfrm>
          <a:prstGeom prst="rect">
            <a:avLst/>
          </a:prstGeom>
        </p:spPr>
      </p:pic>
      <p:pic>
        <p:nvPicPr>
          <p:cNvPr id="22" name="Рисунок 21"/>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rot="10120386">
            <a:off x="3794195" y="174220"/>
            <a:ext cx="2115711" cy="1974095"/>
          </a:xfrm>
          <a:prstGeom prst="rect">
            <a:avLst/>
          </a:prstGeom>
        </p:spPr>
      </p:pic>
    </p:spTree>
    <p:extLst>
      <p:ext uri="{BB962C8B-B14F-4D97-AF65-F5344CB8AC3E}">
        <p14:creationId xmlns:p14="http://schemas.microsoft.com/office/powerpoint/2010/main" val="1259697842"/>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showMasterSp="0" preserve="1" userDrawn="1">
  <p:cSld name="title-03">
    <p:spTree>
      <p:nvGrpSpPr>
        <p:cNvPr id="1" name=""/>
        <p:cNvGrpSpPr/>
        <p:nvPr/>
      </p:nvGrpSpPr>
      <p:grpSpPr>
        <a:xfrm>
          <a:off x="0" y="0"/>
          <a:ext cx="0" cy="0"/>
          <a:chOff x="0" y="0"/>
          <a:chExt cx="0" cy="0"/>
        </a:xfrm>
      </p:grpSpPr>
      <p:pic>
        <p:nvPicPr>
          <p:cNvPr id="27" name="Рисунок 2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306" y="0"/>
            <a:ext cx="6239483" cy="2407816"/>
          </a:xfrm>
          <a:prstGeom prst="rect">
            <a:avLst/>
          </a:prstGeom>
        </p:spPr>
      </p:pic>
      <p:pic>
        <p:nvPicPr>
          <p:cNvPr id="25" name="Рисунок 2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flipV="1">
            <a:off x="5261969" y="3493788"/>
            <a:ext cx="3169481" cy="164813"/>
          </a:xfrm>
          <a:prstGeom prst="rect">
            <a:avLst/>
          </a:prstGeom>
        </p:spPr>
      </p:pic>
      <p:pic>
        <p:nvPicPr>
          <p:cNvPr id="24" name="Рисунок 2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23059" y="0"/>
            <a:ext cx="1936759" cy="3208564"/>
          </a:xfrm>
          <a:prstGeom prst="rect">
            <a:avLst/>
          </a:prstGeom>
        </p:spPr>
      </p:pic>
      <p:pic>
        <p:nvPicPr>
          <p:cNvPr id="12" name="Рисунок 11"/>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133600" y="0"/>
            <a:ext cx="10058400" cy="5957925"/>
          </a:xfrm>
          <a:prstGeom prst="rect">
            <a:avLst/>
          </a:prstGeom>
        </p:spPr>
      </p:pic>
      <p:pic>
        <p:nvPicPr>
          <p:cNvPr id="8" name="Рисунок 7"/>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 y="-203086"/>
            <a:ext cx="4713111" cy="670141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12.08.2026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7" name="Рисунок 6"/>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6213" y="0"/>
            <a:ext cx="6381890" cy="5355771"/>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8" name="Рисунок 17"/>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6708809" y="27720"/>
            <a:ext cx="2852057" cy="2799769"/>
          </a:xfrm>
          <a:prstGeom prst="rect">
            <a:avLst/>
          </a:prstGeom>
        </p:spPr>
      </p:pic>
      <p:pic>
        <p:nvPicPr>
          <p:cNvPr id="17" name="Рисунок 16"/>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6244789" y="1333867"/>
            <a:ext cx="2013559" cy="2180685"/>
          </a:xfrm>
          <a:prstGeom prst="rect">
            <a:avLst/>
          </a:prstGeom>
        </p:spPr>
      </p:pic>
      <p:pic>
        <p:nvPicPr>
          <p:cNvPr id="23" name="Рисунок 22"/>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920296" y="60695"/>
            <a:ext cx="1165197" cy="1273172"/>
          </a:xfrm>
          <a:prstGeom prst="rect">
            <a:avLst/>
          </a:prstGeom>
        </p:spPr>
      </p:pic>
    </p:spTree>
    <p:extLst>
      <p:ext uri="{BB962C8B-B14F-4D97-AF65-F5344CB8AC3E}">
        <p14:creationId xmlns:p14="http://schemas.microsoft.com/office/powerpoint/2010/main" val="2097596906"/>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showMasterSp="0" preserve="1" userDrawn="1">
  <p:cSld name="1_title-03">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6376307" cy="3518221"/>
          </a:xfrm>
          <a:prstGeom prst="rect">
            <a:avLst/>
          </a:prstGeom>
        </p:spPr>
      </p:pic>
      <p:pic>
        <p:nvPicPr>
          <p:cNvPr id="19" name="Рисунок 1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20863471" flipH="1">
            <a:off x="382567" y="1475867"/>
            <a:ext cx="4872218" cy="4024993"/>
          </a:xfrm>
          <a:prstGeom prst="rect">
            <a:avLst/>
          </a:prstGeom>
        </p:spPr>
      </p:pic>
      <p:pic>
        <p:nvPicPr>
          <p:cNvPr id="16" name="Рисунок 15"/>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540325" y="4458656"/>
            <a:ext cx="4305300" cy="1372912"/>
          </a:xfrm>
          <a:prstGeom prst="rect">
            <a:avLst/>
          </a:prstGeom>
        </p:spPr>
      </p:pic>
      <p:pic>
        <p:nvPicPr>
          <p:cNvPr id="14" name="Рисунок 1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447765" y="0"/>
            <a:ext cx="8742647" cy="530678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12.08.2026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6" name="Рисунок 5"/>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17013" y="902667"/>
            <a:ext cx="6773645" cy="4630915"/>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5" name="Рисунок 14"/>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6493320" y="0"/>
            <a:ext cx="1736561" cy="2506436"/>
          </a:xfrm>
          <a:prstGeom prst="rect">
            <a:avLst/>
          </a:prstGeom>
        </p:spPr>
      </p:pic>
      <p:pic>
        <p:nvPicPr>
          <p:cNvPr id="20" name="Рисунок 19"/>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flipV="1">
            <a:off x="6064845" y="2774391"/>
            <a:ext cx="2990850" cy="155524"/>
          </a:xfrm>
          <a:prstGeom prst="rect">
            <a:avLst/>
          </a:prstGeom>
        </p:spPr>
      </p:pic>
      <p:pic>
        <p:nvPicPr>
          <p:cNvPr id="21" name="Рисунок 20"/>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rot="1932337">
            <a:off x="335257" y="62979"/>
            <a:ext cx="1119420" cy="1223153"/>
          </a:xfrm>
          <a:prstGeom prst="rect">
            <a:avLst/>
          </a:prstGeom>
        </p:spPr>
      </p:pic>
      <p:pic>
        <p:nvPicPr>
          <p:cNvPr id="22" name="Рисунок 21"/>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7107368" y="3851205"/>
            <a:ext cx="732419" cy="732419"/>
          </a:xfrm>
          <a:prstGeom prst="rect">
            <a:avLst/>
          </a:prstGeom>
        </p:spPr>
      </p:pic>
      <p:pic>
        <p:nvPicPr>
          <p:cNvPr id="26" name="Рисунок 25"/>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3625277" y="187457"/>
            <a:ext cx="900634" cy="905638"/>
          </a:xfrm>
          <a:prstGeom prst="rect">
            <a:avLst/>
          </a:prstGeom>
        </p:spPr>
      </p:pic>
    </p:spTree>
    <p:extLst>
      <p:ext uri="{BB962C8B-B14F-4D97-AF65-F5344CB8AC3E}">
        <p14:creationId xmlns:p14="http://schemas.microsoft.com/office/powerpoint/2010/main" val="1067654851"/>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showMasterSp="0" type="title" preserve="1">
  <p:cSld name="sub-topic-01">
    <p:spTree>
      <p:nvGrpSpPr>
        <p:cNvPr id="1" name=""/>
        <p:cNvGrpSpPr/>
        <p:nvPr/>
      </p:nvGrpSpPr>
      <p:grpSpPr>
        <a:xfrm>
          <a:off x="0" y="0"/>
          <a:ext cx="0" cy="0"/>
          <a:chOff x="0" y="0"/>
          <a:chExt cx="0" cy="0"/>
        </a:xfrm>
      </p:grpSpPr>
      <p:grpSp>
        <p:nvGrpSpPr>
          <p:cNvPr id="17" name="Группа 16"/>
          <p:cNvGrpSpPr/>
          <p:nvPr userDrawn="1"/>
        </p:nvGrpSpPr>
        <p:grpSpPr>
          <a:xfrm>
            <a:off x="0" y="0"/>
            <a:ext cx="12190413" cy="6871807"/>
            <a:chOff x="0" y="0"/>
            <a:chExt cx="12190413" cy="6871807"/>
          </a:xfrm>
        </p:grpSpPr>
        <p:pic>
          <p:nvPicPr>
            <p:cNvPr id="8" name="Рисунок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H="1">
              <a:off x="7707874" y="0"/>
              <a:ext cx="4147972" cy="6871807"/>
            </a:xfrm>
            <a:prstGeom prst="rect">
              <a:avLst/>
            </a:prstGeom>
          </p:spPr>
        </p:pic>
        <p:pic>
          <p:nvPicPr>
            <p:cNvPr id="9" name="Рисунок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7376" y="0"/>
              <a:ext cx="4139638" cy="6858000"/>
            </a:xfrm>
            <a:prstGeom prst="rect">
              <a:avLst/>
            </a:prstGeom>
          </p:spPr>
        </p:pic>
        <p:pic>
          <p:nvPicPr>
            <p:cNvPr id="10" name="Рисунок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644625" y="3478929"/>
              <a:ext cx="4837042" cy="374871"/>
            </a:xfrm>
            <a:prstGeom prst="rect">
              <a:avLst/>
            </a:prstGeom>
          </p:spPr>
        </p:pic>
        <p:pic>
          <p:nvPicPr>
            <p:cNvPr id="11" name="Рисунок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019762" y="2929662"/>
              <a:ext cx="3693546" cy="3812642"/>
            </a:xfrm>
            <a:prstGeom prst="rect">
              <a:avLst/>
            </a:prstGeom>
          </p:spPr>
        </p:pic>
        <p:pic>
          <p:nvPicPr>
            <p:cNvPr id="12" name="Рисунок 11"/>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55493" y="2708920"/>
              <a:ext cx="3538656" cy="3779194"/>
            </a:xfrm>
            <a:prstGeom prst="rect">
              <a:avLst/>
            </a:prstGeom>
          </p:spPr>
        </p:pic>
        <p:pic>
          <p:nvPicPr>
            <p:cNvPr id="13" name="Рисунок 12"/>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4905918" y="0"/>
              <a:ext cx="2314457" cy="1010832"/>
            </a:xfrm>
            <a:prstGeom prst="rect">
              <a:avLst/>
            </a:prstGeom>
          </p:spPr>
        </p:pic>
        <p:pic>
          <p:nvPicPr>
            <p:cNvPr id="14" name="Рисунок 13"/>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flipV="1">
              <a:off x="4216885" y="5243007"/>
              <a:ext cx="3729391" cy="1628800"/>
            </a:xfrm>
            <a:prstGeom prst="rect">
              <a:avLst/>
            </a:prstGeom>
          </p:spPr>
        </p:pic>
        <p:pic>
          <p:nvPicPr>
            <p:cNvPr id="15" name="Рисунок 14"/>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flipV="1">
              <a:off x="0" y="1365969"/>
              <a:ext cx="2598973" cy="262785"/>
            </a:xfrm>
            <a:prstGeom prst="rect">
              <a:avLst/>
            </a:prstGeom>
          </p:spPr>
        </p:pic>
        <p:pic>
          <p:nvPicPr>
            <p:cNvPr id="16" name="Рисунок 15"/>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flipH="1" flipV="1">
              <a:off x="9591440" y="1365969"/>
              <a:ext cx="2598973" cy="262785"/>
            </a:xfrm>
            <a:prstGeom prst="rect">
              <a:avLst/>
            </a:prstGeom>
          </p:spPr>
        </p:pic>
      </p:grpSp>
      <p:pic>
        <p:nvPicPr>
          <p:cNvPr id="7" name="Рисунок 6"/>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795506353"/>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showMasterSp="0" type="title" preserve="1">
  <p:cSld name="sub-topic-02">
    <p:spTree>
      <p:nvGrpSpPr>
        <p:cNvPr id="1" name=""/>
        <p:cNvGrpSpPr/>
        <p:nvPr/>
      </p:nvGrpSpPr>
      <p:grpSpPr>
        <a:xfrm>
          <a:off x="0" y="0"/>
          <a:ext cx="0" cy="0"/>
          <a:chOff x="0" y="0"/>
          <a:chExt cx="0" cy="0"/>
        </a:xfrm>
      </p:grpSpPr>
      <p:grpSp>
        <p:nvGrpSpPr>
          <p:cNvPr id="9" name="Группа 8"/>
          <p:cNvGrpSpPr/>
          <p:nvPr userDrawn="1"/>
        </p:nvGrpSpPr>
        <p:grpSpPr>
          <a:xfrm>
            <a:off x="-7685" y="-1"/>
            <a:ext cx="12215900" cy="5401644"/>
            <a:chOff x="-7685" y="-1"/>
            <a:chExt cx="12215900" cy="5401644"/>
          </a:xfrm>
        </p:grpSpPr>
        <p:pic>
          <p:nvPicPr>
            <p:cNvPr id="8" name="Рисунок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16200000">
              <a:off x="-1702001" y="1694315"/>
              <a:ext cx="5401643" cy="2013012"/>
            </a:xfrm>
            <a:prstGeom prst="rect">
              <a:avLst/>
            </a:prstGeom>
          </p:spPr>
        </p:pic>
        <p:pic>
          <p:nvPicPr>
            <p:cNvPr id="30" name="Рисунок 2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5400000" flipH="1">
              <a:off x="8500887" y="1694316"/>
              <a:ext cx="5401643" cy="2013012"/>
            </a:xfrm>
            <a:prstGeom prst="rect">
              <a:avLst/>
            </a:prstGeom>
          </p:spPr>
        </p:pic>
      </p:grpSp>
      <p:grpSp>
        <p:nvGrpSpPr>
          <p:cNvPr id="29" name="Группа 28"/>
          <p:cNvGrpSpPr/>
          <p:nvPr userDrawn="1"/>
        </p:nvGrpSpPr>
        <p:grpSpPr>
          <a:xfrm>
            <a:off x="-37819" y="0"/>
            <a:ext cx="12200175" cy="6858000"/>
            <a:chOff x="-37819" y="0"/>
            <a:chExt cx="12200175" cy="6858000"/>
          </a:xfrm>
        </p:grpSpPr>
        <p:pic>
          <p:nvPicPr>
            <p:cNvPr id="27" name="Рисунок 2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flipV="1">
              <a:off x="-37819" y="0"/>
              <a:ext cx="4139638" cy="6858000"/>
            </a:xfrm>
            <a:prstGeom prst="rect">
              <a:avLst/>
            </a:prstGeom>
          </p:spPr>
        </p:pic>
        <p:pic>
          <p:nvPicPr>
            <p:cNvPr id="28" name="Рисунок 2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flipH="1" flipV="1">
              <a:off x="8022718" y="0"/>
              <a:ext cx="4139638" cy="6858000"/>
            </a:xfrm>
            <a:prstGeom prst="rect">
              <a:avLst/>
            </a:prstGeom>
          </p:spPr>
        </p:pic>
      </p:grpSp>
      <p:grpSp>
        <p:nvGrpSpPr>
          <p:cNvPr id="26" name="Группа 25"/>
          <p:cNvGrpSpPr/>
          <p:nvPr userDrawn="1"/>
        </p:nvGrpSpPr>
        <p:grpSpPr>
          <a:xfrm>
            <a:off x="387424" y="0"/>
            <a:ext cx="11042132" cy="6859390"/>
            <a:chOff x="387424" y="0"/>
            <a:chExt cx="11042132" cy="6859390"/>
          </a:xfrm>
        </p:grpSpPr>
        <p:pic>
          <p:nvPicPr>
            <p:cNvPr id="18" name="Рисунок 1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644625" y="3478929"/>
              <a:ext cx="4837042" cy="374871"/>
            </a:xfrm>
            <a:prstGeom prst="rect">
              <a:avLst/>
            </a:prstGeom>
          </p:spPr>
        </p:pic>
        <p:pic>
          <p:nvPicPr>
            <p:cNvPr id="19" name="Рисунок 18"/>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166348" y="2703637"/>
              <a:ext cx="2263208" cy="3883587"/>
            </a:xfrm>
            <a:prstGeom prst="rect">
              <a:avLst/>
            </a:prstGeom>
          </p:spPr>
        </p:pic>
        <p:pic>
          <p:nvPicPr>
            <p:cNvPr id="20" name="Рисунок 19"/>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387424" y="2996952"/>
              <a:ext cx="2194636" cy="3765920"/>
            </a:xfrm>
            <a:prstGeom prst="rect">
              <a:avLst/>
            </a:prstGeom>
          </p:spPr>
        </p:pic>
        <p:pic>
          <p:nvPicPr>
            <p:cNvPr id="21" name="Рисунок 20"/>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5874357" y="334062"/>
              <a:ext cx="377577" cy="377577"/>
            </a:xfrm>
            <a:prstGeom prst="rect">
              <a:avLst/>
            </a:prstGeom>
          </p:spPr>
        </p:pic>
        <p:pic>
          <p:nvPicPr>
            <p:cNvPr id="22" name="Рисунок 21"/>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1806259" y="2602805"/>
              <a:ext cx="8579482" cy="117967"/>
            </a:xfrm>
            <a:prstGeom prst="rect">
              <a:avLst/>
            </a:prstGeom>
          </p:spPr>
        </p:pic>
        <p:pic>
          <p:nvPicPr>
            <p:cNvPr id="23" name="Рисунок 22"/>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rot="10800000">
              <a:off x="5324145" y="6048972"/>
              <a:ext cx="1855578" cy="810418"/>
            </a:xfrm>
            <a:prstGeom prst="rect">
              <a:avLst/>
            </a:prstGeom>
          </p:spPr>
        </p:pic>
        <p:pic>
          <p:nvPicPr>
            <p:cNvPr id="24" name="Рисунок 23"/>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766614" y="0"/>
              <a:ext cx="1272583" cy="555797"/>
            </a:xfrm>
            <a:prstGeom prst="rect">
              <a:avLst/>
            </a:prstGeom>
          </p:spPr>
        </p:pic>
        <p:pic>
          <p:nvPicPr>
            <p:cNvPr id="25" name="Рисунок 24"/>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9956277" y="0"/>
              <a:ext cx="1272583" cy="555797"/>
            </a:xfrm>
            <a:prstGeom prst="rect">
              <a:avLst/>
            </a:prstGeom>
          </p:spPr>
        </p:pic>
      </p:grpSp>
      <p:pic>
        <p:nvPicPr>
          <p:cNvPr id="7" name="Рисунок 6"/>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noAutofit/>
          </a:bodyPr>
          <a:lstStyle>
            <a:lvl1pPr algn="ctr">
              <a:defRPr sz="54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40732103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10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H="1" flipV="1">
            <a:off x="0" y="1619250"/>
            <a:ext cx="6667500" cy="5238750"/>
          </a:xfrm>
          <a:prstGeom prst="rect">
            <a:avLst/>
          </a:prstGeom>
        </p:spPr>
      </p:pic>
      <p:pic>
        <p:nvPicPr>
          <p:cNvPr id="7" name="Рисунок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7"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8" name="Рисунок 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900736" y="1908878"/>
            <a:ext cx="383722" cy="383722"/>
          </a:xfrm>
          <a:prstGeom prst="rect">
            <a:avLst/>
          </a:prstGeom>
        </p:spPr>
      </p:pic>
      <p:pic>
        <p:nvPicPr>
          <p:cNvPr id="9" name="Рисунок 8"/>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325065" y="5436733"/>
            <a:ext cx="5535064" cy="369004"/>
          </a:xfrm>
          <a:prstGeom prst="rect">
            <a:avLst/>
          </a:prstGeom>
        </p:spPr>
      </p:pic>
      <p:pic>
        <p:nvPicPr>
          <p:cNvPr id="11" name="Рисунок 10"/>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601463" y="372001"/>
            <a:ext cx="1134836" cy="1134836"/>
          </a:xfrm>
          <a:prstGeom prst="rect">
            <a:avLst/>
          </a:prstGeom>
        </p:spPr>
      </p:pic>
      <p:pic>
        <p:nvPicPr>
          <p:cNvPr id="28" name="Рисунок 27"/>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1221609" y="4963193"/>
            <a:ext cx="576943" cy="576943"/>
          </a:xfrm>
          <a:prstGeom prst="rect">
            <a:avLst/>
          </a:prstGeom>
        </p:spPr>
      </p:pic>
      <p:pic>
        <p:nvPicPr>
          <p:cNvPr id="13" name="Рисунок 12"/>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9783697" y="2167500"/>
            <a:ext cx="2064526" cy="3132708"/>
          </a:xfrm>
          <a:prstGeom prst="rect">
            <a:avLst/>
          </a:prstGeom>
        </p:spPr>
      </p:pic>
      <p:pic>
        <p:nvPicPr>
          <p:cNvPr id="14" name="Рисунок 13"/>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rot="2761581">
            <a:off x="1149490" y="928885"/>
            <a:ext cx="1173619" cy="1780847"/>
          </a:xfrm>
          <a:prstGeom prst="rect">
            <a:avLst/>
          </a:prstGeom>
        </p:spPr>
      </p:pic>
      <p:pic>
        <p:nvPicPr>
          <p:cNvPr id="15" name="Рисунок 14"/>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flipH="1">
            <a:off x="8770596" y="4788917"/>
            <a:ext cx="2069193" cy="2073581"/>
          </a:xfrm>
          <a:prstGeom prst="rect">
            <a:avLst/>
          </a:prstGeom>
        </p:spPr>
      </p:pic>
      <p:pic>
        <p:nvPicPr>
          <p:cNvPr id="16" name="Рисунок 15"/>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flipH="1">
            <a:off x="11302844" y="0"/>
            <a:ext cx="889156" cy="738000"/>
          </a:xfrm>
          <a:prstGeom prst="rect">
            <a:avLst/>
          </a:prstGeom>
        </p:spPr>
      </p:pic>
    </p:spTree>
    <p:extLst>
      <p:ext uri="{BB962C8B-B14F-4D97-AF65-F5344CB8AC3E}">
        <p14:creationId xmlns:p14="http://schemas.microsoft.com/office/powerpoint/2010/main" val="3835165551"/>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showMasterSp="0" type="title" preserve="1">
  <p:cSld name="sub-topic-03">
    <p:spTree>
      <p:nvGrpSpPr>
        <p:cNvPr id="1" name=""/>
        <p:cNvGrpSpPr/>
        <p:nvPr/>
      </p:nvGrpSpPr>
      <p:grpSpPr>
        <a:xfrm>
          <a:off x="0" y="0"/>
          <a:ext cx="0" cy="0"/>
          <a:chOff x="0" y="0"/>
          <a:chExt cx="0" cy="0"/>
        </a:xfrm>
      </p:grpSpPr>
      <p:grpSp>
        <p:nvGrpSpPr>
          <p:cNvPr id="12" name="Группа 11"/>
          <p:cNvGrpSpPr/>
          <p:nvPr userDrawn="1"/>
        </p:nvGrpSpPr>
        <p:grpSpPr>
          <a:xfrm>
            <a:off x="0" y="-15941"/>
            <a:ext cx="12200394" cy="6876669"/>
            <a:chOff x="0" y="-15941"/>
            <a:chExt cx="12200394" cy="6876669"/>
          </a:xfrm>
        </p:grpSpPr>
        <p:pic>
          <p:nvPicPr>
            <p:cNvPr id="11" name="Рисунок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V="1">
              <a:off x="0" y="2728"/>
              <a:ext cx="3285658" cy="6858000"/>
            </a:xfrm>
            <a:prstGeom prst="rect">
              <a:avLst/>
            </a:prstGeom>
          </p:spPr>
        </p:pic>
        <p:pic>
          <p:nvPicPr>
            <p:cNvPr id="22" name="Рисунок 2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H="1" flipV="1">
              <a:off x="8914736" y="-15941"/>
              <a:ext cx="3285658" cy="6858000"/>
            </a:xfrm>
            <a:prstGeom prst="rect">
              <a:avLst/>
            </a:prstGeom>
          </p:spPr>
        </p:pic>
      </p:grpSp>
      <p:grpSp>
        <p:nvGrpSpPr>
          <p:cNvPr id="10" name="Группа 9"/>
          <p:cNvGrpSpPr/>
          <p:nvPr userDrawn="1"/>
        </p:nvGrpSpPr>
        <p:grpSpPr>
          <a:xfrm>
            <a:off x="1453046" y="2818412"/>
            <a:ext cx="8762986" cy="2505655"/>
            <a:chOff x="1453046" y="2818412"/>
            <a:chExt cx="8762986" cy="2505655"/>
          </a:xfrm>
        </p:grpSpPr>
        <p:pic>
          <p:nvPicPr>
            <p:cNvPr id="9" name="Рисунок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453046" y="2818412"/>
              <a:ext cx="2468230" cy="2468230"/>
            </a:xfrm>
            <a:prstGeom prst="rect">
              <a:avLst/>
            </a:prstGeom>
          </p:spPr>
        </p:pic>
        <p:pic>
          <p:nvPicPr>
            <p:cNvPr id="39" name="Рисунок 3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47802" y="2855837"/>
              <a:ext cx="2468230" cy="2468230"/>
            </a:xfrm>
            <a:prstGeom prst="rect">
              <a:avLst/>
            </a:prstGeom>
          </p:spPr>
        </p:pic>
      </p:grpSp>
      <p:grpSp>
        <p:nvGrpSpPr>
          <p:cNvPr id="8" name="Группа 7"/>
          <p:cNvGrpSpPr/>
          <p:nvPr userDrawn="1"/>
        </p:nvGrpSpPr>
        <p:grpSpPr>
          <a:xfrm>
            <a:off x="-133486" y="-15941"/>
            <a:ext cx="12215328" cy="7241745"/>
            <a:chOff x="-133486" y="-15941"/>
            <a:chExt cx="12215328" cy="7241745"/>
          </a:xfrm>
        </p:grpSpPr>
        <p:pic>
          <p:nvPicPr>
            <p:cNvPr id="30" name="Рисунок 2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rot="10800000">
              <a:off x="5348416" y="6186735"/>
              <a:ext cx="1536966" cy="671265"/>
            </a:xfrm>
            <a:prstGeom prst="rect">
              <a:avLst/>
            </a:prstGeom>
          </p:spPr>
        </p:pic>
        <p:pic>
          <p:nvPicPr>
            <p:cNvPr id="31" name="Рисунок 30"/>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447134" y="-15941"/>
              <a:ext cx="1190545" cy="519967"/>
            </a:xfrm>
            <a:prstGeom prst="rect">
              <a:avLst/>
            </a:prstGeom>
          </p:spPr>
        </p:pic>
        <p:pic>
          <p:nvPicPr>
            <p:cNvPr id="32" name="Рисунок 31"/>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3993080" y="3279462"/>
              <a:ext cx="4140132" cy="320860"/>
            </a:xfrm>
            <a:prstGeom prst="rect">
              <a:avLst/>
            </a:prstGeom>
          </p:spPr>
        </p:pic>
        <p:pic>
          <p:nvPicPr>
            <p:cNvPr id="33" name="Рисунок 3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33486" y="2453228"/>
              <a:ext cx="4599527" cy="4599527"/>
            </a:xfrm>
            <a:prstGeom prst="rect">
              <a:avLst/>
            </a:prstGeom>
          </p:spPr>
        </p:pic>
        <p:pic>
          <p:nvPicPr>
            <p:cNvPr id="34" name="Рисунок 33"/>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6881326" y="2280177"/>
              <a:ext cx="4945627" cy="4945627"/>
            </a:xfrm>
            <a:prstGeom prst="rect">
              <a:avLst/>
            </a:prstGeom>
          </p:spPr>
        </p:pic>
        <p:pic>
          <p:nvPicPr>
            <p:cNvPr id="35" name="Рисунок 34"/>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5867976" y="354226"/>
              <a:ext cx="390339" cy="390339"/>
            </a:xfrm>
            <a:prstGeom prst="rect">
              <a:avLst/>
            </a:prstGeom>
          </p:spPr>
        </p:pic>
        <p:pic>
          <p:nvPicPr>
            <p:cNvPr id="36" name="Рисунок 35"/>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133486" y="533875"/>
              <a:ext cx="4762500" cy="247650"/>
            </a:xfrm>
            <a:prstGeom prst="rect">
              <a:avLst/>
            </a:prstGeom>
          </p:spPr>
        </p:pic>
        <p:pic>
          <p:nvPicPr>
            <p:cNvPr id="37" name="Рисунок 36"/>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7319342" y="537940"/>
              <a:ext cx="4762500" cy="247650"/>
            </a:xfrm>
            <a:prstGeom prst="rect">
              <a:avLst/>
            </a:prstGeom>
          </p:spPr>
        </p:pic>
        <p:pic>
          <p:nvPicPr>
            <p:cNvPr id="38" name="Рисунок 37"/>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rot="16200000" flipV="1">
              <a:off x="4903745" y="5533169"/>
              <a:ext cx="2406353" cy="243309"/>
            </a:xfrm>
            <a:prstGeom prst="rect">
              <a:avLst/>
            </a:prstGeom>
          </p:spPr>
        </p:pic>
      </p:grpSp>
      <p:pic>
        <p:nvPicPr>
          <p:cNvPr id="7" name="Рисунок 6"/>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495422" y="1696340"/>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72678268"/>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print">
            <a:extLst>
              <a:ext uri="{28A0092B-C50C-407E-A947-70E740481C1C}">
                <a14:useLocalDpi xmlns:a14="http://schemas.microsoft.com/office/drawing/2010/main" val="0"/>
              </a:ext>
            </a:extLst>
          </a:blip>
          <a:srcRect r="20409"/>
          <a:stretch>
            <a:fillRect/>
          </a:stretch>
        </p:blipFill>
        <p:spPr>
          <a:xfrm>
            <a:off x="6807999" y="0"/>
            <a:ext cx="5384001" cy="1504120"/>
          </a:xfrm>
          <a:prstGeom prst="rect">
            <a:avLst/>
          </a:prstGeom>
        </p:spPr>
      </p:pic>
      <p:grpSp>
        <p:nvGrpSpPr>
          <p:cNvPr id="11" name="Группа 10"/>
          <p:cNvGrpSpPr/>
          <p:nvPr userDrawn="1"/>
        </p:nvGrpSpPr>
        <p:grpSpPr>
          <a:xfrm>
            <a:off x="0" y="0"/>
            <a:ext cx="6234545" cy="6858000"/>
            <a:chOff x="0" y="0"/>
            <a:chExt cx="6234545" cy="6858000"/>
          </a:xfrm>
        </p:grpSpPr>
        <p:pic>
          <p:nvPicPr>
            <p:cNvPr id="9" name="Рисунок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6234545" cy="6858000"/>
            </a:xfrm>
            <a:prstGeom prst="rect">
              <a:avLst/>
            </a:prstGeom>
          </p:spPr>
        </p:pic>
        <p:pic>
          <p:nvPicPr>
            <p:cNvPr id="10" name="Рисунок 9"/>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451512" y="0"/>
              <a:ext cx="4139638" cy="6858000"/>
            </a:xfrm>
            <a:prstGeom prst="rect">
              <a:avLst/>
            </a:prstGeom>
          </p:spPr>
        </p:pic>
      </p:grpSp>
      <p:pic>
        <p:nvPicPr>
          <p:cNvPr id="7" name="Рисунок 6"/>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da-DK" dirty="0"/>
              <a:t>Lorem ipsum dolor </a:t>
            </a:r>
            <a:br>
              <a:rPr lang="ru-RU" dirty="0"/>
            </a:br>
            <a:r>
              <a:rPr lang="da-DK" dirty="0"/>
              <a:t>sit amet</a:t>
            </a:r>
            <a:endParaRPr lang="ru-RU" dirty="0"/>
          </a:p>
        </p:txBody>
      </p:sp>
      <p:sp>
        <p:nvSpPr>
          <p:cNvPr id="3" name="Объект 2"/>
          <p:cNvSpPr>
            <a:spLocks noGrp="1"/>
          </p:cNvSpPr>
          <p:nvPr>
            <p:ph idx="1" hasCustomPrompt="1"/>
          </p:nvPr>
        </p:nvSpPr>
        <p:spPr>
          <a:xfrm>
            <a:off x="5591150" y="2114236"/>
            <a:ext cx="6010299" cy="3602929"/>
          </a:xfrm>
        </p:spPr>
        <p:txBody>
          <a:bodyPr/>
          <a:lstStyle>
            <a:lvl1pPr algn="r">
              <a:defRPr/>
            </a:lvl1pPr>
            <a:lvl2pPr algn="r">
              <a:defRPr/>
            </a:lvl2pPr>
            <a:lvl3pPr algn="r">
              <a:defRPr/>
            </a:lvl3pPr>
            <a:lvl4pPr algn="r">
              <a:defRPr/>
            </a:lvl4pPr>
            <a:lvl5pPr algn="r">
              <a:defRPr/>
            </a:lvl5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3" name="Рисунок 12"/>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0947" y="549765"/>
            <a:ext cx="3444606" cy="5903721"/>
          </a:xfrm>
          <a:prstGeom prst="rect">
            <a:avLst/>
          </a:prstGeom>
        </p:spPr>
      </p:pic>
    </p:spTree>
    <p:extLst>
      <p:ext uri="{BB962C8B-B14F-4D97-AF65-F5344CB8AC3E}">
        <p14:creationId xmlns:p14="http://schemas.microsoft.com/office/powerpoint/2010/main" val="1323248749"/>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showMasterSp="0" preserve="1" userDrawn="1">
  <p:cSld name="1_Заголовок и объект">
    <p:spTree>
      <p:nvGrpSpPr>
        <p:cNvPr id="1" name=""/>
        <p:cNvGrpSpPr/>
        <p:nvPr/>
      </p:nvGrpSpPr>
      <p:grpSpPr>
        <a:xfrm>
          <a:off x="0" y="0"/>
          <a:ext cx="0" cy="0"/>
          <a:chOff x="0" y="0"/>
          <a:chExt cx="0" cy="0"/>
        </a:xfrm>
      </p:grpSpPr>
      <p:grpSp>
        <p:nvGrpSpPr>
          <p:cNvPr id="31" name="Группа 30"/>
          <p:cNvGrpSpPr/>
          <p:nvPr userDrawn="1"/>
        </p:nvGrpSpPr>
        <p:grpSpPr>
          <a:xfrm>
            <a:off x="-9326" y="0"/>
            <a:ext cx="12203410" cy="6877876"/>
            <a:chOff x="-9326" y="0"/>
            <a:chExt cx="12203410" cy="6877876"/>
          </a:xfrm>
        </p:grpSpPr>
        <p:pic>
          <p:nvPicPr>
            <p:cNvPr id="13" name="Рисунок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05936" y="4185084"/>
              <a:ext cx="7290489" cy="2264608"/>
            </a:xfrm>
            <a:prstGeom prst="rect">
              <a:avLst/>
            </a:prstGeom>
          </p:spPr>
        </p:pic>
        <p:pic>
          <p:nvPicPr>
            <p:cNvPr id="14" name="Рисунок 1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654781" y="2600907"/>
              <a:ext cx="3539303" cy="4276969"/>
            </a:xfrm>
            <a:prstGeom prst="rect">
              <a:avLst/>
            </a:prstGeom>
          </p:spPr>
        </p:pic>
        <p:pic>
          <p:nvPicPr>
            <p:cNvPr id="15" name="Рисунок 14"/>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5290467" cy="4567437"/>
            </a:xfrm>
            <a:prstGeom prst="rect">
              <a:avLst/>
            </a:prstGeom>
          </p:spPr>
        </p:pic>
        <p:pic>
          <p:nvPicPr>
            <p:cNvPr id="16" name="Рисунок 15"/>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3848927"/>
              <a:ext cx="2001020" cy="300153"/>
            </a:xfrm>
            <a:prstGeom prst="rect">
              <a:avLst/>
            </a:prstGeom>
          </p:spPr>
        </p:pic>
        <p:pic>
          <p:nvPicPr>
            <p:cNvPr id="17" name="Рисунок 16"/>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1189938" y="0"/>
              <a:ext cx="1000475" cy="842400"/>
            </a:xfrm>
            <a:prstGeom prst="rect">
              <a:avLst/>
            </a:prstGeom>
          </p:spPr>
        </p:pic>
        <p:pic>
          <p:nvPicPr>
            <p:cNvPr id="18" name="Рисунок 17"/>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151305" y="3916928"/>
              <a:ext cx="2706534" cy="2960948"/>
            </a:xfrm>
            <a:prstGeom prst="rect">
              <a:avLst/>
            </a:prstGeom>
          </p:spPr>
        </p:pic>
        <p:pic>
          <p:nvPicPr>
            <p:cNvPr id="19" name="Рисунок 18"/>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0" y="0"/>
              <a:ext cx="4201160" cy="3753036"/>
            </a:xfrm>
            <a:prstGeom prst="rect">
              <a:avLst/>
            </a:prstGeom>
          </p:spPr>
        </p:pic>
        <p:pic>
          <p:nvPicPr>
            <p:cNvPr id="20" name="Рисунок 19"/>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50" y="1138203"/>
              <a:ext cx="2000970" cy="5253658"/>
            </a:xfrm>
            <a:prstGeom prst="rect">
              <a:avLst/>
            </a:prstGeom>
          </p:spPr>
        </p:pic>
        <p:pic>
          <p:nvPicPr>
            <p:cNvPr id="24" name="Рисунок 23"/>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rot="15992472" flipV="1">
              <a:off x="2070776" y="4677340"/>
              <a:ext cx="376436" cy="353850"/>
            </a:xfrm>
            <a:prstGeom prst="rect">
              <a:avLst/>
            </a:prstGeom>
          </p:spPr>
        </p:pic>
        <p:pic>
          <p:nvPicPr>
            <p:cNvPr id="25" name="Рисунок 24"/>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rot="12901090" flipV="1">
              <a:off x="10397548" y="1487071"/>
              <a:ext cx="376436" cy="353850"/>
            </a:xfrm>
            <a:prstGeom prst="rect">
              <a:avLst/>
            </a:prstGeom>
          </p:spPr>
        </p:pic>
        <p:pic>
          <p:nvPicPr>
            <p:cNvPr id="26" name="Рисунок 25"/>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rot="14481458" flipV="1">
              <a:off x="5513787" y="73347"/>
              <a:ext cx="376436" cy="353850"/>
            </a:xfrm>
            <a:prstGeom prst="rect">
              <a:avLst/>
            </a:prstGeom>
          </p:spPr>
        </p:pic>
        <p:pic>
          <p:nvPicPr>
            <p:cNvPr id="27" name="Рисунок 26"/>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0885158" y="1016732"/>
              <a:ext cx="1301918" cy="1943112"/>
            </a:xfrm>
            <a:prstGeom prst="rect">
              <a:avLst/>
            </a:prstGeom>
          </p:spPr>
        </p:pic>
        <p:pic>
          <p:nvPicPr>
            <p:cNvPr id="28" name="Рисунок 27"/>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flipV="1">
              <a:off x="-9326" y="6304149"/>
              <a:ext cx="1716784" cy="446364"/>
            </a:xfrm>
            <a:prstGeom prst="rect">
              <a:avLst/>
            </a:prstGeom>
          </p:spPr>
        </p:pic>
        <p:pic>
          <p:nvPicPr>
            <p:cNvPr id="29" name="Рисунок 28"/>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flipV="1">
              <a:off x="3921834" y="6581967"/>
              <a:ext cx="3858692" cy="192935"/>
            </a:xfrm>
            <a:prstGeom prst="rect">
              <a:avLst/>
            </a:prstGeom>
          </p:spPr>
        </p:pic>
        <p:pic>
          <p:nvPicPr>
            <p:cNvPr id="30" name="Рисунок 29"/>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5768336" y="1492354"/>
              <a:ext cx="358329" cy="358329"/>
            </a:xfrm>
            <a:prstGeom prst="rect">
              <a:avLst/>
            </a:prstGeom>
          </p:spPr>
        </p:pic>
      </p:grpSp>
      <p:pic>
        <p:nvPicPr>
          <p:cNvPr id="7" name="Рисунок 6"/>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11228484" y="6068848"/>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en-US" dirty="0" err="1"/>
              <a:t>Lorem</a:t>
            </a:r>
            <a:r>
              <a:rPr lang="en-US" dirty="0"/>
              <a:t> </a:t>
            </a:r>
            <a:r>
              <a:rPr lang="en-US" dirty="0" err="1"/>
              <a:t>ipsum</a:t>
            </a:r>
            <a:r>
              <a:rPr lang="en-US" dirty="0"/>
              <a:t> dolor</a:t>
            </a:r>
            <a:endParaRPr lang="ru-RU" dirty="0"/>
          </a:p>
        </p:txBody>
      </p:sp>
      <p:sp>
        <p:nvSpPr>
          <p:cNvPr id="3" name="Объект 2"/>
          <p:cNvSpPr>
            <a:spLocks noGrp="1"/>
          </p:cNvSpPr>
          <p:nvPr>
            <p:ph idx="1" hasCustomPrompt="1"/>
          </p:nvPr>
        </p:nvSpPr>
        <p:spPr>
          <a:xfrm>
            <a:off x="3477986" y="2114237"/>
            <a:ext cx="5176795" cy="2041810"/>
          </a:xfrm>
        </p:spPr>
        <p:txBody>
          <a:bodyPr/>
          <a:lstStyle>
            <a:lvl1pPr algn="ctr">
              <a:defRPr/>
            </a:lvl1pPr>
            <a:lvl2pPr algn="ctr">
              <a:defRPr/>
            </a:lvl2pPr>
            <a:lvl3pPr algn="ctr">
              <a:defRPr/>
            </a:lvl3pPr>
            <a:lvl4pPr algn="ctr">
              <a:defRPr/>
            </a:lvl4pPr>
            <a:lvl5pPr algn="ctr">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33" name="Текст 32"/>
          <p:cNvSpPr>
            <a:spLocks noGrp="1"/>
          </p:cNvSpPr>
          <p:nvPr>
            <p:ph type="body" sz="quarter" idx="13" hasCustomPrompt="1"/>
          </p:nvPr>
        </p:nvSpPr>
        <p:spPr>
          <a:xfrm>
            <a:off x="3122451" y="4967174"/>
            <a:ext cx="5608864" cy="2014729"/>
          </a:xfrm>
        </p:spPr>
        <p:txBody>
          <a:bodyPr/>
          <a:lstStyle>
            <a:lvl1pPr algn="ctr">
              <a:defRPr sz="1600" b="1"/>
            </a:lvl1pPr>
            <a:lvl2pPr algn="ctr">
              <a:defRPr b="1"/>
            </a:lvl2pPr>
            <a:lvl3pPr algn="ctr">
              <a:defRPr b="1"/>
            </a:lvl3pPr>
            <a:lvl4pPr>
              <a:defRPr b="1"/>
            </a:lvl4pPr>
            <a:lvl5pPr>
              <a:defRPr b="1"/>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Tree>
    <p:extLst>
      <p:ext uri="{BB962C8B-B14F-4D97-AF65-F5344CB8AC3E}">
        <p14:creationId xmlns:p14="http://schemas.microsoft.com/office/powerpoint/2010/main" val="3781469982"/>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17" name="Группа 16"/>
          <p:cNvGrpSpPr/>
          <p:nvPr userDrawn="1"/>
        </p:nvGrpSpPr>
        <p:grpSpPr>
          <a:xfrm>
            <a:off x="0" y="0"/>
            <a:ext cx="12197756" cy="6868237"/>
            <a:chOff x="0" y="0"/>
            <a:chExt cx="12197756" cy="6868237"/>
          </a:xfrm>
        </p:grpSpPr>
        <p:pic>
          <p:nvPicPr>
            <p:cNvPr id="8" name="Рисунок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38251" y="0"/>
              <a:ext cx="9059505" cy="6868237"/>
            </a:xfrm>
            <a:prstGeom prst="rect">
              <a:avLst/>
            </a:prstGeom>
          </p:spPr>
        </p:pic>
        <p:pic>
          <p:nvPicPr>
            <p:cNvPr id="9" name="Рисунок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239222" y="507696"/>
              <a:ext cx="3477333" cy="5049860"/>
            </a:xfrm>
            <a:prstGeom prst="rect">
              <a:avLst/>
            </a:prstGeom>
          </p:spPr>
        </p:pic>
        <p:pic>
          <p:nvPicPr>
            <p:cNvPr id="10" name="Рисунок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222258" y="620688"/>
              <a:ext cx="484448" cy="455381"/>
            </a:xfrm>
            <a:prstGeom prst="rect">
              <a:avLst/>
            </a:prstGeom>
          </p:spPr>
        </p:pic>
        <p:pic>
          <p:nvPicPr>
            <p:cNvPr id="11" name="Рисунок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rot="16791128">
              <a:off x="11244834" y="4257092"/>
              <a:ext cx="484448" cy="455381"/>
            </a:xfrm>
            <a:prstGeom prst="rect">
              <a:avLst/>
            </a:prstGeom>
          </p:spPr>
        </p:pic>
        <p:pic>
          <p:nvPicPr>
            <p:cNvPr id="12" name="Рисунок 1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rot="12598309">
              <a:off x="292020" y="6146633"/>
              <a:ext cx="484448" cy="455381"/>
            </a:xfrm>
            <a:prstGeom prst="rect">
              <a:avLst/>
            </a:prstGeom>
          </p:spPr>
        </p:pic>
        <p:pic>
          <p:nvPicPr>
            <p:cNvPr id="13" name="Рисунок 12"/>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115171" y="3656060"/>
              <a:ext cx="390339" cy="390339"/>
            </a:xfrm>
            <a:prstGeom prst="rect">
              <a:avLst/>
            </a:prstGeom>
          </p:spPr>
        </p:pic>
        <p:pic>
          <p:nvPicPr>
            <p:cNvPr id="14" name="Рисунок 13"/>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6239222" y="6112226"/>
              <a:ext cx="4762500" cy="247650"/>
            </a:xfrm>
            <a:prstGeom prst="rect">
              <a:avLst/>
            </a:prstGeom>
          </p:spPr>
        </p:pic>
        <p:pic>
          <p:nvPicPr>
            <p:cNvPr id="15" name="Рисунок 14"/>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0" y="1404200"/>
              <a:ext cx="2098762" cy="314814"/>
            </a:xfrm>
            <a:prstGeom prst="rect">
              <a:avLst/>
            </a:prstGeom>
          </p:spPr>
        </p:pic>
        <p:pic>
          <p:nvPicPr>
            <p:cNvPr id="16" name="Рисунок 15"/>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442578" y="5561664"/>
              <a:ext cx="5630831" cy="225233"/>
            </a:xfrm>
            <a:prstGeom prst="rect">
              <a:avLst/>
            </a:prstGeom>
          </p:spPr>
        </p:pic>
      </p:grpSp>
      <p:pic>
        <p:nvPicPr>
          <p:cNvPr id="7" name="Рисунок 6"/>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675790" y="2049738"/>
            <a:ext cx="5164406" cy="1343397"/>
          </a:xfrm>
        </p:spPr>
        <p:txBody>
          <a:bodyPr anchor="b"/>
          <a:lstStyle>
            <a:lvl1pPr algn="ctr">
              <a:defRPr sz="6000"/>
            </a:lvl1pPr>
          </a:lstStyle>
          <a:p>
            <a:r>
              <a:rPr lang="da-DK" dirty="0"/>
              <a:t>Lorem ipsum dolor</a:t>
            </a:r>
            <a:endParaRPr lang="ru-RU" dirty="0"/>
          </a:p>
        </p:txBody>
      </p:sp>
      <p:sp>
        <p:nvSpPr>
          <p:cNvPr id="3" name="Текст 2"/>
          <p:cNvSpPr>
            <a:spLocks noGrp="1"/>
          </p:cNvSpPr>
          <p:nvPr>
            <p:ph type="body" idx="1" hasCustomPrompt="1"/>
          </p:nvPr>
        </p:nvSpPr>
        <p:spPr>
          <a:xfrm>
            <a:off x="1847254" y="4242117"/>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593342108"/>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showMasterSp="0" type="secHead" preserve="1">
  <p:cSld name="4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H="1">
            <a:off x="-18336" y="2139043"/>
            <a:ext cx="3913531" cy="4729194"/>
          </a:xfrm>
          <a:prstGeom prst="rect">
            <a:avLst/>
          </a:prstGeom>
        </p:spPr>
      </p:pic>
      <p:pic>
        <p:nvPicPr>
          <p:cNvPr id="7" name="Рисунок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901042" y="5579155"/>
            <a:ext cx="6667500" cy="333375"/>
          </a:xfrm>
          <a:prstGeom prst="rect">
            <a:avLst/>
          </a:prstGeom>
        </p:spPr>
      </p:pic>
      <p:pic>
        <p:nvPicPr>
          <p:cNvPr id="20" name="Рисунок 19"/>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861956" y="1777869"/>
            <a:ext cx="461282" cy="461282"/>
          </a:xfrm>
          <a:prstGeom prst="rect">
            <a:avLst/>
          </a:prstGeom>
        </p:spPr>
      </p:pic>
      <p:pic>
        <p:nvPicPr>
          <p:cNvPr id="22" name="Рисунок 21"/>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2073084" flipH="1">
            <a:off x="955944" y="2143335"/>
            <a:ext cx="253722" cy="1902279"/>
          </a:xfrm>
          <a:prstGeom prst="rect">
            <a:avLst/>
          </a:prstGeom>
        </p:spPr>
      </p:pic>
      <p:pic>
        <p:nvPicPr>
          <p:cNvPr id="23" name="Рисунок 22"/>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4152103">
            <a:off x="841407" y="3203981"/>
            <a:ext cx="552355" cy="1866039"/>
          </a:xfrm>
          <a:prstGeom prst="rect">
            <a:avLst/>
          </a:prstGeom>
        </p:spPr>
      </p:pic>
      <p:pic>
        <p:nvPicPr>
          <p:cNvPr id="24" name="Рисунок 23"/>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9171353" y="4726477"/>
            <a:ext cx="794378" cy="798791"/>
          </a:xfrm>
          <a:prstGeom prst="rect">
            <a:avLst/>
          </a:prstGeom>
        </p:spPr>
      </p:pic>
      <p:pic>
        <p:nvPicPr>
          <p:cNvPr id="26" name="Рисунок 25"/>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9721418" y="1453508"/>
            <a:ext cx="3014884" cy="3014884"/>
          </a:xfrm>
          <a:prstGeom prst="rect">
            <a:avLst/>
          </a:prstGeom>
        </p:spPr>
      </p:pic>
      <p:pic>
        <p:nvPicPr>
          <p:cNvPr id="27" name="Рисунок 26"/>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flipH="1">
            <a:off x="10056488" y="4482131"/>
            <a:ext cx="2135512" cy="555233"/>
          </a:xfrm>
          <a:prstGeom prst="rect">
            <a:avLst/>
          </a:prstGeom>
        </p:spPr>
      </p:pic>
      <p:pic>
        <p:nvPicPr>
          <p:cNvPr id="28" name="Рисунок 27"/>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flipH="1">
            <a:off x="-18336" y="11333"/>
            <a:ext cx="1670956" cy="2493902"/>
          </a:xfrm>
          <a:prstGeom prst="rect">
            <a:avLst/>
          </a:prstGeom>
        </p:spPr>
      </p:pic>
      <p:pic>
        <p:nvPicPr>
          <p:cNvPr id="29" name="Рисунок 28"/>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rot="19384488">
            <a:off x="960166" y="4715367"/>
            <a:ext cx="342550" cy="321997"/>
          </a:xfrm>
          <a:prstGeom prst="rect">
            <a:avLst/>
          </a:prstGeom>
        </p:spPr>
      </p:pic>
      <p:pic>
        <p:nvPicPr>
          <p:cNvPr id="30" name="Рисунок 29"/>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rot="639368">
            <a:off x="1542630" y="237020"/>
            <a:ext cx="342550" cy="321997"/>
          </a:xfrm>
          <a:prstGeom prst="rect">
            <a:avLst/>
          </a:prstGeom>
        </p:spPr>
      </p:pic>
      <p:pic>
        <p:nvPicPr>
          <p:cNvPr id="31" name="Рисунок 30"/>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rot="17410889">
            <a:off x="10754876" y="5534789"/>
            <a:ext cx="342550" cy="321997"/>
          </a:xfrm>
          <a:prstGeom prst="rect">
            <a:avLst/>
          </a:prstGeom>
        </p:spPr>
      </p:pic>
    </p:spTree>
    <p:extLst>
      <p:ext uri="{BB962C8B-B14F-4D97-AF65-F5344CB8AC3E}">
        <p14:creationId xmlns:p14="http://schemas.microsoft.com/office/powerpoint/2010/main" val="147638614"/>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showMasterSp="0" preserve="1" userDrawn="1">
  <p:cSld name="7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3546882" cy="6858000"/>
          </a:xfrm>
          <a:prstGeom prst="rect">
            <a:avLst/>
          </a:prstGeom>
        </p:spPr>
      </p:pic>
      <p:pic>
        <p:nvPicPr>
          <p:cNvPr id="7" name="Рисунок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2187348" y="1738132"/>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469821" y="5648183"/>
            <a:ext cx="5252358" cy="262618"/>
          </a:xfrm>
          <a:prstGeom prst="rect">
            <a:avLst/>
          </a:prstGeom>
        </p:spPr>
      </p:pic>
      <p:pic>
        <p:nvPicPr>
          <p:cNvPr id="9" name="Рисунок 8"/>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rot="2325349">
            <a:off x="9456734" y="1616909"/>
            <a:ext cx="2058636" cy="4201298"/>
          </a:xfrm>
          <a:prstGeom prst="rect">
            <a:avLst/>
          </a:prstGeom>
        </p:spPr>
      </p:pic>
      <p:pic>
        <p:nvPicPr>
          <p:cNvPr id="10" name="Рисунок 9"/>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3325727">
            <a:off x="9439892" y="1537917"/>
            <a:ext cx="2092319" cy="4270039"/>
          </a:xfrm>
          <a:prstGeom prst="rect">
            <a:avLst/>
          </a:prstGeom>
        </p:spPr>
      </p:pic>
      <p:pic>
        <p:nvPicPr>
          <p:cNvPr id="2" name="Рисунок 1"/>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flipH="1">
            <a:off x="105843" y="3279407"/>
            <a:ext cx="2872260" cy="2872260"/>
          </a:xfrm>
          <a:prstGeom prst="rect">
            <a:avLst/>
          </a:prstGeom>
        </p:spPr>
      </p:pic>
      <p:pic>
        <p:nvPicPr>
          <p:cNvPr id="11" name="Рисунок 10"/>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459534" y="3972227"/>
            <a:ext cx="1371600" cy="1371600"/>
          </a:xfrm>
          <a:prstGeom prst="rect">
            <a:avLst/>
          </a:prstGeom>
        </p:spPr>
      </p:pic>
      <p:pic>
        <p:nvPicPr>
          <p:cNvPr id="12" name="Рисунок 11"/>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688757" y="286906"/>
            <a:ext cx="853216" cy="857956"/>
          </a:xfrm>
          <a:prstGeom prst="rect">
            <a:avLst/>
          </a:prstGeom>
        </p:spPr>
      </p:pic>
      <p:pic>
        <p:nvPicPr>
          <p:cNvPr id="13" name="Рисунок 12"/>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rot="12192444">
            <a:off x="1083050" y="1247203"/>
            <a:ext cx="399721" cy="375738"/>
          </a:xfrm>
          <a:prstGeom prst="rect">
            <a:avLst/>
          </a:prstGeom>
        </p:spPr>
      </p:pic>
      <p:pic>
        <p:nvPicPr>
          <p:cNvPr id="16" name="Рисунок 15"/>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rot="10800000">
            <a:off x="10259673" y="2281347"/>
            <a:ext cx="399721" cy="375738"/>
          </a:xfrm>
          <a:prstGeom prst="rect">
            <a:avLst/>
          </a:prstGeom>
        </p:spPr>
      </p:pic>
      <p:pic>
        <p:nvPicPr>
          <p:cNvPr id="17" name="Рисунок 16"/>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rot="8536621">
            <a:off x="317286" y="5563248"/>
            <a:ext cx="399721" cy="375738"/>
          </a:xfrm>
          <a:prstGeom prst="rect">
            <a:avLst/>
          </a:prstGeom>
        </p:spPr>
      </p:pic>
    </p:spTree>
    <p:extLst>
      <p:ext uri="{BB962C8B-B14F-4D97-AF65-F5344CB8AC3E}">
        <p14:creationId xmlns:p14="http://schemas.microsoft.com/office/powerpoint/2010/main" val="2131244360"/>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showMasterSp="0" preserve="1" userDrawn="1">
  <p:cSld name="More_text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5842" y="2998366"/>
            <a:ext cx="1261914" cy="3869871"/>
          </a:xfrm>
          <a:prstGeom prst="rect">
            <a:avLst/>
          </a:prstGeom>
        </p:spPr>
      </p:pic>
      <p:pic>
        <p:nvPicPr>
          <p:cNvPr id="7" name="Рисунок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flipV="1">
            <a:off x="4038600" y="6059209"/>
            <a:ext cx="3529495" cy="176475"/>
          </a:xfrm>
          <a:prstGeom prst="rect">
            <a:avLst/>
          </a:prstGeom>
        </p:spPr>
      </p:pic>
      <p:pic>
        <p:nvPicPr>
          <p:cNvPr id="14" name="Рисунок 13"/>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0" y="0"/>
            <a:ext cx="877169" cy="5802284"/>
          </a:xfrm>
          <a:prstGeom prst="rect">
            <a:avLst/>
          </a:prstGeom>
        </p:spPr>
      </p:pic>
      <p:pic>
        <p:nvPicPr>
          <p:cNvPr id="20" name="Рисунок 19"/>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1713308" y="4942988"/>
            <a:ext cx="302079" cy="283954"/>
          </a:xfrm>
          <a:prstGeom prst="rect">
            <a:avLst/>
          </a:prstGeom>
        </p:spPr>
      </p:pic>
    </p:spTree>
    <p:extLst>
      <p:ext uri="{BB962C8B-B14F-4D97-AF65-F5344CB8AC3E}">
        <p14:creationId xmlns:p14="http://schemas.microsoft.com/office/powerpoint/2010/main" val="3091404538"/>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showMasterSp="0" preserve="1" userDrawn="1">
  <p:cSld name="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1864131">
            <a:off x="5577950" y="5921853"/>
            <a:ext cx="1120784" cy="1224643"/>
          </a:xfrm>
          <a:prstGeom prst="rect">
            <a:avLst/>
          </a:prstGeom>
        </p:spPr>
      </p:pic>
      <p:pic>
        <p:nvPicPr>
          <p:cNvPr id="12" name="Рисунок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 y="0"/>
            <a:ext cx="5504013" cy="6858000"/>
          </a:xfrm>
          <a:prstGeom prst="rect">
            <a:avLst/>
          </a:prstGeom>
        </p:spPr>
      </p:pic>
      <p:pic>
        <p:nvPicPr>
          <p:cNvPr id="10" name="Рисунок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H="1">
            <a:off x="0" y="4977310"/>
            <a:ext cx="1513408" cy="1880690"/>
          </a:xfrm>
          <a:prstGeom prst="rect">
            <a:avLst/>
          </a:prstGeom>
        </p:spPr>
      </p:pic>
      <p:pic>
        <p:nvPicPr>
          <p:cNvPr id="7" name="Рисунок 6"/>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a:xfrm>
            <a:off x="2061026" y="6356349"/>
            <a:ext cx="2743200" cy="365125"/>
          </a:xfrm>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a:xfrm>
            <a:off x="6316436" y="6356349"/>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7179597" y="2325182"/>
            <a:ext cx="4179887" cy="3462338"/>
          </a:xfrm>
        </p:spPr>
        <p:txBody>
          <a:bodyPr/>
          <a:lstStyle/>
          <a:p>
            <a:endParaRPr lang="ru-RU" dirty="0"/>
          </a:p>
        </p:txBody>
      </p:sp>
      <p:pic>
        <p:nvPicPr>
          <p:cNvPr id="14" name="Рисунок 13"/>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20758376">
            <a:off x="10450307" y="230235"/>
            <a:ext cx="1557105" cy="1500011"/>
          </a:xfrm>
          <a:prstGeom prst="rect">
            <a:avLst/>
          </a:prstGeom>
        </p:spPr>
      </p:pic>
      <p:pic>
        <p:nvPicPr>
          <p:cNvPr id="15" name="Рисунок 14"/>
          <p:cNvPicPr>
            <a:picLocks noChangeAspect="1"/>
          </p:cNvPicPr>
          <p:nvPr userDrawn="1"/>
        </p:nvPicPr>
        <p:blipFill rotWithShape="1">
          <a:blip r:embed="rId8" cstate="print">
            <a:extLst>
              <a:ext uri="{28A0092B-C50C-407E-A947-70E740481C1C}">
                <a14:useLocalDpi xmlns:a14="http://schemas.microsoft.com/office/drawing/2010/main" val="0"/>
              </a:ext>
            </a:extLst>
          </a:blip>
          <a:srcRect l="-4425" t="2003" r="45637" b="-2003"/>
          <a:stretch/>
        </p:blipFill>
        <p:spPr>
          <a:xfrm>
            <a:off x="11228859" y="3823359"/>
            <a:ext cx="976061" cy="1629861"/>
          </a:xfrm>
          <a:prstGeom prst="rect">
            <a:avLst/>
          </a:prstGeom>
        </p:spPr>
      </p:pic>
    </p:spTree>
    <p:extLst>
      <p:ext uri="{BB962C8B-B14F-4D97-AF65-F5344CB8AC3E}">
        <p14:creationId xmlns:p14="http://schemas.microsoft.com/office/powerpoint/2010/main" val="677239732"/>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showMasterSp="0" preserve="1" userDrawn="1">
  <p:cSld name="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H="1">
            <a:off x="0" y="0"/>
            <a:ext cx="9046002" cy="6858000"/>
          </a:xfrm>
          <a:prstGeom prst="rect">
            <a:avLst/>
          </a:prstGeom>
        </p:spPr>
      </p:pic>
      <p:pic>
        <p:nvPicPr>
          <p:cNvPr id="7" name="Рисунок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1379764" y="739549"/>
            <a:ext cx="9432713" cy="5047971"/>
          </a:xfrm>
        </p:spPr>
        <p:txBody>
          <a:bodyPr/>
          <a:lstStyle/>
          <a:p>
            <a:endParaRPr lang="ru-RU" dirty="0"/>
          </a:p>
        </p:txBody>
      </p:sp>
      <p:pic>
        <p:nvPicPr>
          <p:cNvPr id="8" name="Рисунок 7"/>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286120" y="6009338"/>
            <a:ext cx="7620000" cy="304800"/>
          </a:xfrm>
          <a:prstGeom prst="rect">
            <a:avLst/>
          </a:prstGeom>
        </p:spPr>
      </p:pic>
      <p:pic>
        <p:nvPicPr>
          <p:cNvPr id="16" name="Рисунок 15"/>
          <p:cNvPicPr>
            <a:picLocks noChangeAspect="1"/>
          </p:cNvPicPr>
          <p:nvPr userDrawn="1"/>
        </p:nvPicPr>
        <p:blipFill rotWithShape="1">
          <a:blip r:embed="rId6" cstate="print">
            <a:extLst>
              <a:ext uri="{28A0092B-C50C-407E-A947-70E740481C1C}">
                <a14:useLocalDpi xmlns:a14="http://schemas.microsoft.com/office/drawing/2010/main" val="0"/>
              </a:ext>
            </a:extLst>
          </a:blip>
          <a:srcRect r="40770"/>
          <a:stretch/>
        </p:blipFill>
        <p:spPr>
          <a:xfrm>
            <a:off x="9299121" y="739549"/>
            <a:ext cx="2892879" cy="4884117"/>
          </a:xfrm>
          <a:prstGeom prst="rect">
            <a:avLst/>
          </a:prstGeom>
        </p:spPr>
      </p:pic>
      <p:pic>
        <p:nvPicPr>
          <p:cNvPr id="17" name="Рисунок 16"/>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15789456">
            <a:off x="293914" y="5875035"/>
            <a:ext cx="285750" cy="268605"/>
          </a:xfrm>
          <a:prstGeom prst="rect">
            <a:avLst/>
          </a:prstGeom>
        </p:spPr>
      </p:pic>
      <p:pic>
        <p:nvPicPr>
          <p:cNvPr id="19" name="Рисунок 18"/>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18218060">
            <a:off x="10602684" y="194276"/>
            <a:ext cx="285750" cy="268605"/>
          </a:xfrm>
          <a:prstGeom prst="rect">
            <a:avLst/>
          </a:prstGeom>
        </p:spPr>
      </p:pic>
      <p:pic>
        <p:nvPicPr>
          <p:cNvPr id="20" name="Рисунок 19"/>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13962161">
            <a:off x="462494" y="5516354"/>
            <a:ext cx="285750" cy="268605"/>
          </a:xfrm>
          <a:prstGeom prst="rect">
            <a:avLst/>
          </a:prstGeom>
        </p:spPr>
      </p:pic>
      <p:pic>
        <p:nvPicPr>
          <p:cNvPr id="21" name="Рисунок 20"/>
          <p:cNvPicPr>
            <a:picLocks noChangeAspect="1"/>
          </p:cNvPicPr>
          <p:nvPr userDrawn="1"/>
        </p:nvPicPr>
        <p:blipFill rotWithShape="1">
          <a:blip r:embed="rId8" cstate="print">
            <a:extLst>
              <a:ext uri="{28A0092B-C50C-407E-A947-70E740481C1C}">
                <a14:useLocalDpi xmlns:a14="http://schemas.microsoft.com/office/drawing/2010/main" val="0"/>
              </a:ext>
            </a:extLst>
          </a:blip>
          <a:srcRect l="41348"/>
          <a:stretch/>
        </p:blipFill>
        <p:spPr>
          <a:xfrm>
            <a:off x="0" y="1367779"/>
            <a:ext cx="991303" cy="1699528"/>
          </a:xfrm>
          <a:prstGeom prst="rect">
            <a:avLst/>
          </a:prstGeom>
        </p:spPr>
      </p:pic>
      <p:pic>
        <p:nvPicPr>
          <p:cNvPr id="22" name="Рисунок 21"/>
          <p:cNvPicPr>
            <a:picLocks noChangeAspect="1"/>
          </p:cNvPicPr>
          <p:nvPr userDrawn="1"/>
        </p:nvPicPr>
        <p:blipFill rotWithShape="1">
          <a:blip r:embed="rId9" cstate="print">
            <a:extLst>
              <a:ext uri="{28A0092B-C50C-407E-A947-70E740481C1C}">
                <a14:useLocalDpi xmlns:a14="http://schemas.microsoft.com/office/drawing/2010/main" val="0"/>
              </a:ext>
            </a:extLst>
          </a:blip>
          <a:srcRect t="37724"/>
          <a:stretch/>
        </p:blipFill>
        <p:spPr>
          <a:xfrm>
            <a:off x="798783" y="0"/>
            <a:ext cx="505255" cy="314653"/>
          </a:xfrm>
          <a:prstGeom prst="rect">
            <a:avLst/>
          </a:prstGeom>
        </p:spPr>
      </p:pic>
    </p:spTree>
    <p:extLst>
      <p:ext uri="{BB962C8B-B14F-4D97-AF65-F5344CB8AC3E}">
        <p14:creationId xmlns:p14="http://schemas.microsoft.com/office/powerpoint/2010/main" val="2914730258"/>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showMasterSp="0" preserve="1" userDrawn="1">
  <p:cSld name="8_Заголовок раздела">
    <p:spTree>
      <p:nvGrpSpPr>
        <p:cNvPr id="1" name=""/>
        <p:cNvGrpSpPr/>
        <p:nvPr/>
      </p:nvGrpSpPr>
      <p:grpSpPr>
        <a:xfrm>
          <a:off x="0" y="0"/>
          <a:ext cx="0" cy="0"/>
          <a:chOff x="0" y="0"/>
          <a:chExt cx="0" cy="0"/>
        </a:xfrm>
      </p:grpSpPr>
      <p:pic>
        <p:nvPicPr>
          <p:cNvPr id="14" name="Рисунок 13"/>
          <p:cNvPicPr>
            <a:picLocks noChangeAspect="1"/>
          </p:cNvPicPr>
          <p:nvPr userDrawn="1"/>
        </p:nvPicPr>
        <p:blipFill rotWithShape="1">
          <a:blip r:embed="rId2" cstate="print">
            <a:extLst>
              <a:ext uri="{28A0092B-C50C-407E-A947-70E740481C1C}">
                <a14:useLocalDpi xmlns:a14="http://schemas.microsoft.com/office/drawing/2010/main" val="0"/>
              </a:ext>
            </a:extLst>
          </a:blip>
          <a:srcRect l="18897"/>
          <a:stretch/>
        </p:blipFill>
        <p:spPr>
          <a:xfrm flipV="1">
            <a:off x="-8165" y="0"/>
            <a:ext cx="4463906" cy="6858000"/>
          </a:xfrm>
          <a:prstGeom prst="rect">
            <a:avLst/>
          </a:prstGeom>
        </p:spPr>
      </p:pic>
      <p:pic>
        <p:nvPicPr>
          <p:cNvPr id="7" name="Рисунок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865867" y="1314449"/>
            <a:ext cx="4449763" cy="4138613"/>
          </a:xfrm>
        </p:spPr>
        <p:txBody>
          <a:bodyPr/>
          <a:lstStyle/>
          <a:p>
            <a:endParaRPr lang="ru-RU"/>
          </a:p>
        </p:txBody>
      </p:sp>
      <p:sp>
        <p:nvSpPr>
          <p:cNvPr id="12"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3" name="Рисунок 12"/>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flipV="1">
            <a:off x="6677266" y="5892984"/>
            <a:ext cx="4155621" cy="166225"/>
          </a:xfrm>
          <a:prstGeom prst="rect">
            <a:avLst/>
          </a:prstGeom>
        </p:spPr>
      </p:pic>
      <p:pic>
        <p:nvPicPr>
          <p:cNvPr id="23" name="Рисунок 22"/>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flipV="1">
            <a:off x="1012938" y="5892984"/>
            <a:ext cx="4155621" cy="166225"/>
          </a:xfrm>
          <a:prstGeom prst="rect">
            <a:avLst/>
          </a:prstGeom>
        </p:spPr>
      </p:pic>
      <p:pic>
        <p:nvPicPr>
          <p:cNvPr id="24" name="Рисунок 23"/>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H="1">
            <a:off x="3815681" y="158990"/>
            <a:ext cx="713336" cy="713336"/>
          </a:xfrm>
          <a:prstGeom prst="rect">
            <a:avLst/>
          </a:prstGeom>
        </p:spPr>
      </p:pic>
      <p:pic>
        <p:nvPicPr>
          <p:cNvPr id="25" name="Рисунок 24"/>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20363" y="5976096"/>
            <a:ext cx="653248" cy="656877"/>
          </a:xfrm>
          <a:prstGeom prst="rect">
            <a:avLst/>
          </a:prstGeom>
        </p:spPr>
      </p:pic>
      <p:pic>
        <p:nvPicPr>
          <p:cNvPr id="26" name="Рисунок 25"/>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H="1">
            <a:off x="11345946" y="3255459"/>
            <a:ext cx="713336" cy="713336"/>
          </a:xfrm>
          <a:prstGeom prst="rect">
            <a:avLst/>
          </a:prstGeom>
        </p:spPr>
      </p:pic>
      <p:pic>
        <p:nvPicPr>
          <p:cNvPr id="15" name="Рисунок 14"/>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0902236" y="2501524"/>
            <a:ext cx="653248" cy="656877"/>
          </a:xfrm>
          <a:prstGeom prst="rect">
            <a:avLst/>
          </a:prstGeom>
        </p:spPr>
      </p:pic>
      <p:pic>
        <p:nvPicPr>
          <p:cNvPr id="27" name="Рисунок 26"/>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10306318" y="3161716"/>
            <a:ext cx="1885682" cy="2814380"/>
          </a:xfrm>
          <a:prstGeom prst="rect">
            <a:avLst/>
          </a:prstGeom>
        </p:spPr>
      </p:pic>
      <p:pic>
        <p:nvPicPr>
          <p:cNvPr id="28" name="Рисунок 27"/>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7854043" y="196568"/>
            <a:ext cx="2326821" cy="897920"/>
          </a:xfrm>
          <a:prstGeom prst="rect">
            <a:avLst/>
          </a:prstGeom>
        </p:spPr>
      </p:pic>
    </p:spTree>
    <p:extLst>
      <p:ext uri="{BB962C8B-B14F-4D97-AF65-F5344CB8AC3E}">
        <p14:creationId xmlns:p14="http://schemas.microsoft.com/office/powerpoint/2010/main" val="285113524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11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H="1">
            <a:off x="0" y="2493"/>
            <a:ext cx="5549221" cy="5549221"/>
          </a:xfrm>
          <a:prstGeom prst="rect">
            <a:avLst/>
          </a:prstGeom>
        </p:spPr>
      </p:pic>
      <p:pic>
        <p:nvPicPr>
          <p:cNvPr id="7" name="Рисунок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328467" y="5982880"/>
            <a:ext cx="5535064" cy="369004"/>
          </a:xfrm>
          <a:prstGeom prst="rect">
            <a:avLst/>
          </a:prstGeom>
        </p:spPr>
      </p:pic>
      <p:pic>
        <p:nvPicPr>
          <p:cNvPr id="14" name="Рисунок 1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100218" y="3431493"/>
            <a:ext cx="1991563" cy="3021993"/>
          </a:xfrm>
          <a:prstGeom prst="rect">
            <a:avLst/>
          </a:prstGeom>
        </p:spPr>
      </p:pic>
      <p:sp>
        <p:nvSpPr>
          <p:cNvPr id="19"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H="1">
            <a:off x="11302844" y="0"/>
            <a:ext cx="889156" cy="738000"/>
          </a:xfrm>
          <a:prstGeom prst="rect">
            <a:avLst/>
          </a:prstGeom>
        </p:spPr>
      </p:pic>
      <p:pic>
        <p:nvPicPr>
          <p:cNvPr id="3" name="Рисунок 2"/>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5934074" y="813707"/>
            <a:ext cx="536121" cy="536121"/>
          </a:xfrm>
          <a:prstGeom prst="rect">
            <a:avLst/>
          </a:prstGeom>
        </p:spPr>
      </p:pic>
      <p:pic>
        <p:nvPicPr>
          <p:cNvPr id="16" name="Рисунок 15"/>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446863" y="2777103"/>
            <a:ext cx="4436079" cy="3927021"/>
          </a:xfrm>
          <a:prstGeom prst="rect">
            <a:avLst/>
          </a:prstGeom>
        </p:spPr>
      </p:pic>
      <p:pic>
        <p:nvPicPr>
          <p:cNvPr id="21" name="Рисунок 20"/>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rot="645401">
            <a:off x="10492162" y="2590571"/>
            <a:ext cx="1252973" cy="1681843"/>
          </a:xfrm>
          <a:prstGeom prst="rect">
            <a:avLst/>
          </a:prstGeom>
        </p:spPr>
      </p:pic>
      <p:pic>
        <p:nvPicPr>
          <p:cNvPr id="22" name="Рисунок 21"/>
          <p:cNvPicPr>
            <a:picLocks noChangeAspect="1"/>
          </p:cNvPicPr>
          <p:nvPr userDrawn="1"/>
        </p:nvPicPr>
        <p:blipFill rotWithShape="1">
          <a:blip r:embed="rId10" cstate="print">
            <a:extLst>
              <a:ext uri="{28A0092B-C50C-407E-A947-70E740481C1C}">
                <a14:useLocalDpi xmlns:a14="http://schemas.microsoft.com/office/drawing/2010/main" val="0"/>
              </a:ext>
            </a:extLst>
          </a:blip>
          <a:srcRect l="1" t="5851" r="40936"/>
          <a:stretch/>
        </p:blipFill>
        <p:spPr>
          <a:xfrm>
            <a:off x="9769285" y="0"/>
            <a:ext cx="2422715" cy="2413605"/>
          </a:xfrm>
          <a:prstGeom prst="rect">
            <a:avLst/>
          </a:prstGeom>
        </p:spPr>
      </p:pic>
      <p:pic>
        <p:nvPicPr>
          <p:cNvPr id="23" name="Рисунок 22"/>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0166653" y="1206802"/>
            <a:ext cx="952500" cy="952500"/>
          </a:xfrm>
          <a:prstGeom prst="rect">
            <a:avLst/>
          </a:prstGeom>
        </p:spPr>
      </p:pic>
    </p:spTree>
    <p:extLst>
      <p:ext uri="{BB962C8B-B14F-4D97-AF65-F5344CB8AC3E}">
        <p14:creationId xmlns:p14="http://schemas.microsoft.com/office/powerpoint/2010/main" val="2936303751"/>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showMasterSp="0" preserve="1" userDrawn="1">
  <p:cSld name="9_Заголовок раздела">
    <p:spTree>
      <p:nvGrpSpPr>
        <p:cNvPr id="1" name=""/>
        <p:cNvGrpSpPr/>
        <p:nvPr/>
      </p:nvGrpSpPr>
      <p:grpSpPr>
        <a:xfrm>
          <a:off x="0" y="0"/>
          <a:ext cx="0" cy="0"/>
          <a:chOff x="0" y="0"/>
          <a:chExt cx="0" cy="0"/>
        </a:xfrm>
      </p:grpSpPr>
      <p:pic>
        <p:nvPicPr>
          <p:cNvPr id="9" name="Рисунок 8"/>
          <p:cNvPicPr>
            <a:picLocks noChangeAspect="1"/>
          </p:cNvPicPr>
          <p:nvPr userDrawn="1"/>
        </p:nvPicPr>
        <p:blipFill rotWithShape="1">
          <a:blip r:embed="rId2">
            <a:extLst>
              <a:ext uri="{28A0092B-C50C-407E-A947-70E740481C1C}">
                <a14:useLocalDpi xmlns:a14="http://schemas.microsoft.com/office/drawing/2010/main" val="0"/>
              </a:ext>
            </a:extLst>
          </a:blip>
          <a:srcRect l="-38320" t="7971" r="38320" b="-7971"/>
          <a:stretch/>
        </p:blipFill>
        <p:spPr>
          <a:xfrm flipH="1">
            <a:off x="-1" y="846989"/>
            <a:ext cx="7223672" cy="7091238"/>
          </a:xfrm>
          <a:prstGeom prst="rect">
            <a:avLst/>
          </a:prstGeom>
        </p:spPr>
      </p:pic>
      <p:pic>
        <p:nvPicPr>
          <p:cNvPr id="7" name="Рисунок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3707778" y="1542820"/>
            <a:ext cx="4449763" cy="4138613"/>
          </a:xfrm>
        </p:spPr>
        <p:txBody>
          <a:bodyPr/>
          <a:lstStyle/>
          <a:p>
            <a:endParaRPr lang="ru-RU" dirty="0"/>
          </a:p>
        </p:txBody>
      </p:sp>
      <p:pic>
        <p:nvPicPr>
          <p:cNvPr id="13" name="Рисунок 12"/>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flipV="1">
            <a:off x="3854849" y="5976096"/>
            <a:ext cx="4155621" cy="166225"/>
          </a:xfrm>
          <a:prstGeom prst="rect">
            <a:avLst/>
          </a:prstGeom>
        </p:spPr>
      </p:pic>
      <p:pic>
        <p:nvPicPr>
          <p:cNvPr id="25" name="Рисунок 24"/>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91701" y="6142321"/>
            <a:ext cx="653248" cy="656877"/>
          </a:xfrm>
          <a:prstGeom prst="rect">
            <a:avLst/>
          </a:prstGeom>
        </p:spPr>
      </p:pic>
      <p:sp>
        <p:nvSpPr>
          <p:cNvPr id="20"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0" name="Рисунок 9"/>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890700">
            <a:off x="10081963" y="4267376"/>
            <a:ext cx="1461027" cy="1596415"/>
          </a:xfrm>
          <a:prstGeom prst="rect">
            <a:avLst/>
          </a:prstGeom>
        </p:spPr>
      </p:pic>
      <p:pic>
        <p:nvPicPr>
          <p:cNvPr id="11" name="Рисунок 10"/>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984942" y="-55596"/>
            <a:ext cx="1687650" cy="1625770"/>
          </a:xfrm>
          <a:prstGeom prst="rect">
            <a:avLst/>
          </a:prstGeom>
        </p:spPr>
      </p:pic>
      <p:pic>
        <p:nvPicPr>
          <p:cNvPr id="24" name="Рисунок 23"/>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flipH="1">
            <a:off x="868806" y="757289"/>
            <a:ext cx="713336" cy="713336"/>
          </a:xfrm>
          <a:prstGeom prst="rect">
            <a:avLst/>
          </a:prstGeom>
        </p:spPr>
      </p:pic>
      <p:pic>
        <p:nvPicPr>
          <p:cNvPr id="16" name="Рисунок 15"/>
          <p:cNvPicPr>
            <a:picLocks noChangeAspect="1"/>
          </p:cNvPicPr>
          <p:nvPr userDrawn="1"/>
        </p:nvPicPr>
        <p:blipFill rotWithShape="1">
          <a:blip r:embed="rId2">
            <a:extLst>
              <a:ext uri="{28A0092B-C50C-407E-A947-70E740481C1C}">
                <a14:useLocalDpi xmlns:a14="http://schemas.microsoft.com/office/drawing/2010/main" val="0"/>
              </a:ext>
            </a:extLst>
          </a:blip>
          <a:srcRect l="45279" r="382"/>
          <a:stretch/>
        </p:blipFill>
        <p:spPr>
          <a:xfrm flipH="1">
            <a:off x="9682660" y="489858"/>
            <a:ext cx="2509394" cy="4516061"/>
          </a:xfrm>
          <a:prstGeom prst="rect">
            <a:avLst/>
          </a:prstGeom>
        </p:spPr>
      </p:pic>
      <p:pic>
        <p:nvPicPr>
          <p:cNvPr id="29" name="Рисунок 28"/>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485852" y="913297"/>
            <a:ext cx="653248" cy="656877"/>
          </a:xfrm>
          <a:prstGeom prst="rect">
            <a:avLst/>
          </a:prstGeom>
        </p:spPr>
      </p:pic>
      <p:pic>
        <p:nvPicPr>
          <p:cNvPr id="30" name="Рисунок 29"/>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flipH="1">
            <a:off x="8969324" y="4392608"/>
            <a:ext cx="713336" cy="713336"/>
          </a:xfrm>
          <a:prstGeom prst="rect">
            <a:avLst/>
          </a:prstGeom>
        </p:spPr>
      </p:pic>
      <p:pic>
        <p:nvPicPr>
          <p:cNvPr id="17" name="Рисунок 16"/>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9682660" y="1971813"/>
            <a:ext cx="1345251" cy="1348104"/>
          </a:xfrm>
          <a:prstGeom prst="rect">
            <a:avLst/>
          </a:prstGeom>
        </p:spPr>
      </p:pic>
      <p:pic>
        <p:nvPicPr>
          <p:cNvPr id="19" name="Рисунок 18"/>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905741" y="4444186"/>
            <a:ext cx="1729928" cy="1733597"/>
          </a:xfrm>
          <a:prstGeom prst="rect">
            <a:avLst/>
          </a:prstGeom>
        </p:spPr>
      </p:pic>
    </p:spTree>
    <p:extLst>
      <p:ext uri="{BB962C8B-B14F-4D97-AF65-F5344CB8AC3E}">
        <p14:creationId xmlns:p14="http://schemas.microsoft.com/office/powerpoint/2010/main" val="2854799878"/>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showMasterSp="0" preserve="1" userDrawn="1">
  <p:cSld name="Table_slide_yellow">
    <p:spTree>
      <p:nvGrpSpPr>
        <p:cNvPr id="1" name=""/>
        <p:cNvGrpSpPr/>
        <p:nvPr/>
      </p:nvGrpSpPr>
      <p:grpSpPr>
        <a:xfrm>
          <a:off x="0" y="0"/>
          <a:ext cx="0" cy="0"/>
          <a:chOff x="0" y="0"/>
          <a:chExt cx="0" cy="0"/>
        </a:xfrm>
      </p:grpSpPr>
      <p:pic>
        <p:nvPicPr>
          <p:cNvPr id="14" name="Рисунок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472950" y="2374058"/>
            <a:ext cx="3719050" cy="4494179"/>
          </a:xfrm>
          <a:prstGeom prst="rect">
            <a:avLst/>
          </a:prstGeom>
        </p:spPr>
      </p:pic>
      <p:pic>
        <p:nvPicPr>
          <p:cNvPr id="12" name="Рисунок 11"/>
          <p:cNvPicPr>
            <a:picLocks noChangeAspect="1"/>
          </p:cNvPicPr>
          <p:nvPr userDrawn="1"/>
        </p:nvPicPr>
        <p:blipFill rotWithShape="1">
          <a:blip r:embed="rId3" cstate="print">
            <a:extLst>
              <a:ext uri="{28A0092B-C50C-407E-A947-70E740481C1C}">
                <a14:useLocalDpi xmlns:a14="http://schemas.microsoft.com/office/drawing/2010/main" val="0"/>
              </a:ext>
            </a:extLst>
          </a:blip>
          <a:srcRect r="25619" b="14310"/>
          <a:stretch/>
        </p:blipFill>
        <p:spPr>
          <a:xfrm rot="10800000">
            <a:off x="0" y="0"/>
            <a:ext cx="2538920" cy="5969261"/>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313676" y="0"/>
            <a:ext cx="878324" cy="739549"/>
          </a:xfrm>
          <a:prstGeom prst="rect">
            <a:avLst/>
          </a:prstGeom>
        </p:spPr>
      </p:pic>
      <p:sp>
        <p:nvSpPr>
          <p:cNvPr id="8" name="Таблица 7"/>
          <p:cNvSpPr>
            <a:spLocks noGrp="1"/>
          </p:cNvSpPr>
          <p:nvPr>
            <p:ph type="tbl" sz="quarter" idx="13"/>
          </p:nvPr>
        </p:nvSpPr>
        <p:spPr>
          <a:xfrm>
            <a:off x="885522" y="447597"/>
            <a:ext cx="10382250" cy="5573713"/>
          </a:xfrm>
        </p:spPr>
        <p:txBody>
          <a:bodyPr/>
          <a:lstStyle/>
          <a:p>
            <a:endParaRPr lang="ru-RU"/>
          </a:p>
        </p:txBody>
      </p:sp>
      <p:pic>
        <p:nvPicPr>
          <p:cNvPr id="15" name="Рисунок 14"/>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H="1">
            <a:off x="11626336" y="1225684"/>
            <a:ext cx="253004" cy="1896894"/>
          </a:xfrm>
          <a:prstGeom prst="rect">
            <a:avLst/>
          </a:prstGeom>
        </p:spPr>
      </p:pic>
      <p:pic>
        <p:nvPicPr>
          <p:cNvPr id="22" name="Рисунок 21"/>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2192018">
            <a:off x="272307" y="649803"/>
            <a:ext cx="383150" cy="360161"/>
          </a:xfrm>
          <a:prstGeom prst="rect">
            <a:avLst/>
          </a:prstGeom>
        </p:spPr>
      </p:pic>
      <p:pic>
        <p:nvPicPr>
          <p:cNvPr id="27" name="Рисунок 26"/>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13012286">
            <a:off x="11521734" y="5555199"/>
            <a:ext cx="383150" cy="360161"/>
          </a:xfrm>
          <a:prstGeom prst="rect">
            <a:avLst/>
          </a:prstGeom>
        </p:spPr>
      </p:pic>
      <p:pic>
        <p:nvPicPr>
          <p:cNvPr id="23" name="Рисунок 22"/>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2363821" y="6036429"/>
            <a:ext cx="7620000" cy="304800"/>
          </a:xfrm>
          <a:prstGeom prst="rect">
            <a:avLst/>
          </a:prstGeom>
        </p:spPr>
      </p:pic>
    </p:spTree>
    <p:extLst>
      <p:ext uri="{BB962C8B-B14F-4D97-AF65-F5344CB8AC3E}">
        <p14:creationId xmlns:p14="http://schemas.microsoft.com/office/powerpoint/2010/main" val="2462759430"/>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showMasterSp="0" preserve="1" userDrawn="1">
  <p:cSld name="bullet_points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rotWithShape="1">
          <a:blip r:embed="rId2" cstate="print">
            <a:extLst>
              <a:ext uri="{28A0092B-C50C-407E-A947-70E740481C1C}">
                <a14:useLocalDpi xmlns:a14="http://schemas.microsoft.com/office/drawing/2010/main" val="0"/>
              </a:ext>
            </a:extLst>
          </a:blip>
          <a:srcRect l="29233"/>
          <a:stretch/>
        </p:blipFill>
        <p:spPr>
          <a:xfrm>
            <a:off x="0" y="0"/>
            <a:ext cx="3895006" cy="6858000"/>
          </a:xfrm>
          <a:prstGeom prst="rect">
            <a:avLst/>
          </a:prstGeom>
        </p:spPr>
      </p:pic>
      <p:pic>
        <p:nvPicPr>
          <p:cNvPr id="21" name="Рисунок 20"/>
          <p:cNvPicPr>
            <a:picLocks noChangeAspect="1"/>
          </p:cNvPicPr>
          <p:nvPr userDrawn="1"/>
        </p:nvPicPr>
        <p:blipFill rotWithShape="1">
          <a:blip r:embed="rId3" cstate="print">
            <a:extLst>
              <a:ext uri="{28A0092B-C50C-407E-A947-70E740481C1C}">
                <a14:useLocalDpi xmlns:a14="http://schemas.microsoft.com/office/drawing/2010/main" val="0"/>
              </a:ext>
            </a:extLst>
          </a:blip>
          <a:srcRect r="55750"/>
          <a:stretch/>
        </p:blipFill>
        <p:spPr>
          <a:xfrm>
            <a:off x="11176132" y="2061256"/>
            <a:ext cx="1021624" cy="4711735"/>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tx1"/>
                </a:solidFill>
              </a:defRPr>
            </a:lvl1pPr>
          </a:lstStyle>
          <a:p>
            <a:fld id="{0677DD9B-16CA-464A-A3D4-4D175F1ACCD1}" type="datetimeFigureOut">
              <a:rPr lang="ru-RU" smtClean="0"/>
              <a:pPr/>
              <a:t>12.08.2026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313676" y="0"/>
            <a:ext cx="878324" cy="739549"/>
          </a:xfrm>
          <a:prstGeom prst="rect">
            <a:avLst/>
          </a:prstGeom>
        </p:spPr>
      </p:pic>
      <p:pic>
        <p:nvPicPr>
          <p:cNvPr id="14" name="Рисунок 13"/>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3276841" y="5708485"/>
            <a:ext cx="6841672" cy="273667"/>
          </a:xfrm>
          <a:prstGeom prst="rect">
            <a:avLst/>
          </a:prstGeom>
        </p:spPr>
      </p:pic>
      <p:pic>
        <p:nvPicPr>
          <p:cNvPr id="22" name="Рисунок 21"/>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322145" y="5510650"/>
            <a:ext cx="841026" cy="845698"/>
          </a:xfrm>
          <a:prstGeom prst="rect">
            <a:avLst/>
          </a:prstGeom>
        </p:spPr>
      </p:pic>
      <p:pic>
        <p:nvPicPr>
          <p:cNvPr id="33" name="Рисунок 32"/>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20635558" flipV="1">
            <a:off x="11592097" y="2836229"/>
            <a:ext cx="321481" cy="302192"/>
          </a:xfrm>
          <a:prstGeom prst="rect">
            <a:avLst/>
          </a:prstGeom>
        </p:spPr>
      </p:pic>
      <p:pic>
        <p:nvPicPr>
          <p:cNvPr id="34" name="Рисунок 33"/>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12752199" flipV="1">
            <a:off x="492111" y="218678"/>
            <a:ext cx="321481" cy="302192"/>
          </a:xfrm>
          <a:prstGeom prst="rect">
            <a:avLst/>
          </a:prstGeom>
        </p:spPr>
      </p:pic>
      <p:sp>
        <p:nvSpPr>
          <p:cNvPr id="39" name="Текст 38"/>
          <p:cNvSpPr>
            <a:spLocks noGrp="1"/>
          </p:cNvSpPr>
          <p:nvPr>
            <p:ph type="body" sz="quarter" idx="17" hasCustomPrompt="1"/>
          </p:nvPr>
        </p:nvSpPr>
        <p:spPr>
          <a:xfrm>
            <a:off x="1851559" y="132372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4" name="Текст 38"/>
          <p:cNvSpPr>
            <a:spLocks noGrp="1"/>
          </p:cNvSpPr>
          <p:nvPr>
            <p:ph type="body" sz="quarter" idx="19" hasCustomPrompt="1"/>
          </p:nvPr>
        </p:nvSpPr>
        <p:spPr>
          <a:xfrm>
            <a:off x="1851559" y="320561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5" name="Текст 38"/>
          <p:cNvSpPr>
            <a:spLocks noGrp="1"/>
          </p:cNvSpPr>
          <p:nvPr>
            <p:ph type="body" sz="quarter" idx="20" hasCustomPrompt="1"/>
          </p:nvPr>
        </p:nvSpPr>
        <p:spPr>
          <a:xfrm>
            <a:off x="1851559" y="4112708"/>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Tree>
    <p:extLst>
      <p:ext uri="{BB962C8B-B14F-4D97-AF65-F5344CB8AC3E}">
        <p14:creationId xmlns:p14="http://schemas.microsoft.com/office/powerpoint/2010/main" val="3276902215"/>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showMasterSp="0" type="secHead" preserve="1">
  <p:cSld name="1_Заголовок раздела">
    <p:spTree>
      <p:nvGrpSpPr>
        <p:cNvPr id="1" name=""/>
        <p:cNvGrpSpPr/>
        <p:nvPr/>
      </p:nvGrpSpPr>
      <p:grpSpPr>
        <a:xfrm>
          <a:off x="0" y="0"/>
          <a:ext cx="0" cy="0"/>
          <a:chOff x="0" y="0"/>
          <a:chExt cx="0" cy="0"/>
        </a:xfrm>
      </p:grpSpPr>
      <p:grpSp>
        <p:nvGrpSpPr>
          <p:cNvPr id="26" name="Группа 25"/>
          <p:cNvGrpSpPr/>
          <p:nvPr userDrawn="1"/>
        </p:nvGrpSpPr>
        <p:grpSpPr>
          <a:xfrm>
            <a:off x="-241498" y="-23548"/>
            <a:ext cx="12438453" cy="6881548"/>
            <a:chOff x="-241498" y="-23548"/>
            <a:chExt cx="12438453" cy="6881548"/>
          </a:xfrm>
        </p:grpSpPr>
        <p:pic>
          <p:nvPicPr>
            <p:cNvPr id="18" name="Рисунок 1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746834" y="3383366"/>
              <a:ext cx="4762500" cy="247650"/>
            </a:xfrm>
            <a:prstGeom prst="rect">
              <a:avLst/>
            </a:prstGeom>
          </p:spPr>
        </p:pic>
        <p:pic>
          <p:nvPicPr>
            <p:cNvPr id="19" name="Рисунок 1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553" y="3150"/>
              <a:ext cx="12186402" cy="6854850"/>
            </a:xfrm>
            <a:prstGeom prst="rect">
              <a:avLst/>
            </a:prstGeom>
          </p:spPr>
        </p:pic>
        <p:pic>
          <p:nvPicPr>
            <p:cNvPr id="20" name="Рисунок 19"/>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69917" y="721422"/>
              <a:ext cx="4068452" cy="4404099"/>
            </a:xfrm>
            <a:prstGeom prst="rect">
              <a:avLst/>
            </a:prstGeom>
          </p:spPr>
        </p:pic>
        <p:pic>
          <p:nvPicPr>
            <p:cNvPr id="21" name="Рисунок 20"/>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941474" y="-23548"/>
              <a:ext cx="4250215" cy="3339455"/>
            </a:xfrm>
            <a:prstGeom prst="rect">
              <a:avLst/>
            </a:prstGeom>
          </p:spPr>
        </p:pic>
        <p:pic>
          <p:nvPicPr>
            <p:cNvPr id="22" name="Рисунок 21"/>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241498" y="5607344"/>
              <a:ext cx="5724636" cy="381642"/>
            </a:xfrm>
            <a:prstGeom prst="rect">
              <a:avLst/>
            </a:prstGeom>
          </p:spPr>
        </p:pic>
        <p:pic>
          <p:nvPicPr>
            <p:cNvPr id="23" name="Рисунок 2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928873" y="3227981"/>
              <a:ext cx="404242" cy="404242"/>
            </a:xfrm>
            <a:prstGeom prst="rect">
              <a:avLst/>
            </a:prstGeom>
          </p:spPr>
        </p:pic>
        <p:pic>
          <p:nvPicPr>
            <p:cNvPr id="24" name="Рисунок 23"/>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V="1">
              <a:off x="6467823" y="5040357"/>
              <a:ext cx="3326341" cy="221756"/>
            </a:xfrm>
            <a:prstGeom prst="rect">
              <a:avLst/>
            </a:prstGeom>
          </p:spPr>
        </p:pic>
        <p:pic>
          <p:nvPicPr>
            <p:cNvPr id="25" name="Рисунок 24"/>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1918742" y="1"/>
              <a:ext cx="10271671" cy="6417092"/>
            </a:xfrm>
            <a:prstGeom prst="rect">
              <a:avLst/>
            </a:prstGeom>
          </p:spPr>
        </p:pic>
      </p:grpSp>
      <p:pic>
        <p:nvPicPr>
          <p:cNvPr id="7" name="Рисунок 6"/>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5571197" y="1580074"/>
            <a:ext cx="5164406"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6690314" y="3975159"/>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236014393"/>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showMasterSp="0" preserve="1" userDrawn="1">
  <p:cSld name="10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H="1" flipV="1">
            <a:off x="0" y="1619250"/>
            <a:ext cx="6667500" cy="5238750"/>
          </a:xfrm>
          <a:prstGeom prst="rect">
            <a:avLst/>
          </a:prstGeom>
        </p:spPr>
      </p:pic>
      <p:pic>
        <p:nvPicPr>
          <p:cNvPr id="7" name="Рисунок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7"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8" name="Рисунок 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900736" y="1908878"/>
            <a:ext cx="383722" cy="383722"/>
          </a:xfrm>
          <a:prstGeom prst="rect">
            <a:avLst/>
          </a:prstGeom>
        </p:spPr>
      </p:pic>
      <p:pic>
        <p:nvPicPr>
          <p:cNvPr id="9" name="Рисунок 8"/>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325065" y="5436733"/>
            <a:ext cx="5535064" cy="369004"/>
          </a:xfrm>
          <a:prstGeom prst="rect">
            <a:avLst/>
          </a:prstGeom>
        </p:spPr>
      </p:pic>
      <p:pic>
        <p:nvPicPr>
          <p:cNvPr id="11" name="Рисунок 10"/>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601463" y="372001"/>
            <a:ext cx="1134836" cy="1134836"/>
          </a:xfrm>
          <a:prstGeom prst="rect">
            <a:avLst/>
          </a:prstGeom>
        </p:spPr>
      </p:pic>
      <p:pic>
        <p:nvPicPr>
          <p:cNvPr id="28" name="Рисунок 27"/>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1221609" y="4963193"/>
            <a:ext cx="576943" cy="576943"/>
          </a:xfrm>
          <a:prstGeom prst="rect">
            <a:avLst/>
          </a:prstGeom>
        </p:spPr>
      </p:pic>
      <p:pic>
        <p:nvPicPr>
          <p:cNvPr id="13" name="Рисунок 12"/>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9783697" y="2167500"/>
            <a:ext cx="2064526" cy="3132708"/>
          </a:xfrm>
          <a:prstGeom prst="rect">
            <a:avLst/>
          </a:prstGeom>
        </p:spPr>
      </p:pic>
      <p:pic>
        <p:nvPicPr>
          <p:cNvPr id="14" name="Рисунок 13"/>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rot="2761581">
            <a:off x="1149490" y="928885"/>
            <a:ext cx="1173619" cy="1780847"/>
          </a:xfrm>
          <a:prstGeom prst="rect">
            <a:avLst/>
          </a:prstGeom>
        </p:spPr>
      </p:pic>
      <p:pic>
        <p:nvPicPr>
          <p:cNvPr id="15" name="Рисунок 14"/>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flipH="1">
            <a:off x="8770596" y="4788917"/>
            <a:ext cx="2069193" cy="2073581"/>
          </a:xfrm>
          <a:prstGeom prst="rect">
            <a:avLst/>
          </a:prstGeom>
        </p:spPr>
      </p:pic>
      <p:pic>
        <p:nvPicPr>
          <p:cNvPr id="16" name="Рисунок 15"/>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flipH="1">
            <a:off x="11302844" y="0"/>
            <a:ext cx="889156" cy="738000"/>
          </a:xfrm>
          <a:prstGeom prst="rect">
            <a:avLst/>
          </a:prstGeom>
        </p:spPr>
      </p:pic>
    </p:spTree>
    <p:extLst>
      <p:ext uri="{BB962C8B-B14F-4D97-AF65-F5344CB8AC3E}">
        <p14:creationId xmlns:p14="http://schemas.microsoft.com/office/powerpoint/2010/main" val="1848557741"/>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showMasterSp="0" preserve="1" userDrawn="1">
  <p:cSld name="11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H="1">
            <a:off x="0" y="2493"/>
            <a:ext cx="5549221" cy="5549221"/>
          </a:xfrm>
          <a:prstGeom prst="rect">
            <a:avLst/>
          </a:prstGeom>
        </p:spPr>
      </p:pic>
      <p:pic>
        <p:nvPicPr>
          <p:cNvPr id="7" name="Рисунок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328467" y="5982880"/>
            <a:ext cx="5535064" cy="369004"/>
          </a:xfrm>
          <a:prstGeom prst="rect">
            <a:avLst/>
          </a:prstGeom>
        </p:spPr>
      </p:pic>
      <p:pic>
        <p:nvPicPr>
          <p:cNvPr id="14" name="Рисунок 1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100218" y="3431493"/>
            <a:ext cx="1991563" cy="3021993"/>
          </a:xfrm>
          <a:prstGeom prst="rect">
            <a:avLst/>
          </a:prstGeom>
        </p:spPr>
      </p:pic>
      <p:sp>
        <p:nvSpPr>
          <p:cNvPr id="19"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H="1">
            <a:off x="11302844" y="0"/>
            <a:ext cx="889156" cy="738000"/>
          </a:xfrm>
          <a:prstGeom prst="rect">
            <a:avLst/>
          </a:prstGeom>
        </p:spPr>
      </p:pic>
      <p:pic>
        <p:nvPicPr>
          <p:cNvPr id="3" name="Рисунок 2"/>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5934074" y="813707"/>
            <a:ext cx="536121" cy="536121"/>
          </a:xfrm>
          <a:prstGeom prst="rect">
            <a:avLst/>
          </a:prstGeom>
        </p:spPr>
      </p:pic>
      <p:pic>
        <p:nvPicPr>
          <p:cNvPr id="16" name="Рисунок 15"/>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446863" y="2777103"/>
            <a:ext cx="4436079" cy="3927021"/>
          </a:xfrm>
          <a:prstGeom prst="rect">
            <a:avLst/>
          </a:prstGeom>
        </p:spPr>
      </p:pic>
      <p:pic>
        <p:nvPicPr>
          <p:cNvPr id="21" name="Рисунок 20"/>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rot="645401">
            <a:off x="10492162" y="2590571"/>
            <a:ext cx="1252973" cy="1681843"/>
          </a:xfrm>
          <a:prstGeom prst="rect">
            <a:avLst/>
          </a:prstGeom>
        </p:spPr>
      </p:pic>
      <p:pic>
        <p:nvPicPr>
          <p:cNvPr id="22" name="Рисунок 21"/>
          <p:cNvPicPr>
            <a:picLocks noChangeAspect="1"/>
          </p:cNvPicPr>
          <p:nvPr userDrawn="1"/>
        </p:nvPicPr>
        <p:blipFill rotWithShape="1">
          <a:blip r:embed="rId10" cstate="print">
            <a:extLst>
              <a:ext uri="{28A0092B-C50C-407E-A947-70E740481C1C}">
                <a14:useLocalDpi xmlns:a14="http://schemas.microsoft.com/office/drawing/2010/main" val="0"/>
              </a:ext>
            </a:extLst>
          </a:blip>
          <a:srcRect l="1" t="5851" r="40936"/>
          <a:stretch/>
        </p:blipFill>
        <p:spPr>
          <a:xfrm>
            <a:off x="9769285" y="0"/>
            <a:ext cx="2422715" cy="2413605"/>
          </a:xfrm>
          <a:prstGeom prst="rect">
            <a:avLst/>
          </a:prstGeom>
        </p:spPr>
      </p:pic>
      <p:pic>
        <p:nvPicPr>
          <p:cNvPr id="23" name="Рисунок 22"/>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0166653" y="1206802"/>
            <a:ext cx="952500" cy="952500"/>
          </a:xfrm>
          <a:prstGeom prst="rect">
            <a:avLst/>
          </a:prstGeom>
        </p:spPr>
      </p:pic>
    </p:spTree>
    <p:extLst>
      <p:ext uri="{BB962C8B-B14F-4D97-AF65-F5344CB8AC3E}">
        <p14:creationId xmlns:p14="http://schemas.microsoft.com/office/powerpoint/2010/main" val="1713457163"/>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showMasterSp="0" preserve="1" userDrawn="1">
  <p:cSld name="More-text-purple">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396219" y="5673479"/>
            <a:ext cx="4801537" cy="1392445"/>
          </a:xfrm>
          <a:prstGeom prst="rect">
            <a:avLst/>
          </a:prstGeom>
        </p:spPr>
      </p:pic>
      <p:pic>
        <p:nvPicPr>
          <p:cNvPr id="11" name="Рисунок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5400000">
            <a:off x="9358960" y="3564409"/>
            <a:ext cx="4937760" cy="728320"/>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328467" y="6155874"/>
            <a:ext cx="5535064" cy="130698"/>
          </a:xfrm>
          <a:prstGeom prst="rect">
            <a:avLst/>
          </a:prstGeom>
        </p:spPr>
      </p:pic>
      <p:pic>
        <p:nvPicPr>
          <p:cNvPr id="20" name="Рисунок 19"/>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H="1">
            <a:off x="11302844" y="0"/>
            <a:ext cx="889156" cy="738000"/>
          </a:xfrm>
          <a:prstGeom prst="rect">
            <a:avLst/>
          </a:prstGeom>
        </p:spPr>
      </p:pic>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0" name="Рисунок 9"/>
          <p:cNvPicPr>
            <a:picLocks noChangeAspect="1"/>
          </p:cNvPicPr>
          <p:nvPr userDrawn="1"/>
        </p:nvPicPr>
        <p:blipFill rotWithShape="1">
          <a:blip r:embed="rId7" cstate="print">
            <a:extLst>
              <a:ext uri="{28A0092B-C50C-407E-A947-70E740481C1C}">
                <a14:useLocalDpi xmlns:a14="http://schemas.microsoft.com/office/drawing/2010/main" val="0"/>
              </a:ext>
            </a:extLst>
          </a:blip>
          <a:srcRect t="10129"/>
          <a:stretch/>
        </p:blipFill>
        <p:spPr>
          <a:xfrm>
            <a:off x="-258515" y="0"/>
            <a:ext cx="1135684" cy="4646815"/>
          </a:xfrm>
          <a:prstGeom prst="rect">
            <a:avLst/>
          </a:prstGeom>
        </p:spPr>
      </p:pic>
      <p:pic>
        <p:nvPicPr>
          <p:cNvPr id="12" name="Рисунок 11"/>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89658" y="6419243"/>
            <a:ext cx="239337" cy="239337"/>
          </a:xfrm>
          <a:prstGeom prst="rect">
            <a:avLst/>
          </a:prstGeom>
        </p:spPr>
      </p:pic>
      <p:pic>
        <p:nvPicPr>
          <p:cNvPr id="13" name="Рисунок 12"/>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rot="2135961">
            <a:off x="11555838" y="4812463"/>
            <a:ext cx="426027" cy="400465"/>
          </a:xfrm>
          <a:prstGeom prst="rect">
            <a:avLst/>
          </a:prstGeom>
        </p:spPr>
      </p:pic>
    </p:spTree>
    <p:extLst>
      <p:ext uri="{BB962C8B-B14F-4D97-AF65-F5344CB8AC3E}">
        <p14:creationId xmlns:p14="http://schemas.microsoft.com/office/powerpoint/2010/main" val="1067327753"/>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showMasterSp="0" preserve="1" userDrawn="1">
  <p:cSld name="1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02934" y="2922352"/>
            <a:ext cx="1117547" cy="1176676"/>
          </a:xfrm>
          <a:prstGeom prst="rect">
            <a:avLst/>
          </a:prstGeom>
        </p:spPr>
      </p:pic>
      <p:pic>
        <p:nvPicPr>
          <p:cNvPr id="12" name="Рисунок 11"/>
          <p:cNvPicPr>
            <a:picLocks noChangeAspect="1"/>
          </p:cNvPicPr>
          <p:nvPr userDrawn="1"/>
        </p:nvPicPr>
        <p:blipFill rotWithShape="1">
          <a:blip r:embed="rId3">
            <a:extLst>
              <a:ext uri="{28A0092B-C50C-407E-A947-70E740481C1C}">
                <a14:useLocalDpi xmlns:a14="http://schemas.microsoft.com/office/drawing/2010/main" val="0"/>
              </a:ext>
            </a:extLst>
          </a:blip>
          <a:srcRect l="27270"/>
          <a:stretch/>
        </p:blipFill>
        <p:spPr>
          <a:xfrm flipH="1">
            <a:off x="9176797" y="0"/>
            <a:ext cx="3010756" cy="6858000"/>
          </a:xfrm>
          <a:prstGeom prst="rect">
            <a:avLst/>
          </a:prstGeom>
        </p:spPr>
      </p:pic>
      <p:pic>
        <p:nvPicPr>
          <p:cNvPr id="11" name="Рисунок 10"/>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7224" y="5359968"/>
            <a:ext cx="4697660" cy="1498032"/>
          </a:xfrm>
          <a:prstGeom prst="rect">
            <a:avLst/>
          </a:prstGeom>
        </p:spPr>
      </p:pic>
      <p:pic>
        <p:nvPicPr>
          <p:cNvPr id="8" name="Рисунок 7"/>
          <p:cNvPicPr>
            <a:picLocks noChangeAspect="1"/>
          </p:cNvPicPr>
          <p:nvPr userDrawn="1"/>
        </p:nvPicPr>
        <p:blipFill rotWithShape="1">
          <a:blip r:embed="rId5">
            <a:extLst>
              <a:ext uri="{28A0092B-C50C-407E-A947-70E740481C1C}">
                <a14:useLocalDpi xmlns:a14="http://schemas.microsoft.com/office/drawing/2010/main" val="0"/>
              </a:ext>
            </a:extLst>
          </a:blip>
          <a:srcRect r="21520"/>
          <a:stretch/>
        </p:blipFill>
        <p:spPr>
          <a:xfrm rot="16200000">
            <a:off x="3056" y="-3056"/>
            <a:ext cx="5232638" cy="5238750"/>
          </a:xfrm>
          <a:prstGeom prst="rect">
            <a:avLst/>
          </a:prstGeom>
        </p:spPr>
      </p:pic>
      <p:pic>
        <p:nvPicPr>
          <p:cNvPr id="7" name="Рисунок 6"/>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6502008" y="5987346"/>
            <a:ext cx="5535064" cy="369004"/>
          </a:xfrm>
          <a:prstGeom prst="rect">
            <a:avLst/>
          </a:prstGeom>
        </p:spPr>
      </p:pic>
      <p:pic>
        <p:nvPicPr>
          <p:cNvPr id="14" name="Рисунок 13"/>
          <p:cNvPicPr>
            <a:picLocks noChangeAspect="1"/>
          </p:cNvPicPr>
          <p:nvPr userDrawn="1"/>
        </p:nvPicPr>
        <p:blipFill rotWithShape="1">
          <a:blip r:embed="rId8" cstate="print">
            <a:extLst>
              <a:ext uri="{28A0092B-C50C-407E-A947-70E740481C1C}">
                <a14:useLocalDpi xmlns:a14="http://schemas.microsoft.com/office/drawing/2010/main" val="0"/>
              </a:ext>
            </a:extLst>
          </a:blip>
          <a:srcRect b="32565"/>
          <a:stretch/>
        </p:blipFill>
        <p:spPr>
          <a:xfrm rot="10800000">
            <a:off x="-54782" y="0"/>
            <a:ext cx="1991563" cy="2037867"/>
          </a:xfrm>
          <a:prstGeom prst="rect">
            <a:avLst/>
          </a:prstGeom>
        </p:spPr>
      </p:pic>
      <p:pic>
        <p:nvPicPr>
          <p:cNvPr id="20" name="Рисунок 19"/>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flipH="1">
            <a:off x="11302844" y="0"/>
            <a:ext cx="889156" cy="738000"/>
          </a:xfrm>
          <a:prstGeom prst="rect">
            <a:avLst/>
          </a:prstGeom>
        </p:spPr>
      </p:pic>
      <p:sp>
        <p:nvSpPr>
          <p:cNvPr id="25"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6"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7" name="Рисунок 8"/>
          <p:cNvSpPr>
            <a:spLocks noGrp="1"/>
          </p:cNvSpPr>
          <p:nvPr>
            <p:ph type="pic" sz="quarter" idx="13"/>
          </p:nvPr>
        </p:nvSpPr>
        <p:spPr>
          <a:xfrm>
            <a:off x="7179597" y="2325182"/>
            <a:ext cx="4179887" cy="3462338"/>
          </a:xfrm>
        </p:spPr>
        <p:txBody>
          <a:bodyPr/>
          <a:lstStyle/>
          <a:p>
            <a:endParaRPr lang="ru-RU" dirty="0"/>
          </a:p>
        </p:txBody>
      </p:sp>
      <p:pic>
        <p:nvPicPr>
          <p:cNvPr id="10" name="Рисунок 9"/>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769225" y="489857"/>
            <a:ext cx="606829" cy="606829"/>
          </a:xfrm>
          <a:prstGeom prst="rect">
            <a:avLst/>
          </a:prstGeom>
        </p:spPr>
      </p:pic>
      <p:pic>
        <p:nvPicPr>
          <p:cNvPr id="28" name="Рисунок 27"/>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1276520" y="5206142"/>
            <a:ext cx="606829" cy="606829"/>
          </a:xfrm>
          <a:prstGeom prst="rect">
            <a:avLst/>
          </a:prstGeom>
        </p:spPr>
      </p:pic>
    </p:spTree>
    <p:extLst>
      <p:ext uri="{BB962C8B-B14F-4D97-AF65-F5344CB8AC3E}">
        <p14:creationId xmlns:p14="http://schemas.microsoft.com/office/powerpoint/2010/main" val="2026614804"/>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showMasterSp="0" preserve="1" userDrawn="1">
  <p:cSld name="13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2750"/>
            <a:ext cx="5064952" cy="4524690"/>
          </a:xfrm>
          <a:prstGeom prst="rect">
            <a:avLst/>
          </a:prstGeom>
        </p:spPr>
      </p:pic>
      <p:pic>
        <p:nvPicPr>
          <p:cNvPr id="23" name="Рисунок 22"/>
          <p:cNvPicPr>
            <a:picLocks noChangeAspect="1"/>
          </p:cNvPicPr>
          <p:nvPr userDrawn="1"/>
        </p:nvPicPr>
        <p:blipFill rotWithShape="1">
          <a:blip r:embed="rId3" cstate="print">
            <a:extLst>
              <a:ext uri="{28A0092B-C50C-407E-A947-70E740481C1C}">
                <a14:useLocalDpi xmlns:a14="http://schemas.microsoft.com/office/drawing/2010/main" val="0"/>
              </a:ext>
            </a:extLst>
          </a:blip>
          <a:srcRect b="37149"/>
          <a:stretch/>
        </p:blipFill>
        <p:spPr>
          <a:xfrm flipV="1">
            <a:off x="4239782" y="0"/>
            <a:ext cx="3712436" cy="2333310"/>
          </a:xfrm>
          <a:prstGeom prst="rect">
            <a:avLst/>
          </a:prstGeom>
        </p:spPr>
      </p:pic>
      <p:pic>
        <p:nvPicPr>
          <p:cNvPr id="16" name="Рисунок 15"/>
          <p:cNvPicPr>
            <a:picLocks noChangeAspect="1"/>
          </p:cNvPicPr>
          <p:nvPr userDrawn="1"/>
        </p:nvPicPr>
        <p:blipFill rotWithShape="1">
          <a:blip r:embed="rId4" cstate="print">
            <a:extLst>
              <a:ext uri="{28A0092B-C50C-407E-A947-70E740481C1C}">
                <a14:useLocalDpi xmlns:a14="http://schemas.microsoft.com/office/drawing/2010/main" val="0"/>
              </a:ext>
            </a:extLst>
          </a:blip>
          <a:srcRect b="37149"/>
          <a:stretch/>
        </p:blipFill>
        <p:spPr>
          <a:xfrm>
            <a:off x="5053327" y="5527270"/>
            <a:ext cx="2117271" cy="1330730"/>
          </a:xfrm>
          <a:prstGeom prst="rect">
            <a:avLst/>
          </a:prstGeom>
        </p:spPr>
      </p:pic>
      <p:pic>
        <p:nvPicPr>
          <p:cNvPr id="3" name="Рисунок 2"/>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rot="20489430">
            <a:off x="120478" y="4317215"/>
            <a:ext cx="2355886" cy="2384681"/>
          </a:xfrm>
          <a:prstGeom prst="rect">
            <a:avLst/>
          </a:prstGeom>
        </p:spPr>
      </p:pic>
      <p:pic>
        <p:nvPicPr>
          <p:cNvPr id="7" name="Рисунок 6"/>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flipH="1">
            <a:off x="11302844" y="0"/>
            <a:ext cx="889156" cy="738000"/>
          </a:xfrm>
          <a:prstGeom prst="rect">
            <a:avLst/>
          </a:prstGeom>
        </p:spPr>
      </p:pic>
      <p:sp>
        <p:nvSpPr>
          <p:cNvPr id="18" name="Рисунок 8"/>
          <p:cNvSpPr>
            <a:spLocks noGrp="1"/>
          </p:cNvSpPr>
          <p:nvPr>
            <p:ph type="pic" sz="quarter" idx="13"/>
          </p:nvPr>
        </p:nvSpPr>
        <p:spPr>
          <a:xfrm>
            <a:off x="1379764" y="739549"/>
            <a:ext cx="9432713" cy="5047971"/>
          </a:xfrm>
        </p:spPr>
        <p:txBody>
          <a:bodyPr/>
          <a:lstStyle/>
          <a:p>
            <a:endParaRPr lang="ru-RU" dirty="0"/>
          </a:p>
        </p:txBody>
      </p:sp>
      <p:pic>
        <p:nvPicPr>
          <p:cNvPr id="2" name="Рисунок 1"/>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40084" y="2943679"/>
            <a:ext cx="2215318" cy="3412671"/>
          </a:xfrm>
          <a:prstGeom prst="rect">
            <a:avLst/>
          </a:prstGeom>
        </p:spPr>
      </p:pic>
      <p:pic>
        <p:nvPicPr>
          <p:cNvPr id="22" name="Рисунок 21"/>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flipH="1" flipV="1">
            <a:off x="9900923" y="4810805"/>
            <a:ext cx="2291077" cy="343662"/>
          </a:xfrm>
          <a:prstGeom prst="rect">
            <a:avLst/>
          </a:prstGeom>
        </p:spPr>
      </p:pic>
    </p:spTree>
    <p:extLst>
      <p:ext uri="{BB962C8B-B14F-4D97-AF65-F5344CB8AC3E}">
        <p14:creationId xmlns:p14="http://schemas.microsoft.com/office/powerpoint/2010/main" val="120745674"/>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showMasterSp="0" preserve="1" userDrawn="1">
  <p:cSld name="14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a:extLst>
              <a:ext uri="{28A0092B-C50C-407E-A947-70E740481C1C}">
                <a14:useLocalDpi xmlns:a14="http://schemas.microsoft.com/office/drawing/2010/main" val="0"/>
              </a:ext>
            </a:extLst>
          </a:blip>
          <a:srcRect b="27133"/>
          <a:stretch/>
        </p:blipFill>
        <p:spPr>
          <a:xfrm>
            <a:off x="-1514180" y="3841352"/>
            <a:ext cx="7530961" cy="2886473"/>
          </a:xfrm>
          <a:prstGeom prst="rect">
            <a:avLst/>
          </a:prstGeom>
        </p:spPr>
      </p:pic>
      <p:pic>
        <p:nvPicPr>
          <p:cNvPr id="8" name="Рисунок 7"/>
          <p:cNvPicPr>
            <a:picLocks noChangeAspect="1"/>
          </p:cNvPicPr>
          <p:nvPr userDrawn="1"/>
        </p:nvPicPr>
        <p:blipFill rotWithShape="1">
          <a:blip r:embed="rId3" cstate="print">
            <a:extLst>
              <a:ext uri="{28A0092B-C50C-407E-A947-70E740481C1C}">
                <a14:useLocalDpi xmlns:a14="http://schemas.microsoft.com/office/drawing/2010/main" val="0"/>
              </a:ext>
            </a:extLst>
          </a:blip>
          <a:srcRect l="26208" b="27313"/>
          <a:stretch/>
        </p:blipFill>
        <p:spPr>
          <a:xfrm>
            <a:off x="0" y="1246771"/>
            <a:ext cx="5627738" cy="5611229"/>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H="1">
            <a:off x="11302844" y="0"/>
            <a:ext cx="889156" cy="738000"/>
          </a:xfrm>
          <a:prstGeom prst="rect">
            <a:avLst/>
          </a:prstGeom>
        </p:spPr>
      </p:pic>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9" name="Рисунок 8"/>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273423" y="4552117"/>
            <a:ext cx="882393" cy="1804233"/>
          </a:xfrm>
          <a:prstGeom prst="rect">
            <a:avLst/>
          </a:prstGeom>
        </p:spPr>
      </p:pic>
      <p:pic>
        <p:nvPicPr>
          <p:cNvPr id="10" name="Рисунок 9"/>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20360426">
            <a:off x="8953994" y="4777960"/>
            <a:ext cx="1261955" cy="2253491"/>
          </a:xfrm>
          <a:prstGeom prst="rect">
            <a:avLst/>
          </a:prstGeom>
        </p:spPr>
      </p:pic>
      <p:pic>
        <p:nvPicPr>
          <p:cNvPr id="11" name="Рисунок 10"/>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2281249">
            <a:off x="65761" y="4480771"/>
            <a:ext cx="1544875" cy="2344190"/>
          </a:xfrm>
          <a:prstGeom prst="rect">
            <a:avLst/>
          </a:prstGeom>
        </p:spPr>
      </p:pic>
      <p:pic>
        <p:nvPicPr>
          <p:cNvPr id="12" name="Рисунок 11"/>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rot="10800000">
            <a:off x="5841646" y="0"/>
            <a:ext cx="3743325" cy="1193705"/>
          </a:xfrm>
          <a:prstGeom prst="rect">
            <a:avLst/>
          </a:prstGeom>
        </p:spPr>
      </p:pic>
    </p:spTree>
    <p:extLst>
      <p:ext uri="{BB962C8B-B14F-4D97-AF65-F5344CB8AC3E}">
        <p14:creationId xmlns:p14="http://schemas.microsoft.com/office/powerpoint/2010/main" val="363199740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More-text-purple">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396219" y="5673479"/>
            <a:ext cx="4801537" cy="1392445"/>
          </a:xfrm>
          <a:prstGeom prst="rect">
            <a:avLst/>
          </a:prstGeom>
        </p:spPr>
      </p:pic>
      <p:pic>
        <p:nvPicPr>
          <p:cNvPr id="11" name="Рисунок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5400000">
            <a:off x="9358960" y="3564409"/>
            <a:ext cx="4937760" cy="728320"/>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328467" y="6155874"/>
            <a:ext cx="5535064" cy="130698"/>
          </a:xfrm>
          <a:prstGeom prst="rect">
            <a:avLst/>
          </a:prstGeom>
        </p:spPr>
      </p:pic>
      <p:pic>
        <p:nvPicPr>
          <p:cNvPr id="20" name="Рисунок 19"/>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H="1">
            <a:off x="11302844" y="0"/>
            <a:ext cx="889156" cy="738000"/>
          </a:xfrm>
          <a:prstGeom prst="rect">
            <a:avLst/>
          </a:prstGeom>
        </p:spPr>
      </p:pic>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0" name="Рисунок 9"/>
          <p:cNvPicPr>
            <a:picLocks noChangeAspect="1"/>
          </p:cNvPicPr>
          <p:nvPr userDrawn="1"/>
        </p:nvPicPr>
        <p:blipFill rotWithShape="1">
          <a:blip r:embed="rId7" cstate="print">
            <a:extLst>
              <a:ext uri="{28A0092B-C50C-407E-A947-70E740481C1C}">
                <a14:useLocalDpi xmlns:a14="http://schemas.microsoft.com/office/drawing/2010/main" val="0"/>
              </a:ext>
            </a:extLst>
          </a:blip>
          <a:srcRect t="10129"/>
          <a:stretch/>
        </p:blipFill>
        <p:spPr>
          <a:xfrm>
            <a:off x="-258515" y="0"/>
            <a:ext cx="1135684" cy="4646815"/>
          </a:xfrm>
          <a:prstGeom prst="rect">
            <a:avLst/>
          </a:prstGeom>
        </p:spPr>
      </p:pic>
      <p:pic>
        <p:nvPicPr>
          <p:cNvPr id="12" name="Рисунок 11"/>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89658" y="6419243"/>
            <a:ext cx="239337" cy="239337"/>
          </a:xfrm>
          <a:prstGeom prst="rect">
            <a:avLst/>
          </a:prstGeom>
        </p:spPr>
      </p:pic>
      <p:pic>
        <p:nvPicPr>
          <p:cNvPr id="13" name="Рисунок 12"/>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rot="2135961">
            <a:off x="11555838" y="4812463"/>
            <a:ext cx="426027" cy="400465"/>
          </a:xfrm>
          <a:prstGeom prst="rect">
            <a:avLst/>
          </a:prstGeom>
        </p:spPr>
      </p:pic>
    </p:spTree>
    <p:extLst>
      <p:ext uri="{BB962C8B-B14F-4D97-AF65-F5344CB8AC3E}">
        <p14:creationId xmlns:p14="http://schemas.microsoft.com/office/powerpoint/2010/main" val="421835886"/>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showMasterSp="0" preserve="1" userDrawn="1">
  <p:cSld name="15_Заголовок раздела">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96244" y="0"/>
            <a:ext cx="10058400" cy="6283853"/>
          </a:xfrm>
          <a:prstGeom prst="rect">
            <a:avLst/>
          </a:prstGeom>
        </p:spPr>
      </p:pic>
      <p:pic>
        <p:nvPicPr>
          <p:cNvPr id="7" name="Рисунок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H="1">
            <a:off x="11302844" y="0"/>
            <a:ext cx="889156" cy="738000"/>
          </a:xfrm>
          <a:prstGeom prst="rect">
            <a:avLst/>
          </a:prstGeom>
        </p:spPr>
      </p:pic>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2" name="Рисунок 1"/>
          <p:cNvPicPr>
            <a:picLocks noChangeAspect="1"/>
          </p:cNvPicPr>
          <p:nvPr userDrawn="1"/>
        </p:nvPicPr>
        <p:blipFill rotWithShape="1">
          <a:blip r:embed="rId5" cstate="print">
            <a:extLst>
              <a:ext uri="{28A0092B-C50C-407E-A947-70E740481C1C}">
                <a14:useLocalDpi xmlns:a14="http://schemas.microsoft.com/office/drawing/2010/main" val="0"/>
              </a:ext>
            </a:extLst>
          </a:blip>
          <a:srcRect r="31496"/>
          <a:stretch/>
        </p:blipFill>
        <p:spPr>
          <a:xfrm>
            <a:off x="9705974" y="1619020"/>
            <a:ext cx="2486025" cy="3629025"/>
          </a:xfrm>
          <a:prstGeom prst="rect">
            <a:avLst/>
          </a:prstGeom>
        </p:spPr>
      </p:pic>
      <p:pic>
        <p:nvPicPr>
          <p:cNvPr id="18" name="Рисунок 17"/>
          <p:cNvPicPr>
            <a:picLocks noChangeAspect="1"/>
          </p:cNvPicPr>
          <p:nvPr userDrawn="1"/>
        </p:nvPicPr>
        <p:blipFill rotWithShape="1">
          <a:blip r:embed="rId5" cstate="print">
            <a:extLst>
              <a:ext uri="{28A0092B-C50C-407E-A947-70E740481C1C}">
                <a14:useLocalDpi xmlns:a14="http://schemas.microsoft.com/office/drawing/2010/main" val="0"/>
              </a:ext>
            </a:extLst>
          </a:blip>
          <a:srcRect r="31496"/>
          <a:stretch/>
        </p:blipFill>
        <p:spPr>
          <a:xfrm flipH="1">
            <a:off x="0" y="1619020"/>
            <a:ext cx="2486025" cy="3629025"/>
          </a:xfrm>
          <a:prstGeom prst="rect">
            <a:avLst/>
          </a:prstGeom>
        </p:spPr>
      </p:pic>
      <p:pic>
        <p:nvPicPr>
          <p:cNvPr id="3" name="Рисунок 2"/>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9779344" y="1231842"/>
            <a:ext cx="621956" cy="621956"/>
          </a:xfrm>
          <a:prstGeom prst="rect">
            <a:avLst/>
          </a:prstGeom>
        </p:spPr>
      </p:pic>
      <p:pic>
        <p:nvPicPr>
          <p:cNvPr id="21" name="Рисунок 20"/>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890961" y="4991031"/>
            <a:ext cx="801650" cy="801650"/>
          </a:xfrm>
          <a:prstGeom prst="rect">
            <a:avLst/>
          </a:prstGeom>
        </p:spPr>
      </p:pic>
    </p:spTree>
    <p:extLst>
      <p:ext uri="{BB962C8B-B14F-4D97-AF65-F5344CB8AC3E}">
        <p14:creationId xmlns:p14="http://schemas.microsoft.com/office/powerpoint/2010/main" val="3083599650"/>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showMasterSp="0" preserve="1" userDrawn="1">
  <p:cSld name="Table_slide_purplr">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print">
            <a:extLst>
              <a:ext uri="{28A0092B-C50C-407E-A947-70E740481C1C}">
                <a14:useLocalDpi xmlns:a14="http://schemas.microsoft.com/office/drawing/2010/main" val="0"/>
              </a:ext>
            </a:extLst>
          </a:blip>
          <a:srcRect r="25447"/>
          <a:stretch/>
        </p:blipFill>
        <p:spPr>
          <a:xfrm rot="10800000">
            <a:off x="-5756" y="2896358"/>
            <a:ext cx="4727642" cy="3961642"/>
          </a:xfrm>
          <a:prstGeom prst="rect">
            <a:avLst/>
          </a:prstGeom>
        </p:spPr>
      </p:pic>
      <p:pic>
        <p:nvPicPr>
          <p:cNvPr id="3" name="Рисунок 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5400000">
            <a:off x="7571362" y="2247599"/>
            <a:ext cx="4620638" cy="4620638"/>
          </a:xfrm>
          <a:prstGeom prst="rect">
            <a:avLst/>
          </a:prstGeom>
        </p:spPr>
      </p:pic>
      <p:pic>
        <p:nvPicPr>
          <p:cNvPr id="2" name="Рисунок 1"/>
          <p:cNvPicPr>
            <a:picLocks noChangeAspect="1"/>
          </p:cNvPicPr>
          <p:nvPr userDrawn="1"/>
        </p:nvPicPr>
        <p:blipFill rotWithShape="1">
          <a:blip r:embed="rId4">
            <a:extLst>
              <a:ext uri="{28A0092B-C50C-407E-A947-70E740481C1C}">
                <a14:useLocalDpi xmlns:a14="http://schemas.microsoft.com/office/drawing/2010/main" val="0"/>
              </a:ext>
            </a:extLst>
          </a:blip>
          <a:srcRect r="20863"/>
          <a:stretch/>
        </p:blipFill>
        <p:spPr>
          <a:xfrm rot="16200000">
            <a:off x="-18847" y="18848"/>
            <a:ext cx="5276445" cy="5238750"/>
          </a:xfrm>
          <a:prstGeom prst="rect">
            <a:avLst/>
          </a:prstGeom>
        </p:spPr>
      </p:pic>
      <p:pic>
        <p:nvPicPr>
          <p:cNvPr id="7" name="Рисунок 6"/>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H="1">
            <a:off x="11302844" y="0"/>
            <a:ext cx="889156" cy="738000"/>
          </a:xfrm>
          <a:prstGeom prst="rect">
            <a:avLst/>
          </a:prstGeom>
        </p:spPr>
      </p:pic>
      <p:pic>
        <p:nvPicPr>
          <p:cNvPr id="9" name="Рисунок 8"/>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1164043" y="2130357"/>
            <a:ext cx="1166757" cy="1770434"/>
          </a:xfrm>
          <a:prstGeom prst="rect">
            <a:avLst/>
          </a:prstGeom>
        </p:spPr>
      </p:pic>
      <p:pic>
        <p:nvPicPr>
          <p:cNvPr id="11" name="Рисунок 10"/>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44813" y="5523049"/>
            <a:ext cx="798791" cy="798791"/>
          </a:xfrm>
          <a:prstGeom prst="rect">
            <a:avLst/>
          </a:prstGeom>
        </p:spPr>
      </p:pic>
      <p:pic>
        <p:nvPicPr>
          <p:cNvPr id="13" name="Рисунок 12"/>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3714750" y="6071359"/>
            <a:ext cx="4762500" cy="247650"/>
          </a:xfrm>
          <a:prstGeom prst="rect">
            <a:avLst/>
          </a:prstGeom>
        </p:spPr>
      </p:pic>
    </p:spTree>
    <p:extLst>
      <p:ext uri="{BB962C8B-B14F-4D97-AF65-F5344CB8AC3E}">
        <p14:creationId xmlns:p14="http://schemas.microsoft.com/office/powerpoint/2010/main" val="488233503"/>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showMasterSp="0" preserve="1" userDrawn="1">
  <p:cSld name="bullet_points_purple">
    <p:spTree>
      <p:nvGrpSpPr>
        <p:cNvPr id="1" name=""/>
        <p:cNvGrpSpPr/>
        <p:nvPr/>
      </p:nvGrpSpPr>
      <p:grpSpPr>
        <a:xfrm>
          <a:off x="0" y="0"/>
          <a:ext cx="0" cy="0"/>
          <a:chOff x="0" y="0"/>
          <a:chExt cx="0" cy="0"/>
        </a:xfrm>
      </p:grpSpPr>
      <p:pic>
        <p:nvPicPr>
          <p:cNvPr id="9" name="Рисунок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5400000">
            <a:off x="9362875" y="3653944"/>
            <a:ext cx="4930936" cy="727313"/>
          </a:xfrm>
          <a:prstGeom prst="rect">
            <a:avLst/>
          </a:prstGeom>
        </p:spPr>
      </p:pic>
      <p:pic>
        <p:nvPicPr>
          <p:cNvPr id="3" name="Рисунок 2"/>
          <p:cNvPicPr>
            <a:picLocks noChangeAspect="1"/>
          </p:cNvPicPr>
          <p:nvPr userDrawn="1"/>
        </p:nvPicPr>
        <p:blipFill rotWithShape="1">
          <a:blip r:embed="rId3">
            <a:extLst>
              <a:ext uri="{28A0092B-C50C-407E-A947-70E740481C1C}">
                <a14:useLocalDpi xmlns:a14="http://schemas.microsoft.com/office/drawing/2010/main" val="0"/>
              </a:ext>
            </a:extLst>
          </a:blip>
          <a:srcRect r="16985"/>
          <a:stretch/>
        </p:blipFill>
        <p:spPr>
          <a:xfrm rot="10800000">
            <a:off x="0" y="3836631"/>
            <a:ext cx="3192236" cy="3021369"/>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bg1"/>
                </a:solidFill>
              </a:defRPr>
            </a:lvl1pPr>
          </a:lstStyle>
          <a:p>
            <a:fld id="{0677DD9B-16CA-464A-A3D4-4D175F1ACCD1}" type="datetimeFigureOut">
              <a:rPr lang="ru-RU" smtClean="0"/>
              <a:pPr/>
              <a:t>12.08.2026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H="1">
            <a:off x="11302844" y="0"/>
            <a:ext cx="889156" cy="738000"/>
          </a:xfrm>
          <a:prstGeom prst="rect">
            <a:avLst/>
          </a:prstGeom>
        </p:spPr>
      </p:pic>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556" y="4664734"/>
            <a:ext cx="1268847" cy="1925346"/>
          </a:xfrm>
          <a:prstGeom prst="rect">
            <a:avLst/>
          </a:prstGeom>
        </p:spPr>
      </p:pic>
      <p:pic>
        <p:nvPicPr>
          <p:cNvPr id="10" name="Рисунок 9"/>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16200000">
            <a:off x="-1949577" y="1782777"/>
            <a:ext cx="5021907" cy="1456353"/>
          </a:xfrm>
          <a:prstGeom prst="rect">
            <a:avLst/>
          </a:prstGeom>
        </p:spPr>
      </p:pic>
    </p:spTree>
    <p:extLst>
      <p:ext uri="{BB962C8B-B14F-4D97-AF65-F5344CB8AC3E}">
        <p14:creationId xmlns:p14="http://schemas.microsoft.com/office/powerpoint/2010/main" val="1577240842"/>
      </p:ext>
    </p:extLst>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showMasterSp="0" type="secHead" preserve="1">
  <p:cSld name="2_Заголовок раздела">
    <p:spTree>
      <p:nvGrpSpPr>
        <p:cNvPr id="1" name=""/>
        <p:cNvGrpSpPr/>
        <p:nvPr/>
      </p:nvGrpSpPr>
      <p:grpSpPr>
        <a:xfrm>
          <a:off x="0" y="0"/>
          <a:ext cx="0" cy="0"/>
          <a:chOff x="0" y="0"/>
          <a:chExt cx="0" cy="0"/>
        </a:xfrm>
      </p:grpSpPr>
      <p:grpSp>
        <p:nvGrpSpPr>
          <p:cNvPr id="8" name="Группа 7"/>
          <p:cNvGrpSpPr/>
          <p:nvPr userDrawn="1"/>
        </p:nvGrpSpPr>
        <p:grpSpPr>
          <a:xfrm>
            <a:off x="-308080" y="0"/>
            <a:ext cx="12517880" cy="6858000"/>
            <a:chOff x="-308080" y="0"/>
            <a:chExt cx="12517880" cy="6858000"/>
          </a:xfrm>
        </p:grpSpPr>
        <p:pic>
          <p:nvPicPr>
            <p:cNvPr id="17" name="Рисунок 1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479342" y="736116"/>
              <a:ext cx="4466270" cy="342414"/>
            </a:xfrm>
            <a:prstGeom prst="rect">
              <a:avLst/>
            </a:prstGeom>
          </p:spPr>
        </p:pic>
        <p:pic>
          <p:nvPicPr>
            <p:cNvPr id="27" name="Рисунок 2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6830" y="0"/>
              <a:ext cx="7458615" cy="6858000"/>
            </a:xfrm>
            <a:prstGeom prst="rect">
              <a:avLst/>
            </a:prstGeom>
          </p:spPr>
        </p:pic>
        <p:pic>
          <p:nvPicPr>
            <p:cNvPr id="28" name="Рисунок 2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38622" y="1355354"/>
              <a:ext cx="3683260" cy="4686240"/>
            </a:xfrm>
            <a:prstGeom prst="rect">
              <a:avLst/>
            </a:prstGeom>
          </p:spPr>
        </p:pic>
        <p:pic>
          <p:nvPicPr>
            <p:cNvPr id="29" name="Рисунок 28"/>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V="1">
              <a:off x="-308080" y="6139499"/>
              <a:ext cx="5976664" cy="216654"/>
            </a:xfrm>
            <a:prstGeom prst="rect">
              <a:avLst/>
            </a:prstGeom>
          </p:spPr>
        </p:pic>
        <p:pic>
          <p:nvPicPr>
            <p:cNvPr id="30" name="Рисунок 29"/>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318299" y="5230704"/>
              <a:ext cx="3166874" cy="114799"/>
            </a:xfrm>
            <a:prstGeom prst="rect">
              <a:avLst/>
            </a:prstGeom>
          </p:spPr>
        </p:pic>
        <p:pic>
          <p:nvPicPr>
            <p:cNvPr id="31" name="Рисунок 30"/>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736532" y="3422628"/>
              <a:ext cx="330408" cy="330408"/>
            </a:xfrm>
            <a:prstGeom prst="rect">
              <a:avLst/>
            </a:prstGeom>
          </p:spPr>
        </p:pic>
        <p:pic>
          <p:nvPicPr>
            <p:cNvPr id="32" name="Рисунок 31"/>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8666050" y="0"/>
              <a:ext cx="2712926" cy="907323"/>
            </a:xfrm>
            <a:prstGeom prst="rect">
              <a:avLst/>
            </a:prstGeom>
          </p:spPr>
        </p:pic>
        <p:pic>
          <p:nvPicPr>
            <p:cNvPr id="33" name="Рисунок 32"/>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flipH="1" flipV="1">
              <a:off x="10024087" y="3387077"/>
              <a:ext cx="2185713" cy="359647"/>
            </a:xfrm>
            <a:prstGeom prst="rect">
              <a:avLst/>
            </a:prstGeom>
          </p:spPr>
        </p:pic>
      </p:grpSp>
      <p:pic>
        <p:nvPicPr>
          <p:cNvPr id="7" name="Рисунок 6"/>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6319533" y="1638729"/>
            <a:ext cx="5164406"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7389655" y="3992973"/>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12.08.2026</a:t>
            </a:fld>
            <a:endParaRPr lang="ru-RU" dirty="0"/>
          </a:p>
        </p:txBody>
      </p:sp>
      <p:sp>
        <p:nvSpPr>
          <p:cNvPr id="5" name="Нижний колонтитул 4"/>
          <p:cNvSpPr>
            <a:spLocks noGrp="1"/>
          </p:cNvSpPr>
          <p:nvPr>
            <p:ph type="ftr" sz="quarter" idx="11"/>
          </p:nvPr>
        </p:nvSpPr>
        <p:spPr/>
        <p:txBody>
          <a:bodyPr/>
          <a:lstStyle>
            <a:lvl1pPr>
              <a:defRPr>
                <a:solidFill>
                  <a:schemeClr val="bg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845700111"/>
      </p:ext>
    </p:extLst>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showMasterSp="0" preserve="1" userDrawn="1">
  <p:cSld name="16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print">
            <a:extLst>
              <a:ext uri="{28A0092B-C50C-407E-A947-70E740481C1C}">
                <a14:useLocalDpi xmlns:a14="http://schemas.microsoft.com/office/drawing/2010/main" val="0"/>
              </a:ext>
            </a:extLst>
          </a:blip>
          <a:srcRect r="40745" b="16181"/>
          <a:stretch/>
        </p:blipFill>
        <p:spPr>
          <a:xfrm>
            <a:off x="9386846" y="1109662"/>
            <a:ext cx="2805154" cy="5748338"/>
          </a:xfrm>
          <a:prstGeom prst="rect">
            <a:avLst/>
          </a:prstGeom>
        </p:spPr>
      </p:pic>
      <p:pic>
        <p:nvPicPr>
          <p:cNvPr id="9" name="Рисунок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1"/>
            <a:ext cx="2647950" cy="6705199"/>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1" name="Рисунок 10"/>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V="1">
            <a:off x="2865910" y="5774611"/>
            <a:ext cx="6125690" cy="222056"/>
          </a:xfrm>
          <a:prstGeom prst="rect">
            <a:avLst/>
          </a:prstGeom>
        </p:spPr>
      </p:pic>
      <p:pic>
        <p:nvPicPr>
          <p:cNvPr id="13" name="Рисунок 1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5878964" y="1632968"/>
            <a:ext cx="436111" cy="436111"/>
          </a:xfrm>
          <a:prstGeom prst="rect">
            <a:avLst/>
          </a:prstGeom>
        </p:spPr>
      </p:pic>
      <p:pic>
        <p:nvPicPr>
          <p:cNvPr id="14" name="Рисунок 13"/>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728746" y="196623"/>
            <a:ext cx="504825" cy="504825"/>
          </a:xfrm>
          <a:prstGeom prst="rect">
            <a:avLst/>
          </a:prstGeom>
        </p:spPr>
      </p:pic>
      <p:pic>
        <p:nvPicPr>
          <p:cNvPr id="25" name="Рисунок 24"/>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8869460" y="6048972"/>
            <a:ext cx="504825" cy="504825"/>
          </a:xfrm>
          <a:prstGeom prst="rect">
            <a:avLst/>
          </a:prstGeom>
        </p:spPr>
      </p:pic>
      <p:pic>
        <p:nvPicPr>
          <p:cNvPr id="15" name="Рисунок 14"/>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9320171" y="3754337"/>
            <a:ext cx="2743200" cy="2743200"/>
          </a:xfrm>
          <a:prstGeom prst="rect">
            <a:avLst/>
          </a:prstGeom>
        </p:spPr>
      </p:pic>
      <p:pic>
        <p:nvPicPr>
          <p:cNvPr id="21" name="Рисунок 20"/>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flipV="1">
            <a:off x="0" y="937878"/>
            <a:ext cx="3267075" cy="330338"/>
          </a:xfrm>
          <a:prstGeom prst="rect">
            <a:avLst/>
          </a:prstGeom>
        </p:spPr>
      </p:pic>
      <p:pic>
        <p:nvPicPr>
          <p:cNvPr id="34" name="Рисунок 33"/>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flipH="1" flipV="1">
            <a:off x="8924925" y="937878"/>
            <a:ext cx="3267075" cy="330338"/>
          </a:xfrm>
          <a:prstGeom prst="rect">
            <a:avLst/>
          </a:prstGeom>
        </p:spPr>
      </p:pic>
    </p:spTree>
    <p:extLst>
      <p:ext uri="{BB962C8B-B14F-4D97-AF65-F5344CB8AC3E}">
        <p14:creationId xmlns:p14="http://schemas.microsoft.com/office/powerpoint/2010/main" val="4077028693"/>
      </p:ext>
    </p:extLst>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showMasterSp="0" preserve="1" userDrawn="1">
  <p:cSld name="More-text_blue">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1"/>
            <a:ext cx="1040130" cy="6858000"/>
          </a:xfrm>
          <a:prstGeom prst="rect">
            <a:avLst/>
          </a:prstGeom>
        </p:spPr>
      </p:pic>
      <p:pic>
        <p:nvPicPr>
          <p:cNvPr id="7" name="Рисунок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V="1">
            <a:off x="2933388" y="6134294"/>
            <a:ext cx="6125690" cy="222056"/>
          </a:xfrm>
          <a:prstGeom prst="rect">
            <a:avLst/>
          </a:prstGeom>
        </p:spPr>
      </p:pic>
      <p:sp>
        <p:nvSpPr>
          <p:cNvPr id="22"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3" name="Рисунок 2"/>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1599842" y="1690006"/>
            <a:ext cx="592158" cy="3224893"/>
          </a:xfrm>
          <a:prstGeom prst="rect">
            <a:avLst/>
          </a:prstGeom>
        </p:spPr>
      </p:pic>
      <p:pic>
        <p:nvPicPr>
          <p:cNvPr id="8" name="Рисунок 7"/>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248955" y="4212772"/>
            <a:ext cx="450396" cy="450396"/>
          </a:xfrm>
          <a:prstGeom prst="rect">
            <a:avLst/>
          </a:prstGeom>
        </p:spPr>
      </p:pic>
      <p:pic>
        <p:nvPicPr>
          <p:cNvPr id="16" name="Рисунок 15"/>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1584183" y="2843445"/>
            <a:ext cx="387804" cy="387804"/>
          </a:xfrm>
          <a:prstGeom prst="rect">
            <a:avLst/>
          </a:prstGeom>
        </p:spPr>
      </p:pic>
    </p:spTree>
    <p:extLst>
      <p:ext uri="{BB962C8B-B14F-4D97-AF65-F5344CB8AC3E}">
        <p14:creationId xmlns:p14="http://schemas.microsoft.com/office/powerpoint/2010/main" val="1969319793"/>
      </p:ext>
    </p:extLst>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showMasterSp="0" preserve="1" userDrawn="1">
  <p:cSld name="17_Заголовок раздела">
    <p:spTree>
      <p:nvGrpSpPr>
        <p:cNvPr id="1" name=""/>
        <p:cNvGrpSpPr/>
        <p:nvPr/>
      </p:nvGrpSpPr>
      <p:grpSpPr>
        <a:xfrm>
          <a:off x="0" y="0"/>
          <a:ext cx="0" cy="0"/>
          <a:chOff x="0" y="0"/>
          <a:chExt cx="0" cy="0"/>
        </a:xfrm>
      </p:grpSpPr>
      <p:pic>
        <p:nvPicPr>
          <p:cNvPr id="24" name="Рисунок 23"/>
          <p:cNvPicPr>
            <a:picLocks noChangeAspect="1"/>
          </p:cNvPicPr>
          <p:nvPr userDrawn="1"/>
        </p:nvPicPr>
        <p:blipFill rotWithShape="1">
          <a:blip r:embed="rId2" cstate="print">
            <a:extLst>
              <a:ext uri="{28A0092B-C50C-407E-A947-70E740481C1C}">
                <a14:useLocalDpi xmlns:a14="http://schemas.microsoft.com/office/drawing/2010/main" val="0"/>
              </a:ext>
            </a:extLst>
          </a:blip>
          <a:srcRect l="34376" b="49048"/>
          <a:stretch/>
        </p:blipFill>
        <p:spPr>
          <a:xfrm flipH="1">
            <a:off x="9085379" y="3359836"/>
            <a:ext cx="3106621" cy="3494315"/>
          </a:xfrm>
          <a:prstGeom prst="rect">
            <a:avLst/>
          </a:prstGeom>
        </p:spPr>
      </p:pic>
      <p:pic>
        <p:nvPicPr>
          <p:cNvPr id="8" name="Рисунок 7"/>
          <p:cNvPicPr>
            <a:picLocks noChangeAspect="1"/>
          </p:cNvPicPr>
          <p:nvPr userDrawn="1"/>
        </p:nvPicPr>
        <p:blipFill rotWithShape="1">
          <a:blip r:embed="rId2" cstate="print">
            <a:extLst>
              <a:ext uri="{28A0092B-C50C-407E-A947-70E740481C1C}">
                <a14:useLocalDpi xmlns:a14="http://schemas.microsoft.com/office/drawing/2010/main" val="0"/>
              </a:ext>
            </a:extLst>
          </a:blip>
          <a:srcRect l="34376" b="49048"/>
          <a:stretch/>
        </p:blipFill>
        <p:spPr>
          <a:xfrm>
            <a:off x="4691" y="3359837"/>
            <a:ext cx="3106621" cy="3494315"/>
          </a:xfrm>
          <a:prstGeom prst="rect">
            <a:avLst/>
          </a:prstGeom>
        </p:spPr>
      </p:pic>
      <p:grpSp>
        <p:nvGrpSpPr>
          <p:cNvPr id="3" name="Группа 2"/>
          <p:cNvGrpSpPr/>
          <p:nvPr userDrawn="1"/>
        </p:nvGrpSpPr>
        <p:grpSpPr>
          <a:xfrm>
            <a:off x="114206" y="-3848"/>
            <a:ext cx="11889642" cy="6861847"/>
            <a:chOff x="114206" y="-3848"/>
            <a:chExt cx="11889642" cy="6861847"/>
          </a:xfrm>
        </p:grpSpPr>
        <p:pic>
          <p:nvPicPr>
            <p:cNvPr id="2" name="Рисунок 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4206" y="-1"/>
              <a:ext cx="4139638" cy="6858000"/>
            </a:xfrm>
            <a:prstGeom prst="rect">
              <a:avLst/>
            </a:prstGeom>
          </p:spPr>
        </p:pic>
        <p:pic>
          <p:nvPicPr>
            <p:cNvPr id="23" name="Рисунок 2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flipH="1">
              <a:off x="7864210" y="-3848"/>
              <a:ext cx="4139638" cy="6858000"/>
            </a:xfrm>
            <a:prstGeom prst="rect">
              <a:avLst/>
            </a:prstGeom>
          </p:spPr>
        </p:pic>
      </p:grpSp>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12.08.2026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V="1">
            <a:off x="2996182" y="5373849"/>
            <a:ext cx="6125690" cy="222056"/>
          </a:xfrm>
          <a:prstGeom prst="rect">
            <a:avLst/>
          </a:prstGeom>
        </p:spPr>
      </p:pic>
      <p:pic>
        <p:nvPicPr>
          <p:cNvPr id="25" name="Рисунок 24"/>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1572967" y="2710791"/>
            <a:ext cx="504825" cy="504825"/>
          </a:xfrm>
          <a:prstGeom prst="rect">
            <a:avLst/>
          </a:prstGeom>
        </p:spPr>
      </p:pic>
      <p:pic>
        <p:nvPicPr>
          <p:cNvPr id="15" name="Рисунок 14"/>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4687427" y="3051953"/>
            <a:ext cx="2743200" cy="2743200"/>
          </a:xfrm>
          <a:prstGeom prst="rect">
            <a:avLst/>
          </a:prstGeom>
        </p:spPr>
      </p:pic>
      <p:sp>
        <p:nvSpPr>
          <p:cNvPr id="22"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6" name="Рисунок 25"/>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85115" y="2710791"/>
            <a:ext cx="504825" cy="504825"/>
          </a:xfrm>
          <a:prstGeom prst="rect">
            <a:avLst/>
          </a:prstGeom>
        </p:spPr>
      </p:pic>
      <p:pic>
        <p:nvPicPr>
          <p:cNvPr id="16" name="Рисунок 15"/>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5815011" y="366726"/>
            <a:ext cx="561975" cy="561975"/>
          </a:xfrm>
          <a:prstGeom prst="rect">
            <a:avLst/>
          </a:prstGeom>
        </p:spPr>
      </p:pic>
    </p:spTree>
    <p:extLst>
      <p:ext uri="{BB962C8B-B14F-4D97-AF65-F5344CB8AC3E}">
        <p14:creationId xmlns:p14="http://schemas.microsoft.com/office/powerpoint/2010/main" val="1777175211"/>
      </p:ext>
    </p:extLst>
  </p:cSld>
  <p:clrMapOvr>
    <a:masterClrMapping/>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showMasterSp="0" preserve="1" userDrawn="1">
  <p:cSld name="18_Заголовок раздела">
    <p:spTree>
      <p:nvGrpSpPr>
        <p:cNvPr id="1" name=""/>
        <p:cNvGrpSpPr/>
        <p:nvPr/>
      </p:nvGrpSpPr>
      <p:grpSpPr>
        <a:xfrm>
          <a:off x="0" y="0"/>
          <a:ext cx="0" cy="0"/>
          <a:chOff x="0" y="0"/>
          <a:chExt cx="0" cy="0"/>
        </a:xfrm>
      </p:grpSpPr>
      <p:pic>
        <p:nvPicPr>
          <p:cNvPr id="32" name="Рисунок 3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92464" y="3067960"/>
            <a:ext cx="4299535" cy="3790040"/>
          </a:xfrm>
          <a:prstGeom prst="rect">
            <a:avLst/>
          </a:prstGeom>
        </p:spPr>
      </p:pic>
      <p:pic>
        <p:nvPicPr>
          <p:cNvPr id="9" name="Рисунок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857578" y="-10948"/>
            <a:ext cx="3314700" cy="1108583"/>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12.08.2026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V="1">
            <a:off x="255931" y="5991159"/>
            <a:ext cx="6125690" cy="222056"/>
          </a:xfrm>
          <a:prstGeom prst="rect">
            <a:avLst/>
          </a:prstGeom>
        </p:spPr>
      </p:pic>
      <p:pic>
        <p:nvPicPr>
          <p:cNvPr id="25" name="Рисунок 24"/>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344656" y="5081886"/>
            <a:ext cx="504825" cy="504825"/>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8" name="Рисунок 8"/>
          <p:cNvSpPr>
            <a:spLocks noGrp="1"/>
          </p:cNvSpPr>
          <p:nvPr>
            <p:ph type="pic" sz="quarter" idx="13"/>
          </p:nvPr>
        </p:nvSpPr>
        <p:spPr>
          <a:xfrm>
            <a:off x="7179597" y="2325182"/>
            <a:ext cx="4179887" cy="3462338"/>
          </a:xfrm>
        </p:spPr>
        <p:txBody>
          <a:bodyPr/>
          <a:lstStyle/>
          <a:p>
            <a:endParaRPr lang="ru-RU" dirty="0"/>
          </a:p>
        </p:txBody>
      </p:sp>
      <p:pic>
        <p:nvPicPr>
          <p:cNvPr id="29" name="Рисунок 28"/>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0545660" y="1186062"/>
            <a:ext cx="504825" cy="504825"/>
          </a:xfrm>
          <a:prstGeom prst="rect">
            <a:avLst/>
          </a:prstGeom>
        </p:spPr>
      </p:pic>
      <p:pic>
        <p:nvPicPr>
          <p:cNvPr id="15" name="Рисунок 14"/>
          <p:cNvPicPr>
            <a:picLocks noChangeAspect="1"/>
          </p:cNvPicPr>
          <p:nvPr userDrawn="1"/>
        </p:nvPicPr>
        <p:blipFill rotWithShape="1">
          <a:blip r:embed="rId8" cstate="print">
            <a:extLst>
              <a:ext uri="{28A0092B-C50C-407E-A947-70E740481C1C}">
                <a14:useLocalDpi xmlns:a14="http://schemas.microsoft.com/office/drawing/2010/main" val="0"/>
              </a:ext>
            </a:extLst>
          </a:blip>
          <a:srcRect r="39972"/>
          <a:stretch/>
        </p:blipFill>
        <p:spPr>
          <a:xfrm>
            <a:off x="10545660" y="3710286"/>
            <a:ext cx="1646698" cy="2743200"/>
          </a:xfrm>
          <a:prstGeom prst="rect">
            <a:avLst/>
          </a:prstGeom>
        </p:spPr>
      </p:pic>
      <p:pic>
        <p:nvPicPr>
          <p:cNvPr id="10" name="Рисунок 9"/>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flipV="1">
            <a:off x="0" y="1008225"/>
            <a:ext cx="3095625" cy="313002"/>
          </a:xfrm>
          <a:prstGeom prst="rect">
            <a:avLst/>
          </a:prstGeom>
        </p:spPr>
      </p:pic>
      <p:pic>
        <p:nvPicPr>
          <p:cNvPr id="13" name="Рисунок 12"/>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89215" y="630739"/>
            <a:ext cx="1634833" cy="1638300"/>
          </a:xfrm>
          <a:prstGeom prst="rect">
            <a:avLst/>
          </a:prstGeom>
        </p:spPr>
      </p:pic>
      <p:pic>
        <p:nvPicPr>
          <p:cNvPr id="30" name="Рисунок 29"/>
          <p:cNvPicPr>
            <a:picLocks noChangeAspect="1"/>
          </p:cNvPicPr>
          <p:nvPr userDrawn="1"/>
        </p:nvPicPr>
        <p:blipFill rotWithShape="1">
          <a:blip r:embed="rId11" cstate="print">
            <a:extLst>
              <a:ext uri="{28A0092B-C50C-407E-A947-70E740481C1C}">
                <a14:useLocalDpi xmlns:a14="http://schemas.microsoft.com/office/drawing/2010/main" val="0"/>
              </a:ext>
            </a:extLst>
          </a:blip>
          <a:srcRect t="24697"/>
          <a:stretch/>
        </p:blipFill>
        <p:spPr>
          <a:xfrm>
            <a:off x="2057295" y="-10948"/>
            <a:ext cx="862052" cy="652756"/>
          </a:xfrm>
          <a:prstGeom prst="rect">
            <a:avLst/>
          </a:prstGeom>
        </p:spPr>
      </p:pic>
      <p:pic>
        <p:nvPicPr>
          <p:cNvPr id="31" name="Рисунок 30"/>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9678210" y="5627361"/>
            <a:ext cx="862052" cy="866841"/>
          </a:xfrm>
          <a:prstGeom prst="rect">
            <a:avLst/>
          </a:prstGeom>
        </p:spPr>
      </p:pic>
    </p:spTree>
    <p:extLst>
      <p:ext uri="{BB962C8B-B14F-4D97-AF65-F5344CB8AC3E}">
        <p14:creationId xmlns:p14="http://schemas.microsoft.com/office/powerpoint/2010/main" val="2143516236"/>
      </p:ext>
    </p:extLst>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showMasterSp="0" preserve="1" userDrawn="1">
  <p:cSld name="19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H="1">
            <a:off x="10539144" y="5271809"/>
            <a:ext cx="1652856" cy="247928"/>
          </a:xfrm>
          <a:prstGeom prst="rect">
            <a:avLst/>
          </a:prstGeom>
        </p:spPr>
      </p:pic>
      <p:pic>
        <p:nvPicPr>
          <p:cNvPr id="2" name="Рисунок 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10800000">
            <a:off x="-3027" y="0"/>
            <a:ext cx="7779921" cy="6858000"/>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12.08.2026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V="1">
            <a:off x="3033155" y="6029833"/>
            <a:ext cx="6125690" cy="222056"/>
          </a:xfrm>
          <a:prstGeom prst="rect">
            <a:avLst/>
          </a:prstGeom>
        </p:spPr>
      </p:pic>
      <p:sp>
        <p:nvSpPr>
          <p:cNvPr id="20" name="Рисунок 8"/>
          <p:cNvSpPr>
            <a:spLocks noGrp="1"/>
          </p:cNvSpPr>
          <p:nvPr>
            <p:ph type="pic" sz="quarter" idx="13"/>
          </p:nvPr>
        </p:nvSpPr>
        <p:spPr>
          <a:xfrm>
            <a:off x="1379764" y="739549"/>
            <a:ext cx="9432713" cy="5047971"/>
          </a:xfrm>
        </p:spPr>
        <p:txBody>
          <a:bodyPr/>
          <a:lstStyle/>
          <a:p>
            <a:endParaRPr lang="ru-RU" dirty="0"/>
          </a:p>
        </p:txBody>
      </p:sp>
      <p:pic>
        <p:nvPicPr>
          <p:cNvPr id="22" name="Рисунок 2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70094" y="2828925"/>
            <a:ext cx="2266950" cy="2266950"/>
          </a:xfrm>
          <a:prstGeom prst="rect">
            <a:avLst/>
          </a:prstGeom>
        </p:spPr>
      </p:pic>
      <p:pic>
        <p:nvPicPr>
          <p:cNvPr id="16" name="Рисунок 15"/>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flipH="1">
            <a:off x="10391091" y="1820349"/>
            <a:ext cx="1675538" cy="3297771"/>
          </a:xfrm>
          <a:prstGeom prst="rect">
            <a:avLst/>
          </a:prstGeom>
        </p:spPr>
      </p:pic>
      <p:pic>
        <p:nvPicPr>
          <p:cNvPr id="17" name="Рисунок 16"/>
          <p:cNvPicPr>
            <a:picLocks noChangeAspect="1"/>
          </p:cNvPicPr>
          <p:nvPr userDrawn="1"/>
        </p:nvPicPr>
        <p:blipFill rotWithShape="1">
          <a:blip r:embed="rId9">
            <a:extLst>
              <a:ext uri="{28A0092B-C50C-407E-A947-70E740481C1C}">
                <a14:useLocalDpi xmlns:a14="http://schemas.microsoft.com/office/drawing/2010/main" val="0"/>
              </a:ext>
            </a:extLst>
          </a:blip>
          <a:srcRect r="18280"/>
          <a:stretch/>
        </p:blipFill>
        <p:spPr>
          <a:xfrm>
            <a:off x="11131392" y="4716518"/>
            <a:ext cx="1066364" cy="490868"/>
          </a:xfrm>
          <a:prstGeom prst="rect">
            <a:avLst/>
          </a:prstGeom>
        </p:spPr>
      </p:pic>
    </p:spTree>
    <p:extLst>
      <p:ext uri="{BB962C8B-B14F-4D97-AF65-F5344CB8AC3E}">
        <p14:creationId xmlns:p14="http://schemas.microsoft.com/office/powerpoint/2010/main" val="3878735293"/>
      </p:ext>
    </p:extLst>
  </p:cSld>
  <p:clrMapOvr>
    <a:masterClrMapping/>
  </p:clrMapOvr>
</p:sldLayout>
</file>

<file path=ppt/slideLayouts/slideLayout239.xml><?xml version="1.0" encoding="utf-8"?>
<p:sldLayout xmlns:a="http://schemas.openxmlformats.org/drawingml/2006/main" xmlns:r="http://schemas.openxmlformats.org/officeDocument/2006/relationships" xmlns:p="http://schemas.openxmlformats.org/presentationml/2006/main" showMasterSp="0" preserve="1" userDrawn="1">
  <p:cSld name="20_Заголовок раздела">
    <p:spTree>
      <p:nvGrpSpPr>
        <p:cNvPr id="1" name=""/>
        <p:cNvGrpSpPr/>
        <p:nvPr/>
      </p:nvGrpSpPr>
      <p:grpSpPr>
        <a:xfrm>
          <a:off x="0" y="0"/>
          <a:ext cx="0" cy="0"/>
          <a:chOff x="0" y="0"/>
          <a:chExt cx="0" cy="0"/>
        </a:xfrm>
      </p:grpSpPr>
      <p:pic>
        <p:nvPicPr>
          <p:cNvPr id="18" name="Рисунок 17"/>
          <p:cNvPicPr>
            <a:picLocks noChangeAspect="1"/>
          </p:cNvPicPr>
          <p:nvPr userDrawn="1"/>
        </p:nvPicPr>
        <p:blipFill rotWithShape="1">
          <a:blip r:embed="rId2" cstate="print">
            <a:extLst>
              <a:ext uri="{28A0092B-C50C-407E-A947-70E740481C1C}">
                <a14:useLocalDpi xmlns:a14="http://schemas.microsoft.com/office/drawing/2010/main" val="0"/>
              </a:ext>
            </a:extLst>
          </a:blip>
          <a:srcRect r="57066"/>
          <a:stretch/>
        </p:blipFill>
        <p:spPr>
          <a:xfrm flipH="1">
            <a:off x="0" y="0"/>
            <a:ext cx="2657475" cy="3866889"/>
          </a:xfrm>
          <a:prstGeom prst="rect">
            <a:avLst/>
          </a:prstGeom>
        </p:spPr>
      </p:pic>
      <p:pic>
        <p:nvPicPr>
          <p:cNvPr id="2" name="Рисунок 1"/>
          <p:cNvPicPr>
            <a:picLocks noChangeAspect="1"/>
          </p:cNvPicPr>
          <p:nvPr userDrawn="1"/>
        </p:nvPicPr>
        <p:blipFill rotWithShape="1">
          <a:blip r:embed="rId3" cstate="print">
            <a:extLst>
              <a:ext uri="{28A0092B-C50C-407E-A947-70E740481C1C}">
                <a14:useLocalDpi xmlns:a14="http://schemas.microsoft.com/office/drawing/2010/main" val="0"/>
              </a:ext>
            </a:extLst>
          </a:blip>
          <a:srcRect l="35314"/>
          <a:stretch/>
        </p:blipFill>
        <p:spPr>
          <a:xfrm>
            <a:off x="0" y="0"/>
            <a:ext cx="4824682" cy="6858000"/>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6" name="Рисунок 15"/>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940689" y="4638674"/>
            <a:ext cx="1628775" cy="1628775"/>
          </a:xfrm>
          <a:prstGeom prst="rect">
            <a:avLst/>
          </a:prstGeom>
        </p:spPr>
      </p:pic>
      <p:pic>
        <p:nvPicPr>
          <p:cNvPr id="17" name="Рисунок 16"/>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605844" y="652099"/>
            <a:ext cx="298464" cy="298464"/>
          </a:xfrm>
          <a:prstGeom prst="rect">
            <a:avLst/>
          </a:prstGeom>
        </p:spPr>
      </p:pic>
      <p:pic>
        <p:nvPicPr>
          <p:cNvPr id="19" name="Рисунок 18"/>
          <p:cNvPicPr>
            <a:picLocks noChangeAspect="1"/>
          </p:cNvPicPr>
          <p:nvPr userDrawn="1"/>
        </p:nvPicPr>
        <p:blipFill rotWithShape="1">
          <a:blip r:embed="rId8" cstate="print">
            <a:extLst>
              <a:ext uri="{28A0092B-C50C-407E-A947-70E740481C1C}">
                <a14:useLocalDpi xmlns:a14="http://schemas.microsoft.com/office/drawing/2010/main" val="0"/>
              </a:ext>
            </a:extLst>
          </a:blip>
          <a:srcRect r="40696"/>
          <a:stretch/>
        </p:blipFill>
        <p:spPr>
          <a:xfrm>
            <a:off x="10623550" y="2397444"/>
            <a:ext cx="1568450" cy="1972622"/>
          </a:xfrm>
          <a:prstGeom prst="rect">
            <a:avLst/>
          </a:prstGeom>
        </p:spPr>
      </p:pic>
    </p:spTree>
    <p:extLst>
      <p:ext uri="{BB962C8B-B14F-4D97-AF65-F5344CB8AC3E}">
        <p14:creationId xmlns:p14="http://schemas.microsoft.com/office/powerpoint/2010/main" val="215402065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1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02934" y="2922352"/>
            <a:ext cx="1117547" cy="1176676"/>
          </a:xfrm>
          <a:prstGeom prst="rect">
            <a:avLst/>
          </a:prstGeom>
        </p:spPr>
      </p:pic>
      <p:pic>
        <p:nvPicPr>
          <p:cNvPr id="12" name="Рисунок 11"/>
          <p:cNvPicPr>
            <a:picLocks noChangeAspect="1"/>
          </p:cNvPicPr>
          <p:nvPr userDrawn="1"/>
        </p:nvPicPr>
        <p:blipFill rotWithShape="1">
          <a:blip r:embed="rId3">
            <a:extLst>
              <a:ext uri="{28A0092B-C50C-407E-A947-70E740481C1C}">
                <a14:useLocalDpi xmlns:a14="http://schemas.microsoft.com/office/drawing/2010/main" val="0"/>
              </a:ext>
            </a:extLst>
          </a:blip>
          <a:srcRect l="27270"/>
          <a:stretch/>
        </p:blipFill>
        <p:spPr>
          <a:xfrm flipH="1">
            <a:off x="9176797" y="0"/>
            <a:ext cx="3010756" cy="6858000"/>
          </a:xfrm>
          <a:prstGeom prst="rect">
            <a:avLst/>
          </a:prstGeom>
        </p:spPr>
      </p:pic>
      <p:pic>
        <p:nvPicPr>
          <p:cNvPr id="11" name="Рисунок 10"/>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7224" y="5359968"/>
            <a:ext cx="4697660" cy="1498032"/>
          </a:xfrm>
          <a:prstGeom prst="rect">
            <a:avLst/>
          </a:prstGeom>
        </p:spPr>
      </p:pic>
      <p:pic>
        <p:nvPicPr>
          <p:cNvPr id="8" name="Рисунок 7"/>
          <p:cNvPicPr>
            <a:picLocks noChangeAspect="1"/>
          </p:cNvPicPr>
          <p:nvPr userDrawn="1"/>
        </p:nvPicPr>
        <p:blipFill rotWithShape="1">
          <a:blip r:embed="rId5">
            <a:extLst>
              <a:ext uri="{28A0092B-C50C-407E-A947-70E740481C1C}">
                <a14:useLocalDpi xmlns:a14="http://schemas.microsoft.com/office/drawing/2010/main" val="0"/>
              </a:ext>
            </a:extLst>
          </a:blip>
          <a:srcRect r="21520"/>
          <a:stretch/>
        </p:blipFill>
        <p:spPr>
          <a:xfrm rot="16200000">
            <a:off x="3056" y="-3056"/>
            <a:ext cx="5232638" cy="5238750"/>
          </a:xfrm>
          <a:prstGeom prst="rect">
            <a:avLst/>
          </a:prstGeom>
        </p:spPr>
      </p:pic>
      <p:pic>
        <p:nvPicPr>
          <p:cNvPr id="7" name="Рисунок 6"/>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6502008" y="5987346"/>
            <a:ext cx="5535064" cy="369004"/>
          </a:xfrm>
          <a:prstGeom prst="rect">
            <a:avLst/>
          </a:prstGeom>
        </p:spPr>
      </p:pic>
      <p:pic>
        <p:nvPicPr>
          <p:cNvPr id="14" name="Рисунок 13"/>
          <p:cNvPicPr>
            <a:picLocks noChangeAspect="1"/>
          </p:cNvPicPr>
          <p:nvPr userDrawn="1"/>
        </p:nvPicPr>
        <p:blipFill rotWithShape="1">
          <a:blip r:embed="rId8" cstate="print">
            <a:extLst>
              <a:ext uri="{28A0092B-C50C-407E-A947-70E740481C1C}">
                <a14:useLocalDpi xmlns:a14="http://schemas.microsoft.com/office/drawing/2010/main" val="0"/>
              </a:ext>
            </a:extLst>
          </a:blip>
          <a:srcRect b="32565"/>
          <a:stretch/>
        </p:blipFill>
        <p:spPr>
          <a:xfrm rot="10800000">
            <a:off x="-54782" y="0"/>
            <a:ext cx="1991563" cy="2037867"/>
          </a:xfrm>
          <a:prstGeom prst="rect">
            <a:avLst/>
          </a:prstGeom>
        </p:spPr>
      </p:pic>
      <p:pic>
        <p:nvPicPr>
          <p:cNvPr id="20" name="Рисунок 19"/>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flipH="1">
            <a:off x="11302844" y="0"/>
            <a:ext cx="889156" cy="738000"/>
          </a:xfrm>
          <a:prstGeom prst="rect">
            <a:avLst/>
          </a:prstGeom>
        </p:spPr>
      </p:pic>
      <p:sp>
        <p:nvSpPr>
          <p:cNvPr id="25"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6"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7" name="Рисунок 8"/>
          <p:cNvSpPr>
            <a:spLocks noGrp="1"/>
          </p:cNvSpPr>
          <p:nvPr>
            <p:ph type="pic" sz="quarter" idx="13"/>
          </p:nvPr>
        </p:nvSpPr>
        <p:spPr>
          <a:xfrm>
            <a:off x="7179597" y="2325182"/>
            <a:ext cx="4179887" cy="3462338"/>
          </a:xfrm>
        </p:spPr>
        <p:txBody>
          <a:bodyPr/>
          <a:lstStyle/>
          <a:p>
            <a:endParaRPr lang="ru-RU" dirty="0"/>
          </a:p>
        </p:txBody>
      </p:sp>
      <p:pic>
        <p:nvPicPr>
          <p:cNvPr id="10" name="Рисунок 9"/>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769225" y="489857"/>
            <a:ext cx="606829" cy="606829"/>
          </a:xfrm>
          <a:prstGeom prst="rect">
            <a:avLst/>
          </a:prstGeom>
        </p:spPr>
      </p:pic>
      <p:pic>
        <p:nvPicPr>
          <p:cNvPr id="28" name="Рисунок 27"/>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1276520" y="5206142"/>
            <a:ext cx="606829" cy="606829"/>
          </a:xfrm>
          <a:prstGeom prst="rect">
            <a:avLst/>
          </a:prstGeom>
        </p:spPr>
      </p:pic>
    </p:spTree>
    <p:extLst>
      <p:ext uri="{BB962C8B-B14F-4D97-AF65-F5344CB8AC3E}">
        <p14:creationId xmlns:p14="http://schemas.microsoft.com/office/powerpoint/2010/main" val="1490903814"/>
      </p:ext>
    </p:extLst>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showMasterSp="0" preserve="1" userDrawn="1">
  <p:cSld name="21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print">
            <a:extLst>
              <a:ext uri="{28A0092B-C50C-407E-A947-70E740481C1C}">
                <a14:useLocalDpi xmlns:a14="http://schemas.microsoft.com/office/drawing/2010/main" val="0"/>
              </a:ext>
            </a:extLst>
          </a:blip>
          <a:srcRect t="46667"/>
          <a:stretch/>
        </p:blipFill>
        <p:spPr>
          <a:xfrm rot="5400000">
            <a:off x="8494816" y="2972427"/>
            <a:ext cx="4171429" cy="3222939"/>
          </a:xfrm>
          <a:prstGeom prst="rect">
            <a:avLst/>
          </a:prstGeom>
        </p:spPr>
      </p:pic>
      <p:pic>
        <p:nvPicPr>
          <p:cNvPr id="9" name="Рисунок 8"/>
          <p:cNvPicPr>
            <a:picLocks noChangeAspect="1"/>
          </p:cNvPicPr>
          <p:nvPr userDrawn="1"/>
        </p:nvPicPr>
        <p:blipFill rotWithShape="1">
          <a:blip r:embed="rId3" cstate="print">
            <a:extLst>
              <a:ext uri="{28A0092B-C50C-407E-A947-70E740481C1C}">
                <a14:useLocalDpi xmlns:a14="http://schemas.microsoft.com/office/drawing/2010/main" val="0"/>
              </a:ext>
            </a:extLst>
          </a:blip>
          <a:srcRect l="31603" t="16879"/>
          <a:stretch/>
        </p:blipFill>
        <p:spPr>
          <a:xfrm>
            <a:off x="-11695" y="0"/>
            <a:ext cx="3237901" cy="5700483"/>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4" name="Рисунок 1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H="1">
            <a:off x="11228860" y="-1"/>
            <a:ext cx="963140" cy="801332"/>
          </a:xfrm>
          <a:prstGeom prst="rect">
            <a:avLst/>
          </a:prstGeom>
        </p:spPr>
      </p:pic>
      <p:pic>
        <p:nvPicPr>
          <p:cNvPr id="8" name="Рисунок 7"/>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H="1">
            <a:off x="-166410" y="2101927"/>
            <a:ext cx="4963941" cy="4963941"/>
          </a:xfrm>
          <a:prstGeom prst="rect">
            <a:avLst/>
          </a:prstGeom>
        </p:spPr>
      </p:pic>
      <p:pic>
        <p:nvPicPr>
          <p:cNvPr id="11" name="Рисунок 10"/>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607590" y="4239222"/>
            <a:ext cx="1809750" cy="1809750"/>
          </a:xfrm>
          <a:prstGeom prst="rect">
            <a:avLst/>
          </a:prstGeom>
        </p:spPr>
      </p:pic>
      <p:pic>
        <p:nvPicPr>
          <p:cNvPr id="12" name="Рисунок 11"/>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580530" y="1156300"/>
            <a:ext cx="628650" cy="628650"/>
          </a:xfrm>
          <a:prstGeom prst="rect">
            <a:avLst/>
          </a:prstGeom>
        </p:spPr>
      </p:pic>
      <p:pic>
        <p:nvPicPr>
          <p:cNvPr id="22" name="Рисунок 21"/>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42875" y="5727700"/>
            <a:ext cx="628650" cy="628650"/>
          </a:xfrm>
          <a:prstGeom prst="rect">
            <a:avLst/>
          </a:prstGeom>
        </p:spPr>
      </p:pic>
      <p:pic>
        <p:nvPicPr>
          <p:cNvPr id="23" name="Рисунок 22"/>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098251" y="1877543"/>
            <a:ext cx="319089" cy="319089"/>
          </a:xfrm>
          <a:prstGeom prst="rect">
            <a:avLst/>
          </a:prstGeom>
        </p:spPr>
      </p:pic>
      <p:pic>
        <p:nvPicPr>
          <p:cNvPr id="24" name="Рисунок 23"/>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747573" y="736542"/>
            <a:ext cx="319089" cy="319089"/>
          </a:xfrm>
          <a:prstGeom prst="rect">
            <a:avLst/>
          </a:prstGeom>
        </p:spPr>
      </p:pic>
    </p:spTree>
    <p:extLst>
      <p:ext uri="{BB962C8B-B14F-4D97-AF65-F5344CB8AC3E}">
        <p14:creationId xmlns:p14="http://schemas.microsoft.com/office/powerpoint/2010/main" val="2843572226"/>
      </p:ext>
    </p:extLst>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showMasterSp="0" preserve="1" userDrawn="1">
  <p:cSld name="Table_slide_blue">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5400000">
            <a:off x="-161500" y="4304006"/>
            <a:ext cx="2725731" cy="2402732"/>
          </a:xfrm>
          <a:prstGeom prst="rect">
            <a:avLst/>
          </a:prstGeom>
        </p:spPr>
      </p:pic>
      <p:pic>
        <p:nvPicPr>
          <p:cNvPr id="7" name="Рисунок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2" name="Рисунок 1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47210" y="1721802"/>
            <a:ext cx="332086" cy="3025302"/>
          </a:xfrm>
          <a:prstGeom prst="rect">
            <a:avLst/>
          </a:prstGeom>
        </p:spPr>
      </p:pic>
      <p:pic>
        <p:nvPicPr>
          <p:cNvPr id="15" name="Рисунок 14"/>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rot="10800000">
            <a:off x="11415336" y="1372686"/>
            <a:ext cx="332086" cy="3025302"/>
          </a:xfrm>
          <a:prstGeom prst="rect">
            <a:avLst/>
          </a:prstGeom>
        </p:spPr>
      </p:pic>
      <p:pic>
        <p:nvPicPr>
          <p:cNvPr id="14" name="Рисунок 13"/>
          <p:cNvPicPr>
            <a:picLocks noChangeAspect="1"/>
          </p:cNvPicPr>
          <p:nvPr userDrawn="1"/>
        </p:nvPicPr>
        <p:blipFill rotWithShape="1">
          <a:blip r:embed="rId5" cstate="print">
            <a:extLst>
              <a:ext uri="{28A0092B-C50C-407E-A947-70E740481C1C}">
                <a14:useLocalDpi xmlns:a14="http://schemas.microsoft.com/office/drawing/2010/main" val="0"/>
              </a:ext>
            </a:extLst>
          </a:blip>
          <a:srcRect r="33044"/>
          <a:stretch/>
        </p:blipFill>
        <p:spPr>
          <a:xfrm rot="5400000">
            <a:off x="9756364" y="4936789"/>
            <a:ext cx="1547205" cy="2315693"/>
          </a:xfrm>
          <a:prstGeom prst="rect">
            <a:avLst/>
          </a:prstGeom>
        </p:spPr>
      </p:pic>
      <p:pic>
        <p:nvPicPr>
          <p:cNvPr id="17" name="Рисунок 16"/>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H="1">
            <a:off x="11228860" y="-1"/>
            <a:ext cx="963140" cy="801332"/>
          </a:xfrm>
          <a:prstGeom prst="rect">
            <a:avLst/>
          </a:prstGeom>
        </p:spPr>
      </p:pic>
      <p:pic>
        <p:nvPicPr>
          <p:cNvPr id="19" name="Рисунок 18"/>
          <p:cNvPicPr>
            <a:picLocks noChangeAspect="1"/>
          </p:cNvPicPr>
          <p:nvPr userDrawn="1"/>
        </p:nvPicPr>
        <p:blipFill rotWithShape="1">
          <a:blip r:embed="rId7">
            <a:extLst>
              <a:ext uri="{28A0092B-C50C-407E-A947-70E740481C1C}">
                <a14:useLocalDpi xmlns:a14="http://schemas.microsoft.com/office/drawing/2010/main" val="0"/>
              </a:ext>
            </a:extLst>
          </a:blip>
          <a:srcRect r="49129"/>
          <a:stretch/>
        </p:blipFill>
        <p:spPr>
          <a:xfrm>
            <a:off x="11819765" y="4948798"/>
            <a:ext cx="378720" cy="744470"/>
          </a:xfrm>
          <a:prstGeom prst="rect">
            <a:avLst/>
          </a:prstGeom>
        </p:spPr>
      </p:pic>
      <p:pic>
        <p:nvPicPr>
          <p:cNvPr id="20" name="Рисунок 19"/>
          <p:cNvPicPr>
            <a:picLocks noChangeAspect="1"/>
          </p:cNvPicPr>
          <p:nvPr userDrawn="1"/>
        </p:nvPicPr>
        <p:blipFill rotWithShape="1">
          <a:blip r:embed="rId7">
            <a:extLst>
              <a:ext uri="{28A0092B-C50C-407E-A947-70E740481C1C}">
                <a14:useLocalDpi xmlns:a14="http://schemas.microsoft.com/office/drawing/2010/main" val="0"/>
              </a:ext>
            </a:extLst>
          </a:blip>
          <a:srcRect r="49129"/>
          <a:stretch/>
        </p:blipFill>
        <p:spPr>
          <a:xfrm rot="16200000">
            <a:off x="2585607" y="-182876"/>
            <a:ext cx="378720" cy="744470"/>
          </a:xfrm>
          <a:prstGeom prst="rect">
            <a:avLst/>
          </a:prstGeom>
        </p:spPr>
      </p:pic>
      <p:pic>
        <p:nvPicPr>
          <p:cNvPr id="21" name="Рисунок 20"/>
          <p:cNvPicPr>
            <a:picLocks noChangeAspect="1"/>
          </p:cNvPicPr>
          <p:nvPr userDrawn="1"/>
        </p:nvPicPr>
        <p:blipFill rotWithShape="1">
          <a:blip r:embed="rId8" cstate="print">
            <a:extLst>
              <a:ext uri="{28A0092B-C50C-407E-A947-70E740481C1C}">
                <a14:useLocalDpi xmlns:a14="http://schemas.microsoft.com/office/drawing/2010/main" val="0"/>
              </a:ext>
            </a:extLst>
          </a:blip>
          <a:srcRect l="32736"/>
          <a:stretch/>
        </p:blipFill>
        <p:spPr>
          <a:xfrm>
            <a:off x="0" y="4333878"/>
            <a:ext cx="1419874" cy="2110896"/>
          </a:xfrm>
          <a:prstGeom prst="rect">
            <a:avLst/>
          </a:prstGeom>
        </p:spPr>
      </p:pic>
    </p:spTree>
    <p:extLst>
      <p:ext uri="{BB962C8B-B14F-4D97-AF65-F5344CB8AC3E}">
        <p14:creationId xmlns:p14="http://schemas.microsoft.com/office/powerpoint/2010/main" val="40124964"/>
      </p:ext>
    </p:extLst>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showMasterSp="0" preserve="1" userDrawn="1">
  <p:cSld name="bullet_points_blue">
    <p:spTree>
      <p:nvGrpSpPr>
        <p:cNvPr id="1" name=""/>
        <p:cNvGrpSpPr/>
        <p:nvPr/>
      </p:nvGrpSpPr>
      <p:grpSpPr>
        <a:xfrm>
          <a:off x="0" y="0"/>
          <a:ext cx="0" cy="0"/>
          <a:chOff x="0" y="0"/>
          <a:chExt cx="0" cy="0"/>
        </a:xfrm>
      </p:grpSpPr>
      <p:pic>
        <p:nvPicPr>
          <p:cNvPr id="12" name="Рисунок 11"/>
          <p:cNvPicPr>
            <a:picLocks noChangeAspect="1"/>
          </p:cNvPicPr>
          <p:nvPr userDrawn="1"/>
        </p:nvPicPr>
        <p:blipFill rotWithShape="1">
          <a:blip r:embed="rId2" cstate="print">
            <a:extLst>
              <a:ext uri="{28A0092B-C50C-407E-A947-70E740481C1C}">
                <a14:useLocalDpi xmlns:a14="http://schemas.microsoft.com/office/drawing/2010/main" val="0"/>
              </a:ext>
            </a:extLst>
          </a:blip>
          <a:srcRect r="66671"/>
          <a:stretch/>
        </p:blipFill>
        <p:spPr>
          <a:xfrm>
            <a:off x="11202039" y="2130441"/>
            <a:ext cx="989961" cy="4302951"/>
          </a:xfrm>
          <a:prstGeom prst="rect">
            <a:avLst/>
          </a:prstGeom>
        </p:spPr>
      </p:pic>
      <p:pic>
        <p:nvPicPr>
          <p:cNvPr id="2" name="Рисунок 1"/>
          <p:cNvPicPr>
            <a:picLocks noChangeAspect="1"/>
          </p:cNvPicPr>
          <p:nvPr userDrawn="1"/>
        </p:nvPicPr>
        <p:blipFill rotWithShape="1">
          <a:blip r:embed="rId3" cstate="print">
            <a:extLst>
              <a:ext uri="{28A0092B-C50C-407E-A947-70E740481C1C}">
                <a14:useLocalDpi xmlns:a14="http://schemas.microsoft.com/office/drawing/2010/main" val="0"/>
              </a:ext>
            </a:extLst>
          </a:blip>
          <a:srcRect l="22969"/>
          <a:stretch/>
        </p:blipFill>
        <p:spPr>
          <a:xfrm>
            <a:off x="0" y="-136527"/>
            <a:ext cx="2086210" cy="6858000"/>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677DD9B-16CA-464A-A3D4-4D175F1ACCD1}" type="datetimeFigureOut">
              <a:rPr lang="ru-RU" smtClean="0"/>
              <a:pPr/>
              <a:t>12.08.2026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5" name="Рисунок 14"/>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H="1">
            <a:off x="11228860" y="-1"/>
            <a:ext cx="963140" cy="801332"/>
          </a:xfrm>
          <a:prstGeom prst="rect">
            <a:avLst/>
          </a:prstGeom>
        </p:spPr>
      </p:pic>
      <p:pic>
        <p:nvPicPr>
          <p:cNvPr id="11" name="Рисунок 10"/>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233535" y="4104551"/>
            <a:ext cx="1384489" cy="1761496"/>
          </a:xfrm>
          <a:prstGeom prst="rect">
            <a:avLst/>
          </a:prstGeom>
        </p:spPr>
      </p:pic>
      <p:pic>
        <p:nvPicPr>
          <p:cNvPr id="13" name="Рисунок 1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423675" y="3116035"/>
            <a:ext cx="502104" cy="502104"/>
          </a:xfrm>
          <a:prstGeom prst="rect">
            <a:avLst/>
          </a:prstGeom>
        </p:spPr>
      </p:pic>
      <p:pic>
        <p:nvPicPr>
          <p:cNvPr id="21" name="Рисунок 20"/>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0737945" y="5742792"/>
            <a:ext cx="502104" cy="502104"/>
          </a:xfrm>
          <a:prstGeom prst="rect">
            <a:avLst/>
          </a:prstGeom>
        </p:spPr>
      </p:pic>
      <p:pic>
        <p:nvPicPr>
          <p:cNvPr id="14" name="Рисунок 13"/>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1710430" y="2220927"/>
            <a:ext cx="409575" cy="409575"/>
          </a:xfrm>
          <a:prstGeom prst="rect">
            <a:avLst/>
          </a:prstGeom>
        </p:spPr>
      </p:pic>
    </p:spTree>
    <p:extLst>
      <p:ext uri="{BB962C8B-B14F-4D97-AF65-F5344CB8AC3E}">
        <p14:creationId xmlns:p14="http://schemas.microsoft.com/office/powerpoint/2010/main" val="601997122"/>
      </p:ext>
    </p:extLst>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showMasterSp="0" type="secHead" preserve="1">
  <p:cSld name="3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9" name="Группа 8"/>
          <p:cNvGrpSpPr/>
          <p:nvPr userDrawn="1"/>
        </p:nvGrpSpPr>
        <p:grpSpPr>
          <a:xfrm>
            <a:off x="0" y="1152497"/>
            <a:ext cx="12183228" cy="5568978"/>
            <a:chOff x="7185" y="1103455"/>
            <a:chExt cx="12183228" cy="5568978"/>
          </a:xfrm>
        </p:grpSpPr>
        <p:pic>
          <p:nvPicPr>
            <p:cNvPr id="25" name="Рисунок 2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465076" y="4477004"/>
              <a:ext cx="2846041" cy="218196"/>
            </a:xfrm>
            <a:prstGeom prst="rect">
              <a:avLst/>
            </a:prstGeom>
          </p:spPr>
        </p:pic>
        <p:pic>
          <p:nvPicPr>
            <p:cNvPr id="26" name="Рисунок 2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031310" y="5032159"/>
              <a:ext cx="3370220" cy="202213"/>
            </a:xfrm>
            <a:prstGeom prst="rect">
              <a:avLst/>
            </a:prstGeom>
          </p:spPr>
        </p:pic>
        <p:pic>
          <p:nvPicPr>
            <p:cNvPr id="34" name="Рисунок 3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94606" y="1103455"/>
              <a:ext cx="4021096" cy="4057956"/>
            </a:xfrm>
            <a:prstGeom prst="rect">
              <a:avLst/>
            </a:prstGeom>
          </p:spPr>
        </p:pic>
        <p:pic>
          <p:nvPicPr>
            <p:cNvPr id="35" name="Рисунок 34"/>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8573545" y="3204192"/>
              <a:ext cx="285750" cy="285750"/>
            </a:xfrm>
            <a:prstGeom prst="rect">
              <a:avLst/>
            </a:prstGeom>
          </p:spPr>
        </p:pic>
        <p:pic>
          <p:nvPicPr>
            <p:cNvPr id="36" name="Рисунок 35"/>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flipV="1">
              <a:off x="694606" y="5661248"/>
              <a:ext cx="4301055" cy="511348"/>
            </a:xfrm>
            <a:prstGeom prst="rect">
              <a:avLst/>
            </a:prstGeom>
          </p:spPr>
        </p:pic>
        <p:pic>
          <p:nvPicPr>
            <p:cNvPr id="37" name="Рисунок 36"/>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7185" y="6226376"/>
              <a:ext cx="2973710" cy="446057"/>
            </a:xfrm>
            <a:prstGeom prst="rect">
              <a:avLst/>
            </a:prstGeom>
          </p:spPr>
        </p:pic>
        <p:pic>
          <p:nvPicPr>
            <p:cNvPr id="38" name="Рисунок 37"/>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flipH="1">
              <a:off x="9331475" y="5234372"/>
              <a:ext cx="2858938" cy="446057"/>
            </a:xfrm>
            <a:prstGeom prst="rect">
              <a:avLst/>
            </a:prstGeom>
          </p:spPr>
        </p:pic>
      </p:grpSp>
      <p:pic>
        <p:nvPicPr>
          <p:cNvPr id="7" name="Рисунок 6"/>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6205233" y="1641126"/>
            <a:ext cx="5164406"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7246149" y="4209447"/>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111326227"/>
      </p:ext>
    </p:extLst>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showMasterSp="0" preserve="1" userDrawn="1">
  <p:cSld name="22_Заголовок раздела">
    <p:spTree>
      <p:nvGrpSpPr>
        <p:cNvPr id="1" name=""/>
        <p:cNvGrpSpPr/>
        <p:nvPr/>
      </p:nvGrpSpPr>
      <p:grpSpPr>
        <a:xfrm>
          <a:off x="0" y="0"/>
          <a:ext cx="0" cy="0"/>
          <a:chOff x="0" y="0"/>
          <a:chExt cx="0" cy="0"/>
        </a:xfrm>
      </p:grpSpPr>
      <p:pic>
        <p:nvPicPr>
          <p:cNvPr id="26" name="Рисунок 2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V="1">
            <a:off x="0" y="2085395"/>
            <a:ext cx="2743200" cy="411480"/>
          </a:xfrm>
          <a:prstGeom prst="rect">
            <a:avLst/>
          </a:prstGeom>
        </p:spPr>
      </p:pic>
      <p:pic>
        <p:nvPicPr>
          <p:cNvPr id="23" name="Рисунок 2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flipH="1">
            <a:off x="-7656" y="0"/>
            <a:ext cx="3679723" cy="1901190"/>
          </a:xfrm>
          <a:prstGeom prst="rect">
            <a:avLst/>
          </a:prstGeom>
        </p:spPr>
      </p:pic>
      <p:pic>
        <p:nvPicPr>
          <p:cNvPr id="20" name="Рисунок 1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133600" y="2291487"/>
            <a:ext cx="10058400" cy="4566513"/>
          </a:xfrm>
          <a:prstGeom prst="rect">
            <a:avLst/>
          </a:prstGeom>
        </p:spPr>
      </p:pic>
      <p:pic>
        <p:nvPicPr>
          <p:cNvPr id="7" name="Рисунок 6"/>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12.08.2026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 name="Рисунок 1"/>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3947770" y="5538980"/>
            <a:ext cx="4289653" cy="509992"/>
          </a:xfrm>
          <a:prstGeom prst="rect">
            <a:avLst/>
          </a:prstGeom>
        </p:spPr>
      </p:pic>
      <p:pic>
        <p:nvPicPr>
          <p:cNvPr id="3" name="Рисунок 2"/>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7656" y="2727265"/>
            <a:ext cx="1941591" cy="4130735"/>
          </a:xfrm>
          <a:prstGeom prst="rect">
            <a:avLst/>
          </a:prstGeom>
        </p:spPr>
      </p:pic>
      <p:pic>
        <p:nvPicPr>
          <p:cNvPr id="8" name="Рисунок 7"/>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1296650" y="1454"/>
            <a:ext cx="895350" cy="757467"/>
          </a:xfrm>
          <a:prstGeom prst="rect">
            <a:avLst/>
          </a:prstGeom>
        </p:spPr>
      </p:pic>
      <p:pic>
        <p:nvPicPr>
          <p:cNvPr id="17" name="Рисунок 16"/>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1066243" y="765590"/>
            <a:ext cx="993253" cy="1961675"/>
          </a:xfrm>
          <a:prstGeom prst="rect">
            <a:avLst/>
          </a:prstGeom>
        </p:spPr>
      </p:pic>
      <p:pic>
        <p:nvPicPr>
          <p:cNvPr id="29" name="Рисунок 28"/>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flipH="1" flipV="1">
            <a:off x="10601325" y="2699913"/>
            <a:ext cx="1593553" cy="239033"/>
          </a:xfrm>
          <a:prstGeom prst="rect">
            <a:avLst/>
          </a:prstGeom>
        </p:spPr>
      </p:pic>
    </p:spTree>
    <p:extLst>
      <p:ext uri="{BB962C8B-B14F-4D97-AF65-F5344CB8AC3E}">
        <p14:creationId xmlns:p14="http://schemas.microsoft.com/office/powerpoint/2010/main" val="3835845485"/>
      </p:ext>
    </p:extLst>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showMasterSp="0" preserve="1" userDrawn="1">
  <p:cSld name="23_Заголовок раздела">
    <p:spTree>
      <p:nvGrpSpPr>
        <p:cNvPr id="1" name=""/>
        <p:cNvGrpSpPr/>
        <p:nvPr/>
      </p:nvGrpSpPr>
      <p:grpSpPr>
        <a:xfrm>
          <a:off x="0" y="0"/>
          <a:ext cx="0" cy="0"/>
          <a:chOff x="0" y="0"/>
          <a:chExt cx="0" cy="0"/>
        </a:xfrm>
      </p:grpSpPr>
      <p:pic>
        <p:nvPicPr>
          <p:cNvPr id="20" name="Рисунок 19"/>
          <p:cNvPicPr>
            <a:picLocks noChangeAspect="1"/>
          </p:cNvPicPr>
          <p:nvPr userDrawn="1"/>
        </p:nvPicPr>
        <p:blipFill rotWithShape="1">
          <a:blip r:embed="rId2" cstate="print">
            <a:extLst>
              <a:ext uri="{28A0092B-C50C-407E-A947-70E740481C1C}">
                <a14:useLocalDpi xmlns:a14="http://schemas.microsoft.com/office/drawing/2010/main" val="0"/>
              </a:ext>
            </a:extLst>
          </a:blip>
          <a:srcRect l="51701"/>
          <a:stretch/>
        </p:blipFill>
        <p:spPr>
          <a:xfrm>
            <a:off x="11713" y="3192938"/>
            <a:ext cx="2142819" cy="3665062"/>
          </a:xfrm>
          <a:prstGeom prst="rect">
            <a:avLst/>
          </a:prstGeom>
        </p:spPr>
      </p:pic>
      <p:pic>
        <p:nvPicPr>
          <p:cNvPr id="17" name="Рисунок 1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5400000">
            <a:off x="9831281" y="4045974"/>
            <a:ext cx="3616419" cy="1105017"/>
          </a:xfrm>
          <a:prstGeom prst="rect">
            <a:avLst/>
          </a:prstGeom>
        </p:spPr>
      </p:pic>
      <p:pic>
        <p:nvPicPr>
          <p:cNvPr id="9" name="Рисунок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rot="5400000" flipH="1">
            <a:off x="2112431" y="-2110977"/>
            <a:ext cx="2633137" cy="6858000"/>
          </a:xfrm>
          <a:prstGeom prst="rect">
            <a:avLst/>
          </a:prstGeom>
        </p:spPr>
      </p:pic>
      <p:pic>
        <p:nvPicPr>
          <p:cNvPr id="7" name="Рисунок 6"/>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12.08.2026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2" name="Текст 2"/>
          <p:cNvSpPr>
            <a:spLocks noGrp="1"/>
          </p:cNvSpPr>
          <p:nvPr>
            <p:ph type="body" idx="1" hasCustomPrompt="1"/>
          </p:nvPr>
        </p:nvSpPr>
        <p:spPr>
          <a:xfrm>
            <a:off x="2209800" y="226772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6" name="Рисунок 25"/>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81312" y="1615416"/>
            <a:ext cx="504825" cy="504825"/>
          </a:xfrm>
          <a:prstGeom prst="rect">
            <a:avLst/>
          </a:prstGeom>
        </p:spPr>
      </p:pic>
      <p:pic>
        <p:nvPicPr>
          <p:cNvPr id="18" name="Рисунок 17"/>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1296650" y="1454"/>
            <a:ext cx="895350" cy="757467"/>
          </a:xfrm>
          <a:prstGeom prst="rect">
            <a:avLst/>
          </a:prstGeom>
        </p:spPr>
      </p:pic>
      <p:pic>
        <p:nvPicPr>
          <p:cNvPr id="10" name="Рисунок 9"/>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877235" y="1062615"/>
            <a:ext cx="1078099" cy="2130323"/>
          </a:xfrm>
          <a:prstGeom prst="rect">
            <a:avLst/>
          </a:prstGeom>
        </p:spPr>
      </p:pic>
      <p:pic>
        <p:nvPicPr>
          <p:cNvPr id="13" name="Рисунок 12"/>
          <p:cNvPicPr>
            <a:picLocks noChangeAspect="1"/>
          </p:cNvPicPr>
          <p:nvPr userDrawn="1"/>
        </p:nvPicPr>
        <p:blipFill rotWithShape="1">
          <a:blip r:embed="rId9">
            <a:extLst>
              <a:ext uri="{28A0092B-C50C-407E-A947-70E740481C1C}">
                <a14:useLocalDpi xmlns:a14="http://schemas.microsoft.com/office/drawing/2010/main" val="0"/>
              </a:ext>
            </a:extLst>
          </a:blip>
          <a:srcRect l="47333"/>
          <a:stretch/>
        </p:blipFill>
        <p:spPr>
          <a:xfrm>
            <a:off x="0" y="4579288"/>
            <a:ext cx="2204044" cy="497537"/>
          </a:xfrm>
          <a:prstGeom prst="rect">
            <a:avLst/>
          </a:prstGeom>
        </p:spPr>
      </p:pic>
      <p:pic>
        <p:nvPicPr>
          <p:cNvPr id="14" name="Рисунок 13"/>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flipV="1">
            <a:off x="3495675" y="5187380"/>
            <a:ext cx="5200650" cy="398717"/>
          </a:xfrm>
          <a:prstGeom prst="rect">
            <a:avLst/>
          </a:prstGeom>
        </p:spPr>
      </p:pic>
      <p:pic>
        <p:nvPicPr>
          <p:cNvPr id="27" name="Рисунок 26"/>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976447" y="5048659"/>
            <a:ext cx="504825" cy="504825"/>
          </a:xfrm>
          <a:prstGeom prst="rect">
            <a:avLst/>
          </a:prstGeom>
        </p:spPr>
      </p:pic>
    </p:spTree>
    <p:extLst>
      <p:ext uri="{BB962C8B-B14F-4D97-AF65-F5344CB8AC3E}">
        <p14:creationId xmlns:p14="http://schemas.microsoft.com/office/powerpoint/2010/main" val="4078513577"/>
      </p:ext>
    </p:extLst>
  </p:cSld>
  <p:clrMapOvr>
    <a:masterClrMapping/>
  </p:clrMapOvr>
</p:sldLayout>
</file>

<file path=ppt/slideLayouts/slideLayout246.xml><?xml version="1.0" encoding="utf-8"?>
<p:sldLayout xmlns:a="http://schemas.openxmlformats.org/drawingml/2006/main" xmlns:r="http://schemas.openxmlformats.org/officeDocument/2006/relationships" xmlns:p="http://schemas.openxmlformats.org/presentationml/2006/main" showMasterSp="0" preserve="1" userDrawn="1">
  <p:cSld name="More_text_orange">
    <p:spTree>
      <p:nvGrpSpPr>
        <p:cNvPr id="1" name=""/>
        <p:cNvGrpSpPr/>
        <p:nvPr/>
      </p:nvGrpSpPr>
      <p:grpSpPr>
        <a:xfrm>
          <a:off x="0" y="0"/>
          <a:ext cx="0" cy="0"/>
          <a:chOff x="0" y="0"/>
          <a:chExt cx="0" cy="0"/>
        </a:xfrm>
      </p:grpSpPr>
      <p:pic>
        <p:nvPicPr>
          <p:cNvPr id="3" name="Рисунок 2"/>
          <p:cNvPicPr>
            <a:picLocks noChangeAspect="1"/>
          </p:cNvPicPr>
          <p:nvPr userDrawn="1"/>
        </p:nvPicPr>
        <p:blipFill rotWithShape="1">
          <a:blip r:embed="rId2" cstate="print">
            <a:extLst>
              <a:ext uri="{28A0092B-C50C-407E-A947-70E740481C1C}">
                <a14:useLocalDpi xmlns:a14="http://schemas.microsoft.com/office/drawing/2010/main" val="0"/>
              </a:ext>
            </a:extLst>
          </a:blip>
          <a:srcRect t="63484"/>
          <a:stretch/>
        </p:blipFill>
        <p:spPr>
          <a:xfrm rot="5400000">
            <a:off x="10852882" y="5110599"/>
            <a:ext cx="2194103" cy="491671"/>
          </a:xfrm>
          <a:prstGeom prst="rect">
            <a:avLst/>
          </a:prstGeom>
        </p:spPr>
      </p:pic>
      <p:pic>
        <p:nvPicPr>
          <p:cNvPr id="2" name="Рисунок 1"/>
          <p:cNvPicPr>
            <a:picLocks noChangeAspect="1"/>
          </p:cNvPicPr>
          <p:nvPr userDrawn="1"/>
        </p:nvPicPr>
        <p:blipFill rotWithShape="1">
          <a:blip r:embed="rId3" cstate="print">
            <a:extLst>
              <a:ext uri="{28A0092B-C50C-407E-A947-70E740481C1C}">
                <a14:useLocalDpi xmlns:a14="http://schemas.microsoft.com/office/drawing/2010/main" val="0"/>
              </a:ext>
            </a:extLst>
          </a:blip>
          <a:srcRect b="34184"/>
          <a:stretch/>
        </p:blipFill>
        <p:spPr>
          <a:xfrm rot="5400000">
            <a:off x="-1959801" y="3227902"/>
            <a:ext cx="5589899" cy="1670296"/>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12.08.2026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96650" y="1454"/>
            <a:ext cx="895350" cy="757467"/>
          </a:xfrm>
          <a:prstGeom prst="rect">
            <a:avLst/>
          </a:prstGeom>
        </p:spPr>
      </p:pic>
      <p:sp>
        <p:nvSpPr>
          <p:cNvPr id="16"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9" name="Рисунок 18"/>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3738107" y="6048972"/>
            <a:ext cx="4289653" cy="264957"/>
          </a:xfrm>
          <a:prstGeom prst="rect">
            <a:avLst/>
          </a:prstGeom>
        </p:spPr>
      </p:pic>
      <p:pic>
        <p:nvPicPr>
          <p:cNvPr id="21" name="Рисунок 20"/>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64078" y="4938927"/>
            <a:ext cx="504825" cy="504825"/>
          </a:xfrm>
          <a:prstGeom prst="rect">
            <a:avLst/>
          </a:prstGeom>
        </p:spPr>
      </p:pic>
    </p:spTree>
    <p:extLst>
      <p:ext uri="{BB962C8B-B14F-4D97-AF65-F5344CB8AC3E}">
        <p14:creationId xmlns:p14="http://schemas.microsoft.com/office/powerpoint/2010/main" val="3153759838"/>
      </p:ext>
    </p:extLst>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showMasterSp="0" preserve="1" userDrawn="1">
  <p:cSld name="24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16200000" flipV="1">
            <a:off x="-889312" y="889311"/>
            <a:ext cx="3257553" cy="1478929"/>
          </a:xfrm>
          <a:prstGeom prst="rect">
            <a:avLst/>
          </a:prstGeom>
        </p:spPr>
      </p:pic>
      <p:pic>
        <p:nvPicPr>
          <p:cNvPr id="3" name="Рисунок 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16200000">
            <a:off x="6854152" y="-2483291"/>
            <a:ext cx="1891417" cy="6858000"/>
          </a:xfrm>
          <a:prstGeom prst="rect">
            <a:avLst/>
          </a:prstGeom>
        </p:spPr>
      </p:pic>
      <p:pic>
        <p:nvPicPr>
          <p:cNvPr id="2" name="Рисунок 1"/>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414013" y="5081886"/>
            <a:ext cx="4427985" cy="1776114"/>
          </a:xfrm>
          <a:prstGeom prst="rect">
            <a:avLst/>
          </a:prstGeom>
        </p:spPr>
      </p:pic>
      <p:pic>
        <p:nvPicPr>
          <p:cNvPr id="7" name="Рисунок 6"/>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12.08.2026</a:t>
            </a:fld>
            <a:endParaRPr lang="ru-RU" dirty="0"/>
          </a:p>
        </p:txBody>
      </p:sp>
      <p:sp>
        <p:nvSpPr>
          <p:cNvPr id="5" name="Нижний колонтитул 4"/>
          <p:cNvSpPr>
            <a:spLocks noGrp="1"/>
          </p:cNvSpPr>
          <p:nvPr>
            <p:ph type="ftr" sz="quarter" idx="11"/>
          </p:nvPr>
        </p:nvSpPr>
        <p:spPr>
          <a:xfrm>
            <a:off x="4570605" y="6350000"/>
            <a:ext cx="4114800" cy="365125"/>
          </a:xfrm>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5" name="Рисунок 24"/>
          <p:cNvPicPr>
            <a:picLocks noChangeAspect="1"/>
          </p:cNvPicPr>
          <p:nvPr userDrawn="1"/>
        </p:nvPicPr>
        <p:blipFill rotWithShape="1">
          <a:blip r:embed="rId6" cstate="print">
            <a:extLst>
              <a:ext uri="{28A0092B-C50C-407E-A947-70E740481C1C}">
                <a14:useLocalDpi xmlns:a14="http://schemas.microsoft.com/office/drawing/2010/main" val="0"/>
              </a:ext>
            </a:extLst>
          </a:blip>
          <a:srcRect l="40300"/>
          <a:stretch/>
        </p:blipFill>
        <p:spPr>
          <a:xfrm>
            <a:off x="0" y="5344149"/>
            <a:ext cx="529385" cy="886742"/>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8" name="Рисунок 8"/>
          <p:cNvSpPr>
            <a:spLocks noGrp="1"/>
          </p:cNvSpPr>
          <p:nvPr>
            <p:ph type="pic" sz="quarter" idx="13"/>
          </p:nvPr>
        </p:nvSpPr>
        <p:spPr>
          <a:xfrm>
            <a:off x="7179597" y="2325182"/>
            <a:ext cx="4179887" cy="3462338"/>
          </a:xfrm>
        </p:spPr>
        <p:txBody>
          <a:bodyPr/>
          <a:lstStyle/>
          <a:p>
            <a:endParaRPr lang="ru-RU" dirty="0"/>
          </a:p>
        </p:txBody>
      </p:sp>
      <p:pic>
        <p:nvPicPr>
          <p:cNvPr id="29" name="Рисунок 28"/>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612335" y="587363"/>
            <a:ext cx="504825" cy="504825"/>
          </a:xfrm>
          <a:prstGeom prst="rect">
            <a:avLst/>
          </a:prstGeom>
        </p:spPr>
      </p:pic>
      <p:pic>
        <p:nvPicPr>
          <p:cNvPr id="31" name="Рисунок 30"/>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520241" y="1092188"/>
            <a:ext cx="862052" cy="866841"/>
          </a:xfrm>
          <a:prstGeom prst="rect">
            <a:avLst/>
          </a:prstGeom>
        </p:spPr>
      </p:pic>
      <p:pic>
        <p:nvPicPr>
          <p:cNvPr id="20" name="Рисунок 19"/>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1296650" y="1454"/>
            <a:ext cx="895350" cy="757467"/>
          </a:xfrm>
          <a:prstGeom prst="rect">
            <a:avLst/>
          </a:prstGeom>
        </p:spPr>
      </p:pic>
    </p:spTree>
    <p:extLst>
      <p:ext uri="{BB962C8B-B14F-4D97-AF65-F5344CB8AC3E}">
        <p14:creationId xmlns:p14="http://schemas.microsoft.com/office/powerpoint/2010/main" val="4079460599"/>
      </p:ext>
    </p:extLst>
  </p:cSld>
  <p:clrMapOvr>
    <a:masterClrMapping/>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showMasterSp="0" preserve="1" userDrawn="1">
  <p:cSld name="2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943475" y="0"/>
            <a:ext cx="7248525" cy="3745071"/>
          </a:xfrm>
          <a:prstGeom prst="rect">
            <a:avLst/>
          </a:prstGeom>
        </p:spPr>
      </p:pic>
      <p:pic>
        <p:nvPicPr>
          <p:cNvPr id="10" name="Рисунок 9"/>
          <p:cNvPicPr>
            <a:picLocks noChangeAspect="1"/>
          </p:cNvPicPr>
          <p:nvPr userDrawn="1"/>
        </p:nvPicPr>
        <p:blipFill rotWithShape="1">
          <a:blip r:embed="rId3" cstate="print">
            <a:extLst>
              <a:ext uri="{28A0092B-C50C-407E-A947-70E740481C1C}">
                <a14:useLocalDpi xmlns:a14="http://schemas.microsoft.com/office/drawing/2010/main" val="0"/>
              </a:ext>
            </a:extLst>
          </a:blip>
          <a:srcRect l="9330" b="32819"/>
          <a:stretch/>
        </p:blipFill>
        <p:spPr>
          <a:xfrm rot="5400000">
            <a:off x="-1567388" y="1568842"/>
            <a:ext cx="5748636" cy="2613860"/>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12.08.2026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0" name="Рисунок 8"/>
          <p:cNvSpPr>
            <a:spLocks noGrp="1"/>
          </p:cNvSpPr>
          <p:nvPr>
            <p:ph type="pic" sz="quarter" idx="13"/>
          </p:nvPr>
        </p:nvSpPr>
        <p:spPr>
          <a:xfrm>
            <a:off x="1379764" y="739549"/>
            <a:ext cx="9432713" cy="5047971"/>
          </a:xfrm>
        </p:spPr>
        <p:txBody>
          <a:bodyPr/>
          <a:lstStyle/>
          <a:p>
            <a:endParaRPr lang="ru-RU" dirty="0"/>
          </a:p>
        </p:txBody>
      </p:sp>
      <p:pic>
        <p:nvPicPr>
          <p:cNvPr id="14" name="Рисунок 1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8811081" y="3876675"/>
            <a:ext cx="2954244" cy="2981325"/>
          </a:xfrm>
          <a:prstGeom prst="rect">
            <a:avLst/>
          </a:prstGeom>
        </p:spPr>
      </p:pic>
      <p:pic>
        <p:nvPicPr>
          <p:cNvPr id="11" name="Рисунок 10"/>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3929062" y="5824364"/>
            <a:ext cx="4333875" cy="332264"/>
          </a:xfrm>
          <a:prstGeom prst="rect">
            <a:avLst/>
          </a:prstGeom>
        </p:spPr>
      </p:pic>
      <p:pic>
        <p:nvPicPr>
          <p:cNvPr id="15" name="Рисунок 14"/>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996164" y="311035"/>
            <a:ext cx="10058400" cy="138303"/>
          </a:xfrm>
          <a:prstGeom prst="rect">
            <a:avLst/>
          </a:prstGeom>
        </p:spPr>
      </p:pic>
      <p:pic>
        <p:nvPicPr>
          <p:cNvPr id="21" name="Рисунок 20"/>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74503" y="4272891"/>
            <a:ext cx="504825" cy="504825"/>
          </a:xfrm>
          <a:prstGeom prst="rect">
            <a:avLst/>
          </a:prstGeom>
        </p:spPr>
      </p:pic>
      <p:pic>
        <p:nvPicPr>
          <p:cNvPr id="23" name="Рисунок 22"/>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1460895" y="3011121"/>
            <a:ext cx="504825" cy="504825"/>
          </a:xfrm>
          <a:prstGeom prst="rect">
            <a:avLst/>
          </a:prstGeom>
        </p:spPr>
      </p:pic>
    </p:spTree>
    <p:extLst>
      <p:ext uri="{BB962C8B-B14F-4D97-AF65-F5344CB8AC3E}">
        <p14:creationId xmlns:p14="http://schemas.microsoft.com/office/powerpoint/2010/main" val="2234058079"/>
      </p:ext>
    </p:extLst>
  </p:cSld>
  <p:clrMapOvr>
    <a:masterClrMapping/>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showMasterSp="0" preserve="1" userDrawn="1">
  <p:cSld name="2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0800000">
            <a:off x="7069465" y="3401933"/>
            <a:ext cx="5122535" cy="3460557"/>
          </a:xfrm>
          <a:prstGeom prst="rect">
            <a:avLst/>
          </a:prstGeom>
        </p:spPr>
      </p:pic>
      <p:pic>
        <p:nvPicPr>
          <p:cNvPr id="9" name="Рисунок 8"/>
          <p:cNvPicPr>
            <a:picLocks noChangeAspect="1"/>
          </p:cNvPicPr>
          <p:nvPr userDrawn="1"/>
        </p:nvPicPr>
        <p:blipFill rotWithShape="1">
          <a:blip r:embed="rId3" cstate="print">
            <a:extLst>
              <a:ext uri="{28A0092B-C50C-407E-A947-70E740481C1C}">
                <a14:useLocalDpi xmlns:a14="http://schemas.microsoft.com/office/drawing/2010/main" val="0"/>
              </a:ext>
            </a:extLst>
          </a:blip>
          <a:srcRect l="22845" b="33611"/>
          <a:stretch/>
        </p:blipFill>
        <p:spPr>
          <a:xfrm rot="10800000" flipH="1">
            <a:off x="1" y="0"/>
            <a:ext cx="6477014" cy="3420126"/>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96650" y="1454"/>
            <a:ext cx="895350" cy="757467"/>
          </a:xfrm>
          <a:prstGeom prst="rect">
            <a:avLst/>
          </a:prstGeom>
        </p:spPr>
      </p:pic>
      <p:pic>
        <p:nvPicPr>
          <p:cNvPr id="8" name="Рисунок 7"/>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9576986" y="4281249"/>
            <a:ext cx="2167339" cy="2023753"/>
          </a:xfrm>
          <a:prstGeom prst="rect">
            <a:avLst/>
          </a:prstGeom>
        </p:spPr>
      </p:pic>
      <p:pic>
        <p:nvPicPr>
          <p:cNvPr id="10" name="Рисунок 9"/>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8515166" y="589583"/>
            <a:ext cx="479821" cy="479821"/>
          </a:xfrm>
          <a:prstGeom prst="rect">
            <a:avLst/>
          </a:prstGeom>
        </p:spPr>
      </p:pic>
      <p:pic>
        <p:nvPicPr>
          <p:cNvPr id="21" name="Рисунок 20"/>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945921" y="5538980"/>
            <a:ext cx="4289653" cy="509992"/>
          </a:xfrm>
          <a:prstGeom prst="rect">
            <a:avLst/>
          </a:prstGeom>
        </p:spPr>
      </p:pic>
    </p:spTree>
    <p:extLst>
      <p:ext uri="{BB962C8B-B14F-4D97-AF65-F5344CB8AC3E}">
        <p14:creationId xmlns:p14="http://schemas.microsoft.com/office/powerpoint/2010/main" val="26098819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13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2750"/>
            <a:ext cx="5064952" cy="4524690"/>
          </a:xfrm>
          <a:prstGeom prst="rect">
            <a:avLst/>
          </a:prstGeom>
        </p:spPr>
      </p:pic>
      <p:pic>
        <p:nvPicPr>
          <p:cNvPr id="23" name="Рисунок 22"/>
          <p:cNvPicPr>
            <a:picLocks noChangeAspect="1"/>
          </p:cNvPicPr>
          <p:nvPr userDrawn="1"/>
        </p:nvPicPr>
        <p:blipFill rotWithShape="1">
          <a:blip r:embed="rId3" cstate="print">
            <a:extLst>
              <a:ext uri="{28A0092B-C50C-407E-A947-70E740481C1C}">
                <a14:useLocalDpi xmlns:a14="http://schemas.microsoft.com/office/drawing/2010/main" val="0"/>
              </a:ext>
            </a:extLst>
          </a:blip>
          <a:srcRect b="37149"/>
          <a:stretch/>
        </p:blipFill>
        <p:spPr>
          <a:xfrm flipV="1">
            <a:off x="4239782" y="0"/>
            <a:ext cx="3712436" cy="2333310"/>
          </a:xfrm>
          <a:prstGeom prst="rect">
            <a:avLst/>
          </a:prstGeom>
        </p:spPr>
      </p:pic>
      <p:pic>
        <p:nvPicPr>
          <p:cNvPr id="16" name="Рисунок 15"/>
          <p:cNvPicPr>
            <a:picLocks noChangeAspect="1"/>
          </p:cNvPicPr>
          <p:nvPr userDrawn="1"/>
        </p:nvPicPr>
        <p:blipFill rotWithShape="1">
          <a:blip r:embed="rId4" cstate="print">
            <a:extLst>
              <a:ext uri="{28A0092B-C50C-407E-A947-70E740481C1C}">
                <a14:useLocalDpi xmlns:a14="http://schemas.microsoft.com/office/drawing/2010/main" val="0"/>
              </a:ext>
            </a:extLst>
          </a:blip>
          <a:srcRect b="37149"/>
          <a:stretch/>
        </p:blipFill>
        <p:spPr>
          <a:xfrm>
            <a:off x="5053327" y="5527270"/>
            <a:ext cx="2117271" cy="1330730"/>
          </a:xfrm>
          <a:prstGeom prst="rect">
            <a:avLst/>
          </a:prstGeom>
        </p:spPr>
      </p:pic>
      <p:pic>
        <p:nvPicPr>
          <p:cNvPr id="3" name="Рисунок 2"/>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rot="20489430">
            <a:off x="120478" y="4317215"/>
            <a:ext cx="2355886" cy="2384681"/>
          </a:xfrm>
          <a:prstGeom prst="rect">
            <a:avLst/>
          </a:prstGeom>
        </p:spPr>
      </p:pic>
      <p:pic>
        <p:nvPicPr>
          <p:cNvPr id="7" name="Рисунок 6"/>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flipH="1">
            <a:off x="11302844" y="0"/>
            <a:ext cx="889156" cy="738000"/>
          </a:xfrm>
          <a:prstGeom prst="rect">
            <a:avLst/>
          </a:prstGeom>
        </p:spPr>
      </p:pic>
      <p:sp>
        <p:nvSpPr>
          <p:cNvPr id="18" name="Рисунок 8"/>
          <p:cNvSpPr>
            <a:spLocks noGrp="1"/>
          </p:cNvSpPr>
          <p:nvPr>
            <p:ph type="pic" sz="quarter" idx="13"/>
          </p:nvPr>
        </p:nvSpPr>
        <p:spPr>
          <a:xfrm>
            <a:off x="1379764" y="739549"/>
            <a:ext cx="9432713" cy="5047971"/>
          </a:xfrm>
        </p:spPr>
        <p:txBody>
          <a:bodyPr/>
          <a:lstStyle/>
          <a:p>
            <a:endParaRPr lang="ru-RU" dirty="0"/>
          </a:p>
        </p:txBody>
      </p:sp>
      <p:pic>
        <p:nvPicPr>
          <p:cNvPr id="2" name="Рисунок 1"/>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40084" y="2943679"/>
            <a:ext cx="2215318" cy="3412671"/>
          </a:xfrm>
          <a:prstGeom prst="rect">
            <a:avLst/>
          </a:prstGeom>
        </p:spPr>
      </p:pic>
      <p:pic>
        <p:nvPicPr>
          <p:cNvPr id="22" name="Рисунок 21"/>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flipH="1" flipV="1">
            <a:off x="9900923" y="4810805"/>
            <a:ext cx="2291077" cy="343662"/>
          </a:xfrm>
          <a:prstGeom prst="rect">
            <a:avLst/>
          </a:prstGeom>
        </p:spPr>
      </p:pic>
    </p:spTree>
    <p:extLst>
      <p:ext uri="{BB962C8B-B14F-4D97-AF65-F5344CB8AC3E}">
        <p14:creationId xmlns:p14="http://schemas.microsoft.com/office/powerpoint/2010/main" val="138234705"/>
      </p:ext>
    </p:extLst>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showMasterSp="0" preserve="1" userDrawn="1">
  <p:cSld name="27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rotWithShape="1">
          <a:blip r:embed="rId2">
            <a:extLst>
              <a:ext uri="{28A0092B-C50C-407E-A947-70E740481C1C}">
                <a14:useLocalDpi xmlns:a14="http://schemas.microsoft.com/office/drawing/2010/main" val="0"/>
              </a:ext>
            </a:extLst>
          </a:blip>
          <a:srcRect l="26858"/>
          <a:stretch/>
        </p:blipFill>
        <p:spPr>
          <a:xfrm>
            <a:off x="0" y="0"/>
            <a:ext cx="7810336" cy="6856546"/>
          </a:xfrm>
          <a:prstGeom prst="rect">
            <a:avLst/>
          </a:prstGeom>
        </p:spPr>
      </p:pic>
      <p:pic>
        <p:nvPicPr>
          <p:cNvPr id="7" name="Рисунок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12.08.2026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8" name="Рисунок 1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96650" y="1454"/>
            <a:ext cx="895350" cy="757467"/>
          </a:xfrm>
          <a:prstGeom prst="rect">
            <a:avLst/>
          </a:prstGeom>
        </p:spPr>
      </p:pic>
      <p:pic>
        <p:nvPicPr>
          <p:cNvPr id="3" name="Рисунок 2"/>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27308" y="489858"/>
            <a:ext cx="953552" cy="1884218"/>
          </a:xfrm>
          <a:prstGeom prst="rect">
            <a:avLst/>
          </a:prstGeom>
        </p:spPr>
      </p:pic>
      <p:pic>
        <p:nvPicPr>
          <p:cNvPr id="13" name="Рисунок 12"/>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618259" y="2508757"/>
            <a:ext cx="1771650" cy="210630"/>
          </a:xfrm>
          <a:prstGeom prst="rect">
            <a:avLst/>
          </a:prstGeom>
        </p:spPr>
      </p:pic>
      <p:pic>
        <p:nvPicPr>
          <p:cNvPr id="15" name="Рисунок 14"/>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16200000">
            <a:off x="10179243" y="3035913"/>
            <a:ext cx="2873086" cy="1152427"/>
          </a:xfrm>
          <a:prstGeom prst="rect">
            <a:avLst/>
          </a:prstGeom>
        </p:spPr>
      </p:pic>
      <p:pic>
        <p:nvPicPr>
          <p:cNvPr id="20" name="Рисунок 19"/>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8452570" y="2174169"/>
            <a:ext cx="2905845" cy="4683832"/>
          </a:xfrm>
          <a:prstGeom prst="rect">
            <a:avLst/>
          </a:prstGeom>
        </p:spPr>
      </p:pic>
      <p:pic>
        <p:nvPicPr>
          <p:cNvPr id="21" name="Рисунок 20"/>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3749002" y="5934162"/>
            <a:ext cx="4367314" cy="334827"/>
          </a:xfrm>
          <a:prstGeom prst="rect">
            <a:avLst/>
          </a:prstGeom>
        </p:spPr>
      </p:pic>
    </p:spTree>
    <p:extLst>
      <p:ext uri="{BB962C8B-B14F-4D97-AF65-F5344CB8AC3E}">
        <p14:creationId xmlns:p14="http://schemas.microsoft.com/office/powerpoint/2010/main" val="71693176"/>
      </p:ext>
    </p:extLst>
  </p:cSld>
  <p:clrMapOvr>
    <a:masterClrMapping/>
  </p:clrMapOvr>
</p:sldLayout>
</file>

<file path=ppt/slideLayouts/slideLayout251.xml><?xml version="1.0" encoding="utf-8"?>
<p:sldLayout xmlns:a="http://schemas.openxmlformats.org/drawingml/2006/main" xmlns:r="http://schemas.openxmlformats.org/officeDocument/2006/relationships" xmlns:p="http://schemas.openxmlformats.org/presentationml/2006/main" showMasterSp="0" preserve="1" userDrawn="1">
  <p:cSld name="Table_slide_orange">
    <p:spTree>
      <p:nvGrpSpPr>
        <p:cNvPr id="1" name=""/>
        <p:cNvGrpSpPr/>
        <p:nvPr/>
      </p:nvGrpSpPr>
      <p:grpSpPr>
        <a:xfrm>
          <a:off x="0" y="0"/>
          <a:ext cx="0" cy="0"/>
          <a:chOff x="0" y="0"/>
          <a:chExt cx="0" cy="0"/>
        </a:xfrm>
      </p:grpSpPr>
      <p:pic>
        <p:nvPicPr>
          <p:cNvPr id="9" name="Рисунок 8"/>
          <p:cNvPicPr>
            <a:picLocks noChangeAspect="1"/>
          </p:cNvPicPr>
          <p:nvPr userDrawn="1"/>
        </p:nvPicPr>
        <p:blipFill rotWithShape="1">
          <a:blip r:embed="rId2" cstate="print">
            <a:extLst>
              <a:ext uri="{28A0092B-C50C-407E-A947-70E740481C1C}">
                <a14:useLocalDpi xmlns:a14="http://schemas.microsoft.com/office/drawing/2010/main" val="0"/>
              </a:ext>
            </a:extLst>
          </a:blip>
          <a:srcRect r="44462"/>
          <a:stretch/>
        </p:blipFill>
        <p:spPr>
          <a:xfrm>
            <a:off x="9691991" y="2291422"/>
            <a:ext cx="2500009" cy="2762401"/>
          </a:xfrm>
          <a:prstGeom prst="rect">
            <a:avLst/>
          </a:prstGeom>
        </p:spPr>
      </p:pic>
      <p:pic>
        <p:nvPicPr>
          <p:cNvPr id="3" name="Рисунок 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10800000">
            <a:off x="0" y="0"/>
            <a:ext cx="5437762" cy="2468744"/>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96650" y="1454"/>
            <a:ext cx="895350" cy="757467"/>
          </a:xfrm>
          <a:prstGeom prst="rect">
            <a:avLst/>
          </a:prstGeom>
        </p:spPr>
      </p:pic>
      <p:pic>
        <p:nvPicPr>
          <p:cNvPr id="2" name="Рисунок 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0" y="3891573"/>
            <a:ext cx="1399137" cy="2976664"/>
          </a:xfrm>
          <a:prstGeom prst="rect">
            <a:avLst/>
          </a:prstGeom>
        </p:spPr>
      </p:pic>
      <p:pic>
        <p:nvPicPr>
          <p:cNvPr id="10" name="Рисунок 9"/>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4379270" y="6093118"/>
            <a:ext cx="3433459" cy="263232"/>
          </a:xfrm>
          <a:prstGeom prst="rect">
            <a:avLst/>
          </a:prstGeom>
        </p:spPr>
      </p:pic>
      <p:pic>
        <p:nvPicPr>
          <p:cNvPr id="11" name="Рисунок 10"/>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1370632" y="1730702"/>
            <a:ext cx="747385" cy="1476086"/>
          </a:xfrm>
          <a:prstGeom prst="rect">
            <a:avLst/>
          </a:prstGeom>
        </p:spPr>
      </p:pic>
    </p:spTree>
    <p:extLst>
      <p:ext uri="{BB962C8B-B14F-4D97-AF65-F5344CB8AC3E}">
        <p14:creationId xmlns:p14="http://schemas.microsoft.com/office/powerpoint/2010/main" val="296630418"/>
      </p:ext>
    </p:extLst>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showMasterSp="0" preserve="1" userDrawn="1">
  <p:cSld name="bullet_points_orange">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5400000" flipH="1">
            <a:off x="917382" y="-917381"/>
            <a:ext cx="2289621" cy="4124382"/>
          </a:xfrm>
          <a:prstGeom prst="rect">
            <a:avLst/>
          </a:prstGeom>
        </p:spPr>
      </p:pic>
      <p:pic>
        <p:nvPicPr>
          <p:cNvPr id="3" name="Рисунок 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429813" y="4703591"/>
            <a:ext cx="4767943" cy="2164646"/>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677DD9B-16CA-464A-A3D4-4D175F1ACCD1}" type="datetimeFigureOut">
              <a:rPr lang="ru-RU" smtClean="0"/>
              <a:pPr/>
              <a:t>12.08.2026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464972" y="854730"/>
            <a:ext cx="921617" cy="1821115"/>
          </a:xfrm>
          <a:prstGeom prst="rect">
            <a:avLst/>
          </a:prstGeom>
        </p:spPr>
      </p:pic>
      <p:pic>
        <p:nvPicPr>
          <p:cNvPr id="18" name="Рисунок 17"/>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903490" y="4929562"/>
            <a:ext cx="1486403" cy="1387929"/>
          </a:xfrm>
          <a:prstGeom prst="rect">
            <a:avLst/>
          </a:prstGeom>
        </p:spPr>
      </p:pic>
    </p:spTree>
    <p:extLst>
      <p:ext uri="{BB962C8B-B14F-4D97-AF65-F5344CB8AC3E}">
        <p14:creationId xmlns:p14="http://schemas.microsoft.com/office/powerpoint/2010/main" val="1625123209"/>
      </p:ext>
    </p:extLst>
  </p:cSld>
  <p:clrMapOvr>
    <a:masterClrMapping/>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958672" y="0"/>
            <a:ext cx="2767693" cy="615404"/>
          </a:xfrm>
          <a:prstGeom prst="rect">
            <a:avLst/>
          </a:prstGeom>
        </p:spPr>
      </p:pic>
      <p:pic>
        <p:nvPicPr>
          <p:cNvPr id="11" name="Рисунок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 y="1975756"/>
            <a:ext cx="4344992" cy="4882243"/>
          </a:xfrm>
          <a:prstGeom prst="rect">
            <a:avLst/>
          </a:prstGeom>
        </p:spPr>
      </p:pic>
      <p:pic>
        <p:nvPicPr>
          <p:cNvPr id="8" name="Рисунок 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365125"/>
            <a:ext cx="12192000" cy="779463"/>
          </a:xfrm>
        </p:spPr>
        <p:txBody>
          <a:bodyPr/>
          <a:lstStyle>
            <a:lvl1pPr algn="ctr">
              <a:defRPr/>
            </a:lvl1pPr>
          </a:lstStyle>
          <a:p>
            <a:r>
              <a:rPr lang="da-DK" dirty="0"/>
              <a:t>Lorem ipsum dolor </a:t>
            </a:r>
            <a:endParaRPr lang="ru-RU" dirty="0"/>
          </a:p>
        </p:txBody>
      </p:sp>
      <p:sp>
        <p:nvSpPr>
          <p:cNvPr id="3" name="Объект 2"/>
          <p:cNvSpPr>
            <a:spLocks noGrp="1"/>
          </p:cNvSpPr>
          <p:nvPr>
            <p:ph sz="half" idx="1" hasCustomPrompt="1"/>
          </p:nvPr>
        </p:nvSpPr>
        <p:spPr>
          <a:xfrm>
            <a:off x="838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Объект 3"/>
          <p:cNvSpPr>
            <a:spLocks noGrp="1"/>
          </p:cNvSpPr>
          <p:nvPr>
            <p:ph sz="half" idx="2" hasCustomPrompt="1"/>
          </p:nvPr>
        </p:nvSpPr>
        <p:spPr>
          <a:xfrm>
            <a:off x="6172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Дата 4"/>
          <p:cNvSpPr>
            <a:spLocks noGrp="1"/>
          </p:cNvSpPr>
          <p:nvPr>
            <p:ph type="dt" sz="half" idx="10"/>
          </p:nvPr>
        </p:nvSpPr>
        <p:spPr/>
        <p:txBody>
          <a:bodyPr/>
          <a:lstStyle/>
          <a:p>
            <a:fld id="{0677DD9B-16CA-464A-A3D4-4D175F1ACCD1}" type="datetimeFigureOut">
              <a:rPr lang="ru-RU" smtClean="0"/>
              <a:t>12.08.2026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841792" y="1240320"/>
            <a:ext cx="330408" cy="330408"/>
          </a:xfrm>
          <a:prstGeom prst="rect">
            <a:avLst/>
          </a:prstGeom>
        </p:spPr>
      </p:pic>
      <p:pic>
        <p:nvPicPr>
          <p:cNvPr id="10" name="Рисунок 9"/>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224889" y="1330334"/>
            <a:ext cx="10058400" cy="138302"/>
          </a:xfrm>
          <a:prstGeom prst="rect">
            <a:avLst/>
          </a:prstGeom>
        </p:spPr>
      </p:pic>
      <p:pic>
        <p:nvPicPr>
          <p:cNvPr id="13" name="Рисунок 1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0" y="3747975"/>
            <a:ext cx="2233743" cy="2192791"/>
          </a:xfrm>
          <a:prstGeom prst="rect">
            <a:avLst/>
          </a:prstGeom>
        </p:spPr>
      </p:pic>
      <p:pic>
        <p:nvPicPr>
          <p:cNvPr id="14" name="Рисунок 13"/>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20832874" flipH="1">
            <a:off x="938553" y="4866917"/>
            <a:ext cx="1556017" cy="1616529"/>
          </a:xfrm>
          <a:prstGeom prst="rect">
            <a:avLst/>
          </a:prstGeom>
        </p:spPr>
      </p:pic>
      <p:pic>
        <p:nvPicPr>
          <p:cNvPr id="17" name="Рисунок 16"/>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794034" y="3469729"/>
            <a:ext cx="1265178" cy="2490107"/>
          </a:xfrm>
          <a:prstGeom prst="rect">
            <a:avLst/>
          </a:prstGeom>
        </p:spPr>
      </p:pic>
      <p:pic>
        <p:nvPicPr>
          <p:cNvPr id="18" name="Рисунок 17"/>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9680122" y="76215"/>
            <a:ext cx="751114" cy="751114"/>
          </a:xfrm>
          <a:prstGeom prst="rect">
            <a:avLst/>
          </a:prstGeom>
        </p:spPr>
      </p:pic>
    </p:spTree>
    <p:extLst>
      <p:ext uri="{BB962C8B-B14F-4D97-AF65-F5344CB8AC3E}">
        <p14:creationId xmlns:p14="http://schemas.microsoft.com/office/powerpoint/2010/main" val="1050676274"/>
      </p:ext>
    </p:extLst>
  </p:cSld>
  <p:clrMapOvr>
    <a:masterClrMapping/>
  </p:clrMapOvr>
</p:sldLayout>
</file>

<file path=ppt/slideLayouts/slideLayout254.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176" y="1690688"/>
            <a:ext cx="2475652" cy="5167312"/>
          </a:xfrm>
          <a:prstGeom prst="rect">
            <a:avLst/>
          </a:prstGeom>
        </p:spPr>
      </p:pic>
      <p:pic>
        <p:nvPicPr>
          <p:cNvPr id="11" name="Рисунок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899924" y="0"/>
            <a:ext cx="2392152" cy="1044765"/>
          </a:xfrm>
          <a:prstGeom prst="rect">
            <a:avLst/>
          </a:prstGeom>
        </p:spPr>
      </p:pic>
      <p:pic>
        <p:nvPicPr>
          <p:cNvPr id="10" name="Рисунок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800100"/>
            <a:ext cx="10515600" cy="890588"/>
          </a:xfrm>
        </p:spPr>
        <p:txBody>
          <a:bodyPr/>
          <a:lstStyle>
            <a:lvl1pPr algn="ctr">
              <a:defRPr/>
            </a:lvl1pPr>
          </a:lstStyle>
          <a:p>
            <a:r>
              <a:rPr lang="en-US" dirty="0" err="1"/>
              <a:t>Lorem</a:t>
            </a:r>
            <a:r>
              <a:rPr lang="en-US" dirty="0"/>
              <a:t> </a:t>
            </a:r>
            <a:r>
              <a:rPr lang="en-US" dirty="0" err="1"/>
              <a:t>ipsum</a:t>
            </a:r>
            <a:r>
              <a:rPr lang="en-US" dirty="0"/>
              <a:t> dolor </a:t>
            </a:r>
            <a:endParaRPr lang="ru-RU" dirty="0"/>
          </a:p>
        </p:txBody>
      </p:sp>
      <p:sp>
        <p:nvSpPr>
          <p:cNvPr id="3" name="Текст 2"/>
          <p:cNvSpPr>
            <a:spLocks noGrp="1"/>
          </p:cNvSpPr>
          <p:nvPr>
            <p:ph type="body" idx="1" hasCustomPrompt="1"/>
          </p:nvPr>
        </p:nvSpPr>
        <p:spPr>
          <a:xfrm>
            <a:off x="839788" y="1844865"/>
            <a:ext cx="5157787" cy="504825"/>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4" name="Объект 3"/>
          <p:cNvSpPr>
            <a:spLocks noGrp="1"/>
          </p:cNvSpPr>
          <p:nvPr>
            <p:ph sz="half" idx="2" hasCustomPrompt="1"/>
          </p:nvPr>
        </p:nvSpPr>
        <p:spPr>
          <a:xfrm>
            <a:off x="839788" y="2645229"/>
            <a:ext cx="5157787"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Текст 4"/>
          <p:cNvSpPr>
            <a:spLocks noGrp="1"/>
          </p:cNvSpPr>
          <p:nvPr>
            <p:ph type="body" sz="quarter" idx="3" hasCustomPrompt="1"/>
          </p:nvPr>
        </p:nvSpPr>
        <p:spPr>
          <a:xfrm>
            <a:off x="6172200" y="1836738"/>
            <a:ext cx="5183188" cy="51295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6" name="Объект 5"/>
          <p:cNvSpPr>
            <a:spLocks noGrp="1"/>
          </p:cNvSpPr>
          <p:nvPr>
            <p:ph sz="quarter" idx="4" hasCustomPrompt="1"/>
          </p:nvPr>
        </p:nvSpPr>
        <p:spPr>
          <a:xfrm>
            <a:off x="6172200" y="2645229"/>
            <a:ext cx="5183188"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7" name="Дата 6"/>
          <p:cNvSpPr>
            <a:spLocks noGrp="1"/>
          </p:cNvSpPr>
          <p:nvPr>
            <p:ph type="dt" sz="half" idx="10"/>
          </p:nvPr>
        </p:nvSpPr>
        <p:spPr/>
        <p:txBody>
          <a:bodyPr/>
          <a:lstStyle/>
          <a:p>
            <a:fld id="{0677DD9B-16CA-464A-A3D4-4D175F1ACCD1}" type="datetimeFigureOut">
              <a:rPr lang="ru-RU" smtClean="0"/>
              <a:t>12.08.2026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flipV="1">
            <a:off x="1151164" y="5286489"/>
            <a:ext cx="4301613" cy="333375"/>
          </a:xfrm>
          <a:prstGeom prst="rect">
            <a:avLst/>
          </a:prstGeom>
        </p:spPr>
      </p:pic>
      <p:pic>
        <p:nvPicPr>
          <p:cNvPr id="13" name="Рисунок 12"/>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flipV="1">
            <a:off x="6733222" y="5286489"/>
            <a:ext cx="4301613" cy="333375"/>
          </a:xfrm>
          <a:prstGeom prst="rect">
            <a:avLst/>
          </a:prstGeom>
        </p:spPr>
      </p:pic>
      <p:pic>
        <p:nvPicPr>
          <p:cNvPr id="14" name="Рисунок 13"/>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V="1">
            <a:off x="0" y="1135877"/>
            <a:ext cx="2166257" cy="219033"/>
          </a:xfrm>
          <a:prstGeom prst="rect">
            <a:avLst/>
          </a:prstGeom>
        </p:spPr>
      </p:pic>
      <p:pic>
        <p:nvPicPr>
          <p:cNvPr id="15" name="Рисунок 14"/>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H="1" flipV="1">
            <a:off x="10025743" y="1135877"/>
            <a:ext cx="2166257" cy="219033"/>
          </a:xfrm>
          <a:prstGeom prst="rect">
            <a:avLst/>
          </a:prstGeom>
        </p:spPr>
      </p:pic>
      <p:pic>
        <p:nvPicPr>
          <p:cNvPr id="18" name="Рисунок 17"/>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4783590" y="4558958"/>
            <a:ext cx="2844800" cy="2121812"/>
          </a:xfrm>
          <a:prstGeom prst="rect">
            <a:avLst/>
          </a:prstGeom>
        </p:spPr>
      </p:pic>
      <p:pic>
        <p:nvPicPr>
          <p:cNvPr id="19" name="Рисунок 18"/>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419063" y="-94776"/>
            <a:ext cx="1761092" cy="1764827"/>
          </a:xfrm>
          <a:prstGeom prst="rect">
            <a:avLst/>
          </a:prstGeom>
        </p:spPr>
      </p:pic>
      <p:pic>
        <p:nvPicPr>
          <p:cNvPr id="20" name="Рисунок 19"/>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50369" y="4833257"/>
            <a:ext cx="2020458" cy="2024743"/>
          </a:xfrm>
          <a:prstGeom prst="rect">
            <a:avLst/>
          </a:prstGeom>
        </p:spPr>
      </p:pic>
    </p:spTree>
    <p:extLst>
      <p:ext uri="{BB962C8B-B14F-4D97-AF65-F5344CB8AC3E}">
        <p14:creationId xmlns:p14="http://schemas.microsoft.com/office/powerpoint/2010/main" val="2338349589"/>
      </p:ext>
    </p:extLst>
  </p:cSld>
  <p:clrMapOvr>
    <a:masterClrMapping/>
  </p:clrMapOvr>
</p:sldLayout>
</file>

<file path=ppt/slideLayouts/slideLayout255.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grpSp>
        <p:nvGrpSpPr>
          <p:cNvPr id="16" name="Группа 15"/>
          <p:cNvGrpSpPr/>
          <p:nvPr userDrawn="1"/>
        </p:nvGrpSpPr>
        <p:grpSpPr>
          <a:xfrm>
            <a:off x="1662" y="0"/>
            <a:ext cx="12203414" cy="7137412"/>
            <a:chOff x="1662" y="0"/>
            <a:chExt cx="12203414" cy="7137412"/>
          </a:xfrm>
        </p:grpSpPr>
        <p:pic>
          <p:nvPicPr>
            <p:cNvPr id="7" name="Рисунок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8542" y="5514125"/>
              <a:ext cx="4214242" cy="1343875"/>
            </a:xfrm>
            <a:prstGeom prst="rect">
              <a:avLst/>
            </a:prstGeom>
          </p:spPr>
        </p:pic>
        <p:pic>
          <p:nvPicPr>
            <p:cNvPr id="8" name="Рисунок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715130" y="0"/>
              <a:ext cx="9485477" cy="6858000"/>
            </a:xfrm>
            <a:prstGeom prst="rect">
              <a:avLst/>
            </a:prstGeom>
          </p:spPr>
        </p:pic>
        <p:sp>
          <p:nvSpPr>
            <p:cNvPr id="9" name="TextBox 8"/>
            <p:cNvSpPr txBox="1"/>
            <p:nvPr userDrawn="1"/>
          </p:nvSpPr>
          <p:spPr>
            <a:xfrm>
              <a:off x="11632479" y="6374324"/>
              <a:ext cx="557934" cy="763088"/>
            </a:xfrm>
            <a:prstGeom prst="rect">
              <a:avLst/>
            </a:prstGeom>
            <a:noFill/>
          </p:spPr>
          <p:txBody>
            <a:bodyPr wrap="square" lIns="0" tIns="0" rIns="0" bIns="0" rtlCol="0">
              <a:noAutofit/>
            </a:bodyPr>
            <a:lstStyle/>
            <a:p>
              <a:pPr>
                <a:lnSpc>
                  <a:spcPct val="90000"/>
                </a:lnSpc>
                <a:spcAft>
                  <a:spcPts val="1000"/>
                </a:spcAft>
              </a:pPr>
              <a:r>
                <a:rPr lang="en-US" sz="2400" b="1" dirty="0">
                  <a:solidFill>
                    <a:schemeClr val="bg1"/>
                  </a:solidFill>
                  <a:latin typeface="Century Gothic" panose="020B0502020202020204" pitchFamily="34" charset="0"/>
                </a:rPr>
                <a:t>14</a:t>
              </a:r>
              <a:endParaRPr lang="ru-RU" sz="2400" b="1" dirty="0">
                <a:solidFill>
                  <a:schemeClr val="bg1"/>
                </a:solidFill>
                <a:latin typeface="Century Gothic" panose="020B0502020202020204" pitchFamily="34" charset="0"/>
              </a:endParaRPr>
            </a:p>
          </p:txBody>
        </p:sp>
        <p:pic>
          <p:nvPicPr>
            <p:cNvPr id="10" name="Рисунок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662" y="1344991"/>
              <a:ext cx="4716524" cy="5513009"/>
            </a:xfrm>
            <a:prstGeom prst="rect">
              <a:avLst/>
            </a:prstGeom>
          </p:spPr>
        </p:pic>
        <p:pic>
          <p:nvPicPr>
            <p:cNvPr id="11" name="Рисунок 10"/>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280880" y="0"/>
              <a:ext cx="8301547" cy="6858000"/>
            </a:xfrm>
            <a:prstGeom prst="rect">
              <a:avLst/>
            </a:prstGeom>
          </p:spPr>
        </p:pic>
        <p:pic>
          <p:nvPicPr>
            <p:cNvPr id="12" name="Рисунок 1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3802859" y="4014069"/>
              <a:ext cx="2046230" cy="2008716"/>
            </a:xfrm>
            <a:prstGeom prst="rect">
              <a:avLst/>
            </a:prstGeom>
          </p:spPr>
        </p:pic>
        <p:pic>
          <p:nvPicPr>
            <p:cNvPr id="13" name="Рисунок 12"/>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4281558" y="4593980"/>
              <a:ext cx="4762500" cy="247650"/>
            </a:xfrm>
            <a:prstGeom prst="rect">
              <a:avLst/>
            </a:prstGeom>
          </p:spPr>
        </p:pic>
        <p:pic>
          <p:nvPicPr>
            <p:cNvPr id="14" name="Рисунок 13"/>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662" y="620688"/>
              <a:ext cx="3280880" cy="853029"/>
            </a:xfrm>
            <a:prstGeom prst="rect">
              <a:avLst/>
            </a:prstGeom>
          </p:spPr>
        </p:pic>
        <p:pic>
          <p:nvPicPr>
            <p:cNvPr id="15" name="Рисунок 14"/>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9349030" y="1344991"/>
              <a:ext cx="2856046" cy="4262649"/>
            </a:xfrm>
            <a:prstGeom prst="rect">
              <a:avLst/>
            </a:prstGeom>
          </p:spPr>
        </p:pic>
      </p:grpSp>
      <p:pic>
        <p:nvPicPr>
          <p:cNvPr id="6" name="Рисунок 5"/>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930729" y="2680792"/>
            <a:ext cx="11259684"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12.08.2026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104257333"/>
      </p:ext>
    </p:extLst>
  </p:cSld>
  <p:clrMapOvr>
    <a:masterClrMapping/>
  </p:clrMapOvr>
</p:sldLayout>
</file>

<file path=ppt/slideLayouts/slideLayout256.xml><?xml version="1.0" encoding="utf-8"?>
<p:sldLayout xmlns:a="http://schemas.openxmlformats.org/drawingml/2006/main" xmlns:r="http://schemas.openxmlformats.org/officeDocument/2006/relationships" xmlns:p="http://schemas.openxmlformats.org/presentationml/2006/main" showMasterSp="0" preserve="1" userDrawn="1">
  <p:cSld name="More_text_green">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3" name="Дата 2"/>
          <p:cNvSpPr>
            <a:spLocks noGrp="1"/>
          </p:cNvSpPr>
          <p:nvPr>
            <p:ph type="dt" sz="half" idx="10"/>
          </p:nvPr>
        </p:nvSpPr>
        <p:spPr/>
        <p:txBody>
          <a:bodyPr/>
          <a:lstStyle/>
          <a:p>
            <a:fld id="{0677DD9B-16CA-464A-A3D4-4D175F1ACCD1}" type="datetimeFigureOut">
              <a:rPr lang="ru-RU" smtClean="0"/>
              <a:t>12.08.2026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8" name="Рисунок 1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16200000">
            <a:off x="-1255138" y="4566010"/>
            <a:ext cx="3228040" cy="717764"/>
          </a:xfrm>
          <a:prstGeom prst="rect">
            <a:avLst/>
          </a:prstGeom>
        </p:spPr>
      </p:pic>
      <p:pic>
        <p:nvPicPr>
          <p:cNvPr id="19" name="Рисунок 1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rot="10800000">
            <a:off x="11026374" y="0"/>
            <a:ext cx="1165626" cy="2432957"/>
          </a:xfrm>
          <a:prstGeom prst="rect">
            <a:avLst/>
          </a:prstGeom>
        </p:spPr>
      </p:pic>
      <p:pic>
        <p:nvPicPr>
          <p:cNvPr id="20" name="Рисунок 19"/>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3639" y="3061607"/>
            <a:ext cx="745042" cy="731383"/>
          </a:xfrm>
          <a:prstGeom prst="rect">
            <a:avLst/>
          </a:prstGeom>
        </p:spPr>
      </p:pic>
      <p:pic>
        <p:nvPicPr>
          <p:cNvPr id="21" name="Рисунок 20"/>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rot="13509013">
            <a:off x="11647456" y="1216478"/>
            <a:ext cx="261257" cy="245582"/>
          </a:xfrm>
          <a:prstGeom prst="rect">
            <a:avLst/>
          </a:prstGeom>
        </p:spPr>
      </p:pic>
    </p:spTree>
    <p:extLst>
      <p:ext uri="{BB962C8B-B14F-4D97-AF65-F5344CB8AC3E}">
        <p14:creationId xmlns:p14="http://schemas.microsoft.com/office/powerpoint/2010/main" val="2891774308"/>
      </p:ext>
    </p:extLst>
  </p:cSld>
  <p:clrMapOvr>
    <a:masterClrMapping/>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showMasterSp="0" preserve="1" userDrawn="1">
  <p:cSld name="1_bullet_points_orange">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H="1">
            <a:off x="8542137" y="1683882"/>
            <a:ext cx="3646161" cy="5184355"/>
          </a:xfrm>
          <a:prstGeom prst="rect">
            <a:avLst/>
          </a:prstGeom>
        </p:spPr>
      </p:pic>
      <p:pic>
        <p:nvPicPr>
          <p:cNvPr id="2" name="Рисунок 1"/>
          <p:cNvPicPr>
            <a:picLocks noChangeAspect="1"/>
          </p:cNvPicPr>
          <p:nvPr userDrawn="1"/>
        </p:nvPicPr>
        <p:blipFill rotWithShape="1">
          <a:blip r:embed="rId3">
            <a:extLst>
              <a:ext uri="{28A0092B-C50C-407E-A947-70E740481C1C}">
                <a14:useLocalDpi xmlns:a14="http://schemas.microsoft.com/office/drawing/2010/main" val="0"/>
              </a:ext>
            </a:extLst>
          </a:blip>
          <a:srcRect l="40196"/>
          <a:stretch/>
        </p:blipFill>
        <p:spPr>
          <a:xfrm>
            <a:off x="0" y="0"/>
            <a:ext cx="2676825" cy="6868237"/>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677DD9B-16CA-464A-A3D4-4D175F1ACCD1}" type="datetimeFigureOut">
              <a:rPr lang="ru-RU" smtClean="0"/>
              <a:pPr/>
              <a:t>12.08.2026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91223" y="3580588"/>
            <a:ext cx="1469114" cy="1442181"/>
          </a:xfrm>
          <a:prstGeom prst="rect">
            <a:avLst/>
          </a:prstGeom>
        </p:spPr>
      </p:pic>
      <p:pic>
        <p:nvPicPr>
          <p:cNvPr id="10" name="Рисунок 9"/>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3412672" y="5480877"/>
            <a:ext cx="5502728" cy="426461"/>
          </a:xfrm>
          <a:prstGeom prst="rect">
            <a:avLst/>
          </a:prstGeom>
        </p:spPr>
      </p:pic>
      <p:pic>
        <p:nvPicPr>
          <p:cNvPr id="12" name="Рисунок 11"/>
          <p:cNvPicPr>
            <a:picLocks noChangeAspect="1"/>
          </p:cNvPicPr>
          <p:nvPr userDrawn="1"/>
        </p:nvPicPr>
        <p:blipFill rotWithShape="1">
          <a:blip r:embed="rId7" cstate="print">
            <a:extLst>
              <a:ext uri="{28A0092B-C50C-407E-A947-70E740481C1C}">
                <a14:useLocalDpi xmlns:a14="http://schemas.microsoft.com/office/drawing/2010/main" val="0"/>
              </a:ext>
            </a:extLst>
          </a:blip>
          <a:srcRect t="52060"/>
          <a:stretch/>
        </p:blipFill>
        <p:spPr>
          <a:xfrm>
            <a:off x="9312208" y="-7790"/>
            <a:ext cx="2419661" cy="1162436"/>
          </a:xfrm>
          <a:prstGeom prst="rect">
            <a:avLst/>
          </a:prstGeom>
        </p:spPr>
      </p:pic>
      <p:pic>
        <p:nvPicPr>
          <p:cNvPr id="13" name="Рисунок 12"/>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2732146">
            <a:off x="1071856" y="4648048"/>
            <a:ext cx="883356" cy="965214"/>
          </a:xfrm>
          <a:prstGeom prst="rect">
            <a:avLst/>
          </a:prstGeom>
        </p:spPr>
      </p:pic>
      <p:pic>
        <p:nvPicPr>
          <p:cNvPr id="21" name="Рисунок 20"/>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rot="10800000">
            <a:off x="10796628" y="432393"/>
            <a:ext cx="1267035" cy="1384447"/>
          </a:xfrm>
          <a:prstGeom prst="rect">
            <a:avLst/>
          </a:prstGeom>
        </p:spPr>
      </p:pic>
    </p:spTree>
    <p:extLst>
      <p:ext uri="{BB962C8B-B14F-4D97-AF65-F5344CB8AC3E}">
        <p14:creationId xmlns:p14="http://schemas.microsoft.com/office/powerpoint/2010/main" val="949601307"/>
      </p:ext>
    </p:extLst>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showMasterSp="0" type="titleOnly" preserve="1">
  <p:cSld name="3_Только заголовок">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H="1">
            <a:off x="5963211" y="0"/>
            <a:ext cx="6234545" cy="6858000"/>
          </a:xfrm>
          <a:prstGeom prst="rect">
            <a:avLst/>
          </a:prstGeom>
        </p:spPr>
      </p:pic>
      <p:pic>
        <p:nvPicPr>
          <p:cNvPr id="18" name="Рисунок 1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6234545" cy="6858000"/>
          </a:xfrm>
          <a:prstGeom prst="rect">
            <a:avLst/>
          </a:prstGeom>
        </p:spPr>
      </p:pic>
      <p:pic>
        <p:nvPicPr>
          <p:cNvPr id="6" name="Рисунок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12.08.2026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714750" y="4638614"/>
            <a:ext cx="4762500" cy="247650"/>
          </a:xfrm>
          <a:prstGeom prst="rect">
            <a:avLst/>
          </a:prstGeom>
        </p:spPr>
      </p:pic>
      <p:pic>
        <p:nvPicPr>
          <p:cNvPr id="22" name="Рисунок 21"/>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728173" y="781667"/>
            <a:ext cx="2049912" cy="1528940"/>
          </a:xfrm>
          <a:prstGeom prst="rect">
            <a:avLst/>
          </a:prstGeom>
        </p:spPr>
      </p:pic>
      <p:pic>
        <p:nvPicPr>
          <p:cNvPr id="24" name="Рисунок 23"/>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rot="2753768">
            <a:off x="2613168" y="2819398"/>
            <a:ext cx="1217239" cy="1330036"/>
          </a:xfrm>
          <a:prstGeom prst="rect">
            <a:avLst/>
          </a:prstGeom>
        </p:spPr>
      </p:pic>
      <p:pic>
        <p:nvPicPr>
          <p:cNvPr id="25" name="Рисунок 24"/>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flipH="1">
            <a:off x="6774727" y="3365255"/>
            <a:ext cx="3485354" cy="3492745"/>
          </a:xfrm>
          <a:prstGeom prst="rect">
            <a:avLst/>
          </a:prstGeom>
        </p:spPr>
      </p:pic>
      <p:pic>
        <p:nvPicPr>
          <p:cNvPr id="26" name="Рисунок 25"/>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9284770" y="2089915"/>
            <a:ext cx="1526459" cy="1498474"/>
          </a:xfrm>
          <a:prstGeom prst="rect">
            <a:avLst/>
          </a:prstGeom>
        </p:spPr>
      </p:pic>
      <p:pic>
        <p:nvPicPr>
          <p:cNvPr id="27" name="Рисунок 26"/>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rot="2432630">
            <a:off x="60942" y="3700067"/>
            <a:ext cx="2393137" cy="2519758"/>
          </a:xfrm>
          <a:prstGeom prst="rect">
            <a:avLst/>
          </a:prstGeom>
        </p:spPr>
      </p:pic>
      <p:pic>
        <p:nvPicPr>
          <p:cNvPr id="23" name="Рисунок 22"/>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91171" y="219861"/>
            <a:ext cx="3171808" cy="5436172"/>
          </a:xfrm>
          <a:prstGeom prst="rect">
            <a:avLst/>
          </a:prstGeom>
        </p:spPr>
      </p:pic>
      <p:pic>
        <p:nvPicPr>
          <p:cNvPr id="28" name="Рисунок 27"/>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rot="5400000" flipV="1">
            <a:off x="5259153" y="796258"/>
            <a:ext cx="1771650" cy="179134"/>
          </a:xfrm>
          <a:prstGeom prst="rect">
            <a:avLst/>
          </a:prstGeom>
        </p:spPr>
      </p:pic>
      <p:pic>
        <p:nvPicPr>
          <p:cNvPr id="29" name="Рисунок 28"/>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9728173" y="244303"/>
            <a:ext cx="293061" cy="293061"/>
          </a:xfrm>
          <a:prstGeom prst="rect">
            <a:avLst/>
          </a:prstGeom>
        </p:spPr>
      </p:pic>
      <p:pic>
        <p:nvPicPr>
          <p:cNvPr id="30" name="Рисунок 29"/>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3109313" y="5902441"/>
            <a:ext cx="293061" cy="293061"/>
          </a:xfrm>
          <a:prstGeom prst="rect">
            <a:avLst/>
          </a:prstGeom>
        </p:spPr>
      </p:pic>
      <p:pic>
        <p:nvPicPr>
          <p:cNvPr id="31" name="Рисунок 30"/>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412377" y="302507"/>
            <a:ext cx="293061" cy="293061"/>
          </a:xfrm>
          <a:prstGeom prst="rect">
            <a:avLst/>
          </a:prstGeom>
        </p:spPr>
      </p:pic>
      <p:pic>
        <p:nvPicPr>
          <p:cNvPr id="32" name="Рисунок 31"/>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97353" y="3365255"/>
            <a:ext cx="425845" cy="425845"/>
          </a:xfrm>
          <a:prstGeom prst="rect">
            <a:avLst/>
          </a:prstGeom>
        </p:spPr>
      </p:pic>
      <p:pic>
        <p:nvPicPr>
          <p:cNvPr id="34" name="Рисунок 33"/>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1497371" y="281212"/>
            <a:ext cx="425845" cy="425845"/>
          </a:xfrm>
          <a:prstGeom prst="rect">
            <a:avLst/>
          </a:prstGeom>
        </p:spPr>
      </p:pic>
    </p:spTree>
    <p:extLst>
      <p:ext uri="{BB962C8B-B14F-4D97-AF65-F5344CB8AC3E}">
        <p14:creationId xmlns:p14="http://schemas.microsoft.com/office/powerpoint/2010/main" val="1280343318"/>
      </p:ext>
    </p:extLst>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showMasterSp="0" type="titleOnly" preserve="1">
  <p:cSld name="4_Только заголовок">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721" y="-4824"/>
            <a:ext cx="4208232" cy="3633107"/>
          </a:xfrm>
          <a:prstGeom prst="rect">
            <a:avLst/>
          </a:prstGeom>
        </p:spPr>
      </p:pic>
      <p:pic>
        <p:nvPicPr>
          <p:cNvPr id="11" name="Рисунок 10"/>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870976" y="4919648"/>
            <a:ext cx="4463143" cy="223157"/>
          </a:xfrm>
          <a:prstGeom prst="rect">
            <a:avLst/>
          </a:prstGeom>
        </p:spPr>
      </p:pic>
      <p:pic>
        <p:nvPicPr>
          <p:cNvPr id="9" name="Рисунок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876170" y="1589976"/>
            <a:ext cx="8452757" cy="2625637"/>
          </a:xfrm>
          <a:prstGeom prst="rect">
            <a:avLst/>
          </a:prstGeom>
        </p:spPr>
      </p:pic>
      <p:pic>
        <p:nvPicPr>
          <p:cNvPr id="8" name="Рисунок 7"/>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516826" y="-4824"/>
            <a:ext cx="5675174" cy="6858000"/>
          </a:xfrm>
          <a:prstGeom prst="rect">
            <a:avLst/>
          </a:prstGeom>
        </p:spPr>
      </p:pic>
      <p:pic>
        <p:nvPicPr>
          <p:cNvPr id="6" name="Рисунок 5"/>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12.08.2026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7" name="Рисунок 6"/>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flipH="1">
            <a:off x="2721" y="2442748"/>
            <a:ext cx="4035879" cy="4415252"/>
          </a:xfrm>
          <a:prstGeom prst="rect">
            <a:avLst/>
          </a:prstGeom>
        </p:spPr>
      </p:pic>
      <p:pic>
        <p:nvPicPr>
          <p:cNvPr id="10" name="Рисунок 9"/>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480311" y="819166"/>
            <a:ext cx="476250" cy="447675"/>
          </a:xfrm>
          <a:prstGeom prst="rect">
            <a:avLst/>
          </a:prstGeom>
        </p:spPr>
      </p:pic>
      <p:pic>
        <p:nvPicPr>
          <p:cNvPr id="33" name="Рисунок 32"/>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19059666">
            <a:off x="10752610" y="493330"/>
            <a:ext cx="476250" cy="447675"/>
          </a:xfrm>
          <a:prstGeom prst="rect">
            <a:avLst/>
          </a:prstGeom>
        </p:spPr>
      </p:pic>
      <p:pic>
        <p:nvPicPr>
          <p:cNvPr id="35" name="Рисунок 34"/>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20020409">
            <a:off x="3595910" y="5758549"/>
            <a:ext cx="476250" cy="447675"/>
          </a:xfrm>
          <a:prstGeom prst="rect">
            <a:avLst/>
          </a:prstGeom>
        </p:spPr>
      </p:pic>
      <p:pic>
        <p:nvPicPr>
          <p:cNvPr id="12" name="Рисунок 11"/>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3030128" y="1069610"/>
            <a:ext cx="982421" cy="987879"/>
          </a:xfrm>
          <a:prstGeom prst="rect">
            <a:avLst/>
          </a:prstGeom>
        </p:spPr>
      </p:pic>
      <p:pic>
        <p:nvPicPr>
          <p:cNvPr id="36" name="Рисунок 35"/>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rot="17860171">
            <a:off x="9421231" y="5794673"/>
            <a:ext cx="982421" cy="987879"/>
          </a:xfrm>
          <a:prstGeom prst="rect">
            <a:avLst/>
          </a:prstGeom>
        </p:spPr>
      </p:pic>
      <p:pic>
        <p:nvPicPr>
          <p:cNvPr id="14" name="Рисунок 13"/>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5815499" y="5665000"/>
            <a:ext cx="4762500" cy="247650"/>
          </a:xfrm>
          <a:prstGeom prst="rect">
            <a:avLst/>
          </a:prstGeom>
        </p:spPr>
      </p:pic>
    </p:spTree>
    <p:extLst>
      <p:ext uri="{BB962C8B-B14F-4D97-AF65-F5344CB8AC3E}">
        <p14:creationId xmlns:p14="http://schemas.microsoft.com/office/powerpoint/2010/main" val="74092403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14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a:extLst>
              <a:ext uri="{28A0092B-C50C-407E-A947-70E740481C1C}">
                <a14:useLocalDpi xmlns:a14="http://schemas.microsoft.com/office/drawing/2010/main" val="0"/>
              </a:ext>
            </a:extLst>
          </a:blip>
          <a:srcRect b="27133"/>
          <a:stretch/>
        </p:blipFill>
        <p:spPr>
          <a:xfrm>
            <a:off x="-1514180" y="3841352"/>
            <a:ext cx="7530961" cy="2886473"/>
          </a:xfrm>
          <a:prstGeom prst="rect">
            <a:avLst/>
          </a:prstGeom>
        </p:spPr>
      </p:pic>
      <p:pic>
        <p:nvPicPr>
          <p:cNvPr id="8" name="Рисунок 7"/>
          <p:cNvPicPr>
            <a:picLocks noChangeAspect="1"/>
          </p:cNvPicPr>
          <p:nvPr userDrawn="1"/>
        </p:nvPicPr>
        <p:blipFill rotWithShape="1">
          <a:blip r:embed="rId3" cstate="print">
            <a:extLst>
              <a:ext uri="{28A0092B-C50C-407E-A947-70E740481C1C}">
                <a14:useLocalDpi xmlns:a14="http://schemas.microsoft.com/office/drawing/2010/main" val="0"/>
              </a:ext>
            </a:extLst>
          </a:blip>
          <a:srcRect l="26208" b="27313"/>
          <a:stretch/>
        </p:blipFill>
        <p:spPr>
          <a:xfrm>
            <a:off x="0" y="1246771"/>
            <a:ext cx="5627738" cy="5611229"/>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H="1">
            <a:off x="11302844" y="0"/>
            <a:ext cx="889156" cy="738000"/>
          </a:xfrm>
          <a:prstGeom prst="rect">
            <a:avLst/>
          </a:prstGeom>
        </p:spPr>
      </p:pic>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9" name="Рисунок 8"/>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273423" y="4552117"/>
            <a:ext cx="882393" cy="1804233"/>
          </a:xfrm>
          <a:prstGeom prst="rect">
            <a:avLst/>
          </a:prstGeom>
        </p:spPr>
      </p:pic>
      <p:pic>
        <p:nvPicPr>
          <p:cNvPr id="10" name="Рисунок 9"/>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20360426">
            <a:off x="8953994" y="4777960"/>
            <a:ext cx="1261955" cy="2253491"/>
          </a:xfrm>
          <a:prstGeom prst="rect">
            <a:avLst/>
          </a:prstGeom>
        </p:spPr>
      </p:pic>
      <p:pic>
        <p:nvPicPr>
          <p:cNvPr id="11" name="Рисунок 10"/>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2281249">
            <a:off x="65761" y="4480771"/>
            <a:ext cx="1544875" cy="2344190"/>
          </a:xfrm>
          <a:prstGeom prst="rect">
            <a:avLst/>
          </a:prstGeom>
        </p:spPr>
      </p:pic>
      <p:pic>
        <p:nvPicPr>
          <p:cNvPr id="12" name="Рисунок 11"/>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rot="10800000">
            <a:off x="5841646" y="0"/>
            <a:ext cx="3743325" cy="1193705"/>
          </a:xfrm>
          <a:prstGeom prst="rect">
            <a:avLst/>
          </a:prstGeom>
        </p:spPr>
      </p:pic>
    </p:spTree>
    <p:extLst>
      <p:ext uri="{BB962C8B-B14F-4D97-AF65-F5344CB8AC3E}">
        <p14:creationId xmlns:p14="http://schemas.microsoft.com/office/powerpoint/2010/main" val="1823317690"/>
      </p:ext>
    </p:extLst>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showMasterSp="0" type="titleOnly" preserve="1">
  <p:cSld name="1_Только заголовок">
    <p:spTree>
      <p:nvGrpSpPr>
        <p:cNvPr id="1" name=""/>
        <p:cNvGrpSpPr/>
        <p:nvPr/>
      </p:nvGrpSpPr>
      <p:grpSpPr>
        <a:xfrm>
          <a:off x="0" y="0"/>
          <a:ext cx="0" cy="0"/>
          <a:chOff x="0" y="0"/>
          <a:chExt cx="0" cy="0"/>
        </a:xfrm>
      </p:grpSpPr>
      <p:grpSp>
        <p:nvGrpSpPr>
          <p:cNvPr id="31" name="Группа 30"/>
          <p:cNvGrpSpPr/>
          <p:nvPr userDrawn="1"/>
        </p:nvGrpSpPr>
        <p:grpSpPr>
          <a:xfrm>
            <a:off x="-3645" y="0"/>
            <a:ext cx="12194058" cy="6857999"/>
            <a:chOff x="-3645" y="0"/>
            <a:chExt cx="12194058" cy="6857999"/>
          </a:xfrm>
        </p:grpSpPr>
        <p:pic>
          <p:nvPicPr>
            <p:cNvPr id="17" name="Рисунок 1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79997" y="0"/>
              <a:ext cx="10058400" cy="6613398"/>
            </a:xfrm>
            <a:prstGeom prst="rect">
              <a:avLst/>
            </a:prstGeom>
          </p:spPr>
        </p:pic>
        <p:cxnSp>
          <p:nvCxnSpPr>
            <p:cNvPr id="18" name="Linie"/>
            <p:cNvCxnSpPr/>
            <p:nvPr userDrawn="1"/>
          </p:nvCxnSpPr>
          <p:spPr bwMode="gray">
            <a:xfrm>
              <a:off x="375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cxnSp>
          <p:nvCxnSpPr>
            <p:cNvPr id="19" name="Linie"/>
            <p:cNvCxnSpPr/>
            <p:nvPr userDrawn="1"/>
          </p:nvCxnSpPr>
          <p:spPr bwMode="gray">
            <a:xfrm>
              <a:off x="681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grpSp>
          <p:nvGrpSpPr>
            <p:cNvPr id="20" name="Quotation"/>
            <p:cNvGrpSpPr>
              <a:grpSpLocks noChangeAspect="1"/>
            </p:cNvGrpSpPr>
            <p:nvPr userDrawn="1"/>
          </p:nvGrpSpPr>
          <p:grpSpPr bwMode="gray">
            <a:xfrm>
              <a:off x="5771170" y="1357295"/>
              <a:ext cx="648072" cy="543406"/>
              <a:chOff x="537029" y="1572196"/>
              <a:chExt cx="1010860" cy="847602"/>
            </a:xfrm>
            <a:solidFill>
              <a:srgbClr val="083551"/>
            </a:solidFill>
          </p:grpSpPr>
          <p:sp>
            <p:nvSpPr>
              <p:cNvPr id="21" name="Apostrophe"/>
              <p:cNvSpPr/>
              <p:nvPr/>
            </p:nvSpPr>
            <p:spPr bwMode="gray">
              <a:xfrm>
                <a:off x="537029"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1" y="580653"/>
                    </a:cubicBezTo>
                    <a:lnTo>
                      <a:pt x="0" y="453991"/>
                    </a:lnTo>
                    <a:cubicBezTo>
                      <a:pt x="55029" y="428374"/>
                      <a:pt x="92862" y="402875"/>
                      <a:pt x="113498" y="377495"/>
                    </a:cubicBezTo>
                    <a:cubicBezTo>
                      <a:pt x="134134" y="352115"/>
                      <a:pt x="145638" y="322110"/>
                      <a:pt x="148010"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sp>
            <p:nvSpPr>
              <p:cNvPr id="22" name="Apostrophe"/>
              <p:cNvSpPr/>
              <p:nvPr/>
            </p:nvSpPr>
            <p:spPr bwMode="gray">
              <a:xfrm>
                <a:off x="1081091"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0" y="580653"/>
                    </a:cubicBezTo>
                    <a:lnTo>
                      <a:pt x="0" y="453991"/>
                    </a:lnTo>
                    <a:cubicBezTo>
                      <a:pt x="55029" y="428374"/>
                      <a:pt x="92861" y="402875"/>
                      <a:pt x="113497" y="377495"/>
                    </a:cubicBezTo>
                    <a:cubicBezTo>
                      <a:pt x="134133" y="352115"/>
                      <a:pt x="145637" y="322110"/>
                      <a:pt x="148009"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grpSp>
        <p:pic>
          <p:nvPicPr>
            <p:cNvPr id="23" name="Рисунок 2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189938" y="0"/>
              <a:ext cx="1000475" cy="842400"/>
            </a:xfrm>
            <a:prstGeom prst="rect">
              <a:avLst/>
            </a:prstGeom>
          </p:spPr>
        </p:pic>
        <p:pic>
          <p:nvPicPr>
            <p:cNvPr id="24" name="Рисунок 2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645" y="2828916"/>
              <a:ext cx="3290539" cy="4029083"/>
            </a:xfrm>
            <a:prstGeom prst="rect">
              <a:avLst/>
            </a:prstGeom>
          </p:spPr>
        </p:pic>
        <p:pic>
          <p:nvPicPr>
            <p:cNvPr id="25" name="Рисунок 24"/>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123835" y="922847"/>
              <a:ext cx="864096" cy="868896"/>
            </a:xfrm>
            <a:prstGeom prst="rect">
              <a:avLst/>
            </a:prstGeom>
          </p:spPr>
        </p:pic>
        <p:pic>
          <p:nvPicPr>
            <p:cNvPr id="26" name="Рисунок 25"/>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rot="18661869" flipH="1">
              <a:off x="1384363" y="73698"/>
              <a:ext cx="685654" cy="2316366"/>
            </a:xfrm>
            <a:prstGeom prst="rect">
              <a:avLst/>
            </a:prstGeom>
          </p:spPr>
        </p:pic>
        <p:pic>
          <p:nvPicPr>
            <p:cNvPr id="27" name="Рисунок 26"/>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299655" y="1892377"/>
              <a:ext cx="454572" cy="427298"/>
            </a:xfrm>
            <a:prstGeom prst="rect">
              <a:avLst/>
            </a:prstGeom>
          </p:spPr>
        </p:pic>
        <p:pic>
          <p:nvPicPr>
            <p:cNvPr id="28" name="Рисунок 27"/>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18569583">
              <a:off x="10143269" y="5805264"/>
              <a:ext cx="454572" cy="427298"/>
            </a:xfrm>
            <a:prstGeom prst="rect">
              <a:avLst/>
            </a:prstGeom>
          </p:spPr>
        </p:pic>
        <p:pic>
          <p:nvPicPr>
            <p:cNvPr id="29" name="Рисунок 28"/>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12041358">
              <a:off x="7319342" y="168829"/>
              <a:ext cx="454572" cy="427298"/>
            </a:xfrm>
            <a:prstGeom prst="rect">
              <a:avLst/>
            </a:prstGeom>
          </p:spPr>
        </p:pic>
        <p:pic>
          <p:nvPicPr>
            <p:cNvPr id="30" name="Рисунок 29"/>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505348" y="2828916"/>
              <a:ext cx="1586211" cy="1586211"/>
            </a:xfrm>
            <a:prstGeom prst="rect">
              <a:avLst/>
            </a:prstGeom>
          </p:spPr>
        </p:pic>
      </p:grpSp>
      <p:pic>
        <p:nvPicPr>
          <p:cNvPr id="6" name="Рисунок 5"/>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2176337" y="2122106"/>
            <a:ext cx="7947498" cy="2271779"/>
          </a:xfrm>
        </p:spPr>
        <p:txBody>
          <a:bodyPr/>
          <a:lstStyle>
            <a:lvl1pPr algn="ctr">
              <a:defRPr sz="2400"/>
            </a:lvl1pPr>
          </a:lstStyle>
          <a:p>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r>
              <a:rPr lang="en-US" dirty="0" err="1"/>
              <a:t>Ut</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12.08.2026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634804733"/>
      </p:ext>
    </p:extLst>
  </p:cSld>
  <p:clrMapOvr>
    <a:masterClrMapping/>
  </p:clrMapOvr>
</p:sldLayout>
</file>

<file path=ppt/slideLayouts/slideLayout261.xml><?xml version="1.0" encoding="utf-8"?>
<p:sldLayout xmlns:a="http://schemas.openxmlformats.org/drawingml/2006/main" xmlns:r="http://schemas.openxmlformats.org/officeDocument/2006/relationships" xmlns:p="http://schemas.openxmlformats.org/presentationml/2006/main" showMasterSp="0" preserve="1" userDrawn="1">
  <p:cSld name="2_Только заголовок">
    <p:spTree>
      <p:nvGrpSpPr>
        <p:cNvPr id="1" name=""/>
        <p:cNvGrpSpPr/>
        <p:nvPr/>
      </p:nvGrpSpPr>
      <p:grpSpPr>
        <a:xfrm>
          <a:off x="0" y="0"/>
          <a:ext cx="0" cy="0"/>
          <a:chOff x="0" y="0"/>
          <a:chExt cx="0" cy="0"/>
        </a:xfrm>
      </p:grpSpPr>
      <p:grpSp>
        <p:nvGrpSpPr>
          <p:cNvPr id="9" name="Группа 8"/>
          <p:cNvGrpSpPr/>
          <p:nvPr userDrawn="1"/>
        </p:nvGrpSpPr>
        <p:grpSpPr>
          <a:xfrm>
            <a:off x="1773909" y="1035687"/>
            <a:ext cx="9793906" cy="5054351"/>
            <a:chOff x="1773909" y="1035687"/>
            <a:chExt cx="9793906" cy="5054351"/>
          </a:xfrm>
        </p:grpSpPr>
        <p:pic>
          <p:nvPicPr>
            <p:cNvPr id="35" name="Рисунок 3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5400000" flipH="1">
              <a:off x="8570619" y="3056386"/>
              <a:ext cx="1010782" cy="4981192"/>
            </a:xfrm>
            <a:prstGeom prst="rect">
              <a:avLst/>
            </a:prstGeom>
          </p:spPr>
        </p:pic>
        <p:pic>
          <p:nvPicPr>
            <p:cNvPr id="36" name="Рисунок 3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16200000">
              <a:off x="8571567" y="1731302"/>
              <a:ext cx="1010095" cy="4982400"/>
            </a:xfrm>
            <a:prstGeom prst="rect">
              <a:avLst/>
            </a:prstGeom>
          </p:spPr>
        </p:pic>
        <p:pic>
          <p:nvPicPr>
            <p:cNvPr id="37" name="Рисунок 36"/>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rot="5400000">
              <a:off x="8563375" y="399375"/>
              <a:ext cx="1025673" cy="4982400"/>
            </a:xfrm>
            <a:prstGeom prst="rect">
              <a:avLst/>
            </a:prstGeom>
          </p:spPr>
        </p:pic>
        <p:pic>
          <p:nvPicPr>
            <p:cNvPr id="38" name="Рисунок 37"/>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rot="5400000">
              <a:off x="8561805" y="-941509"/>
              <a:ext cx="1028008" cy="4982400"/>
            </a:xfrm>
            <a:prstGeom prst="rect">
              <a:avLst/>
            </a:prstGeom>
          </p:spPr>
        </p:pic>
        <p:pic>
          <p:nvPicPr>
            <p:cNvPr id="39" name="Рисунок 38"/>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2293817" y="5036673"/>
              <a:ext cx="1007721" cy="1020619"/>
            </a:xfrm>
            <a:prstGeom prst="rect">
              <a:avLst/>
            </a:prstGeom>
          </p:spPr>
        </p:pic>
        <p:pic>
          <p:nvPicPr>
            <p:cNvPr id="40" name="Рисунок 39"/>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flipH="1">
              <a:off x="3854030" y="5064725"/>
              <a:ext cx="80797" cy="1025313"/>
            </a:xfrm>
            <a:prstGeom prst="rect">
              <a:avLst/>
            </a:prstGeom>
          </p:spPr>
        </p:pic>
        <p:pic>
          <p:nvPicPr>
            <p:cNvPr id="41" name="Рисунок 40"/>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306194" y="1039204"/>
              <a:ext cx="982966" cy="982966"/>
            </a:xfrm>
            <a:prstGeom prst="rect">
              <a:avLst/>
            </a:prstGeom>
          </p:spPr>
        </p:pic>
        <p:pic>
          <p:nvPicPr>
            <p:cNvPr id="42" name="Рисунок 41"/>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304234" y="2365680"/>
              <a:ext cx="986886" cy="986886"/>
            </a:xfrm>
            <a:prstGeom prst="rect">
              <a:avLst/>
            </a:prstGeom>
          </p:spPr>
        </p:pic>
        <p:pic>
          <p:nvPicPr>
            <p:cNvPr id="43" name="Рисунок 42"/>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2292932" y="3701015"/>
              <a:ext cx="1009490" cy="1009490"/>
            </a:xfrm>
            <a:prstGeom prst="rect">
              <a:avLst/>
            </a:prstGeom>
          </p:spPr>
        </p:pic>
        <p:pic>
          <p:nvPicPr>
            <p:cNvPr id="44" name="Рисунок 4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853388" y="3692760"/>
              <a:ext cx="82080" cy="1026000"/>
            </a:xfrm>
            <a:prstGeom prst="rect">
              <a:avLst/>
            </a:prstGeom>
          </p:spPr>
        </p:pic>
        <p:pic>
          <p:nvPicPr>
            <p:cNvPr id="45" name="Рисунок 44"/>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854828" y="1035687"/>
              <a:ext cx="79200" cy="990000"/>
            </a:xfrm>
            <a:prstGeom prst="rect">
              <a:avLst/>
            </a:prstGeom>
          </p:spPr>
        </p:pic>
        <p:pic>
          <p:nvPicPr>
            <p:cNvPr id="46" name="Рисунок 45"/>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773909" y="1431007"/>
              <a:ext cx="310376" cy="2827527"/>
            </a:xfrm>
            <a:prstGeom prst="rect">
              <a:avLst/>
            </a:prstGeom>
          </p:spPr>
        </p:pic>
        <p:pic>
          <p:nvPicPr>
            <p:cNvPr id="47" name="Рисунок 46"/>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854828" y="2364123"/>
              <a:ext cx="79200" cy="990000"/>
            </a:xfrm>
            <a:prstGeom prst="rect">
              <a:avLst/>
            </a:prstGeom>
          </p:spPr>
        </p:pic>
      </p:grpSp>
      <p:grpSp>
        <p:nvGrpSpPr>
          <p:cNvPr id="8" name="Группа 7"/>
          <p:cNvGrpSpPr/>
          <p:nvPr userDrawn="1"/>
        </p:nvGrpSpPr>
        <p:grpSpPr>
          <a:xfrm>
            <a:off x="0" y="345746"/>
            <a:ext cx="12197756" cy="269562"/>
            <a:chOff x="0" y="345746"/>
            <a:chExt cx="12197756" cy="269562"/>
          </a:xfrm>
        </p:grpSpPr>
        <p:pic>
          <p:nvPicPr>
            <p:cNvPr id="33" name="Рисунок 32"/>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0" y="345746"/>
              <a:ext cx="2666000" cy="269562"/>
            </a:xfrm>
            <a:prstGeom prst="rect">
              <a:avLst/>
            </a:prstGeom>
          </p:spPr>
        </p:pic>
        <p:pic>
          <p:nvPicPr>
            <p:cNvPr id="34" name="Рисунок 33"/>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flipH="1">
              <a:off x="9531756" y="345746"/>
              <a:ext cx="2666000" cy="269562"/>
            </a:xfrm>
            <a:prstGeom prst="rect">
              <a:avLst/>
            </a:prstGeom>
          </p:spPr>
        </p:pic>
      </p:grpSp>
      <p:pic>
        <p:nvPicPr>
          <p:cNvPr id="32" name="Рисунок 31"/>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rot="10800000">
            <a:off x="5177281" y="6130057"/>
            <a:ext cx="1689259" cy="737779"/>
          </a:xfrm>
          <a:prstGeom prst="rect">
            <a:avLst/>
          </a:prstGeom>
        </p:spPr>
      </p:pic>
      <p:pic>
        <p:nvPicPr>
          <p:cNvPr id="6" name="Рисунок 5"/>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187780"/>
            <a:ext cx="12190413" cy="628650"/>
          </a:xfrm>
        </p:spPr>
        <p:txBody>
          <a:bodyPr/>
          <a:lstStyle>
            <a:lvl1pPr algn="ctr">
              <a:defRPr/>
            </a:lvl1pPr>
          </a:lstStyle>
          <a:p>
            <a:r>
              <a:rPr lang="da-DK" dirty="0"/>
              <a:t>Lorem ipsum dolor sit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12.08.2026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1" name="Текст 10"/>
          <p:cNvSpPr>
            <a:spLocks noGrp="1"/>
          </p:cNvSpPr>
          <p:nvPr>
            <p:ph type="body" sz="quarter" idx="13" hasCustomPrompt="1"/>
          </p:nvPr>
        </p:nvSpPr>
        <p:spPr>
          <a:xfrm>
            <a:off x="6767513" y="115093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8" name="Текст 10"/>
          <p:cNvSpPr>
            <a:spLocks noGrp="1"/>
          </p:cNvSpPr>
          <p:nvPr>
            <p:ph type="body" sz="quarter" idx="14" hasCustomPrompt="1"/>
          </p:nvPr>
        </p:nvSpPr>
        <p:spPr>
          <a:xfrm>
            <a:off x="6767512" y="253840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9" name="Текст 10"/>
          <p:cNvSpPr>
            <a:spLocks noGrp="1"/>
          </p:cNvSpPr>
          <p:nvPr>
            <p:ph type="body" sz="quarter" idx="15" hasCustomPrompt="1"/>
          </p:nvPr>
        </p:nvSpPr>
        <p:spPr>
          <a:xfrm>
            <a:off x="6767512" y="3838319"/>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0" name="Текст 10"/>
          <p:cNvSpPr>
            <a:spLocks noGrp="1"/>
          </p:cNvSpPr>
          <p:nvPr>
            <p:ph type="body" sz="quarter" idx="16" hasCustomPrompt="1"/>
          </p:nvPr>
        </p:nvSpPr>
        <p:spPr>
          <a:xfrm>
            <a:off x="6767511" y="5145150"/>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13" name="Текст 12"/>
          <p:cNvSpPr>
            <a:spLocks noGrp="1"/>
          </p:cNvSpPr>
          <p:nvPr>
            <p:ph type="body" sz="quarter" idx="17" hasCustomPrompt="1"/>
          </p:nvPr>
        </p:nvSpPr>
        <p:spPr>
          <a:xfrm>
            <a:off x="143356" y="2480271"/>
            <a:ext cx="1480518" cy="729000"/>
          </a:xfrm>
        </p:spPr>
        <p:txBody>
          <a:bodyPr>
            <a:noAutofit/>
          </a:bodyPr>
          <a:lstStyle>
            <a:lvl1pPr>
              <a:defRPr sz="1400" b="1"/>
            </a:lvl1pPr>
          </a:lstStyle>
          <a:p>
            <a:pPr lvl="0"/>
            <a:r>
              <a:rPr lang="da-DK" dirty="0"/>
              <a:t>Lorem ipsum dolor sit amet</a:t>
            </a:r>
            <a:endParaRPr lang="ru-RU" dirty="0"/>
          </a:p>
        </p:txBody>
      </p:sp>
      <p:sp>
        <p:nvSpPr>
          <p:cNvPr id="51" name="Текст 12"/>
          <p:cNvSpPr>
            <a:spLocks noGrp="1"/>
          </p:cNvSpPr>
          <p:nvPr>
            <p:ph type="body" sz="quarter" idx="18" hasCustomPrompt="1"/>
          </p:nvPr>
        </p:nvSpPr>
        <p:spPr>
          <a:xfrm>
            <a:off x="143356" y="5189146"/>
            <a:ext cx="1480518" cy="795276"/>
          </a:xfrm>
        </p:spPr>
        <p:txBody>
          <a:bodyPr>
            <a:normAutofit/>
          </a:bodyPr>
          <a:lstStyle>
            <a:lvl1pPr>
              <a:defRPr sz="1400" b="1"/>
            </a:lvl1pPr>
          </a:lstStyle>
          <a:p>
            <a:pPr lvl="0"/>
            <a:r>
              <a:rPr lang="da-DK" dirty="0"/>
              <a:t>Lorem ipsum dolor sit amet</a:t>
            </a:r>
            <a:endParaRPr lang="ru-RU" dirty="0"/>
          </a:p>
        </p:txBody>
      </p:sp>
      <p:sp>
        <p:nvSpPr>
          <p:cNvPr id="52" name="Текст 12"/>
          <p:cNvSpPr>
            <a:spLocks noGrp="1"/>
          </p:cNvSpPr>
          <p:nvPr>
            <p:ph type="body" sz="quarter" idx="19" hasCustomPrompt="1"/>
          </p:nvPr>
        </p:nvSpPr>
        <p:spPr>
          <a:xfrm>
            <a:off x="4455284" y="1198225"/>
            <a:ext cx="1480518" cy="729000"/>
          </a:xfrm>
        </p:spPr>
        <p:txBody>
          <a:bodyPr>
            <a:normAutofit/>
          </a:bodyPr>
          <a:lstStyle>
            <a:lvl1pPr>
              <a:defRPr sz="1400" b="1"/>
            </a:lvl1pPr>
          </a:lstStyle>
          <a:p>
            <a:pPr lvl="0"/>
            <a:r>
              <a:rPr lang="da-DK" dirty="0"/>
              <a:t>Lorem ipsum dolor sit amet</a:t>
            </a:r>
            <a:endParaRPr lang="ru-RU" dirty="0"/>
          </a:p>
        </p:txBody>
      </p:sp>
      <p:sp>
        <p:nvSpPr>
          <p:cNvPr id="53" name="Текст 12"/>
          <p:cNvSpPr>
            <a:spLocks noGrp="1"/>
          </p:cNvSpPr>
          <p:nvPr>
            <p:ph type="body" sz="quarter" idx="20" hasCustomPrompt="1"/>
          </p:nvPr>
        </p:nvSpPr>
        <p:spPr>
          <a:xfrm>
            <a:off x="4457804" y="2480270"/>
            <a:ext cx="1480518" cy="729000"/>
          </a:xfrm>
        </p:spPr>
        <p:txBody>
          <a:bodyPr>
            <a:normAutofit/>
          </a:bodyPr>
          <a:lstStyle>
            <a:lvl1pPr>
              <a:defRPr sz="1400" b="1"/>
            </a:lvl1pPr>
          </a:lstStyle>
          <a:p>
            <a:pPr lvl="0"/>
            <a:r>
              <a:rPr lang="da-DK" dirty="0"/>
              <a:t>Lorem ipsum dolor sit amet</a:t>
            </a:r>
            <a:endParaRPr lang="ru-RU" dirty="0"/>
          </a:p>
        </p:txBody>
      </p:sp>
      <p:sp>
        <p:nvSpPr>
          <p:cNvPr id="54" name="Текст 12"/>
          <p:cNvSpPr>
            <a:spLocks noGrp="1"/>
          </p:cNvSpPr>
          <p:nvPr>
            <p:ph type="body" sz="quarter" idx="21" hasCustomPrompt="1"/>
          </p:nvPr>
        </p:nvSpPr>
        <p:spPr>
          <a:xfrm>
            <a:off x="4455284" y="3791491"/>
            <a:ext cx="1480518" cy="729000"/>
          </a:xfrm>
        </p:spPr>
        <p:txBody>
          <a:bodyPr>
            <a:normAutofit/>
          </a:bodyPr>
          <a:lstStyle>
            <a:lvl1pPr>
              <a:defRPr sz="1400" b="1"/>
            </a:lvl1pPr>
          </a:lstStyle>
          <a:p>
            <a:pPr lvl="0"/>
            <a:r>
              <a:rPr lang="da-DK" dirty="0"/>
              <a:t>Lorem ipsum dolor sit amet</a:t>
            </a:r>
            <a:endParaRPr lang="ru-RU" dirty="0"/>
          </a:p>
        </p:txBody>
      </p:sp>
      <p:sp>
        <p:nvSpPr>
          <p:cNvPr id="55" name="Текст 12"/>
          <p:cNvSpPr>
            <a:spLocks noGrp="1"/>
          </p:cNvSpPr>
          <p:nvPr>
            <p:ph type="body" sz="quarter" idx="22" hasCustomPrompt="1"/>
          </p:nvPr>
        </p:nvSpPr>
        <p:spPr>
          <a:xfrm>
            <a:off x="4455284" y="5192437"/>
            <a:ext cx="1480518" cy="729000"/>
          </a:xfrm>
        </p:spPr>
        <p:txBody>
          <a:bodyPr>
            <a:normAutofit/>
          </a:bodyPr>
          <a:lstStyle>
            <a:lvl1pPr>
              <a:defRPr sz="1400" b="1"/>
            </a:lvl1pPr>
          </a:lstStyle>
          <a:p>
            <a:pPr lvl="0"/>
            <a:r>
              <a:rPr lang="da-DK" dirty="0"/>
              <a:t>Lorem ipsum dolor sit amet</a:t>
            </a:r>
            <a:endParaRPr lang="ru-RU" dirty="0"/>
          </a:p>
        </p:txBody>
      </p:sp>
    </p:spTree>
    <p:extLst>
      <p:ext uri="{BB962C8B-B14F-4D97-AF65-F5344CB8AC3E}">
        <p14:creationId xmlns:p14="http://schemas.microsoft.com/office/powerpoint/2010/main" val="2837258915"/>
      </p:ext>
    </p:extLst>
  </p:cSld>
  <p:clrMapOvr>
    <a:masterClrMapping/>
  </p:clrMapOvr>
</p:sldLayout>
</file>

<file path=ppt/slideLayouts/slideLayout262.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grpSp>
        <p:nvGrpSpPr>
          <p:cNvPr id="14" name="Группа 13"/>
          <p:cNvGrpSpPr/>
          <p:nvPr userDrawn="1"/>
        </p:nvGrpSpPr>
        <p:grpSpPr>
          <a:xfrm>
            <a:off x="0" y="-17325"/>
            <a:ext cx="10997251" cy="6867251"/>
            <a:chOff x="0" y="-17325"/>
            <a:chExt cx="10997251" cy="6867251"/>
          </a:xfrm>
        </p:grpSpPr>
        <p:pic>
          <p:nvPicPr>
            <p:cNvPr id="6" name="Рисунок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88570" y="5044014"/>
              <a:ext cx="4502274" cy="1805912"/>
            </a:xfrm>
            <a:prstGeom prst="rect">
              <a:avLst/>
            </a:prstGeom>
          </p:spPr>
        </p:pic>
        <p:pic>
          <p:nvPicPr>
            <p:cNvPr id="7" name="Рисунок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454678" y="4221088"/>
              <a:ext cx="970057" cy="1916832"/>
            </a:xfrm>
            <a:prstGeom prst="rect">
              <a:avLst/>
            </a:prstGeom>
          </p:spPr>
        </p:pic>
        <p:pic>
          <p:nvPicPr>
            <p:cNvPr id="8" name="Рисунок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843178" y="2996952"/>
              <a:ext cx="249746" cy="249746"/>
            </a:xfrm>
            <a:prstGeom prst="rect">
              <a:avLst/>
            </a:prstGeom>
          </p:spPr>
        </p:pic>
        <p:pic>
          <p:nvPicPr>
            <p:cNvPr id="9" name="Рисунок 8"/>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38851" y="6505690"/>
              <a:ext cx="10058400" cy="138302"/>
            </a:xfrm>
            <a:prstGeom prst="rect">
              <a:avLst/>
            </a:prstGeom>
          </p:spPr>
        </p:pic>
        <p:pic>
          <p:nvPicPr>
            <p:cNvPr id="10" name="Рисунок 9"/>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0" y="3636950"/>
              <a:ext cx="1510212" cy="3212976"/>
            </a:xfrm>
            <a:prstGeom prst="rect">
              <a:avLst/>
            </a:prstGeom>
          </p:spPr>
        </p:pic>
        <p:pic>
          <p:nvPicPr>
            <p:cNvPr id="11" name="Рисунок 10"/>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4563008" y="-17325"/>
              <a:ext cx="2810086" cy="858637"/>
            </a:xfrm>
            <a:prstGeom prst="rect">
              <a:avLst/>
            </a:prstGeom>
          </p:spPr>
        </p:pic>
      </p:grpSp>
      <p:pic>
        <p:nvPicPr>
          <p:cNvPr id="5" name="Рисунок 4"/>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12.08.2026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462755341"/>
      </p:ext>
    </p:extLst>
  </p:cSld>
  <p:clrMapOvr>
    <a:masterClrMapping/>
  </p:clrMapOvr>
</p:sldLayout>
</file>

<file path=ppt/slideLayouts/slideLayout263.xml><?xml version="1.0" encoding="utf-8"?>
<p:sldLayout xmlns:a="http://schemas.openxmlformats.org/drawingml/2006/main" xmlns:r="http://schemas.openxmlformats.org/officeDocument/2006/relationships" xmlns:p="http://schemas.openxmlformats.org/presentationml/2006/main" showMasterSp="0" preserve="1" userDrawn="1">
  <p:cSld name="Agenda-01">
    <p:spTree>
      <p:nvGrpSpPr>
        <p:cNvPr id="1" name=""/>
        <p:cNvGrpSpPr/>
        <p:nvPr/>
      </p:nvGrpSpPr>
      <p:grpSpPr>
        <a:xfrm>
          <a:off x="0" y="0"/>
          <a:ext cx="0" cy="0"/>
          <a:chOff x="0" y="0"/>
          <a:chExt cx="0" cy="0"/>
        </a:xfrm>
      </p:grpSpPr>
      <p:grpSp>
        <p:nvGrpSpPr>
          <p:cNvPr id="95" name="Группа 94"/>
          <p:cNvGrpSpPr/>
          <p:nvPr userDrawn="1"/>
        </p:nvGrpSpPr>
        <p:grpSpPr>
          <a:xfrm>
            <a:off x="1885163" y="2085384"/>
            <a:ext cx="3635268" cy="3103246"/>
            <a:chOff x="1704655" y="2118352"/>
            <a:chExt cx="3635268" cy="3103246"/>
          </a:xfrm>
        </p:grpSpPr>
        <p:pic>
          <p:nvPicPr>
            <p:cNvPr id="93" name="Рисунок 9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V="1">
              <a:off x="1704655" y="4306896"/>
              <a:ext cx="3635268" cy="367566"/>
            </a:xfrm>
            <a:prstGeom prst="rect">
              <a:avLst/>
            </a:prstGeom>
          </p:spPr>
        </p:pic>
        <p:pic>
          <p:nvPicPr>
            <p:cNvPr id="92" name="Рисунок 9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V="1">
              <a:off x="1704655" y="3759760"/>
              <a:ext cx="3635268" cy="367566"/>
            </a:xfrm>
            <a:prstGeom prst="rect">
              <a:avLst/>
            </a:prstGeom>
          </p:spPr>
        </p:pic>
        <p:pic>
          <p:nvPicPr>
            <p:cNvPr id="90" name="Рисунок 8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V="1">
              <a:off x="1704655" y="2665488"/>
              <a:ext cx="3635268" cy="367566"/>
            </a:xfrm>
            <a:prstGeom prst="rect">
              <a:avLst/>
            </a:prstGeom>
          </p:spPr>
        </p:pic>
        <p:pic>
          <p:nvPicPr>
            <p:cNvPr id="89" name="Рисунок 8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V="1">
              <a:off x="1704655" y="2118352"/>
              <a:ext cx="3635268" cy="367566"/>
            </a:xfrm>
            <a:prstGeom prst="rect">
              <a:avLst/>
            </a:prstGeom>
          </p:spPr>
        </p:pic>
        <p:pic>
          <p:nvPicPr>
            <p:cNvPr id="91" name="Рисунок 9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V="1">
              <a:off x="1704655" y="3212624"/>
              <a:ext cx="3635268" cy="367566"/>
            </a:xfrm>
            <a:prstGeom prst="rect">
              <a:avLst/>
            </a:prstGeom>
          </p:spPr>
        </p:pic>
        <p:pic>
          <p:nvPicPr>
            <p:cNvPr id="94" name="Рисунок 9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V="1">
              <a:off x="1704655" y="4854032"/>
              <a:ext cx="3635268" cy="367566"/>
            </a:xfrm>
            <a:prstGeom prst="rect">
              <a:avLst/>
            </a:prstGeom>
          </p:spPr>
        </p:pic>
      </p:grpSp>
      <p:grpSp>
        <p:nvGrpSpPr>
          <p:cNvPr id="84" name="Группа 83"/>
          <p:cNvGrpSpPr/>
          <p:nvPr userDrawn="1"/>
        </p:nvGrpSpPr>
        <p:grpSpPr>
          <a:xfrm>
            <a:off x="-1" y="0"/>
            <a:ext cx="12197757" cy="6895555"/>
            <a:chOff x="-1" y="0"/>
            <a:chExt cx="12197757" cy="6895555"/>
          </a:xfrm>
        </p:grpSpPr>
        <p:pic>
          <p:nvPicPr>
            <p:cNvPr id="72" name="Рисунок 7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0"/>
              <a:ext cx="4469369" cy="6857999"/>
            </a:xfrm>
            <a:prstGeom prst="rect">
              <a:avLst/>
            </a:prstGeom>
          </p:spPr>
        </p:pic>
        <p:pic>
          <p:nvPicPr>
            <p:cNvPr id="73" name="Рисунок 7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75810" y="3368926"/>
              <a:ext cx="2910669" cy="2461227"/>
            </a:xfrm>
            <a:prstGeom prst="rect">
              <a:avLst/>
            </a:prstGeom>
          </p:spPr>
        </p:pic>
        <p:pic>
          <p:nvPicPr>
            <p:cNvPr id="74" name="Рисунок 7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617149" y="0"/>
              <a:ext cx="5375126" cy="1195175"/>
            </a:xfrm>
            <a:prstGeom prst="rect">
              <a:avLst/>
            </a:prstGeom>
          </p:spPr>
        </p:pic>
        <p:pic>
          <p:nvPicPr>
            <p:cNvPr id="75" name="Рисунок 74"/>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3440420" y="4810523"/>
              <a:ext cx="2123971" cy="2085032"/>
            </a:xfrm>
            <a:prstGeom prst="rect">
              <a:avLst/>
            </a:prstGeom>
          </p:spPr>
        </p:pic>
        <p:pic>
          <p:nvPicPr>
            <p:cNvPr id="76" name="Рисунок 75"/>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16200000">
              <a:off x="10961969" y="3184211"/>
              <a:ext cx="1873982" cy="597592"/>
            </a:xfrm>
            <a:prstGeom prst="rect">
              <a:avLst/>
            </a:prstGeom>
          </p:spPr>
        </p:pic>
        <p:pic>
          <p:nvPicPr>
            <p:cNvPr id="78" name="Рисунок 77"/>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9976763" y="195263"/>
              <a:ext cx="1249815" cy="1256759"/>
            </a:xfrm>
            <a:prstGeom prst="rect">
              <a:avLst/>
            </a:prstGeom>
          </p:spPr>
        </p:pic>
        <p:pic>
          <p:nvPicPr>
            <p:cNvPr id="79" name="Рисунок 78"/>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540000" y="5534152"/>
              <a:ext cx="1085473" cy="1085473"/>
            </a:xfrm>
            <a:prstGeom prst="rect">
              <a:avLst/>
            </a:prstGeom>
          </p:spPr>
        </p:pic>
        <p:pic>
          <p:nvPicPr>
            <p:cNvPr id="80" name="Рисунок 79"/>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2970063" y="595923"/>
              <a:ext cx="366136" cy="344168"/>
            </a:xfrm>
            <a:prstGeom prst="rect">
              <a:avLst/>
            </a:prstGeom>
          </p:spPr>
        </p:pic>
        <p:pic>
          <p:nvPicPr>
            <p:cNvPr id="81" name="Рисунок 80"/>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rot="14940999">
              <a:off x="11401485" y="1968047"/>
              <a:ext cx="366136" cy="344168"/>
            </a:xfrm>
            <a:prstGeom prst="rect">
              <a:avLst/>
            </a:prstGeom>
          </p:spPr>
        </p:pic>
        <p:pic>
          <p:nvPicPr>
            <p:cNvPr id="82" name="Рисунок 81"/>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rot="2722126">
              <a:off x="5177123" y="6281402"/>
              <a:ext cx="366136" cy="344168"/>
            </a:xfrm>
            <a:prstGeom prst="rect">
              <a:avLst/>
            </a:prstGeom>
          </p:spPr>
        </p:pic>
      </p:grpSp>
      <p:pic>
        <p:nvPicPr>
          <p:cNvPr id="5" name="Рисунок 4"/>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12.08.2026</a:t>
            </a:fld>
            <a:endParaRPr lang="ru-RU"/>
          </a:p>
        </p:txBody>
      </p:sp>
      <p:sp>
        <p:nvSpPr>
          <p:cNvPr id="3" name="Нижний колонтитул 2"/>
          <p:cNvSpPr>
            <a:spLocks noGrp="1"/>
          </p:cNvSpPr>
          <p:nvPr>
            <p:ph type="ftr" sz="quarter" idx="11"/>
          </p:nvPr>
        </p:nvSpPr>
        <p:spPr>
          <a:xfrm>
            <a:off x="4030435" y="6215292"/>
            <a:ext cx="4114800" cy="365125"/>
          </a:xfrm>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86" name="Текст 85"/>
          <p:cNvSpPr>
            <a:spLocks noGrp="1"/>
          </p:cNvSpPr>
          <p:nvPr>
            <p:ph type="body" sz="quarter" idx="13" hasCustomPrompt="1"/>
          </p:nvPr>
        </p:nvSpPr>
        <p:spPr>
          <a:xfrm>
            <a:off x="5997026" y="2050448"/>
            <a:ext cx="4523357" cy="3588056"/>
          </a:xfrm>
        </p:spPr>
        <p:txBody>
          <a:bodyPr/>
          <a:lstStyle>
            <a:lvl1pPr>
              <a:spcBef>
                <a:spcPts val="1300"/>
              </a:spcBef>
              <a:defRPr/>
            </a:lvl1pPr>
          </a:lstStyle>
          <a:p>
            <a:pPr lvl="0"/>
            <a:r>
              <a:rPr lang="en-US" dirty="0" err="1"/>
              <a:t>Lorem</a:t>
            </a:r>
            <a:r>
              <a:rPr lang="en-US" dirty="0"/>
              <a:t> </a:t>
            </a:r>
            <a:r>
              <a:rPr lang="en-US" dirty="0" err="1"/>
              <a:t>ipsum</a:t>
            </a:r>
            <a:r>
              <a:rPr lang="en-US" dirty="0"/>
              <a:t> 01</a:t>
            </a:r>
          </a:p>
          <a:p>
            <a:pPr lvl="0"/>
            <a:r>
              <a:rPr lang="en-US" dirty="0" err="1"/>
              <a:t>Lorem</a:t>
            </a:r>
            <a:r>
              <a:rPr lang="en-US" dirty="0"/>
              <a:t> </a:t>
            </a:r>
            <a:r>
              <a:rPr lang="en-US" dirty="0" err="1"/>
              <a:t>ipsum</a:t>
            </a:r>
            <a:r>
              <a:rPr lang="en-US" dirty="0"/>
              <a:t> 02</a:t>
            </a:r>
          </a:p>
          <a:p>
            <a:pPr lvl="0"/>
            <a:r>
              <a:rPr lang="en-US" dirty="0" err="1"/>
              <a:t>Lorem</a:t>
            </a:r>
            <a:r>
              <a:rPr lang="en-US" dirty="0"/>
              <a:t> </a:t>
            </a:r>
            <a:r>
              <a:rPr lang="en-US" dirty="0" err="1"/>
              <a:t>ipsum</a:t>
            </a:r>
            <a:r>
              <a:rPr lang="en-US" dirty="0"/>
              <a:t> 03</a:t>
            </a:r>
          </a:p>
          <a:p>
            <a:pPr lvl="0"/>
            <a:r>
              <a:rPr lang="en-US" dirty="0" err="1"/>
              <a:t>Lorem</a:t>
            </a:r>
            <a:r>
              <a:rPr lang="en-US" dirty="0"/>
              <a:t> </a:t>
            </a:r>
            <a:r>
              <a:rPr lang="en-US" dirty="0" err="1"/>
              <a:t>ipsum</a:t>
            </a:r>
            <a:r>
              <a:rPr lang="en-US" dirty="0"/>
              <a:t> 04</a:t>
            </a:r>
          </a:p>
          <a:p>
            <a:pPr lvl="0"/>
            <a:r>
              <a:rPr lang="en-US" dirty="0" err="1"/>
              <a:t>Lorem</a:t>
            </a:r>
            <a:r>
              <a:rPr lang="en-US" dirty="0"/>
              <a:t> </a:t>
            </a:r>
            <a:r>
              <a:rPr lang="en-US" dirty="0" err="1"/>
              <a:t>ipsum</a:t>
            </a:r>
            <a:r>
              <a:rPr lang="en-US" dirty="0"/>
              <a:t> 05</a:t>
            </a:r>
          </a:p>
          <a:p>
            <a:pPr lvl="0"/>
            <a:r>
              <a:rPr lang="en-US" dirty="0" err="1"/>
              <a:t>Lorem</a:t>
            </a:r>
            <a:r>
              <a:rPr lang="en-US" dirty="0"/>
              <a:t> </a:t>
            </a:r>
            <a:r>
              <a:rPr lang="en-US" dirty="0" err="1"/>
              <a:t>ipsum</a:t>
            </a:r>
            <a:r>
              <a:rPr lang="en-US" dirty="0"/>
              <a:t> 06</a:t>
            </a:r>
            <a:endParaRPr lang="ru-RU" dirty="0"/>
          </a:p>
        </p:txBody>
      </p:sp>
      <p:pic>
        <p:nvPicPr>
          <p:cNvPr id="87" name="Рисунок 86"/>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5564391" y="5303630"/>
            <a:ext cx="4320958" cy="334874"/>
          </a:xfrm>
          <a:prstGeom prst="rect">
            <a:avLst/>
          </a:prstGeom>
        </p:spPr>
      </p:pic>
      <p:pic>
        <p:nvPicPr>
          <p:cNvPr id="88" name="Рисунок 87"/>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575810" y="1331912"/>
            <a:ext cx="3055617" cy="4707143"/>
          </a:xfrm>
          <a:prstGeom prst="rect">
            <a:avLst/>
          </a:prstGeom>
        </p:spPr>
      </p:pic>
    </p:spTree>
    <p:extLst>
      <p:ext uri="{BB962C8B-B14F-4D97-AF65-F5344CB8AC3E}">
        <p14:creationId xmlns:p14="http://schemas.microsoft.com/office/powerpoint/2010/main" val="2369241549"/>
      </p:ext>
    </p:extLst>
  </p:cSld>
  <p:clrMapOvr>
    <a:masterClrMapping/>
  </p:clrMapOvr>
</p:sldLayout>
</file>

<file path=ppt/slideLayouts/slideLayout264.xml><?xml version="1.0" encoding="utf-8"?>
<p:sldLayout xmlns:a="http://schemas.openxmlformats.org/drawingml/2006/main" xmlns:r="http://schemas.openxmlformats.org/officeDocument/2006/relationships" xmlns:p="http://schemas.openxmlformats.org/presentationml/2006/main" showMasterSp="0" preserve="1" userDrawn="1">
  <p:cSld name="Agenda-02">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5372100" cy="4637913"/>
          </a:xfrm>
          <a:prstGeom prst="rect">
            <a:avLst/>
          </a:prstGeom>
        </p:spPr>
      </p:pic>
      <p:pic>
        <p:nvPicPr>
          <p:cNvPr id="8" name="Рисунок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flipH="1">
            <a:off x="8906342" y="0"/>
            <a:ext cx="3285658" cy="6858000"/>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540093" y="380373"/>
            <a:ext cx="1651907" cy="2465471"/>
          </a:xfrm>
          <a:prstGeom prst="rect">
            <a:avLst/>
          </a:prstGeom>
        </p:spPr>
      </p:pic>
      <p:pic>
        <p:nvPicPr>
          <p:cNvPr id="5" name="Рисунок 4"/>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12.08.2026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177153" y="4899807"/>
            <a:ext cx="1051707" cy="1149165"/>
          </a:xfrm>
          <a:prstGeom prst="rect">
            <a:avLst/>
          </a:prstGeom>
        </p:spPr>
      </p:pic>
      <p:pic>
        <p:nvPicPr>
          <p:cNvPr id="10" name="Рисунок 9"/>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9702775">
            <a:off x="136669" y="4532181"/>
            <a:ext cx="1192905" cy="1149165"/>
          </a:xfrm>
          <a:prstGeom prst="rect">
            <a:avLst/>
          </a:prstGeom>
        </p:spPr>
      </p:pic>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13" name="Текст 12"/>
          <p:cNvSpPr>
            <a:spLocks noGrp="1"/>
          </p:cNvSpPr>
          <p:nvPr>
            <p:ph type="body" sz="quarter" idx="13" hasCustomPrompt="1"/>
          </p:nvPr>
        </p:nvSpPr>
        <p:spPr>
          <a:xfrm>
            <a:off x="3115581" y="1487785"/>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7" name="Текст 12"/>
          <p:cNvSpPr>
            <a:spLocks noGrp="1"/>
          </p:cNvSpPr>
          <p:nvPr>
            <p:ph type="body" sz="quarter" idx="14" hasCustomPrompt="1"/>
          </p:nvPr>
        </p:nvSpPr>
        <p:spPr>
          <a:xfrm>
            <a:off x="3115581" y="2668484"/>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5" name="Рисунок 14"/>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19528191" flipV="1">
            <a:off x="882163" y="922316"/>
            <a:ext cx="306371" cy="287989"/>
          </a:xfrm>
          <a:prstGeom prst="rect">
            <a:avLst/>
          </a:prstGeom>
        </p:spPr>
      </p:pic>
      <p:pic>
        <p:nvPicPr>
          <p:cNvPr id="43" name="Рисунок 42"/>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4177586" flipV="1">
            <a:off x="11599571" y="3414717"/>
            <a:ext cx="306371" cy="287989"/>
          </a:xfrm>
          <a:prstGeom prst="rect">
            <a:avLst/>
          </a:prstGeom>
        </p:spPr>
      </p:pic>
      <p:pic>
        <p:nvPicPr>
          <p:cNvPr id="44" name="Рисунок 43"/>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13858411" flipV="1">
            <a:off x="241060" y="6265971"/>
            <a:ext cx="306371" cy="287989"/>
          </a:xfrm>
          <a:prstGeom prst="rect">
            <a:avLst/>
          </a:prstGeom>
        </p:spPr>
      </p:pic>
      <p:pic>
        <p:nvPicPr>
          <p:cNvPr id="16" name="Рисунок 15"/>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2710770" y="5414580"/>
            <a:ext cx="6667500" cy="333375"/>
          </a:xfrm>
          <a:prstGeom prst="rect">
            <a:avLst/>
          </a:prstGeom>
        </p:spPr>
      </p:pic>
      <p:sp>
        <p:nvSpPr>
          <p:cNvPr id="24" name="Текст 12"/>
          <p:cNvSpPr>
            <a:spLocks noGrp="1"/>
          </p:cNvSpPr>
          <p:nvPr>
            <p:ph type="body" sz="quarter" idx="16" hasCustomPrompt="1"/>
          </p:nvPr>
        </p:nvSpPr>
        <p:spPr>
          <a:xfrm>
            <a:off x="3115581" y="3806741"/>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Tree>
    <p:extLst>
      <p:ext uri="{BB962C8B-B14F-4D97-AF65-F5344CB8AC3E}">
        <p14:creationId xmlns:p14="http://schemas.microsoft.com/office/powerpoint/2010/main" val="1250427054"/>
      </p:ext>
    </p:extLst>
  </p:cSld>
  <p:clrMapOvr>
    <a:masterClrMapping/>
  </p:clrMapOvr>
</p:sldLayout>
</file>

<file path=ppt/slideLayouts/slideLayout265.xml><?xml version="1.0" encoding="utf-8"?>
<p:sldLayout xmlns:a="http://schemas.openxmlformats.org/drawingml/2006/main" xmlns:r="http://schemas.openxmlformats.org/officeDocument/2006/relationships" xmlns:p="http://schemas.openxmlformats.org/presentationml/2006/main" showMasterSp="0" preserve="1" userDrawn="1">
  <p:cSld name="Agenda-03">
    <p:spTree>
      <p:nvGrpSpPr>
        <p:cNvPr id="1" name=""/>
        <p:cNvGrpSpPr/>
        <p:nvPr/>
      </p:nvGrpSpPr>
      <p:grpSpPr>
        <a:xfrm>
          <a:off x="0" y="0"/>
          <a:ext cx="0" cy="0"/>
          <a:chOff x="0" y="0"/>
          <a:chExt cx="0" cy="0"/>
        </a:xfrm>
      </p:grpSpPr>
      <p:pic>
        <p:nvPicPr>
          <p:cNvPr id="20" name="Рисунок 1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4823237" cy="6858000"/>
          </a:xfrm>
          <a:prstGeom prst="rect">
            <a:avLst/>
          </a:prstGeom>
        </p:spPr>
      </p:pic>
      <p:pic>
        <p:nvPicPr>
          <p:cNvPr id="19" name="Рисунок 1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706523" y="0"/>
            <a:ext cx="9485477" cy="6858000"/>
          </a:xfrm>
          <a:prstGeom prst="rect">
            <a:avLst/>
          </a:prstGeom>
        </p:spPr>
      </p:pic>
      <p:pic>
        <p:nvPicPr>
          <p:cNvPr id="5" name="Рисунок 4"/>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12.08.2026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2" name="Рисунок 11"/>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H="1">
            <a:off x="9857101" y="465898"/>
            <a:ext cx="2334899" cy="6129110"/>
          </a:xfrm>
          <a:prstGeom prst="rect">
            <a:avLst/>
          </a:prstGeom>
        </p:spPr>
      </p:pic>
      <p:pic>
        <p:nvPicPr>
          <p:cNvPr id="18" name="Рисунок 17"/>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3581443" y="5294767"/>
            <a:ext cx="4762500" cy="247650"/>
          </a:xfrm>
          <a:prstGeom prst="rect">
            <a:avLst/>
          </a:prstGeom>
        </p:spPr>
      </p:pic>
      <p:pic>
        <p:nvPicPr>
          <p:cNvPr id="23" name="Рисунок 2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957874">
            <a:off x="279457" y="3966116"/>
            <a:ext cx="1349829" cy="1325082"/>
          </a:xfrm>
          <a:prstGeom prst="rect">
            <a:avLst/>
          </a:prstGeom>
        </p:spPr>
      </p:pic>
      <p:pic>
        <p:nvPicPr>
          <p:cNvPr id="25" name="Рисунок 24"/>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1353" y="4207326"/>
            <a:ext cx="2712120" cy="274225"/>
          </a:xfrm>
          <a:prstGeom prst="rect">
            <a:avLst/>
          </a:prstGeom>
        </p:spPr>
      </p:pic>
      <p:pic>
        <p:nvPicPr>
          <p:cNvPr id="34" name="Рисунок 33"/>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1353" y="3043135"/>
            <a:ext cx="2712120" cy="274225"/>
          </a:xfrm>
          <a:prstGeom prst="rect">
            <a:avLst/>
          </a:prstGeom>
        </p:spPr>
      </p:pic>
      <p:pic>
        <p:nvPicPr>
          <p:cNvPr id="35" name="Рисунок 34"/>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1353" y="1910049"/>
            <a:ext cx="2712120" cy="274225"/>
          </a:xfrm>
          <a:prstGeom prst="rect">
            <a:avLst/>
          </a:prstGeom>
        </p:spPr>
      </p:pic>
      <p:pic>
        <p:nvPicPr>
          <p:cNvPr id="22" name="Рисунок 21"/>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462912" y="219650"/>
            <a:ext cx="1780699" cy="3504747"/>
          </a:xfrm>
          <a:prstGeom prst="rect">
            <a:avLst/>
          </a:prstGeom>
        </p:spPr>
      </p:pic>
    </p:spTree>
    <p:extLst>
      <p:ext uri="{BB962C8B-B14F-4D97-AF65-F5344CB8AC3E}">
        <p14:creationId xmlns:p14="http://schemas.microsoft.com/office/powerpoint/2010/main" val="2298425273"/>
      </p:ext>
    </p:extLst>
  </p:cSld>
  <p:clrMapOvr>
    <a:masterClrMapping/>
  </p:clrMapOvr>
</p:sldLayout>
</file>

<file path=ppt/slideLayouts/slideLayout266.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860134" y="0"/>
            <a:ext cx="4331866" cy="3403609"/>
          </a:xfrm>
          <a:prstGeom prst="rect">
            <a:avLst/>
          </a:prstGeom>
        </p:spPr>
      </p:pic>
      <p:pic>
        <p:nvPicPr>
          <p:cNvPr id="11" name="Рисунок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18811630">
            <a:off x="348697" y="4677002"/>
            <a:ext cx="1319315" cy="2383971"/>
          </a:xfrm>
          <a:prstGeom prst="rect">
            <a:avLst/>
          </a:prstGeom>
        </p:spPr>
      </p:pic>
      <p:pic>
        <p:nvPicPr>
          <p:cNvPr id="9" name="Рисунок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H="1">
            <a:off x="7374519" y="0"/>
            <a:ext cx="4823237" cy="6858000"/>
          </a:xfrm>
          <a:prstGeom prst="rect">
            <a:avLst/>
          </a:prstGeom>
        </p:spPr>
      </p:pic>
      <p:pic>
        <p:nvPicPr>
          <p:cNvPr id="8" name="Рисунок 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457200"/>
            <a:ext cx="3932237" cy="1600200"/>
          </a:xfrm>
        </p:spPr>
        <p:txBody>
          <a:bodyPr anchor="b"/>
          <a:lstStyle>
            <a:lvl1pPr algn="ctr">
              <a:defRPr sz="3200"/>
            </a:lvl1pPr>
          </a:lstStyle>
          <a:p>
            <a:r>
              <a:rPr lang="en-US" dirty="0" err="1"/>
              <a:t>Lorem</a:t>
            </a:r>
            <a:r>
              <a:rPr lang="en-US" dirty="0"/>
              <a:t> </a:t>
            </a:r>
            <a:r>
              <a:rPr lang="en-US" dirty="0" err="1"/>
              <a:t>ipsum</a:t>
            </a:r>
            <a:r>
              <a:rPr lang="en-US" dirty="0"/>
              <a:t> dolor </a:t>
            </a:r>
            <a:endParaRPr lang="ru-RU" dirty="0"/>
          </a:p>
        </p:txBody>
      </p:sp>
      <p:sp>
        <p:nvSpPr>
          <p:cNvPr id="3" name="Объект 2"/>
          <p:cNvSpPr>
            <a:spLocks noGrp="1"/>
          </p:cNvSpPr>
          <p:nvPr>
            <p:ph idx="1" hasCustomPrompt="1"/>
          </p:nvPr>
        </p:nvSpPr>
        <p:spPr>
          <a:xfrm>
            <a:off x="5603456" y="457201"/>
            <a:ext cx="4846830" cy="54038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endParaRPr lang="ru-RU" dirty="0"/>
          </a:p>
        </p:txBody>
      </p:sp>
      <p:sp>
        <p:nvSpPr>
          <p:cNvPr id="4" name="Текст 3"/>
          <p:cNvSpPr>
            <a:spLocks noGrp="1"/>
          </p:cNvSpPr>
          <p:nvPr>
            <p:ph type="body" sz="half" idx="2" hasCustomPrompt="1"/>
          </p:nvPr>
        </p:nvSpPr>
        <p:spPr>
          <a:xfrm>
            <a:off x="839788" y="2465614"/>
            <a:ext cx="3932237" cy="3403374"/>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r>
              <a:rPr lang="en-US" dirty="0"/>
              <a:t> dolor </a:t>
            </a:r>
            <a:endParaRPr lang="ru-RU" dirty="0"/>
          </a:p>
        </p:txBody>
      </p:sp>
      <p:sp>
        <p:nvSpPr>
          <p:cNvPr id="5" name="Дата 4"/>
          <p:cNvSpPr>
            <a:spLocks noGrp="1"/>
          </p:cNvSpPr>
          <p:nvPr>
            <p:ph type="dt" sz="half" idx="10"/>
          </p:nvPr>
        </p:nvSpPr>
        <p:spPr/>
        <p:txBody>
          <a:bodyPr/>
          <a:lstStyle/>
          <a:p>
            <a:fld id="{0677DD9B-16CA-464A-A3D4-4D175F1ACCD1}" type="datetimeFigureOut">
              <a:rPr lang="ru-RU" smtClean="0"/>
              <a:t>12.08.2026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15" name="Рисунок 14"/>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1281717" y="4479876"/>
            <a:ext cx="635636" cy="635636"/>
          </a:xfrm>
          <a:prstGeom prst="rect">
            <a:avLst/>
          </a:prstGeom>
        </p:spPr>
      </p:pic>
      <p:pic>
        <p:nvPicPr>
          <p:cNvPr id="16" name="Рисунок 15"/>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202563" y="5764520"/>
            <a:ext cx="635636" cy="635636"/>
          </a:xfrm>
          <a:prstGeom prst="rect">
            <a:avLst/>
          </a:prstGeom>
        </p:spPr>
      </p:pic>
      <p:pic>
        <p:nvPicPr>
          <p:cNvPr id="19" name="Рисунок 18"/>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0264318" y="-170806"/>
            <a:ext cx="1888671" cy="1854045"/>
          </a:xfrm>
          <a:prstGeom prst="rect">
            <a:avLst/>
          </a:prstGeom>
        </p:spPr>
      </p:pic>
      <p:pic>
        <p:nvPicPr>
          <p:cNvPr id="12" name="Рисунок 11"/>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822176" y="1194615"/>
            <a:ext cx="1223697" cy="2408464"/>
          </a:xfrm>
          <a:prstGeom prst="rect">
            <a:avLst/>
          </a:prstGeom>
        </p:spPr>
      </p:pic>
      <p:pic>
        <p:nvPicPr>
          <p:cNvPr id="17" name="Рисунок 16"/>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382105" y="59472"/>
            <a:ext cx="516691" cy="516691"/>
          </a:xfrm>
          <a:prstGeom prst="rect">
            <a:avLst/>
          </a:prstGeom>
        </p:spPr>
      </p:pic>
    </p:spTree>
    <p:extLst>
      <p:ext uri="{BB962C8B-B14F-4D97-AF65-F5344CB8AC3E}">
        <p14:creationId xmlns:p14="http://schemas.microsoft.com/office/powerpoint/2010/main" val="506806250"/>
      </p:ext>
    </p:extLst>
  </p:cSld>
  <p:clrMapOvr>
    <a:masterClrMapping/>
  </p:clrMapOvr>
</p:sldLayout>
</file>

<file path=ppt/slideLayouts/slideLayout267.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a:extLst>
              <a:ext uri="{28A0092B-C50C-407E-A947-70E740481C1C}">
                <a14:useLocalDpi xmlns:a14="http://schemas.microsoft.com/office/drawing/2010/main" val="0"/>
              </a:ext>
            </a:extLst>
          </a:blip>
          <a:srcRect r="66019"/>
          <a:stretch/>
        </p:blipFill>
        <p:spPr>
          <a:xfrm rot="5400000">
            <a:off x="7502418" y="2784167"/>
            <a:ext cx="1289666" cy="6858000"/>
          </a:xfrm>
          <a:prstGeom prst="rect">
            <a:avLst/>
          </a:prstGeom>
        </p:spPr>
      </p:pic>
      <p:pic>
        <p:nvPicPr>
          <p:cNvPr id="9" name="Рисунок 8"/>
          <p:cNvPicPr>
            <a:picLocks noChangeAspect="1"/>
          </p:cNvPicPr>
          <p:nvPr userDrawn="1"/>
        </p:nvPicPr>
        <p:blipFill rotWithShape="1">
          <a:blip r:embed="rId3">
            <a:extLst>
              <a:ext uri="{28A0092B-C50C-407E-A947-70E740481C1C}">
                <a14:useLocalDpi xmlns:a14="http://schemas.microsoft.com/office/drawing/2010/main" val="0"/>
              </a:ext>
            </a:extLst>
          </a:blip>
          <a:srcRect l="41620"/>
          <a:stretch/>
        </p:blipFill>
        <p:spPr>
          <a:xfrm rot="5400000">
            <a:off x="3773754" y="-3773754"/>
            <a:ext cx="4634946" cy="12182454"/>
          </a:xfrm>
          <a:prstGeom prst="rect">
            <a:avLst/>
          </a:prstGeom>
        </p:spPr>
      </p:pic>
      <p:pic>
        <p:nvPicPr>
          <p:cNvPr id="38" name="Рисунок 3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H="1">
            <a:off x="9337876" y="155276"/>
            <a:ext cx="3172531" cy="5437413"/>
          </a:xfrm>
          <a:prstGeom prst="rect">
            <a:avLst/>
          </a:prstGeom>
        </p:spPr>
      </p:pic>
      <p:pic>
        <p:nvPicPr>
          <p:cNvPr id="8" name="Рисунок 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457200"/>
            <a:ext cx="12192000" cy="1221971"/>
          </a:xfrm>
        </p:spPr>
        <p:txBody>
          <a:bodyPr anchor="b"/>
          <a:lstStyle>
            <a:lvl1pPr algn="ctr">
              <a:defRPr sz="3200"/>
            </a:lvl1pPr>
          </a:lstStyle>
          <a:p>
            <a:r>
              <a:rPr lang="en-US" dirty="0" err="1"/>
              <a:t>Lorem</a:t>
            </a:r>
            <a:r>
              <a:rPr lang="en-US" dirty="0"/>
              <a:t> </a:t>
            </a:r>
            <a:r>
              <a:rPr lang="en-US" dirty="0" err="1"/>
              <a:t>ipsum</a:t>
            </a:r>
            <a:endParaRPr lang="ru-RU" dirty="0"/>
          </a:p>
        </p:txBody>
      </p:sp>
      <p:sp>
        <p:nvSpPr>
          <p:cNvPr id="3" name="Рисунок 2"/>
          <p:cNvSpPr>
            <a:spLocks noGrp="1"/>
          </p:cNvSpPr>
          <p:nvPr>
            <p:ph type="pic" idx="1"/>
          </p:nvPr>
        </p:nvSpPr>
        <p:spPr>
          <a:xfrm>
            <a:off x="5183188" y="2573951"/>
            <a:ext cx="4436750" cy="32870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dirty="0"/>
              <a:t>Вставка рисунка</a:t>
            </a:r>
          </a:p>
        </p:txBody>
      </p:sp>
      <p:sp>
        <p:nvSpPr>
          <p:cNvPr id="4" name="Текст 3"/>
          <p:cNvSpPr>
            <a:spLocks noGrp="1"/>
          </p:cNvSpPr>
          <p:nvPr>
            <p:ph type="body" sz="half" idx="2" hasCustomPrompt="1"/>
          </p:nvPr>
        </p:nvSpPr>
        <p:spPr>
          <a:xfrm>
            <a:off x="839788" y="2573952"/>
            <a:ext cx="3932237" cy="329503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endParaRPr lang="ru-RU" dirty="0"/>
          </a:p>
        </p:txBody>
      </p:sp>
      <p:sp>
        <p:nvSpPr>
          <p:cNvPr id="5" name="Дата 4"/>
          <p:cNvSpPr>
            <a:spLocks noGrp="1"/>
          </p:cNvSpPr>
          <p:nvPr>
            <p:ph type="dt" sz="half" idx="10"/>
          </p:nvPr>
        </p:nvSpPr>
        <p:spPr/>
        <p:txBody>
          <a:bodyPr/>
          <a:lstStyle/>
          <a:p>
            <a:fld id="{0677DD9B-16CA-464A-A3D4-4D175F1ACCD1}" type="datetimeFigureOut">
              <a:rPr lang="ru-RU" smtClean="0"/>
              <a:t>12.08.2026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41" name="Рисунок 40"/>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608666" y="4771471"/>
            <a:ext cx="4256116" cy="1642435"/>
          </a:xfrm>
          <a:prstGeom prst="rect">
            <a:avLst/>
          </a:prstGeom>
        </p:spPr>
      </p:pic>
      <p:pic>
        <p:nvPicPr>
          <p:cNvPr id="43" name="Рисунок 4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4661893" y="1772797"/>
            <a:ext cx="2770040" cy="214678"/>
          </a:xfrm>
          <a:prstGeom prst="rect">
            <a:avLst/>
          </a:prstGeom>
        </p:spPr>
      </p:pic>
    </p:spTree>
    <p:extLst>
      <p:ext uri="{BB962C8B-B14F-4D97-AF65-F5344CB8AC3E}">
        <p14:creationId xmlns:p14="http://schemas.microsoft.com/office/powerpoint/2010/main" val="1056122323"/>
      </p:ext>
    </p:extLst>
  </p:cSld>
  <p:clrMapOvr>
    <a:masterClrMapping/>
  </p:clrMapOvr>
</p:sldLayout>
</file>

<file path=ppt/slideLayouts/slideLayout268.xml><?xml version="1.0" encoding="utf-8"?>
<p:sldLayout xmlns:a="http://schemas.openxmlformats.org/drawingml/2006/main" xmlns:r="http://schemas.openxmlformats.org/officeDocument/2006/relationships" xmlns:p="http://schemas.openxmlformats.org/presentationml/2006/main" showMasterSp="0" preserve="1" userDrawn="1">
  <p:cSld name="3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a:extLst>
              <a:ext uri="{28A0092B-C50C-407E-A947-70E740481C1C}">
                <a14:useLocalDpi xmlns:a14="http://schemas.microsoft.com/office/drawing/2010/main" val="0"/>
              </a:ext>
            </a:extLst>
          </a:blip>
          <a:srcRect t="1314" b="72870"/>
          <a:stretch/>
        </p:blipFill>
        <p:spPr>
          <a:xfrm rot="16200000">
            <a:off x="9409138" y="3586196"/>
            <a:ext cx="3795290" cy="1770435"/>
          </a:xfrm>
          <a:prstGeom prst="rect">
            <a:avLst/>
          </a:prstGeom>
        </p:spPr>
      </p:pic>
      <p:pic>
        <p:nvPicPr>
          <p:cNvPr id="14" name="Рисунок 1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137802" y="1766204"/>
            <a:ext cx="2054198" cy="2016538"/>
          </a:xfrm>
          <a:prstGeom prst="rect">
            <a:avLst/>
          </a:prstGeom>
        </p:spPr>
      </p:pic>
      <p:pic>
        <p:nvPicPr>
          <p:cNvPr id="12" name="Рисунок 1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rot="10800000" flipH="1">
            <a:off x="0" y="0"/>
            <a:ext cx="3285658" cy="6858000"/>
          </a:xfrm>
          <a:prstGeom prst="rect">
            <a:avLst/>
          </a:prstGeom>
        </p:spPr>
      </p:pic>
      <p:pic>
        <p:nvPicPr>
          <p:cNvPr id="7" name="Рисунок 6"/>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5" name="Рисунок 14"/>
          <p:cNvPicPr>
            <a:picLocks noChangeAspect="1"/>
          </p:cNvPicPr>
          <p:nvPr userDrawn="1"/>
        </p:nvPicPr>
        <p:blipFill rotWithShape="1">
          <a:blip r:embed="rId6" cstate="print">
            <a:extLst>
              <a:ext uri="{28A0092B-C50C-407E-A947-70E740481C1C}">
                <a14:useLocalDpi xmlns:a14="http://schemas.microsoft.com/office/drawing/2010/main" val="0"/>
              </a:ext>
            </a:extLst>
          </a:blip>
          <a:srcRect r="27583"/>
          <a:stretch/>
        </p:blipFill>
        <p:spPr>
          <a:xfrm flipH="1">
            <a:off x="-5756" y="2912265"/>
            <a:ext cx="862469" cy="2344069"/>
          </a:xfrm>
          <a:prstGeom prst="rect">
            <a:avLst/>
          </a:prstGeom>
        </p:spPr>
      </p:pic>
      <p:pic>
        <p:nvPicPr>
          <p:cNvPr id="17" name="Рисунок 16"/>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20654402">
            <a:off x="11136657" y="3421105"/>
            <a:ext cx="1205815" cy="1317554"/>
          </a:xfrm>
          <a:prstGeom prst="rect">
            <a:avLst/>
          </a:prstGeom>
        </p:spPr>
      </p:pic>
    </p:spTree>
    <p:extLst>
      <p:ext uri="{BB962C8B-B14F-4D97-AF65-F5344CB8AC3E}">
        <p14:creationId xmlns:p14="http://schemas.microsoft.com/office/powerpoint/2010/main" val="2503543374"/>
      </p:ext>
    </p:extLst>
  </p:cSld>
  <p:clrMapOvr>
    <a:masterClrMapping/>
  </p:clrMapOvr>
</p:sldLayout>
</file>

<file path=ppt/slideLayouts/slideLayout269.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grpSp>
        <p:nvGrpSpPr>
          <p:cNvPr id="10" name="Группа 9"/>
          <p:cNvGrpSpPr/>
          <p:nvPr userDrawn="1"/>
        </p:nvGrpSpPr>
        <p:grpSpPr>
          <a:xfrm>
            <a:off x="0" y="0"/>
            <a:ext cx="12190413" cy="6858000"/>
            <a:chOff x="0" y="0"/>
            <a:chExt cx="12190413" cy="6858000"/>
          </a:xfrm>
        </p:grpSpPr>
        <p:pic>
          <p:nvPicPr>
            <p:cNvPr id="8" name="Рисунок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4106230" cy="2773986"/>
            </a:xfrm>
            <a:prstGeom prst="rect">
              <a:avLst/>
            </a:prstGeom>
          </p:spPr>
        </p:pic>
        <p:pic>
          <p:nvPicPr>
            <p:cNvPr id="9" name="Рисунок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43791" y="1283487"/>
              <a:ext cx="8746622" cy="5574513"/>
            </a:xfrm>
            <a:prstGeom prst="rect">
              <a:avLst/>
            </a:prstGeom>
          </p:spPr>
        </p:pic>
      </p:grpSp>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1517" y="6048972"/>
            <a:ext cx="968896" cy="809028"/>
          </a:xfrm>
          <a:prstGeom prst="rect">
            <a:avLst/>
          </a:prstGeom>
        </p:spPr>
      </p:pic>
      <p:sp>
        <p:nvSpPr>
          <p:cNvPr id="2" name="Заголовок 1"/>
          <p:cNvSpPr>
            <a:spLocks noGrp="1"/>
          </p:cNvSpPr>
          <p:nvPr>
            <p:ph type="title" hasCustomPrompt="1"/>
          </p:nvPr>
        </p:nvSpPr>
        <p:spPr>
          <a:xfrm>
            <a:off x="0" y="0"/>
            <a:ext cx="12192000" cy="2334986"/>
          </a:xfrm>
        </p:spPr>
        <p:txBody>
          <a:bodyPr/>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2775857" y="2883291"/>
            <a:ext cx="6330043" cy="2578127"/>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5595257" y="1642738"/>
            <a:ext cx="345621" cy="345621"/>
          </a:xfrm>
          <a:prstGeom prst="rect">
            <a:avLst/>
          </a:prstGeom>
        </p:spPr>
      </p:pic>
      <p:pic>
        <p:nvPicPr>
          <p:cNvPr id="12" name="Рисунок 1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rot="1917337">
            <a:off x="360934" y="1371794"/>
            <a:ext cx="768501" cy="1518557"/>
          </a:xfrm>
          <a:prstGeom prst="rect">
            <a:avLst/>
          </a:prstGeom>
        </p:spPr>
      </p:pic>
    </p:spTree>
    <p:extLst>
      <p:ext uri="{BB962C8B-B14F-4D97-AF65-F5344CB8AC3E}">
        <p14:creationId xmlns:p14="http://schemas.microsoft.com/office/powerpoint/2010/main" val="120106949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15_Заголовок раздела">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96244" y="0"/>
            <a:ext cx="10058400" cy="6283853"/>
          </a:xfrm>
          <a:prstGeom prst="rect">
            <a:avLst/>
          </a:prstGeom>
        </p:spPr>
      </p:pic>
      <p:pic>
        <p:nvPicPr>
          <p:cNvPr id="7" name="Рисунок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H="1">
            <a:off x="11302844" y="0"/>
            <a:ext cx="889156" cy="738000"/>
          </a:xfrm>
          <a:prstGeom prst="rect">
            <a:avLst/>
          </a:prstGeom>
        </p:spPr>
      </p:pic>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2" name="Рисунок 1"/>
          <p:cNvPicPr>
            <a:picLocks noChangeAspect="1"/>
          </p:cNvPicPr>
          <p:nvPr userDrawn="1"/>
        </p:nvPicPr>
        <p:blipFill rotWithShape="1">
          <a:blip r:embed="rId5" cstate="print">
            <a:extLst>
              <a:ext uri="{28A0092B-C50C-407E-A947-70E740481C1C}">
                <a14:useLocalDpi xmlns:a14="http://schemas.microsoft.com/office/drawing/2010/main" val="0"/>
              </a:ext>
            </a:extLst>
          </a:blip>
          <a:srcRect r="31496"/>
          <a:stretch/>
        </p:blipFill>
        <p:spPr>
          <a:xfrm>
            <a:off x="9705974" y="1619020"/>
            <a:ext cx="2486025" cy="3629025"/>
          </a:xfrm>
          <a:prstGeom prst="rect">
            <a:avLst/>
          </a:prstGeom>
        </p:spPr>
      </p:pic>
      <p:pic>
        <p:nvPicPr>
          <p:cNvPr id="18" name="Рисунок 17"/>
          <p:cNvPicPr>
            <a:picLocks noChangeAspect="1"/>
          </p:cNvPicPr>
          <p:nvPr userDrawn="1"/>
        </p:nvPicPr>
        <p:blipFill rotWithShape="1">
          <a:blip r:embed="rId5" cstate="print">
            <a:extLst>
              <a:ext uri="{28A0092B-C50C-407E-A947-70E740481C1C}">
                <a14:useLocalDpi xmlns:a14="http://schemas.microsoft.com/office/drawing/2010/main" val="0"/>
              </a:ext>
            </a:extLst>
          </a:blip>
          <a:srcRect r="31496"/>
          <a:stretch/>
        </p:blipFill>
        <p:spPr>
          <a:xfrm flipH="1">
            <a:off x="0" y="1619020"/>
            <a:ext cx="2486025" cy="3629025"/>
          </a:xfrm>
          <a:prstGeom prst="rect">
            <a:avLst/>
          </a:prstGeom>
        </p:spPr>
      </p:pic>
      <p:pic>
        <p:nvPicPr>
          <p:cNvPr id="3" name="Рисунок 2"/>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9779344" y="1231842"/>
            <a:ext cx="621956" cy="621956"/>
          </a:xfrm>
          <a:prstGeom prst="rect">
            <a:avLst/>
          </a:prstGeom>
        </p:spPr>
      </p:pic>
      <p:pic>
        <p:nvPicPr>
          <p:cNvPr id="21" name="Рисунок 20"/>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890961" y="4991031"/>
            <a:ext cx="801650" cy="801650"/>
          </a:xfrm>
          <a:prstGeom prst="rect">
            <a:avLst/>
          </a:prstGeom>
        </p:spPr>
      </p:pic>
    </p:spTree>
    <p:extLst>
      <p:ext uri="{BB962C8B-B14F-4D97-AF65-F5344CB8AC3E}">
        <p14:creationId xmlns:p14="http://schemas.microsoft.com/office/powerpoint/2010/main" val="936214746"/>
      </p:ext>
    </p:extLst>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757" y="3175794"/>
            <a:ext cx="1760174" cy="3673929"/>
          </a:xfrm>
          <a:prstGeom prst="rect">
            <a:avLst/>
          </a:prstGeom>
        </p:spPr>
      </p:pic>
      <p:pic>
        <p:nvPicPr>
          <p:cNvPr id="9" name="Рисунок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16200000">
            <a:off x="-1777752" y="1771996"/>
            <a:ext cx="5649296" cy="2105304"/>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Вертикальный заголовок 1"/>
          <p:cNvSpPr>
            <a:spLocks noGrp="1"/>
          </p:cNvSpPr>
          <p:nvPr>
            <p:ph type="title" orient="vert" hasCustomPrompt="1"/>
          </p:nvPr>
        </p:nvSpPr>
        <p:spPr>
          <a:xfrm>
            <a:off x="8724900" y="365125"/>
            <a:ext cx="2628900" cy="5811838"/>
          </a:xfrm>
        </p:spPr>
        <p:txBody>
          <a:bodyPr vert="eaVert"/>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838200" y="365125"/>
            <a:ext cx="7734300" cy="5811838"/>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8" name="Рисунок 7"/>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rot="5400000">
            <a:off x="7476037" y="3136061"/>
            <a:ext cx="3483429" cy="269966"/>
          </a:xfrm>
          <a:prstGeom prst="rect">
            <a:avLst/>
          </a:prstGeom>
        </p:spPr>
      </p:pic>
      <p:pic>
        <p:nvPicPr>
          <p:cNvPr id="12" name="Рисунок 1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rot="3600000">
            <a:off x="1178613" y="4615007"/>
            <a:ext cx="1319104" cy="2596243"/>
          </a:xfrm>
          <a:prstGeom prst="rect">
            <a:avLst/>
          </a:prstGeom>
        </p:spPr>
      </p:pic>
      <p:pic>
        <p:nvPicPr>
          <p:cNvPr id="13" name="Рисунок 1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60726" y="-1"/>
            <a:ext cx="2215243" cy="2174630"/>
          </a:xfrm>
          <a:prstGeom prst="rect">
            <a:avLst/>
          </a:prstGeom>
        </p:spPr>
      </p:pic>
      <p:pic>
        <p:nvPicPr>
          <p:cNvPr id="15" name="Рисунок 14"/>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803342" y="617713"/>
            <a:ext cx="1270934" cy="1273629"/>
          </a:xfrm>
          <a:prstGeom prst="rect">
            <a:avLst/>
          </a:prstGeom>
        </p:spPr>
      </p:pic>
      <p:pic>
        <p:nvPicPr>
          <p:cNvPr id="16" name="Рисунок 15"/>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rot="5400000">
            <a:off x="9438160" y="2580013"/>
            <a:ext cx="3581400" cy="1382062"/>
          </a:xfrm>
          <a:prstGeom prst="rect">
            <a:avLst/>
          </a:prstGeom>
        </p:spPr>
      </p:pic>
    </p:spTree>
    <p:extLst>
      <p:ext uri="{BB962C8B-B14F-4D97-AF65-F5344CB8AC3E}">
        <p14:creationId xmlns:p14="http://schemas.microsoft.com/office/powerpoint/2010/main" val="3327540562"/>
      </p:ext>
    </p:extLst>
  </p:cSld>
  <p:clrMapOvr>
    <a:masterClrMapping/>
  </p:clrMapOvr>
</p:sldLayout>
</file>

<file path=ppt/slideLayouts/slideLayout271.xml><?xml version="1.0" encoding="utf-8"?>
<p:sldLayout xmlns:a="http://schemas.openxmlformats.org/drawingml/2006/main" xmlns:r="http://schemas.openxmlformats.org/officeDocument/2006/relationships" xmlns:p="http://schemas.openxmlformats.org/presentationml/2006/main" showMasterSp="0" userDrawn="1">
  <p:cSld name="1_Table_slide_blue">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5400000">
            <a:off x="-161500" y="4304006"/>
            <a:ext cx="2725731" cy="2402732"/>
          </a:xfrm>
          <a:prstGeom prst="rect">
            <a:avLst/>
          </a:prstGeom>
        </p:spPr>
      </p:pic>
      <p:pic>
        <p:nvPicPr>
          <p:cNvPr id="7" name="Рисунок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3A20286A-6229-4348-B1D1-B0275B889723}" type="datetime1">
              <a:rPr lang="ru-RU" smtClean="0"/>
              <a:t>12.08.2026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pic>
        <p:nvPicPr>
          <p:cNvPr id="14" name="Рисунок 13"/>
          <p:cNvPicPr>
            <a:picLocks noChangeAspect="1"/>
          </p:cNvPicPr>
          <p:nvPr userDrawn="1"/>
        </p:nvPicPr>
        <p:blipFill rotWithShape="1">
          <a:blip r:embed="rId4" cstate="print">
            <a:extLst>
              <a:ext uri="{28A0092B-C50C-407E-A947-70E740481C1C}">
                <a14:useLocalDpi xmlns:a14="http://schemas.microsoft.com/office/drawing/2010/main" val="0"/>
              </a:ext>
            </a:extLst>
          </a:blip>
          <a:srcRect r="33044"/>
          <a:stretch/>
        </p:blipFill>
        <p:spPr>
          <a:xfrm rot="5400000">
            <a:off x="9624386" y="4936789"/>
            <a:ext cx="1547205" cy="2315693"/>
          </a:xfrm>
          <a:prstGeom prst="rect">
            <a:avLst/>
          </a:prstGeom>
        </p:spPr>
      </p:pic>
      <p:pic>
        <p:nvPicPr>
          <p:cNvPr id="17" name="Рисунок 16"/>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H="1">
            <a:off x="11228860" y="-1"/>
            <a:ext cx="963140" cy="801332"/>
          </a:xfrm>
          <a:prstGeom prst="rect">
            <a:avLst/>
          </a:prstGeom>
        </p:spPr>
      </p:pic>
      <p:pic>
        <p:nvPicPr>
          <p:cNvPr id="21" name="Рисунок 20"/>
          <p:cNvPicPr>
            <a:picLocks noChangeAspect="1"/>
          </p:cNvPicPr>
          <p:nvPr userDrawn="1"/>
        </p:nvPicPr>
        <p:blipFill rotWithShape="1">
          <a:blip r:embed="rId6" cstate="print">
            <a:extLst>
              <a:ext uri="{28A0092B-C50C-407E-A947-70E740481C1C}">
                <a14:useLocalDpi xmlns:a14="http://schemas.microsoft.com/office/drawing/2010/main" val="0"/>
              </a:ext>
            </a:extLst>
          </a:blip>
          <a:srcRect l="32736"/>
          <a:stretch/>
        </p:blipFill>
        <p:spPr>
          <a:xfrm>
            <a:off x="0" y="4333878"/>
            <a:ext cx="1419874" cy="2110896"/>
          </a:xfrm>
          <a:prstGeom prst="rect">
            <a:avLst/>
          </a:prstGeom>
        </p:spPr>
      </p:pic>
      <p:sp>
        <p:nvSpPr>
          <p:cNvPr id="10" name="Номер слайда 5">
            <a:extLst>
              <a:ext uri="{FF2B5EF4-FFF2-40B4-BE49-F238E27FC236}">
                <a16:creationId xmlns:a16="http://schemas.microsoft.com/office/drawing/2014/main" id="{B5D41614-D43A-469A-AC4B-9B2C31344C71}"/>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469678502"/>
      </p:ext>
    </p:extLst>
  </p:cSld>
  <p:clrMapOvr>
    <a:masterClrMapping/>
  </p:clrMapOvr>
</p:sldLayout>
</file>

<file path=ppt/slideLayouts/slideLayout272.xml><?xml version="1.0" encoding="utf-8"?>
<p:sldLayout xmlns:a="http://schemas.openxmlformats.org/drawingml/2006/main" xmlns:r="http://schemas.openxmlformats.org/officeDocument/2006/relationships" xmlns:p="http://schemas.openxmlformats.org/presentationml/2006/main" showMasterSp="0" userDrawn="1">
  <p:cSld name="28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H="1">
            <a:off x="10539144" y="5271809"/>
            <a:ext cx="1652856" cy="247928"/>
          </a:xfrm>
          <a:prstGeom prst="rect">
            <a:avLst/>
          </a:prstGeom>
        </p:spPr>
      </p:pic>
      <p:pic>
        <p:nvPicPr>
          <p:cNvPr id="2" name="Рисунок 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10800000">
            <a:off x="-3027" y="0"/>
            <a:ext cx="7779921" cy="6858000"/>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66B68987-A7F8-4124-B526-5018E4966EFB}" type="datetime1">
              <a:rPr lang="ru-RU" smtClean="0"/>
              <a:t>12.08.2026</a:t>
            </a:fld>
            <a:endParaRPr lang="ru-RU" dirty="0"/>
          </a:p>
        </p:txBody>
      </p:sp>
      <p:sp>
        <p:nvSpPr>
          <p:cNvPr id="5" name="Нижний колонтитул 4"/>
          <p:cNvSpPr>
            <a:spLocks noGrp="1"/>
          </p:cNvSpPr>
          <p:nvPr>
            <p:ph type="ftr" sz="quarter" idx="11"/>
          </p:nvPr>
        </p:nvSpPr>
        <p:spPr/>
        <p:txBody>
          <a:bodyPr/>
          <a:lstStyle/>
          <a:p>
            <a:endParaRPr lang="ru-RU"/>
          </a:p>
        </p:txBody>
      </p:sp>
      <p:pic>
        <p:nvPicPr>
          <p:cNvPr id="22" name="Рисунок 21"/>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70094" y="2828925"/>
            <a:ext cx="2266950" cy="2266950"/>
          </a:xfrm>
          <a:prstGeom prst="rect">
            <a:avLst/>
          </a:prstGeom>
        </p:spPr>
      </p:pic>
      <p:pic>
        <p:nvPicPr>
          <p:cNvPr id="16" name="Рисунок 15"/>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flipH="1">
            <a:off x="10391091" y="1820349"/>
            <a:ext cx="1675538" cy="3297771"/>
          </a:xfrm>
          <a:prstGeom prst="rect">
            <a:avLst/>
          </a:prstGeom>
        </p:spPr>
      </p:pic>
      <p:pic>
        <p:nvPicPr>
          <p:cNvPr id="17" name="Рисунок 16"/>
          <p:cNvPicPr>
            <a:picLocks noChangeAspect="1"/>
          </p:cNvPicPr>
          <p:nvPr userDrawn="1"/>
        </p:nvPicPr>
        <p:blipFill rotWithShape="1">
          <a:blip r:embed="rId8">
            <a:extLst>
              <a:ext uri="{28A0092B-C50C-407E-A947-70E740481C1C}">
                <a14:useLocalDpi xmlns:a14="http://schemas.microsoft.com/office/drawing/2010/main" val="0"/>
              </a:ext>
            </a:extLst>
          </a:blip>
          <a:srcRect r="18280"/>
          <a:stretch/>
        </p:blipFill>
        <p:spPr>
          <a:xfrm>
            <a:off x="11131392" y="4716518"/>
            <a:ext cx="1066364" cy="490868"/>
          </a:xfrm>
          <a:prstGeom prst="rect">
            <a:avLst/>
          </a:prstGeom>
        </p:spPr>
      </p:pic>
      <p:sp>
        <p:nvSpPr>
          <p:cNvPr id="12" name="Номер слайда 5">
            <a:extLst>
              <a:ext uri="{FF2B5EF4-FFF2-40B4-BE49-F238E27FC236}">
                <a16:creationId xmlns:a16="http://schemas.microsoft.com/office/drawing/2014/main" id="{831CE1BE-1D0C-499A-8308-30E88913B3D7}"/>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412489022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Table_slide_purplr">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print">
            <a:extLst>
              <a:ext uri="{28A0092B-C50C-407E-A947-70E740481C1C}">
                <a14:useLocalDpi xmlns:a14="http://schemas.microsoft.com/office/drawing/2010/main" val="0"/>
              </a:ext>
            </a:extLst>
          </a:blip>
          <a:srcRect r="25447"/>
          <a:stretch/>
        </p:blipFill>
        <p:spPr>
          <a:xfrm rot="10800000">
            <a:off x="-5756" y="2896358"/>
            <a:ext cx="4727642" cy="3961642"/>
          </a:xfrm>
          <a:prstGeom prst="rect">
            <a:avLst/>
          </a:prstGeom>
        </p:spPr>
      </p:pic>
      <p:pic>
        <p:nvPicPr>
          <p:cNvPr id="3" name="Рисунок 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5400000">
            <a:off x="7571362" y="2247599"/>
            <a:ext cx="4620638" cy="4620638"/>
          </a:xfrm>
          <a:prstGeom prst="rect">
            <a:avLst/>
          </a:prstGeom>
        </p:spPr>
      </p:pic>
      <p:pic>
        <p:nvPicPr>
          <p:cNvPr id="2" name="Рисунок 1"/>
          <p:cNvPicPr>
            <a:picLocks noChangeAspect="1"/>
          </p:cNvPicPr>
          <p:nvPr userDrawn="1"/>
        </p:nvPicPr>
        <p:blipFill rotWithShape="1">
          <a:blip r:embed="rId4">
            <a:extLst>
              <a:ext uri="{28A0092B-C50C-407E-A947-70E740481C1C}">
                <a14:useLocalDpi xmlns:a14="http://schemas.microsoft.com/office/drawing/2010/main" val="0"/>
              </a:ext>
            </a:extLst>
          </a:blip>
          <a:srcRect r="20863"/>
          <a:stretch/>
        </p:blipFill>
        <p:spPr>
          <a:xfrm rot="16200000">
            <a:off x="-18847" y="18848"/>
            <a:ext cx="5276445" cy="5238750"/>
          </a:xfrm>
          <a:prstGeom prst="rect">
            <a:avLst/>
          </a:prstGeom>
        </p:spPr>
      </p:pic>
      <p:pic>
        <p:nvPicPr>
          <p:cNvPr id="7" name="Рисунок 6"/>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H="1">
            <a:off x="11302844" y="0"/>
            <a:ext cx="889156" cy="738000"/>
          </a:xfrm>
          <a:prstGeom prst="rect">
            <a:avLst/>
          </a:prstGeom>
        </p:spPr>
      </p:pic>
      <p:pic>
        <p:nvPicPr>
          <p:cNvPr id="9" name="Рисунок 8"/>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1164043" y="2130357"/>
            <a:ext cx="1166757" cy="1770434"/>
          </a:xfrm>
          <a:prstGeom prst="rect">
            <a:avLst/>
          </a:prstGeom>
        </p:spPr>
      </p:pic>
      <p:pic>
        <p:nvPicPr>
          <p:cNvPr id="11" name="Рисунок 10"/>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44813" y="5523049"/>
            <a:ext cx="798791" cy="798791"/>
          </a:xfrm>
          <a:prstGeom prst="rect">
            <a:avLst/>
          </a:prstGeom>
        </p:spPr>
      </p:pic>
      <p:pic>
        <p:nvPicPr>
          <p:cNvPr id="13" name="Рисунок 12"/>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3714750" y="6071359"/>
            <a:ext cx="4762500" cy="247650"/>
          </a:xfrm>
          <a:prstGeom prst="rect">
            <a:avLst/>
          </a:prstGeom>
        </p:spPr>
      </p:pic>
    </p:spTree>
    <p:extLst>
      <p:ext uri="{BB962C8B-B14F-4D97-AF65-F5344CB8AC3E}">
        <p14:creationId xmlns:p14="http://schemas.microsoft.com/office/powerpoint/2010/main" val="29711704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bullet_points_purple">
    <p:spTree>
      <p:nvGrpSpPr>
        <p:cNvPr id="1" name=""/>
        <p:cNvGrpSpPr/>
        <p:nvPr/>
      </p:nvGrpSpPr>
      <p:grpSpPr>
        <a:xfrm>
          <a:off x="0" y="0"/>
          <a:ext cx="0" cy="0"/>
          <a:chOff x="0" y="0"/>
          <a:chExt cx="0" cy="0"/>
        </a:xfrm>
      </p:grpSpPr>
      <p:pic>
        <p:nvPicPr>
          <p:cNvPr id="9" name="Рисунок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5400000">
            <a:off x="9362875" y="3653944"/>
            <a:ext cx="4930936" cy="727313"/>
          </a:xfrm>
          <a:prstGeom prst="rect">
            <a:avLst/>
          </a:prstGeom>
        </p:spPr>
      </p:pic>
      <p:pic>
        <p:nvPicPr>
          <p:cNvPr id="3" name="Рисунок 2"/>
          <p:cNvPicPr>
            <a:picLocks noChangeAspect="1"/>
          </p:cNvPicPr>
          <p:nvPr userDrawn="1"/>
        </p:nvPicPr>
        <p:blipFill rotWithShape="1">
          <a:blip r:embed="rId3">
            <a:extLst>
              <a:ext uri="{28A0092B-C50C-407E-A947-70E740481C1C}">
                <a14:useLocalDpi xmlns:a14="http://schemas.microsoft.com/office/drawing/2010/main" val="0"/>
              </a:ext>
            </a:extLst>
          </a:blip>
          <a:srcRect r="16985"/>
          <a:stretch/>
        </p:blipFill>
        <p:spPr>
          <a:xfrm rot="10800000">
            <a:off x="0" y="3836631"/>
            <a:ext cx="3192236" cy="3021369"/>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bg1"/>
                </a:solidFill>
              </a:defRPr>
            </a:lvl1pPr>
          </a:lstStyle>
          <a:p>
            <a:fld id="{0677DD9B-16CA-464A-A3D4-4D175F1ACCD1}" type="datetimeFigureOut">
              <a:rPr lang="ru-RU" smtClean="0"/>
              <a:pPr/>
              <a:t>12.08.2026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H="1">
            <a:off x="11302844" y="0"/>
            <a:ext cx="889156" cy="738000"/>
          </a:xfrm>
          <a:prstGeom prst="rect">
            <a:avLst/>
          </a:prstGeom>
        </p:spPr>
      </p:pic>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556" y="4664734"/>
            <a:ext cx="1268847" cy="1925346"/>
          </a:xfrm>
          <a:prstGeom prst="rect">
            <a:avLst/>
          </a:prstGeom>
        </p:spPr>
      </p:pic>
      <p:pic>
        <p:nvPicPr>
          <p:cNvPr id="10" name="Рисунок 9"/>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16200000">
            <a:off x="-1949577" y="1782777"/>
            <a:ext cx="5021907" cy="1456353"/>
          </a:xfrm>
          <a:prstGeom prst="rect">
            <a:avLst/>
          </a:prstGeom>
        </p:spPr>
      </p:pic>
    </p:spTree>
    <p:extLst>
      <p:ext uri="{BB962C8B-B14F-4D97-AF65-F5344CB8AC3E}">
        <p14:creationId xmlns:p14="http://schemas.microsoft.com/office/powerpoint/2010/main" val="39722595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03">
    <p:spTree>
      <p:nvGrpSpPr>
        <p:cNvPr id="1" name=""/>
        <p:cNvGrpSpPr/>
        <p:nvPr/>
      </p:nvGrpSpPr>
      <p:grpSpPr>
        <a:xfrm>
          <a:off x="0" y="0"/>
          <a:ext cx="0" cy="0"/>
          <a:chOff x="0" y="0"/>
          <a:chExt cx="0" cy="0"/>
        </a:xfrm>
      </p:grpSpPr>
      <p:pic>
        <p:nvPicPr>
          <p:cNvPr id="27" name="Рисунок 2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306" y="0"/>
            <a:ext cx="6239483" cy="2407816"/>
          </a:xfrm>
          <a:prstGeom prst="rect">
            <a:avLst/>
          </a:prstGeom>
        </p:spPr>
      </p:pic>
      <p:pic>
        <p:nvPicPr>
          <p:cNvPr id="25" name="Рисунок 2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flipV="1">
            <a:off x="5261969" y="3493788"/>
            <a:ext cx="3169481" cy="164813"/>
          </a:xfrm>
          <a:prstGeom prst="rect">
            <a:avLst/>
          </a:prstGeom>
        </p:spPr>
      </p:pic>
      <p:pic>
        <p:nvPicPr>
          <p:cNvPr id="24" name="Рисунок 2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23059" y="0"/>
            <a:ext cx="1936759" cy="3208564"/>
          </a:xfrm>
          <a:prstGeom prst="rect">
            <a:avLst/>
          </a:prstGeom>
        </p:spPr>
      </p:pic>
      <p:pic>
        <p:nvPicPr>
          <p:cNvPr id="12" name="Рисунок 11"/>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133600" y="0"/>
            <a:ext cx="10058400" cy="5957925"/>
          </a:xfrm>
          <a:prstGeom prst="rect">
            <a:avLst/>
          </a:prstGeom>
        </p:spPr>
      </p:pic>
      <p:pic>
        <p:nvPicPr>
          <p:cNvPr id="8" name="Рисунок 7"/>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 y="-203086"/>
            <a:ext cx="4713111" cy="670141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12.08.2026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7" name="Рисунок 6"/>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6213" y="0"/>
            <a:ext cx="6381890" cy="5355771"/>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8" name="Рисунок 17"/>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6708809" y="27720"/>
            <a:ext cx="2852057" cy="2799769"/>
          </a:xfrm>
          <a:prstGeom prst="rect">
            <a:avLst/>
          </a:prstGeom>
        </p:spPr>
      </p:pic>
      <p:pic>
        <p:nvPicPr>
          <p:cNvPr id="17" name="Рисунок 16"/>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6244789" y="1333867"/>
            <a:ext cx="2013559" cy="2180685"/>
          </a:xfrm>
          <a:prstGeom prst="rect">
            <a:avLst/>
          </a:prstGeom>
        </p:spPr>
      </p:pic>
      <p:pic>
        <p:nvPicPr>
          <p:cNvPr id="23" name="Рисунок 22"/>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920296" y="60695"/>
            <a:ext cx="1165197" cy="1273172"/>
          </a:xfrm>
          <a:prstGeom prst="rect">
            <a:avLst/>
          </a:prstGeom>
        </p:spPr>
      </p:pic>
    </p:spTree>
    <p:extLst>
      <p:ext uri="{BB962C8B-B14F-4D97-AF65-F5344CB8AC3E}">
        <p14:creationId xmlns:p14="http://schemas.microsoft.com/office/powerpoint/2010/main" val="208312348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secHead" preserve="1">
  <p:cSld name="2_Заголовок раздела">
    <p:spTree>
      <p:nvGrpSpPr>
        <p:cNvPr id="1" name=""/>
        <p:cNvGrpSpPr/>
        <p:nvPr/>
      </p:nvGrpSpPr>
      <p:grpSpPr>
        <a:xfrm>
          <a:off x="0" y="0"/>
          <a:ext cx="0" cy="0"/>
          <a:chOff x="0" y="0"/>
          <a:chExt cx="0" cy="0"/>
        </a:xfrm>
      </p:grpSpPr>
      <p:grpSp>
        <p:nvGrpSpPr>
          <p:cNvPr id="8" name="Группа 7"/>
          <p:cNvGrpSpPr/>
          <p:nvPr userDrawn="1"/>
        </p:nvGrpSpPr>
        <p:grpSpPr>
          <a:xfrm>
            <a:off x="-308080" y="0"/>
            <a:ext cx="12517880" cy="6858000"/>
            <a:chOff x="-308080" y="0"/>
            <a:chExt cx="12517880" cy="6858000"/>
          </a:xfrm>
        </p:grpSpPr>
        <p:pic>
          <p:nvPicPr>
            <p:cNvPr id="17" name="Рисунок 1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479342" y="736116"/>
              <a:ext cx="4466270" cy="342414"/>
            </a:xfrm>
            <a:prstGeom prst="rect">
              <a:avLst/>
            </a:prstGeom>
          </p:spPr>
        </p:pic>
        <p:pic>
          <p:nvPicPr>
            <p:cNvPr id="27" name="Рисунок 2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6830" y="0"/>
              <a:ext cx="7458615" cy="6858000"/>
            </a:xfrm>
            <a:prstGeom prst="rect">
              <a:avLst/>
            </a:prstGeom>
          </p:spPr>
        </p:pic>
        <p:pic>
          <p:nvPicPr>
            <p:cNvPr id="28" name="Рисунок 2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38622" y="1355354"/>
              <a:ext cx="3683260" cy="4686240"/>
            </a:xfrm>
            <a:prstGeom prst="rect">
              <a:avLst/>
            </a:prstGeom>
          </p:spPr>
        </p:pic>
        <p:pic>
          <p:nvPicPr>
            <p:cNvPr id="29" name="Рисунок 28"/>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V="1">
              <a:off x="-308080" y="6139499"/>
              <a:ext cx="5976664" cy="216654"/>
            </a:xfrm>
            <a:prstGeom prst="rect">
              <a:avLst/>
            </a:prstGeom>
          </p:spPr>
        </p:pic>
        <p:pic>
          <p:nvPicPr>
            <p:cNvPr id="30" name="Рисунок 29"/>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318299" y="5230704"/>
              <a:ext cx="3166874" cy="114799"/>
            </a:xfrm>
            <a:prstGeom prst="rect">
              <a:avLst/>
            </a:prstGeom>
          </p:spPr>
        </p:pic>
        <p:pic>
          <p:nvPicPr>
            <p:cNvPr id="31" name="Рисунок 30"/>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736532" y="3422628"/>
              <a:ext cx="330408" cy="330408"/>
            </a:xfrm>
            <a:prstGeom prst="rect">
              <a:avLst/>
            </a:prstGeom>
          </p:spPr>
        </p:pic>
        <p:pic>
          <p:nvPicPr>
            <p:cNvPr id="32" name="Рисунок 31"/>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8666050" y="0"/>
              <a:ext cx="2712926" cy="907323"/>
            </a:xfrm>
            <a:prstGeom prst="rect">
              <a:avLst/>
            </a:prstGeom>
          </p:spPr>
        </p:pic>
        <p:pic>
          <p:nvPicPr>
            <p:cNvPr id="33" name="Рисунок 32"/>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flipH="1" flipV="1">
              <a:off x="10024087" y="3387077"/>
              <a:ext cx="2185713" cy="359647"/>
            </a:xfrm>
            <a:prstGeom prst="rect">
              <a:avLst/>
            </a:prstGeom>
          </p:spPr>
        </p:pic>
      </p:grpSp>
      <p:pic>
        <p:nvPicPr>
          <p:cNvPr id="7" name="Рисунок 6"/>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6319533" y="1638729"/>
            <a:ext cx="5164406"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7389655" y="3992973"/>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12.08.2026</a:t>
            </a:fld>
            <a:endParaRPr lang="ru-RU" dirty="0"/>
          </a:p>
        </p:txBody>
      </p:sp>
      <p:sp>
        <p:nvSpPr>
          <p:cNvPr id="5" name="Нижний колонтитул 4"/>
          <p:cNvSpPr>
            <a:spLocks noGrp="1"/>
          </p:cNvSpPr>
          <p:nvPr>
            <p:ph type="ftr" sz="quarter" idx="11"/>
          </p:nvPr>
        </p:nvSpPr>
        <p:spPr/>
        <p:txBody>
          <a:bodyPr/>
          <a:lstStyle>
            <a:lvl1pPr>
              <a:defRPr>
                <a:solidFill>
                  <a:schemeClr val="bg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09915943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16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print">
            <a:extLst>
              <a:ext uri="{28A0092B-C50C-407E-A947-70E740481C1C}">
                <a14:useLocalDpi xmlns:a14="http://schemas.microsoft.com/office/drawing/2010/main" val="0"/>
              </a:ext>
            </a:extLst>
          </a:blip>
          <a:srcRect r="40745" b="16181"/>
          <a:stretch/>
        </p:blipFill>
        <p:spPr>
          <a:xfrm>
            <a:off x="9386846" y="1109662"/>
            <a:ext cx="2805154" cy="5748338"/>
          </a:xfrm>
          <a:prstGeom prst="rect">
            <a:avLst/>
          </a:prstGeom>
        </p:spPr>
      </p:pic>
      <p:pic>
        <p:nvPicPr>
          <p:cNvPr id="9" name="Рисунок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1"/>
            <a:ext cx="2647950" cy="6705199"/>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1" name="Рисунок 10"/>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V="1">
            <a:off x="2865910" y="5774611"/>
            <a:ext cx="6125690" cy="222056"/>
          </a:xfrm>
          <a:prstGeom prst="rect">
            <a:avLst/>
          </a:prstGeom>
        </p:spPr>
      </p:pic>
      <p:pic>
        <p:nvPicPr>
          <p:cNvPr id="13" name="Рисунок 1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5878964" y="1632968"/>
            <a:ext cx="436111" cy="436111"/>
          </a:xfrm>
          <a:prstGeom prst="rect">
            <a:avLst/>
          </a:prstGeom>
        </p:spPr>
      </p:pic>
      <p:pic>
        <p:nvPicPr>
          <p:cNvPr id="14" name="Рисунок 13"/>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728746" y="196623"/>
            <a:ext cx="504825" cy="504825"/>
          </a:xfrm>
          <a:prstGeom prst="rect">
            <a:avLst/>
          </a:prstGeom>
        </p:spPr>
      </p:pic>
      <p:pic>
        <p:nvPicPr>
          <p:cNvPr id="25" name="Рисунок 24"/>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8869460" y="6048972"/>
            <a:ext cx="504825" cy="504825"/>
          </a:xfrm>
          <a:prstGeom prst="rect">
            <a:avLst/>
          </a:prstGeom>
        </p:spPr>
      </p:pic>
      <p:pic>
        <p:nvPicPr>
          <p:cNvPr id="15" name="Рисунок 14"/>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9320171" y="3754337"/>
            <a:ext cx="2743200" cy="2743200"/>
          </a:xfrm>
          <a:prstGeom prst="rect">
            <a:avLst/>
          </a:prstGeom>
        </p:spPr>
      </p:pic>
      <p:pic>
        <p:nvPicPr>
          <p:cNvPr id="21" name="Рисунок 20"/>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flipV="1">
            <a:off x="0" y="937878"/>
            <a:ext cx="3267075" cy="330338"/>
          </a:xfrm>
          <a:prstGeom prst="rect">
            <a:avLst/>
          </a:prstGeom>
        </p:spPr>
      </p:pic>
      <p:pic>
        <p:nvPicPr>
          <p:cNvPr id="34" name="Рисунок 33"/>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flipH="1" flipV="1">
            <a:off x="8924925" y="937878"/>
            <a:ext cx="3267075" cy="330338"/>
          </a:xfrm>
          <a:prstGeom prst="rect">
            <a:avLst/>
          </a:prstGeom>
        </p:spPr>
      </p:pic>
    </p:spTree>
    <p:extLst>
      <p:ext uri="{BB962C8B-B14F-4D97-AF65-F5344CB8AC3E}">
        <p14:creationId xmlns:p14="http://schemas.microsoft.com/office/powerpoint/2010/main" val="363299738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More-text_blue">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1"/>
            <a:ext cx="1040130" cy="6858000"/>
          </a:xfrm>
          <a:prstGeom prst="rect">
            <a:avLst/>
          </a:prstGeom>
        </p:spPr>
      </p:pic>
      <p:pic>
        <p:nvPicPr>
          <p:cNvPr id="7" name="Рисунок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V="1">
            <a:off x="2933388" y="6134294"/>
            <a:ext cx="6125690" cy="222056"/>
          </a:xfrm>
          <a:prstGeom prst="rect">
            <a:avLst/>
          </a:prstGeom>
        </p:spPr>
      </p:pic>
      <p:sp>
        <p:nvSpPr>
          <p:cNvPr id="22"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3" name="Рисунок 2"/>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1599842" y="1690006"/>
            <a:ext cx="592158" cy="3224893"/>
          </a:xfrm>
          <a:prstGeom prst="rect">
            <a:avLst/>
          </a:prstGeom>
        </p:spPr>
      </p:pic>
      <p:pic>
        <p:nvPicPr>
          <p:cNvPr id="8" name="Рисунок 7"/>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248955" y="4212772"/>
            <a:ext cx="450396" cy="450396"/>
          </a:xfrm>
          <a:prstGeom prst="rect">
            <a:avLst/>
          </a:prstGeom>
        </p:spPr>
      </p:pic>
      <p:pic>
        <p:nvPicPr>
          <p:cNvPr id="16" name="Рисунок 15"/>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1584183" y="2843445"/>
            <a:ext cx="387804" cy="387804"/>
          </a:xfrm>
          <a:prstGeom prst="rect">
            <a:avLst/>
          </a:prstGeom>
        </p:spPr>
      </p:pic>
    </p:spTree>
    <p:extLst>
      <p:ext uri="{BB962C8B-B14F-4D97-AF65-F5344CB8AC3E}">
        <p14:creationId xmlns:p14="http://schemas.microsoft.com/office/powerpoint/2010/main" val="100254880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17_Заголовок раздела">
    <p:spTree>
      <p:nvGrpSpPr>
        <p:cNvPr id="1" name=""/>
        <p:cNvGrpSpPr/>
        <p:nvPr/>
      </p:nvGrpSpPr>
      <p:grpSpPr>
        <a:xfrm>
          <a:off x="0" y="0"/>
          <a:ext cx="0" cy="0"/>
          <a:chOff x="0" y="0"/>
          <a:chExt cx="0" cy="0"/>
        </a:xfrm>
      </p:grpSpPr>
      <p:pic>
        <p:nvPicPr>
          <p:cNvPr id="24" name="Рисунок 23"/>
          <p:cNvPicPr>
            <a:picLocks noChangeAspect="1"/>
          </p:cNvPicPr>
          <p:nvPr userDrawn="1"/>
        </p:nvPicPr>
        <p:blipFill rotWithShape="1">
          <a:blip r:embed="rId2" cstate="print">
            <a:extLst>
              <a:ext uri="{28A0092B-C50C-407E-A947-70E740481C1C}">
                <a14:useLocalDpi xmlns:a14="http://schemas.microsoft.com/office/drawing/2010/main" val="0"/>
              </a:ext>
            </a:extLst>
          </a:blip>
          <a:srcRect l="34376" b="49048"/>
          <a:stretch/>
        </p:blipFill>
        <p:spPr>
          <a:xfrm flipH="1">
            <a:off x="9085379" y="3359836"/>
            <a:ext cx="3106621" cy="3494315"/>
          </a:xfrm>
          <a:prstGeom prst="rect">
            <a:avLst/>
          </a:prstGeom>
        </p:spPr>
      </p:pic>
      <p:pic>
        <p:nvPicPr>
          <p:cNvPr id="8" name="Рисунок 7"/>
          <p:cNvPicPr>
            <a:picLocks noChangeAspect="1"/>
          </p:cNvPicPr>
          <p:nvPr userDrawn="1"/>
        </p:nvPicPr>
        <p:blipFill rotWithShape="1">
          <a:blip r:embed="rId2" cstate="print">
            <a:extLst>
              <a:ext uri="{28A0092B-C50C-407E-A947-70E740481C1C}">
                <a14:useLocalDpi xmlns:a14="http://schemas.microsoft.com/office/drawing/2010/main" val="0"/>
              </a:ext>
            </a:extLst>
          </a:blip>
          <a:srcRect l="34376" b="49048"/>
          <a:stretch/>
        </p:blipFill>
        <p:spPr>
          <a:xfrm>
            <a:off x="4691" y="3359837"/>
            <a:ext cx="3106621" cy="3494315"/>
          </a:xfrm>
          <a:prstGeom prst="rect">
            <a:avLst/>
          </a:prstGeom>
        </p:spPr>
      </p:pic>
      <p:grpSp>
        <p:nvGrpSpPr>
          <p:cNvPr id="3" name="Группа 2"/>
          <p:cNvGrpSpPr/>
          <p:nvPr userDrawn="1"/>
        </p:nvGrpSpPr>
        <p:grpSpPr>
          <a:xfrm>
            <a:off x="114206" y="-3848"/>
            <a:ext cx="11889642" cy="6861847"/>
            <a:chOff x="114206" y="-3848"/>
            <a:chExt cx="11889642" cy="6861847"/>
          </a:xfrm>
        </p:grpSpPr>
        <p:pic>
          <p:nvPicPr>
            <p:cNvPr id="2" name="Рисунок 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4206" y="-1"/>
              <a:ext cx="4139638" cy="6858000"/>
            </a:xfrm>
            <a:prstGeom prst="rect">
              <a:avLst/>
            </a:prstGeom>
          </p:spPr>
        </p:pic>
        <p:pic>
          <p:nvPicPr>
            <p:cNvPr id="23" name="Рисунок 2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flipH="1">
              <a:off x="7864210" y="-3848"/>
              <a:ext cx="4139638" cy="6858000"/>
            </a:xfrm>
            <a:prstGeom prst="rect">
              <a:avLst/>
            </a:prstGeom>
          </p:spPr>
        </p:pic>
      </p:grpSp>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12.08.2026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V="1">
            <a:off x="2996182" y="5373849"/>
            <a:ext cx="6125690" cy="222056"/>
          </a:xfrm>
          <a:prstGeom prst="rect">
            <a:avLst/>
          </a:prstGeom>
        </p:spPr>
      </p:pic>
      <p:pic>
        <p:nvPicPr>
          <p:cNvPr id="25" name="Рисунок 24"/>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1572967" y="2710791"/>
            <a:ext cx="504825" cy="504825"/>
          </a:xfrm>
          <a:prstGeom prst="rect">
            <a:avLst/>
          </a:prstGeom>
        </p:spPr>
      </p:pic>
      <p:pic>
        <p:nvPicPr>
          <p:cNvPr id="15" name="Рисунок 14"/>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4687427" y="3051953"/>
            <a:ext cx="2743200" cy="2743200"/>
          </a:xfrm>
          <a:prstGeom prst="rect">
            <a:avLst/>
          </a:prstGeom>
        </p:spPr>
      </p:pic>
      <p:sp>
        <p:nvSpPr>
          <p:cNvPr id="22"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6" name="Рисунок 25"/>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85115" y="2710791"/>
            <a:ext cx="504825" cy="504825"/>
          </a:xfrm>
          <a:prstGeom prst="rect">
            <a:avLst/>
          </a:prstGeom>
        </p:spPr>
      </p:pic>
      <p:pic>
        <p:nvPicPr>
          <p:cNvPr id="16" name="Рисунок 15"/>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5815011" y="366726"/>
            <a:ext cx="561975" cy="561975"/>
          </a:xfrm>
          <a:prstGeom prst="rect">
            <a:avLst/>
          </a:prstGeom>
        </p:spPr>
      </p:pic>
    </p:spTree>
    <p:extLst>
      <p:ext uri="{BB962C8B-B14F-4D97-AF65-F5344CB8AC3E}">
        <p14:creationId xmlns:p14="http://schemas.microsoft.com/office/powerpoint/2010/main" val="369517216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18_Заголовок раздела">
    <p:spTree>
      <p:nvGrpSpPr>
        <p:cNvPr id="1" name=""/>
        <p:cNvGrpSpPr/>
        <p:nvPr/>
      </p:nvGrpSpPr>
      <p:grpSpPr>
        <a:xfrm>
          <a:off x="0" y="0"/>
          <a:ext cx="0" cy="0"/>
          <a:chOff x="0" y="0"/>
          <a:chExt cx="0" cy="0"/>
        </a:xfrm>
      </p:grpSpPr>
      <p:pic>
        <p:nvPicPr>
          <p:cNvPr id="32" name="Рисунок 3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92464" y="3067960"/>
            <a:ext cx="4299535" cy="3790040"/>
          </a:xfrm>
          <a:prstGeom prst="rect">
            <a:avLst/>
          </a:prstGeom>
        </p:spPr>
      </p:pic>
      <p:pic>
        <p:nvPicPr>
          <p:cNvPr id="9" name="Рисунок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857578" y="-10948"/>
            <a:ext cx="3314700" cy="1108583"/>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12.08.2026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V="1">
            <a:off x="255931" y="5991159"/>
            <a:ext cx="6125690" cy="222056"/>
          </a:xfrm>
          <a:prstGeom prst="rect">
            <a:avLst/>
          </a:prstGeom>
        </p:spPr>
      </p:pic>
      <p:pic>
        <p:nvPicPr>
          <p:cNvPr id="25" name="Рисунок 24"/>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344656" y="5081886"/>
            <a:ext cx="504825" cy="504825"/>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8" name="Рисунок 8"/>
          <p:cNvSpPr>
            <a:spLocks noGrp="1"/>
          </p:cNvSpPr>
          <p:nvPr>
            <p:ph type="pic" sz="quarter" idx="13"/>
          </p:nvPr>
        </p:nvSpPr>
        <p:spPr>
          <a:xfrm>
            <a:off x="7179597" y="2325182"/>
            <a:ext cx="4179887" cy="3462338"/>
          </a:xfrm>
        </p:spPr>
        <p:txBody>
          <a:bodyPr/>
          <a:lstStyle/>
          <a:p>
            <a:endParaRPr lang="ru-RU" dirty="0"/>
          </a:p>
        </p:txBody>
      </p:sp>
      <p:pic>
        <p:nvPicPr>
          <p:cNvPr id="29" name="Рисунок 28"/>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0545660" y="1186062"/>
            <a:ext cx="504825" cy="504825"/>
          </a:xfrm>
          <a:prstGeom prst="rect">
            <a:avLst/>
          </a:prstGeom>
        </p:spPr>
      </p:pic>
      <p:pic>
        <p:nvPicPr>
          <p:cNvPr id="15" name="Рисунок 14"/>
          <p:cNvPicPr>
            <a:picLocks noChangeAspect="1"/>
          </p:cNvPicPr>
          <p:nvPr userDrawn="1"/>
        </p:nvPicPr>
        <p:blipFill rotWithShape="1">
          <a:blip r:embed="rId8" cstate="print">
            <a:extLst>
              <a:ext uri="{28A0092B-C50C-407E-A947-70E740481C1C}">
                <a14:useLocalDpi xmlns:a14="http://schemas.microsoft.com/office/drawing/2010/main" val="0"/>
              </a:ext>
            </a:extLst>
          </a:blip>
          <a:srcRect r="39972"/>
          <a:stretch/>
        </p:blipFill>
        <p:spPr>
          <a:xfrm>
            <a:off x="10545660" y="3710286"/>
            <a:ext cx="1646698" cy="2743200"/>
          </a:xfrm>
          <a:prstGeom prst="rect">
            <a:avLst/>
          </a:prstGeom>
        </p:spPr>
      </p:pic>
      <p:pic>
        <p:nvPicPr>
          <p:cNvPr id="10" name="Рисунок 9"/>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flipV="1">
            <a:off x="0" y="1008225"/>
            <a:ext cx="3095625" cy="313002"/>
          </a:xfrm>
          <a:prstGeom prst="rect">
            <a:avLst/>
          </a:prstGeom>
        </p:spPr>
      </p:pic>
      <p:pic>
        <p:nvPicPr>
          <p:cNvPr id="13" name="Рисунок 12"/>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89215" y="630739"/>
            <a:ext cx="1634833" cy="1638300"/>
          </a:xfrm>
          <a:prstGeom prst="rect">
            <a:avLst/>
          </a:prstGeom>
        </p:spPr>
      </p:pic>
      <p:pic>
        <p:nvPicPr>
          <p:cNvPr id="30" name="Рисунок 29"/>
          <p:cNvPicPr>
            <a:picLocks noChangeAspect="1"/>
          </p:cNvPicPr>
          <p:nvPr userDrawn="1"/>
        </p:nvPicPr>
        <p:blipFill rotWithShape="1">
          <a:blip r:embed="rId11" cstate="print">
            <a:extLst>
              <a:ext uri="{28A0092B-C50C-407E-A947-70E740481C1C}">
                <a14:useLocalDpi xmlns:a14="http://schemas.microsoft.com/office/drawing/2010/main" val="0"/>
              </a:ext>
            </a:extLst>
          </a:blip>
          <a:srcRect t="24697"/>
          <a:stretch/>
        </p:blipFill>
        <p:spPr>
          <a:xfrm>
            <a:off x="2057295" y="-10948"/>
            <a:ext cx="862052" cy="652756"/>
          </a:xfrm>
          <a:prstGeom prst="rect">
            <a:avLst/>
          </a:prstGeom>
        </p:spPr>
      </p:pic>
      <p:pic>
        <p:nvPicPr>
          <p:cNvPr id="31" name="Рисунок 30"/>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9678210" y="5627361"/>
            <a:ext cx="862052" cy="866841"/>
          </a:xfrm>
          <a:prstGeom prst="rect">
            <a:avLst/>
          </a:prstGeom>
        </p:spPr>
      </p:pic>
    </p:spTree>
    <p:extLst>
      <p:ext uri="{BB962C8B-B14F-4D97-AF65-F5344CB8AC3E}">
        <p14:creationId xmlns:p14="http://schemas.microsoft.com/office/powerpoint/2010/main" val="217714858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19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H="1">
            <a:off x="10539144" y="5271809"/>
            <a:ext cx="1652856" cy="247928"/>
          </a:xfrm>
          <a:prstGeom prst="rect">
            <a:avLst/>
          </a:prstGeom>
        </p:spPr>
      </p:pic>
      <p:pic>
        <p:nvPicPr>
          <p:cNvPr id="2" name="Рисунок 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10800000">
            <a:off x="-3027" y="0"/>
            <a:ext cx="7779921" cy="6858000"/>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12.08.2026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V="1">
            <a:off x="3033155" y="6029833"/>
            <a:ext cx="6125690" cy="222056"/>
          </a:xfrm>
          <a:prstGeom prst="rect">
            <a:avLst/>
          </a:prstGeom>
        </p:spPr>
      </p:pic>
      <p:sp>
        <p:nvSpPr>
          <p:cNvPr id="20" name="Рисунок 8"/>
          <p:cNvSpPr>
            <a:spLocks noGrp="1"/>
          </p:cNvSpPr>
          <p:nvPr>
            <p:ph type="pic" sz="quarter" idx="13"/>
          </p:nvPr>
        </p:nvSpPr>
        <p:spPr>
          <a:xfrm>
            <a:off x="1379764" y="739549"/>
            <a:ext cx="9432713" cy="5047971"/>
          </a:xfrm>
        </p:spPr>
        <p:txBody>
          <a:bodyPr/>
          <a:lstStyle/>
          <a:p>
            <a:endParaRPr lang="ru-RU" dirty="0"/>
          </a:p>
        </p:txBody>
      </p:sp>
      <p:pic>
        <p:nvPicPr>
          <p:cNvPr id="22" name="Рисунок 2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70094" y="2828925"/>
            <a:ext cx="2266950" cy="2266950"/>
          </a:xfrm>
          <a:prstGeom prst="rect">
            <a:avLst/>
          </a:prstGeom>
        </p:spPr>
      </p:pic>
      <p:pic>
        <p:nvPicPr>
          <p:cNvPr id="16" name="Рисунок 15"/>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flipH="1">
            <a:off x="10391091" y="1820349"/>
            <a:ext cx="1675538" cy="3297771"/>
          </a:xfrm>
          <a:prstGeom prst="rect">
            <a:avLst/>
          </a:prstGeom>
        </p:spPr>
      </p:pic>
      <p:pic>
        <p:nvPicPr>
          <p:cNvPr id="17" name="Рисунок 16"/>
          <p:cNvPicPr>
            <a:picLocks noChangeAspect="1"/>
          </p:cNvPicPr>
          <p:nvPr userDrawn="1"/>
        </p:nvPicPr>
        <p:blipFill rotWithShape="1">
          <a:blip r:embed="rId9">
            <a:extLst>
              <a:ext uri="{28A0092B-C50C-407E-A947-70E740481C1C}">
                <a14:useLocalDpi xmlns:a14="http://schemas.microsoft.com/office/drawing/2010/main" val="0"/>
              </a:ext>
            </a:extLst>
          </a:blip>
          <a:srcRect r="18280"/>
          <a:stretch/>
        </p:blipFill>
        <p:spPr>
          <a:xfrm>
            <a:off x="11131392" y="4716518"/>
            <a:ext cx="1066364" cy="490868"/>
          </a:xfrm>
          <a:prstGeom prst="rect">
            <a:avLst/>
          </a:prstGeom>
        </p:spPr>
      </p:pic>
    </p:spTree>
    <p:extLst>
      <p:ext uri="{BB962C8B-B14F-4D97-AF65-F5344CB8AC3E}">
        <p14:creationId xmlns:p14="http://schemas.microsoft.com/office/powerpoint/2010/main" val="386805669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20_Заголовок раздела">
    <p:spTree>
      <p:nvGrpSpPr>
        <p:cNvPr id="1" name=""/>
        <p:cNvGrpSpPr/>
        <p:nvPr/>
      </p:nvGrpSpPr>
      <p:grpSpPr>
        <a:xfrm>
          <a:off x="0" y="0"/>
          <a:ext cx="0" cy="0"/>
          <a:chOff x="0" y="0"/>
          <a:chExt cx="0" cy="0"/>
        </a:xfrm>
      </p:grpSpPr>
      <p:pic>
        <p:nvPicPr>
          <p:cNvPr id="18" name="Рисунок 17"/>
          <p:cNvPicPr>
            <a:picLocks noChangeAspect="1"/>
          </p:cNvPicPr>
          <p:nvPr userDrawn="1"/>
        </p:nvPicPr>
        <p:blipFill rotWithShape="1">
          <a:blip r:embed="rId2" cstate="print">
            <a:extLst>
              <a:ext uri="{28A0092B-C50C-407E-A947-70E740481C1C}">
                <a14:useLocalDpi xmlns:a14="http://schemas.microsoft.com/office/drawing/2010/main" val="0"/>
              </a:ext>
            </a:extLst>
          </a:blip>
          <a:srcRect r="57066"/>
          <a:stretch/>
        </p:blipFill>
        <p:spPr>
          <a:xfrm flipH="1">
            <a:off x="0" y="0"/>
            <a:ext cx="2657475" cy="3866889"/>
          </a:xfrm>
          <a:prstGeom prst="rect">
            <a:avLst/>
          </a:prstGeom>
        </p:spPr>
      </p:pic>
      <p:pic>
        <p:nvPicPr>
          <p:cNvPr id="2" name="Рисунок 1"/>
          <p:cNvPicPr>
            <a:picLocks noChangeAspect="1"/>
          </p:cNvPicPr>
          <p:nvPr userDrawn="1"/>
        </p:nvPicPr>
        <p:blipFill rotWithShape="1">
          <a:blip r:embed="rId3" cstate="print">
            <a:extLst>
              <a:ext uri="{28A0092B-C50C-407E-A947-70E740481C1C}">
                <a14:useLocalDpi xmlns:a14="http://schemas.microsoft.com/office/drawing/2010/main" val="0"/>
              </a:ext>
            </a:extLst>
          </a:blip>
          <a:srcRect l="35314"/>
          <a:stretch/>
        </p:blipFill>
        <p:spPr>
          <a:xfrm>
            <a:off x="0" y="0"/>
            <a:ext cx="4824682" cy="6858000"/>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6" name="Рисунок 15"/>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940689" y="4638674"/>
            <a:ext cx="1628775" cy="1628775"/>
          </a:xfrm>
          <a:prstGeom prst="rect">
            <a:avLst/>
          </a:prstGeom>
        </p:spPr>
      </p:pic>
      <p:pic>
        <p:nvPicPr>
          <p:cNvPr id="17" name="Рисунок 16"/>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605844" y="652099"/>
            <a:ext cx="298464" cy="298464"/>
          </a:xfrm>
          <a:prstGeom prst="rect">
            <a:avLst/>
          </a:prstGeom>
        </p:spPr>
      </p:pic>
      <p:pic>
        <p:nvPicPr>
          <p:cNvPr id="19" name="Рисунок 18"/>
          <p:cNvPicPr>
            <a:picLocks noChangeAspect="1"/>
          </p:cNvPicPr>
          <p:nvPr userDrawn="1"/>
        </p:nvPicPr>
        <p:blipFill rotWithShape="1">
          <a:blip r:embed="rId8" cstate="print">
            <a:extLst>
              <a:ext uri="{28A0092B-C50C-407E-A947-70E740481C1C}">
                <a14:useLocalDpi xmlns:a14="http://schemas.microsoft.com/office/drawing/2010/main" val="0"/>
              </a:ext>
            </a:extLst>
          </a:blip>
          <a:srcRect r="40696"/>
          <a:stretch/>
        </p:blipFill>
        <p:spPr>
          <a:xfrm>
            <a:off x="10623550" y="2397444"/>
            <a:ext cx="1568450" cy="1972622"/>
          </a:xfrm>
          <a:prstGeom prst="rect">
            <a:avLst/>
          </a:prstGeom>
        </p:spPr>
      </p:pic>
    </p:spTree>
    <p:extLst>
      <p:ext uri="{BB962C8B-B14F-4D97-AF65-F5344CB8AC3E}">
        <p14:creationId xmlns:p14="http://schemas.microsoft.com/office/powerpoint/2010/main" val="299972199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21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print">
            <a:extLst>
              <a:ext uri="{28A0092B-C50C-407E-A947-70E740481C1C}">
                <a14:useLocalDpi xmlns:a14="http://schemas.microsoft.com/office/drawing/2010/main" val="0"/>
              </a:ext>
            </a:extLst>
          </a:blip>
          <a:srcRect t="46667"/>
          <a:stretch/>
        </p:blipFill>
        <p:spPr>
          <a:xfrm rot="5400000">
            <a:off x="8494816" y="2972427"/>
            <a:ext cx="4171429" cy="3222939"/>
          </a:xfrm>
          <a:prstGeom prst="rect">
            <a:avLst/>
          </a:prstGeom>
        </p:spPr>
      </p:pic>
      <p:pic>
        <p:nvPicPr>
          <p:cNvPr id="9" name="Рисунок 8"/>
          <p:cNvPicPr>
            <a:picLocks noChangeAspect="1"/>
          </p:cNvPicPr>
          <p:nvPr userDrawn="1"/>
        </p:nvPicPr>
        <p:blipFill rotWithShape="1">
          <a:blip r:embed="rId3" cstate="print">
            <a:extLst>
              <a:ext uri="{28A0092B-C50C-407E-A947-70E740481C1C}">
                <a14:useLocalDpi xmlns:a14="http://schemas.microsoft.com/office/drawing/2010/main" val="0"/>
              </a:ext>
            </a:extLst>
          </a:blip>
          <a:srcRect l="31603" t="16879"/>
          <a:stretch/>
        </p:blipFill>
        <p:spPr>
          <a:xfrm>
            <a:off x="-11695" y="0"/>
            <a:ext cx="3237901" cy="5700483"/>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4" name="Рисунок 1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H="1">
            <a:off x="11228860" y="-1"/>
            <a:ext cx="963140" cy="801332"/>
          </a:xfrm>
          <a:prstGeom prst="rect">
            <a:avLst/>
          </a:prstGeom>
        </p:spPr>
      </p:pic>
      <p:pic>
        <p:nvPicPr>
          <p:cNvPr id="8" name="Рисунок 7"/>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H="1">
            <a:off x="-166410" y="2101927"/>
            <a:ext cx="4963941" cy="4963941"/>
          </a:xfrm>
          <a:prstGeom prst="rect">
            <a:avLst/>
          </a:prstGeom>
        </p:spPr>
      </p:pic>
      <p:pic>
        <p:nvPicPr>
          <p:cNvPr id="11" name="Рисунок 10"/>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607590" y="4239222"/>
            <a:ext cx="1809750" cy="1809750"/>
          </a:xfrm>
          <a:prstGeom prst="rect">
            <a:avLst/>
          </a:prstGeom>
        </p:spPr>
      </p:pic>
      <p:pic>
        <p:nvPicPr>
          <p:cNvPr id="12" name="Рисунок 11"/>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580530" y="1156300"/>
            <a:ext cx="628650" cy="628650"/>
          </a:xfrm>
          <a:prstGeom prst="rect">
            <a:avLst/>
          </a:prstGeom>
        </p:spPr>
      </p:pic>
      <p:pic>
        <p:nvPicPr>
          <p:cNvPr id="22" name="Рисунок 21"/>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42875" y="5727700"/>
            <a:ext cx="628650" cy="628650"/>
          </a:xfrm>
          <a:prstGeom prst="rect">
            <a:avLst/>
          </a:prstGeom>
        </p:spPr>
      </p:pic>
      <p:pic>
        <p:nvPicPr>
          <p:cNvPr id="23" name="Рисунок 22"/>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098251" y="1877543"/>
            <a:ext cx="319089" cy="319089"/>
          </a:xfrm>
          <a:prstGeom prst="rect">
            <a:avLst/>
          </a:prstGeom>
        </p:spPr>
      </p:pic>
      <p:pic>
        <p:nvPicPr>
          <p:cNvPr id="24" name="Рисунок 23"/>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747573" y="736542"/>
            <a:ext cx="319089" cy="319089"/>
          </a:xfrm>
          <a:prstGeom prst="rect">
            <a:avLst/>
          </a:prstGeom>
        </p:spPr>
      </p:pic>
    </p:spTree>
    <p:extLst>
      <p:ext uri="{BB962C8B-B14F-4D97-AF65-F5344CB8AC3E}">
        <p14:creationId xmlns:p14="http://schemas.microsoft.com/office/powerpoint/2010/main" val="340666591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Table_slide_blue">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5400000">
            <a:off x="-161500" y="4304006"/>
            <a:ext cx="2725731" cy="2402732"/>
          </a:xfrm>
          <a:prstGeom prst="rect">
            <a:avLst/>
          </a:prstGeom>
        </p:spPr>
      </p:pic>
      <p:pic>
        <p:nvPicPr>
          <p:cNvPr id="7" name="Рисунок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2" name="Рисунок 1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47210" y="1721802"/>
            <a:ext cx="332086" cy="3025302"/>
          </a:xfrm>
          <a:prstGeom prst="rect">
            <a:avLst/>
          </a:prstGeom>
        </p:spPr>
      </p:pic>
      <p:pic>
        <p:nvPicPr>
          <p:cNvPr id="15" name="Рисунок 14"/>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rot="10800000">
            <a:off x="11415336" y="1372686"/>
            <a:ext cx="332086" cy="3025302"/>
          </a:xfrm>
          <a:prstGeom prst="rect">
            <a:avLst/>
          </a:prstGeom>
        </p:spPr>
      </p:pic>
      <p:pic>
        <p:nvPicPr>
          <p:cNvPr id="14" name="Рисунок 13"/>
          <p:cNvPicPr>
            <a:picLocks noChangeAspect="1"/>
          </p:cNvPicPr>
          <p:nvPr userDrawn="1"/>
        </p:nvPicPr>
        <p:blipFill rotWithShape="1">
          <a:blip r:embed="rId5" cstate="print">
            <a:extLst>
              <a:ext uri="{28A0092B-C50C-407E-A947-70E740481C1C}">
                <a14:useLocalDpi xmlns:a14="http://schemas.microsoft.com/office/drawing/2010/main" val="0"/>
              </a:ext>
            </a:extLst>
          </a:blip>
          <a:srcRect r="33044"/>
          <a:stretch/>
        </p:blipFill>
        <p:spPr>
          <a:xfrm rot="5400000">
            <a:off x="9756364" y="4936789"/>
            <a:ext cx="1547205" cy="2315693"/>
          </a:xfrm>
          <a:prstGeom prst="rect">
            <a:avLst/>
          </a:prstGeom>
        </p:spPr>
      </p:pic>
      <p:pic>
        <p:nvPicPr>
          <p:cNvPr id="17" name="Рисунок 16"/>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H="1">
            <a:off x="11228860" y="-1"/>
            <a:ext cx="963140" cy="801332"/>
          </a:xfrm>
          <a:prstGeom prst="rect">
            <a:avLst/>
          </a:prstGeom>
        </p:spPr>
      </p:pic>
      <p:pic>
        <p:nvPicPr>
          <p:cNvPr id="19" name="Рисунок 18"/>
          <p:cNvPicPr>
            <a:picLocks noChangeAspect="1"/>
          </p:cNvPicPr>
          <p:nvPr userDrawn="1"/>
        </p:nvPicPr>
        <p:blipFill rotWithShape="1">
          <a:blip r:embed="rId7">
            <a:extLst>
              <a:ext uri="{28A0092B-C50C-407E-A947-70E740481C1C}">
                <a14:useLocalDpi xmlns:a14="http://schemas.microsoft.com/office/drawing/2010/main" val="0"/>
              </a:ext>
            </a:extLst>
          </a:blip>
          <a:srcRect r="49129"/>
          <a:stretch/>
        </p:blipFill>
        <p:spPr>
          <a:xfrm>
            <a:off x="11819765" y="4948798"/>
            <a:ext cx="378720" cy="744470"/>
          </a:xfrm>
          <a:prstGeom prst="rect">
            <a:avLst/>
          </a:prstGeom>
        </p:spPr>
      </p:pic>
      <p:pic>
        <p:nvPicPr>
          <p:cNvPr id="20" name="Рисунок 19"/>
          <p:cNvPicPr>
            <a:picLocks noChangeAspect="1"/>
          </p:cNvPicPr>
          <p:nvPr userDrawn="1"/>
        </p:nvPicPr>
        <p:blipFill rotWithShape="1">
          <a:blip r:embed="rId7">
            <a:extLst>
              <a:ext uri="{28A0092B-C50C-407E-A947-70E740481C1C}">
                <a14:useLocalDpi xmlns:a14="http://schemas.microsoft.com/office/drawing/2010/main" val="0"/>
              </a:ext>
            </a:extLst>
          </a:blip>
          <a:srcRect r="49129"/>
          <a:stretch/>
        </p:blipFill>
        <p:spPr>
          <a:xfrm rot="16200000">
            <a:off x="2585607" y="-182876"/>
            <a:ext cx="378720" cy="744470"/>
          </a:xfrm>
          <a:prstGeom prst="rect">
            <a:avLst/>
          </a:prstGeom>
        </p:spPr>
      </p:pic>
      <p:pic>
        <p:nvPicPr>
          <p:cNvPr id="21" name="Рисунок 20"/>
          <p:cNvPicPr>
            <a:picLocks noChangeAspect="1"/>
          </p:cNvPicPr>
          <p:nvPr userDrawn="1"/>
        </p:nvPicPr>
        <p:blipFill rotWithShape="1">
          <a:blip r:embed="rId8" cstate="print">
            <a:extLst>
              <a:ext uri="{28A0092B-C50C-407E-A947-70E740481C1C}">
                <a14:useLocalDpi xmlns:a14="http://schemas.microsoft.com/office/drawing/2010/main" val="0"/>
              </a:ext>
            </a:extLst>
          </a:blip>
          <a:srcRect l="32736"/>
          <a:stretch/>
        </p:blipFill>
        <p:spPr>
          <a:xfrm>
            <a:off x="0" y="4333878"/>
            <a:ext cx="1419874" cy="2110896"/>
          </a:xfrm>
          <a:prstGeom prst="rect">
            <a:avLst/>
          </a:prstGeom>
        </p:spPr>
      </p:pic>
    </p:spTree>
    <p:extLst>
      <p:ext uri="{BB962C8B-B14F-4D97-AF65-F5344CB8AC3E}">
        <p14:creationId xmlns:p14="http://schemas.microsoft.com/office/powerpoint/2010/main" val="115437687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bullet_points_blue">
    <p:spTree>
      <p:nvGrpSpPr>
        <p:cNvPr id="1" name=""/>
        <p:cNvGrpSpPr/>
        <p:nvPr/>
      </p:nvGrpSpPr>
      <p:grpSpPr>
        <a:xfrm>
          <a:off x="0" y="0"/>
          <a:ext cx="0" cy="0"/>
          <a:chOff x="0" y="0"/>
          <a:chExt cx="0" cy="0"/>
        </a:xfrm>
      </p:grpSpPr>
      <p:pic>
        <p:nvPicPr>
          <p:cNvPr id="12" name="Рисунок 11"/>
          <p:cNvPicPr>
            <a:picLocks noChangeAspect="1"/>
          </p:cNvPicPr>
          <p:nvPr userDrawn="1"/>
        </p:nvPicPr>
        <p:blipFill rotWithShape="1">
          <a:blip r:embed="rId2" cstate="print">
            <a:extLst>
              <a:ext uri="{28A0092B-C50C-407E-A947-70E740481C1C}">
                <a14:useLocalDpi xmlns:a14="http://schemas.microsoft.com/office/drawing/2010/main" val="0"/>
              </a:ext>
            </a:extLst>
          </a:blip>
          <a:srcRect r="66671"/>
          <a:stretch/>
        </p:blipFill>
        <p:spPr>
          <a:xfrm>
            <a:off x="11202039" y="2130441"/>
            <a:ext cx="989961" cy="4302951"/>
          </a:xfrm>
          <a:prstGeom prst="rect">
            <a:avLst/>
          </a:prstGeom>
        </p:spPr>
      </p:pic>
      <p:pic>
        <p:nvPicPr>
          <p:cNvPr id="2" name="Рисунок 1"/>
          <p:cNvPicPr>
            <a:picLocks noChangeAspect="1"/>
          </p:cNvPicPr>
          <p:nvPr userDrawn="1"/>
        </p:nvPicPr>
        <p:blipFill rotWithShape="1">
          <a:blip r:embed="rId3" cstate="print">
            <a:extLst>
              <a:ext uri="{28A0092B-C50C-407E-A947-70E740481C1C}">
                <a14:useLocalDpi xmlns:a14="http://schemas.microsoft.com/office/drawing/2010/main" val="0"/>
              </a:ext>
            </a:extLst>
          </a:blip>
          <a:srcRect l="22969"/>
          <a:stretch/>
        </p:blipFill>
        <p:spPr>
          <a:xfrm>
            <a:off x="0" y="-136527"/>
            <a:ext cx="2086210" cy="6858000"/>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677DD9B-16CA-464A-A3D4-4D175F1ACCD1}" type="datetimeFigureOut">
              <a:rPr lang="ru-RU" smtClean="0"/>
              <a:pPr/>
              <a:t>12.08.2026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5" name="Рисунок 14"/>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H="1">
            <a:off x="11228860" y="-1"/>
            <a:ext cx="963140" cy="801332"/>
          </a:xfrm>
          <a:prstGeom prst="rect">
            <a:avLst/>
          </a:prstGeom>
        </p:spPr>
      </p:pic>
      <p:pic>
        <p:nvPicPr>
          <p:cNvPr id="11" name="Рисунок 10"/>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233535" y="4104551"/>
            <a:ext cx="1384489" cy="1761496"/>
          </a:xfrm>
          <a:prstGeom prst="rect">
            <a:avLst/>
          </a:prstGeom>
        </p:spPr>
      </p:pic>
      <p:pic>
        <p:nvPicPr>
          <p:cNvPr id="13" name="Рисунок 1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423675" y="3116035"/>
            <a:ext cx="502104" cy="502104"/>
          </a:xfrm>
          <a:prstGeom prst="rect">
            <a:avLst/>
          </a:prstGeom>
        </p:spPr>
      </p:pic>
      <p:pic>
        <p:nvPicPr>
          <p:cNvPr id="21" name="Рисунок 20"/>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0737945" y="5742792"/>
            <a:ext cx="502104" cy="502104"/>
          </a:xfrm>
          <a:prstGeom prst="rect">
            <a:avLst/>
          </a:prstGeom>
        </p:spPr>
      </p:pic>
      <p:pic>
        <p:nvPicPr>
          <p:cNvPr id="14" name="Рисунок 13"/>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1710430" y="2220927"/>
            <a:ext cx="409575" cy="409575"/>
          </a:xfrm>
          <a:prstGeom prst="rect">
            <a:avLst/>
          </a:prstGeom>
        </p:spPr>
      </p:pic>
    </p:spTree>
    <p:extLst>
      <p:ext uri="{BB962C8B-B14F-4D97-AF65-F5344CB8AC3E}">
        <p14:creationId xmlns:p14="http://schemas.microsoft.com/office/powerpoint/2010/main" val="39892653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1_title-03">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6376307" cy="3518221"/>
          </a:xfrm>
          <a:prstGeom prst="rect">
            <a:avLst/>
          </a:prstGeom>
        </p:spPr>
      </p:pic>
      <p:pic>
        <p:nvPicPr>
          <p:cNvPr id="19" name="Рисунок 1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20863471" flipH="1">
            <a:off x="382567" y="1475867"/>
            <a:ext cx="4872218" cy="4024993"/>
          </a:xfrm>
          <a:prstGeom prst="rect">
            <a:avLst/>
          </a:prstGeom>
        </p:spPr>
      </p:pic>
      <p:pic>
        <p:nvPicPr>
          <p:cNvPr id="16" name="Рисунок 15"/>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540325" y="4458656"/>
            <a:ext cx="4305300" cy="1372912"/>
          </a:xfrm>
          <a:prstGeom prst="rect">
            <a:avLst/>
          </a:prstGeom>
        </p:spPr>
      </p:pic>
      <p:pic>
        <p:nvPicPr>
          <p:cNvPr id="14" name="Рисунок 1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447765" y="0"/>
            <a:ext cx="8742647" cy="530678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12.08.2026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6" name="Рисунок 5"/>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17013" y="902667"/>
            <a:ext cx="6773645" cy="4630915"/>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5" name="Рисунок 14"/>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6493320" y="0"/>
            <a:ext cx="1736561" cy="2506436"/>
          </a:xfrm>
          <a:prstGeom prst="rect">
            <a:avLst/>
          </a:prstGeom>
        </p:spPr>
      </p:pic>
      <p:pic>
        <p:nvPicPr>
          <p:cNvPr id="20" name="Рисунок 19"/>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flipV="1">
            <a:off x="6064845" y="2774391"/>
            <a:ext cx="2990850" cy="155524"/>
          </a:xfrm>
          <a:prstGeom prst="rect">
            <a:avLst/>
          </a:prstGeom>
        </p:spPr>
      </p:pic>
      <p:pic>
        <p:nvPicPr>
          <p:cNvPr id="21" name="Рисунок 20"/>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rot="1932337">
            <a:off x="335257" y="62979"/>
            <a:ext cx="1119420" cy="1223153"/>
          </a:xfrm>
          <a:prstGeom prst="rect">
            <a:avLst/>
          </a:prstGeom>
        </p:spPr>
      </p:pic>
      <p:pic>
        <p:nvPicPr>
          <p:cNvPr id="22" name="Рисунок 21"/>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7107368" y="3851205"/>
            <a:ext cx="732419" cy="732419"/>
          </a:xfrm>
          <a:prstGeom prst="rect">
            <a:avLst/>
          </a:prstGeom>
        </p:spPr>
      </p:pic>
      <p:pic>
        <p:nvPicPr>
          <p:cNvPr id="26" name="Рисунок 25"/>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3625277" y="187457"/>
            <a:ext cx="900634" cy="905638"/>
          </a:xfrm>
          <a:prstGeom prst="rect">
            <a:avLst/>
          </a:prstGeom>
        </p:spPr>
      </p:pic>
    </p:spTree>
    <p:extLst>
      <p:ext uri="{BB962C8B-B14F-4D97-AF65-F5344CB8AC3E}">
        <p14:creationId xmlns:p14="http://schemas.microsoft.com/office/powerpoint/2010/main" val="344562886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secHead" preserve="1">
  <p:cSld name="3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9" name="Группа 8"/>
          <p:cNvGrpSpPr/>
          <p:nvPr userDrawn="1"/>
        </p:nvGrpSpPr>
        <p:grpSpPr>
          <a:xfrm>
            <a:off x="0" y="1152497"/>
            <a:ext cx="12183228" cy="5568978"/>
            <a:chOff x="7185" y="1103455"/>
            <a:chExt cx="12183228" cy="5568978"/>
          </a:xfrm>
        </p:grpSpPr>
        <p:pic>
          <p:nvPicPr>
            <p:cNvPr id="25" name="Рисунок 2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465076" y="4477004"/>
              <a:ext cx="2846041" cy="218196"/>
            </a:xfrm>
            <a:prstGeom prst="rect">
              <a:avLst/>
            </a:prstGeom>
          </p:spPr>
        </p:pic>
        <p:pic>
          <p:nvPicPr>
            <p:cNvPr id="26" name="Рисунок 2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031310" y="5032159"/>
              <a:ext cx="3370220" cy="202213"/>
            </a:xfrm>
            <a:prstGeom prst="rect">
              <a:avLst/>
            </a:prstGeom>
          </p:spPr>
        </p:pic>
        <p:pic>
          <p:nvPicPr>
            <p:cNvPr id="34" name="Рисунок 3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94606" y="1103455"/>
              <a:ext cx="4021096" cy="4057956"/>
            </a:xfrm>
            <a:prstGeom prst="rect">
              <a:avLst/>
            </a:prstGeom>
          </p:spPr>
        </p:pic>
        <p:pic>
          <p:nvPicPr>
            <p:cNvPr id="35" name="Рисунок 34"/>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8573545" y="3204192"/>
              <a:ext cx="285750" cy="285750"/>
            </a:xfrm>
            <a:prstGeom prst="rect">
              <a:avLst/>
            </a:prstGeom>
          </p:spPr>
        </p:pic>
        <p:pic>
          <p:nvPicPr>
            <p:cNvPr id="36" name="Рисунок 35"/>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flipV="1">
              <a:off x="694606" y="5661248"/>
              <a:ext cx="4301055" cy="511348"/>
            </a:xfrm>
            <a:prstGeom prst="rect">
              <a:avLst/>
            </a:prstGeom>
          </p:spPr>
        </p:pic>
        <p:pic>
          <p:nvPicPr>
            <p:cNvPr id="37" name="Рисунок 36"/>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7185" y="6226376"/>
              <a:ext cx="2973710" cy="446057"/>
            </a:xfrm>
            <a:prstGeom prst="rect">
              <a:avLst/>
            </a:prstGeom>
          </p:spPr>
        </p:pic>
        <p:pic>
          <p:nvPicPr>
            <p:cNvPr id="38" name="Рисунок 37"/>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flipH="1">
              <a:off x="9331475" y="5234372"/>
              <a:ext cx="2858938" cy="446057"/>
            </a:xfrm>
            <a:prstGeom prst="rect">
              <a:avLst/>
            </a:prstGeom>
          </p:spPr>
        </p:pic>
      </p:grpSp>
      <p:pic>
        <p:nvPicPr>
          <p:cNvPr id="7" name="Рисунок 6"/>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6205233" y="1641126"/>
            <a:ext cx="5164406"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7246149" y="4209447"/>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2210668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22_Заголовок раздела">
    <p:spTree>
      <p:nvGrpSpPr>
        <p:cNvPr id="1" name=""/>
        <p:cNvGrpSpPr/>
        <p:nvPr/>
      </p:nvGrpSpPr>
      <p:grpSpPr>
        <a:xfrm>
          <a:off x="0" y="0"/>
          <a:ext cx="0" cy="0"/>
          <a:chOff x="0" y="0"/>
          <a:chExt cx="0" cy="0"/>
        </a:xfrm>
      </p:grpSpPr>
      <p:pic>
        <p:nvPicPr>
          <p:cNvPr id="26" name="Рисунок 2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V="1">
            <a:off x="0" y="2085395"/>
            <a:ext cx="2743200" cy="411480"/>
          </a:xfrm>
          <a:prstGeom prst="rect">
            <a:avLst/>
          </a:prstGeom>
        </p:spPr>
      </p:pic>
      <p:pic>
        <p:nvPicPr>
          <p:cNvPr id="23" name="Рисунок 2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flipH="1">
            <a:off x="-7656" y="0"/>
            <a:ext cx="3679723" cy="1901190"/>
          </a:xfrm>
          <a:prstGeom prst="rect">
            <a:avLst/>
          </a:prstGeom>
        </p:spPr>
      </p:pic>
      <p:pic>
        <p:nvPicPr>
          <p:cNvPr id="20" name="Рисунок 1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133600" y="2291487"/>
            <a:ext cx="10058400" cy="4566513"/>
          </a:xfrm>
          <a:prstGeom prst="rect">
            <a:avLst/>
          </a:prstGeom>
        </p:spPr>
      </p:pic>
      <p:pic>
        <p:nvPicPr>
          <p:cNvPr id="7" name="Рисунок 6"/>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12.08.2026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 name="Рисунок 1"/>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3947770" y="5538980"/>
            <a:ext cx="4289653" cy="509992"/>
          </a:xfrm>
          <a:prstGeom prst="rect">
            <a:avLst/>
          </a:prstGeom>
        </p:spPr>
      </p:pic>
      <p:pic>
        <p:nvPicPr>
          <p:cNvPr id="3" name="Рисунок 2"/>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7656" y="2727265"/>
            <a:ext cx="1941591" cy="4130735"/>
          </a:xfrm>
          <a:prstGeom prst="rect">
            <a:avLst/>
          </a:prstGeom>
        </p:spPr>
      </p:pic>
      <p:pic>
        <p:nvPicPr>
          <p:cNvPr id="8" name="Рисунок 7"/>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1296650" y="1454"/>
            <a:ext cx="895350" cy="757467"/>
          </a:xfrm>
          <a:prstGeom prst="rect">
            <a:avLst/>
          </a:prstGeom>
        </p:spPr>
      </p:pic>
      <p:pic>
        <p:nvPicPr>
          <p:cNvPr id="17" name="Рисунок 16"/>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1066243" y="765590"/>
            <a:ext cx="993253" cy="1961675"/>
          </a:xfrm>
          <a:prstGeom prst="rect">
            <a:avLst/>
          </a:prstGeom>
        </p:spPr>
      </p:pic>
      <p:pic>
        <p:nvPicPr>
          <p:cNvPr id="29" name="Рисунок 28"/>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flipH="1" flipV="1">
            <a:off x="10601325" y="2699913"/>
            <a:ext cx="1593553" cy="239033"/>
          </a:xfrm>
          <a:prstGeom prst="rect">
            <a:avLst/>
          </a:prstGeom>
        </p:spPr>
      </p:pic>
    </p:spTree>
    <p:extLst>
      <p:ext uri="{BB962C8B-B14F-4D97-AF65-F5344CB8AC3E}">
        <p14:creationId xmlns:p14="http://schemas.microsoft.com/office/powerpoint/2010/main" val="235820657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23_Заголовок раздела">
    <p:spTree>
      <p:nvGrpSpPr>
        <p:cNvPr id="1" name=""/>
        <p:cNvGrpSpPr/>
        <p:nvPr/>
      </p:nvGrpSpPr>
      <p:grpSpPr>
        <a:xfrm>
          <a:off x="0" y="0"/>
          <a:ext cx="0" cy="0"/>
          <a:chOff x="0" y="0"/>
          <a:chExt cx="0" cy="0"/>
        </a:xfrm>
      </p:grpSpPr>
      <p:pic>
        <p:nvPicPr>
          <p:cNvPr id="20" name="Рисунок 19"/>
          <p:cNvPicPr>
            <a:picLocks noChangeAspect="1"/>
          </p:cNvPicPr>
          <p:nvPr userDrawn="1"/>
        </p:nvPicPr>
        <p:blipFill rotWithShape="1">
          <a:blip r:embed="rId2" cstate="print">
            <a:extLst>
              <a:ext uri="{28A0092B-C50C-407E-A947-70E740481C1C}">
                <a14:useLocalDpi xmlns:a14="http://schemas.microsoft.com/office/drawing/2010/main" val="0"/>
              </a:ext>
            </a:extLst>
          </a:blip>
          <a:srcRect l="51701"/>
          <a:stretch/>
        </p:blipFill>
        <p:spPr>
          <a:xfrm>
            <a:off x="11713" y="3192938"/>
            <a:ext cx="2142819" cy="3665062"/>
          </a:xfrm>
          <a:prstGeom prst="rect">
            <a:avLst/>
          </a:prstGeom>
        </p:spPr>
      </p:pic>
      <p:pic>
        <p:nvPicPr>
          <p:cNvPr id="17" name="Рисунок 1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5400000">
            <a:off x="9831281" y="4045974"/>
            <a:ext cx="3616419" cy="1105017"/>
          </a:xfrm>
          <a:prstGeom prst="rect">
            <a:avLst/>
          </a:prstGeom>
        </p:spPr>
      </p:pic>
      <p:pic>
        <p:nvPicPr>
          <p:cNvPr id="9" name="Рисунок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rot="5400000" flipH="1">
            <a:off x="2112431" y="-2110977"/>
            <a:ext cx="2633137" cy="6858000"/>
          </a:xfrm>
          <a:prstGeom prst="rect">
            <a:avLst/>
          </a:prstGeom>
        </p:spPr>
      </p:pic>
      <p:pic>
        <p:nvPicPr>
          <p:cNvPr id="7" name="Рисунок 6"/>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12.08.2026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2" name="Текст 2"/>
          <p:cNvSpPr>
            <a:spLocks noGrp="1"/>
          </p:cNvSpPr>
          <p:nvPr>
            <p:ph type="body" idx="1" hasCustomPrompt="1"/>
          </p:nvPr>
        </p:nvSpPr>
        <p:spPr>
          <a:xfrm>
            <a:off x="2209800" y="226772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6" name="Рисунок 25"/>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81312" y="1615416"/>
            <a:ext cx="504825" cy="504825"/>
          </a:xfrm>
          <a:prstGeom prst="rect">
            <a:avLst/>
          </a:prstGeom>
        </p:spPr>
      </p:pic>
      <p:pic>
        <p:nvPicPr>
          <p:cNvPr id="18" name="Рисунок 17"/>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1296650" y="1454"/>
            <a:ext cx="895350" cy="757467"/>
          </a:xfrm>
          <a:prstGeom prst="rect">
            <a:avLst/>
          </a:prstGeom>
        </p:spPr>
      </p:pic>
      <p:pic>
        <p:nvPicPr>
          <p:cNvPr id="10" name="Рисунок 9"/>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877235" y="1062615"/>
            <a:ext cx="1078099" cy="2130323"/>
          </a:xfrm>
          <a:prstGeom prst="rect">
            <a:avLst/>
          </a:prstGeom>
        </p:spPr>
      </p:pic>
      <p:pic>
        <p:nvPicPr>
          <p:cNvPr id="13" name="Рисунок 12"/>
          <p:cNvPicPr>
            <a:picLocks noChangeAspect="1"/>
          </p:cNvPicPr>
          <p:nvPr userDrawn="1"/>
        </p:nvPicPr>
        <p:blipFill rotWithShape="1">
          <a:blip r:embed="rId9">
            <a:extLst>
              <a:ext uri="{28A0092B-C50C-407E-A947-70E740481C1C}">
                <a14:useLocalDpi xmlns:a14="http://schemas.microsoft.com/office/drawing/2010/main" val="0"/>
              </a:ext>
            </a:extLst>
          </a:blip>
          <a:srcRect l="47333"/>
          <a:stretch/>
        </p:blipFill>
        <p:spPr>
          <a:xfrm>
            <a:off x="0" y="4579288"/>
            <a:ext cx="2204044" cy="497537"/>
          </a:xfrm>
          <a:prstGeom prst="rect">
            <a:avLst/>
          </a:prstGeom>
        </p:spPr>
      </p:pic>
      <p:pic>
        <p:nvPicPr>
          <p:cNvPr id="14" name="Рисунок 13"/>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flipV="1">
            <a:off x="3495675" y="5187380"/>
            <a:ext cx="5200650" cy="398717"/>
          </a:xfrm>
          <a:prstGeom prst="rect">
            <a:avLst/>
          </a:prstGeom>
        </p:spPr>
      </p:pic>
      <p:pic>
        <p:nvPicPr>
          <p:cNvPr id="27" name="Рисунок 26"/>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976447" y="5048659"/>
            <a:ext cx="504825" cy="504825"/>
          </a:xfrm>
          <a:prstGeom prst="rect">
            <a:avLst/>
          </a:prstGeom>
        </p:spPr>
      </p:pic>
    </p:spTree>
    <p:extLst>
      <p:ext uri="{BB962C8B-B14F-4D97-AF65-F5344CB8AC3E}">
        <p14:creationId xmlns:p14="http://schemas.microsoft.com/office/powerpoint/2010/main" val="152625173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More_text_orange">
    <p:spTree>
      <p:nvGrpSpPr>
        <p:cNvPr id="1" name=""/>
        <p:cNvGrpSpPr/>
        <p:nvPr/>
      </p:nvGrpSpPr>
      <p:grpSpPr>
        <a:xfrm>
          <a:off x="0" y="0"/>
          <a:ext cx="0" cy="0"/>
          <a:chOff x="0" y="0"/>
          <a:chExt cx="0" cy="0"/>
        </a:xfrm>
      </p:grpSpPr>
      <p:pic>
        <p:nvPicPr>
          <p:cNvPr id="3" name="Рисунок 2"/>
          <p:cNvPicPr>
            <a:picLocks noChangeAspect="1"/>
          </p:cNvPicPr>
          <p:nvPr userDrawn="1"/>
        </p:nvPicPr>
        <p:blipFill rotWithShape="1">
          <a:blip r:embed="rId2" cstate="print">
            <a:extLst>
              <a:ext uri="{28A0092B-C50C-407E-A947-70E740481C1C}">
                <a14:useLocalDpi xmlns:a14="http://schemas.microsoft.com/office/drawing/2010/main" val="0"/>
              </a:ext>
            </a:extLst>
          </a:blip>
          <a:srcRect t="63484"/>
          <a:stretch/>
        </p:blipFill>
        <p:spPr>
          <a:xfrm rot="5400000">
            <a:off x="10852882" y="5110599"/>
            <a:ext cx="2194103" cy="491671"/>
          </a:xfrm>
          <a:prstGeom prst="rect">
            <a:avLst/>
          </a:prstGeom>
        </p:spPr>
      </p:pic>
      <p:pic>
        <p:nvPicPr>
          <p:cNvPr id="2" name="Рисунок 1"/>
          <p:cNvPicPr>
            <a:picLocks noChangeAspect="1"/>
          </p:cNvPicPr>
          <p:nvPr userDrawn="1"/>
        </p:nvPicPr>
        <p:blipFill rotWithShape="1">
          <a:blip r:embed="rId3" cstate="print">
            <a:extLst>
              <a:ext uri="{28A0092B-C50C-407E-A947-70E740481C1C}">
                <a14:useLocalDpi xmlns:a14="http://schemas.microsoft.com/office/drawing/2010/main" val="0"/>
              </a:ext>
            </a:extLst>
          </a:blip>
          <a:srcRect b="34184"/>
          <a:stretch/>
        </p:blipFill>
        <p:spPr>
          <a:xfrm rot="5400000">
            <a:off x="-1959801" y="3227902"/>
            <a:ext cx="5589899" cy="1670296"/>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12.08.2026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96650" y="1454"/>
            <a:ext cx="895350" cy="757467"/>
          </a:xfrm>
          <a:prstGeom prst="rect">
            <a:avLst/>
          </a:prstGeom>
        </p:spPr>
      </p:pic>
      <p:sp>
        <p:nvSpPr>
          <p:cNvPr id="16"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9" name="Рисунок 18"/>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3738107" y="6048972"/>
            <a:ext cx="4289653" cy="264957"/>
          </a:xfrm>
          <a:prstGeom prst="rect">
            <a:avLst/>
          </a:prstGeom>
        </p:spPr>
      </p:pic>
      <p:pic>
        <p:nvPicPr>
          <p:cNvPr id="21" name="Рисунок 20"/>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64078" y="4938927"/>
            <a:ext cx="504825" cy="504825"/>
          </a:xfrm>
          <a:prstGeom prst="rect">
            <a:avLst/>
          </a:prstGeom>
        </p:spPr>
      </p:pic>
    </p:spTree>
    <p:extLst>
      <p:ext uri="{BB962C8B-B14F-4D97-AF65-F5344CB8AC3E}">
        <p14:creationId xmlns:p14="http://schemas.microsoft.com/office/powerpoint/2010/main" val="174460096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24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16200000" flipV="1">
            <a:off x="-889312" y="889311"/>
            <a:ext cx="3257553" cy="1478929"/>
          </a:xfrm>
          <a:prstGeom prst="rect">
            <a:avLst/>
          </a:prstGeom>
        </p:spPr>
      </p:pic>
      <p:pic>
        <p:nvPicPr>
          <p:cNvPr id="3" name="Рисунок 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16200000">
            <a:off x="6854152" y="-2483291"/>
            <a:ext cx="1891417" cy="6858000"/>
          </a:xfrm>
          <a:prstGeom prst="rect">
            <a:avLst/>
          </a:prstGeom>
        </p:spPr>
      </p:pic>
      <p:pic>
        <p:nvPicPr>
          <p:cNvPr id="2" name="Рисунок 1"/>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414013" y="5081886"/>
            <a:ext cx="4427985" cy="1776114"/>
          </a:xfrm>
          <a:prstGeom prst="rect">
            <a:avLst/>
          </a:prstGeom>
        </p:spPr>
      </p:pic>
      <p:pic>
        <p:nvPicPr>
          <p:cNvPr id="7" name="Рисунок 6"/>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12.08.2026</a:t>
            </a:fld>
            <a:endParaRPr lang="ru-RU" dirty="0"/>
          </a:p>
        </p:txBody>
      </p:sp>
      <p:sp>
        <p:nvSpPr>
          <p:cNvPr id="5" name="Нижний колонтитул 4"/>
          <p:cNvSpPr>
            <a:spLocks noGrp="1"/>
          </p:cNvSpPr>
          <p:nvPr>
            <p:ph type="ftr" sz="quarter" idx="11"/>
          </p:nvPr>
        </p:nvSpPr>
        <p:spPr>
          <a:xfrm>
            <a:off x="4570605" y="6350000"/>
            <a:ext cx="4114800" cy="365125"/>
          </a:xfrm>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5" name="Рисунок 24"/>
          <p:cNvPicPr>
            <a:picLocks noChangeAspect="1"/>
          </p:cNvPicPr>
          <p:nvPr userDrawn="1"/>
        </p:nvPicPr>
        <p:blipFill rotWithShape="1">
          <a:blip r:embed="rId6" cstate="print">
            <a:extLst>
              <a:ext uri="{28A0092B-C50C-407E-A947-70E740481C1C}">
                <a14:useLocalDpi xmlns:a14="http://schemas.microsoft.com/office/drawing/2010/main" val="0"/>
              </a:ext>
            </a:extLst>
          </a:blip>
          <a:srcRect l="40300"/>
          <a:stretch/>
        </p:blipFill>
        <p:spPr>
          <a:xfrm>
            <a:off x="0" y="5344149"/>
            <a:ext cx="529385" cy="886742"/>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8" name="Рисунок 8"/>
          <p:cNvSpPr>
            <a:spLocks noGrp="1"/>
          </p:cNvSpPr>
          <p:nvPr>
            <p:ph type="pic" sz="quarter" idx="13"/>
          </p:nvPr>
        </p:nvSpPr>
        <p:spPr>
          <a:xfrm>
            <a:off x="7179597" y="2325182"/>
            <a:ext cx="4179887" cy="3462338"/>
          </a:xfrm>
        </p:spPr>
        <p:txBody>
          <a:bodyPr/>
          <a:lstStyle/>
          <a:p>
            <a:endParaRPr lang="ru-RU" dirty="0"/>
          </a:p>
        </p:txBody>
      </p:sp>
      <p:pic>
        <p:nvPicPr>
          <p:cNvPr id="29" name="Рисунок 28"/>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612335" y="587363"/>
            <a:ext cx="504825" cy="504825"/>
          </a:xfrm>
          <a:prstGeom prst="rect">
            <a:avLst/>
          </a:prstGeom>
        </p:spPr>
      </p:pic>
      <p:pic>
        <p:nvPicPr>
          <p:cNvPr id="31" name="Рисунок 30"/>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520241" y="1092188"/>
            <a:ext cx="862052" cy="866841"/>
          </a:xfrm>
          <a:prstGeom prst="rect">
            <a:avLst/>
          </a:prstGeom>
        </p:spPr>
      </p:pic>
      <p:pic>
        <p:nvPicPr>
          <p:cNvPr id="20" name="Рисунок 19"/>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1296650" y="1454"/>
            <a:ext cx="895350" cy="757467"/>
          </a:xfrm>
          <a:prstGeom prst="rect">
            <a:avLst/>
          </a:prstGeom>
        </p:spPr>
      </p:pic>
    </p:spTree>
    <p:extLst>
      <p:ext uri="{BB962C8B-B14F-4D97-AF65-F5344CB8AC3E}">
        <p14:creationId xmlns:p14="http://schemas.microsoft.com/office/powerpoint/2010/main" val="133103974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2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943475" y="0"/>
            <a:ext cx="7248525" cy="3745071"/>
          </a:xfrm>
          <a:prstGeom prst="rect">
            <a:avLst/>
          </a:prstGeom>
        </p:spPr>
      </p:pic>
      <p:pic>
        <p:nvPicPr>
          <p:cNvPr id="10" name="Рисунок 9"/>
          <p:cNvPicPr>
            <a:picLocks noChangeAspect="1"/>
          </p:cNvPicPr>
          <p:nvPr userDrawn="1"/>
        </p:nvPicPr>
        <p:blipFill rotWithShape="1">
          <a:blip r:embed="rId3" cstate="print">
            <a:extLst>
              <a:ext uri="{28A0092B-C50C-407E-A947-70E740481C1C}">
                <a14:useLocalDpi xmlns:a14="http://schemas.microsoft.com/office/drawing/2010/main" val="0"/>
              </a:ext>
            </a:extLst>
          </a:blip>
          <a:srcRect l="9330" b="32819"/>
          <a:stretch/>
        </p:blipFill>
        <p:spPr>
          <a:xfrm rot="5400000">
            <a:off x="-1567388" y="1568842"/>
            <a:ext cx="5748636" cy="2613860"/>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12.08.2026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0" name="Рисунок 8"/>
          <p:cNvSpPr>
            <a:spLocks noGrp="1"/>
          </p:cNvSpPr>
          <p:nvPr>
            <p:ph type="pic" sz="quarter" idx="13"/>
          </p:nvPr>
        </p:nvSpPr>
        <p:spPr>
          <a:xfrm>
            <a:off x="1379764" y="739549"/>
            <a:ext cx="9432713" cy="5047971"/>
          </a:xfrm>
        </p:spPr>
        <p:txBody>
          <a:bodyPr/>
          <a:lstStyle/>
          <a:p>
            <a:endParaRPr lang="ru-RU" dirty="0"/>
          </a:p>
        </p:txBody>
      </p:sp>
      <p:pic>
        <p:nvPicPr>
          <p:cNvPr id="14" name="Рисунок 1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8811081" y="3876675"/>
            <a:ext cx="2954244" cy="2981325"/>
          </a:xfrm>
          <a:prstGeom prst="rect">
            <a:avLst/>
          </a:prstGeom>
        </p:spPr>
      </p:pic>
      <p:pic>
        <p:nvPicPr>
          <p:cNvPr id="11" name="Рисунок 10"/>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3929062" y="5824364"/>
            <a:ext cx="4333875" cy="332264"/>
          </a:xfrm>
          <a:prstGeom prst="rect">
            <a:avLst/>
          </a:prstGeom>
        </p:spPr>
      </p:pic>
      <p:pic>
        <p:nvPicPr>
          <p:cNvPr id="15" name="Рисунок 14"/>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996164" y="311035"/>
            <a:ext cx="10058400" cy="138303"/>
          </a:xfrm>
          <a:prstGeom prst="rect">
            <a:avLst/>
          </a:prstGeom>
        </p:spPr>
      </p:pic>
      <p:pic>
        <p:nvPicPr>
          <p:cNvPr id="21" name="Рисунок 20"/>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74503" y="4272891"/>
            <a:ext cx="504825" cy="504825"/>
          </a:xfrm>
          <a:prstGeom prst="rect">
            <a:avLst/>
          </a:prstGeom>
        </p:spPr>
      </p:pic>
      <p:pic>
        <p:nvPicPr>
          <p:cNvPr id="23" name="Рисунок 22"/>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1460895" y="3011121"/>
            <a:ext cx="504825" cy="504825"/>
          </a:xfrm>
          <a:prstGeom prst="rect">
            <a:avLst/>
          </a:prstGeom>
        </p:spPr>
      </p:pic>
    </p:spTree>
    <p:extLst>
      <p:ext uri="{BB962C8B-B14F-4D97-AF65-F5344CB8AC3E}">
        <p14:creationId xmlns:p14="http://schemas.microsoft.com/office/powerpoint/2010/main" val="58619174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2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0800000">
            <a:off x="7069465" y="3401933"/>
            <a:ext cx="5122535" cy="3460557"/>
          </a:xfrm>
          <a:prstGeom prst="rect">
            <a:avLst/>
          </a:prstGeom>
        </p:spPr>
      </p:pic>
      <p:pic>
        <p:nvPicPr>
          <p:cNvPr id="9" name="Рисунок 8"/>
          <p:cNvPicPr>
            <a:picLocks noChangeAspect="1"/>
          </p:cNvPicPr>
          <p:nvPr userDrawn="1"/>
        </p:nvPicPr>
        <p:blipFill rotWithShape="1">
          <a:blip r:embed="rId3" cstate="print">
            <a:extLst>
              <a:ext uri="{28A0092B-C50C-407E-A947-70E740481C1C}">
                <a14:useLocalDpi xmlns:a14="http://schemas.microsoft.com/office/drawing/2010/main" val="0"/>
              </a:ext>
            </a:extLst>
          </a:blip>
          <a:srcRect l="22845" b="33611"/>
          <a:stretch/>
        </p:blipFill>
        <p:spPr>
          <a:xfrm rot="10800000" flipH="1">
            <a:off x="1" y="0"/>
            <a:ext cx="6477014" cy="3420126"/>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96650" y="1454"/>
            <a:ext cx="895350" cy="757467"/>
          </a:xfrm>
          <a:prstGeom prst="rect">
            <a:avLst/>
          </a:prstGeom>
        </p:spPr>
      </p:pic>
      <p:pic>
        <p:nvPicPr>
          <p:cNvPr id="8" name="Рисунок 7"/>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9576986" y="4281249"/>
            <a:ext cx="2167339" cy="2023753"/>
          </a:xfrm>
          <a:prstGeom prst="rect">
            <a:avLst/>
          </a:prstGeom>
        </p:spPr>
      </p:pic>
      <p:pic>
        <p:nvPicPr>
          <p:cNvPr id="10" name="Рисунок 9"/>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8515166" y="589583"/>
            <a:ext cx="479821" cy="479821"/>
          </a:xfrm>
          <a:prstGeom prst="rect">
            <a:avLst/>
          </a:prstGeom>
        </p:spPr>
      </p:pic>
      <p:pic>
        <p:nvPicPr>
          <p:cNvPr id="21" name="Рисунок 20"/>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945921" y="5538980"/>
            <a:ext cx="4289653" cy="509992"/>
          </a:xfrm>
          <a:prstGeom prst="rect">
            <a:avLst/>
          </a:prstGeom>
        </p:spPr>
      </p:pic>
    </p:spTree>
    <p:extLst>
      <p:ext uri="{BB962C8B-B14F-4D97-AF65-F5344CB8AC3E}">
        <p14:creationId xmlns:p14="http://schemas.microsoft.com/office/powerpoint/2010/main" val="387367215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27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rotWithShape="1">
          <a:blip r:embed="rId2">
            <a:extLst>
              <a:ext uri="{28A0092B-C50C-407E-A947-70E740481C1C}">
                <a14:useLocalDpi xmlns:a14="http://schemas.microsoft.com/office/drawing/2010/main" val="0"/>
              </a:ext>
            </a:extLst>
          </a:blip>
          <a:srcRect l="26858"/>
          <a:stretch/>
        </p:blipFill>
        <p:spPr>
          <a:xfrm>
            <a:off x="0" y="0"/>
            <a:ext cx="7810336" cy="6856546"/>
          </a:xfrm>
          <a:prstGeom prst="rect">
            <a:avLst/>
          </a:prstGeom>
        </p:spPr>
      </p:pic>
      <p:pic>
        <p:nvPicPr>
          <p:cNvPr id="7" name="Рисунок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12.08.2026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8" name="Рисунок 1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96650" y="1454"/>
            <a:ext cx="895350" cy="757467"/>
          </a:xfrm>
          <a:prstGeom prst="rect">
            <a:avLst/>
          </a:prstGeom>
        </p:spPr>
      </p:pic>
      <p:pic>
        <p:nvPicPr>
          <p:cNvPr id="3" name="Рисунок 2"/>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27308" y="489858"/>
            <a:ext cx="953552" cy="1884218"/>
          </a:xfrm>
          <a:prstGeom prst="rect">
            <a:avLst/>
          </a:prstGeom>
        </p:spPr>
      </p:pic>
      <p:pic>
        <p:nvPicPr>
          <p:cNvPr id="13" name="Рисунок 12"/>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618259" y="2508757"/>
            <a:ext cx="1771650" cy="210630"/>
          </a:xfrm>
          <a:prstGeom prst="rect">
            <a:avLst/>
          </a:prstGeom>
        </p:spPr>
      </p:pic>
      <p:pic>
        <p:nvPicPr>
          <p:cNvPr id="15" name="Рисунок 14"/>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16200000">
            <a:off x="10179243" y="3035913"/>
            <a:ext cx="2873086" cy="1152427"/>
          </a:xfrm>
          <a:prstGeom prst="rect">
            <a:avLst/>
          </a:prstGeom>
        </p:spPr>
      </p:pic>
      <p:pic>
        <p:nvPicPr>
          <p:cNvPr id="20" name="Рисунок 19"/>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8452570" y="2174169"/>
            <a:ext cx="2905845" cy="4683832"/>
          </a:xfrm>
          <a:prstGeom prst="rect">
            <a:avLst/>
          </a:prstGeom>
        </p:spPr>
      </p:pic>
      <p:pic>
        <p:nvPicPr>
          <p:cNvPr id="21" name="Рисунок 20"/>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3749002" y="5934162"/>
            <a:ext cx="4367314" cy="334827"/>
          </a:xfrm>
          <a:prstGeom prst="rect">
            <a:avLst/>
          </a:prstGeom>
        </p:spPr>
      </p:pic>
    </p:spTree>
    <p:extLst>
      <p:ext uri="{BB962C8B-B14F-4D97-AF65-F5344CB8AC3E}">
        <p14:creationId xmlns:p14="http://schemas.microsoft.com/office/powerpoint/2010/main" val="132766500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Table_slide_orange">
    <p:spTree>
      <p:nvGrpSpPr>
        <p:cNvPr id="1" name=""/>
        <p:cNvGrpSpPr/>
        <p:nvPr/>
      </p:nvGrpSpPr>
      <p:grpSpPr>
        <a:xfrm>
          <a:off x="0" y="0"/>
          <a:ext cx="0" cy="0"/>
          <a:chOff x="0" y="0"/>
          <a:chExt cx="0" cy="0"/>
        </a:xfrm>
      </p:grpSpPr>
      <p:pic>
        <p:nvPicPr>
          <p:cNvPr id="9" name="Рисунок 8"/>
          <p:cNvPicPr>
            <a:picLocks noChangeAspect="1"/>
          </p:cNvPicPr>
          <p:nvPr userDrawn="1"/>
        </p:nvPicPr>
        <p:blipFill rotWithShape="1">
          <a:blip r:embed="rId2" cstate="print">
            <a:extLst>
              <a:ext uri="{28A0092B-C50C-407E-A947-70E740481C1C}">
                <a14:useLocalDpi xmlns:a14="http://schemas.microsoft.com/office/drawing/2010/main" val="0"/>
              </a:ext>
            </a:extLst>
          </a:blip>
          <a:srcRect r="44462"/>
          <a:stretch/>
        </p:blipFill>
        <p:spPr>
          <a:xfrm>
            <a:off x="9691991" y="2291422"/>
            <a:ext cx="2500009" cy="2762401"/>
          </a:xfrm>
          <a:prstGeom prst="rect">
            <a:avLst/>
          </a:prstGeom>
        </p:spPr>
      </p:pic>
      <p:pic>
        <p:nvPicPr>
          <p:cNvPr id="3" name="Рисунок 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10800000">
            <a:off x="0" y="0"/>
            <a:ext cx="5437762" cy="2468744"/>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96650" y="1454"/>
            <a:ext cx="895350" cy="757467"/>
          </a:xfrm>
          <a:prstGeom prst="rect">
            <a:avLst/>
          </a:prstGeom>
        </p:spPr>
      </p:pic>
      <p:pic>
        <p:nvPicPr>
          <p:cNvPr id="2" name="Рисунок 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0" y="3891573"/>
            <a:ext cx="1399137" cy="2976664"/>
          </a:xfrm>
          <a:prstGeom prst="rect">
            <a:avLst/>
          </a:prstGeom>
        </p:spPr>
      </p:pic>
      <p:pic>
        <p:nvPicPr>
          <p:cNvPr id="10" name="Рисунок 9"/>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4379270" y="6093118"/>
            <a:ext cx="3433459" cy="263232"/>
          </a:xfrm>
          <a:prstGeom prst="rect">
            <a:avLst/>
          </a:prstGeom>
        </p:spPr>
      </p:pic>
      <p:pic>
        <p:nvPicPr>
          <p:cNvPr id="11" name="Рисунок 10"/>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1370632" y="1730702"/>
            <a:ext cx="747385" cy="1476086"/>
          </a:xfrm>
          <a:prstGeom prst="rect">
            <a:avLst/>
          </a:prstGeom>
        </p:spPr>
      </p:pic>
    </p:spTree>
    <p:extLst>
      <p:ext uri="{BB962C8B-B14F-4D97-AF65-F5344CB8AC3E}">
        <p14:creationId xmlns:p14="http://schemas.microsoft.com/office/powerpoint/2010/main" val="231057212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bullet_points_orange">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5400000" flipH="1">
            <a:off x="917382" y="-917381"/>
            <a:ext cx="2289621" cy="4124382"/>
          </a:xfrm>
          <a:prstGeom prst="rect">
            <a:avLst/>
          </a:prstGeom>
        </p:spPr>
      </p:pic>
      <p:pic>
        <p:nvPicPr>
          <p:cNvPr id="3" name="Рисунок 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429813" y="4703591"/>
            <a:ext cx="4767943" cy="2164646"/>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677DD9B-16CA-464A-A3D4-4D175F1ACCD1}" type="datetimeFigureOut">
              <a:rPr lang="ru-RU" smtClean="0"/>
              <a:pPr/>
              <a:t>12.08.2026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464972" y="854730"/>
            <a:ext cx="921617" cy="1821115"/>
          </a:xfrm>
          <a:prstGeom prst="rect">
            <a:avLst/>
          </a:prstGeom>
        </p:spPr>
      </p:pic>
      <p:pic>
        <p:nvPicPr>
          <p:cNvPr id="18" name="Рисунок 17"/>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903490" y="4929562"/>
            <a:ext cx="1486403" cy="1387929"/>
          </a:xfrm>
          <a:prstGeom prst="rect">
            <a:avLst/>
          </a:prstGeom>
        </p:spPr>
      </p:pic>
    </p:spTree>
    <p:extLst>
      <p:ext uri="{BB962C8B-B14F-4D97-AF65-F5344CB8AC3E}">
        <p14:creationId xmlns:p14="http://schemas.microsoft.com/office/powerpoint/2010/main" val="17969788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itle" preserve="1">
  <p:cSld name="sub-topic-01">
    <p:spTree>
      <p:nvGrpSpPr>
        <p:cNvPr id="1" name=""/>
        <p:cNvGrpSpPr/>
        <p:nvPr/>
      </p:nvGrpSpPr>
      <p:grpSpPr>
        <a:xfrm>
          <a:off x="0" y="0"/>
          <a:ext cx="0" cy="0"/>
          <a:chOff x="0" y="0"/>
          <a:chExt cx="0" cy="0"/>
        </a:xfrm>
      </p:grpSpPr>
      <p:grpSp>
        <p:nvGrpSpPr>
          <p:cNvPr id="17" name="Группа 16"/>
          <p:cNvGrpSpPr/>
          <p:nvPr userDrawn="1"/>
        </p:nvGrpSpPr>
        <p:grpSpPr>
          <a:xfrm>
            <a:off x="0" y="0"/>
            <a:ext cx="12190413" cy="6871807"/>
            <a:chOff x="0" y="0"/>
            <a:chExt cx="12190413" cy="6871807"/>
          </a:xfrm>
        </p:grpSpPr>
        <p:pic>
          <p:nvPicPr>
            <p:cNvPr id="8" name="Рисунок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H="1">
              <a:off x="7707874" y="0"/>
              <a:ext cx="4147972" cy="6871807"/>
            </a:xfrm>
            <a:prstGeom prst="rect">
              <a:avLst/>
            </a:prstGeom>
          </p:spPr>
        </p:pic>
        <p:pic>
          <p:nvPicPr>
            <p:cNvPr id="9" name="Рисунок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7376" y="0"/>
              <a:ext cx="4139638" cy="6858000"/>
            </a:xfrm>
            <a:prstGeom prst="rect">
              <a:avLst/>
            </a:prstGeom>
          </p:spPr>
        </p:pic>
        <p:pic>
          <p:nvPicPr>
            <p:cNvPr id="10" name="Рисунок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644625" y="3478929"/>
              <a:ext cx="4837042" cy="374871"/>
            </a:xfrm>
            <a:prstGeom prst="rect">
              <a:avLst/>
            </a:prstGeom>
          </p:spPr>
        </p:pic>
        <p:pic>
          <p:nvPicPr>
            <p:cNvPr id="11" name="Рисунок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019762" y="2929662"/>
              <a:ext cx="3693546" cy="3812642"/>
            </a:xfrm>
            <a:prstGeom prst="rect">
              <a:avLst/>
            </a:prstGeom>
          </p:spPr>
        </p:pic>
        <p:pic>
          <p:nvPicPr>
            <p:cNvPr id="12" name="Рисунок 11"/>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55493" y="2708920"/>
              <a:ext cx="3538656" cy="3779194"/>
            </a:xfrm>
            <a:prstGeom prst="rect">
              <a:avLst/>
            </a:prstGeom>
          </p:spPr>
        </p:pic>
        <p:pic>
          <p:nvPicPr>
            <p:cNvPr id="13" name="Рисунок 12"/>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4905918" y="0"/>
              <a:ext cx="2314457" cy="1010832"/>
            </a:xfrm>
            <a:prstGeom prst="rect">
              <a:avLst/>
            </a:prstGeom>
          </p:spPr>
        </p:pic>
        <p:pic>
          <p:nvPicPr>
            <p:cNvPr id="14" name="Рисунок 13"/>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flipV="1">
              <a:off x="4216885" y="5243007"/>
              <a:ext cx="3729391" cy="1628800"/>
            </a:xfrm>
            <a:prstGeom prst="rect">
              <a:avLst/>
            </a:prstGeom>
          </p:spPr>
        </p:pic>
        <p:pic>
          <p:nvPicPr>
            <p:cNvPr id="15" name="Рисунок 14"/>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flipV="1">
              <a:off x="0" y="1365969"/>
              <a:ext cx="2598973" cy="262785"/>
            </a:xfrm>
            <a:prstGeom prst="rect">
              <a:avLst/>
            </a:prstGeom>
          </p:spPr>
        </p:pic>
        <p:pic>
          <p:nvPicPr>
            <p:cNvPr id="16" name="Рисунок 15"/>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flipH="1" flipV="1">
              <a:off x="9591440" y="1365969"/>
              <a:ext cx="2598973" cy="262785"/>
            </a:xfrm>
            <a:prstGeom prst="rect">
              <a:avLst/>
            </a:prstGeom>
          </p:spPr>
        </p:pic>
      </p:grpSp>
      <p:pic>
        <p:nvPicPr>
          <p:cNvPr id="7" name="Рисунок 6"/>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53608397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958672" y="0"/>
            <a:ext cx="2767693" cy="615404"/>
          </a:xfrm>
          <a:prstGeom prst="rect">
            <a:avLst/>
          </a:prstGeom>
        </p:spPr>
      </p:pic>
      <p:pic>
        <p:nvPicPr>
          <p:cNvPr id="11" name="Рисунок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 y="1975756"/>
            <a:ext cx="4344992" cy="4882243"/>
          </a:xfrm>
          <a:prstGeom prst="rect">
            <a:avLst/>
          </a:prstGeom>
        </p:spPr>
      </p:pic>
      <p:pic>
        <p:nvPicPr>
          <p:cNvPr id="8" name="Рисунок 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365125"/>
            <a:ext cx="12192000" cy="779463"/>
          </a:xfrm>
        </p:spPr>
        <p:txBody>
          <a:bodyPr/>
          <a:lstStyle>
            <a:lvl1pPr algn="ctr">
              <a:defRPr/>
            </a:lvl1pPr>
          </a:lstStyle>
          <a:p>
            <a:r>
              <a:rPr lang="da-DK" dirty="0"/>
              <a:t>Lorem ipsum dolor </a:t>
            </a:r>
            <a:endParaRPr lang="ru-RU" dirty="0"/>
          </a:p>
        </p:txBody>
      </p:sp>
      <p:sp>
        <p:nvSpPr>
          <p:cNvPr id="3" name="Объект 2"/>
          <p:cNvSpPr>
            <a:spLocks noGrp="1"/>
          </p:cNvSpPr>
          <p:nvPr>
            <p:ph sz="half" idx="1" hasCustomPrompt="1"/>
          </p:nvPr>
        </p:nvSpPr>
        <p:spPr>
          <a:xfrm>
            <a:off x="838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Объект 3"/>
          <p:cNvSpPr>
            <a:spLocks noGrp="1"/>
          </p:cNvSpPr>
          <p:nvPr>
            <p:ph sz="half" idx="2" hasCustomPrompt="1"/>
          </p:nvPr>
        </p:nvSpPr>
        <p:spPr>
          <a:xfrm>
            <a:off x="6172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Дата 4"/>
          <p:cNvSpPr>
            <a:spLocks noGrp="1"/>
          </p:cNvSpPr>
          <p:nvPr>
            <p:ph type="dt" sz="half" idx="10"/>
          </p:nvPr>
        </p:nvSpPr>
        <p:spPr/>
        <p:txBody>
          <a:bodyPr/>
          <a:lstStyle/>
          <a:p>
            <a:fld id="{0677DD9B-16CA-464A-A3D4-4D175F1ACCD1}" type="datetimeFigureOut">
              <a:rPr lang="ru-RU" smtClean="0"/>
              <a:t>12.08.2026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841792" y="1240320"/>
            <a:ext cx="330408" cy="330408"/>
          </a:xfrm>
          <a:prstGeom prst="rect">
            <a:avLst/>
          </a:prstGeom>
        </p:spPr>
      </p:pic>
      <p:pic>
        <p:nvPicPr>
          <p:cNvPr id="10" name="Рисунок 9"/>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224889" y="1330334"/>
            <a:ext cx="10058400" cy="138302"/>
          </a:xfrm>
          <a:prstGeom prst="rect">
            <a:avLst/>
          </a:prstGeom>
        </p:spPr>
      </p:pic>
      <p:pic>
        <p:nvPicPr>
          <p:cNvPr id="13" name="Рисунок 1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0" y="3747975"/>
            <a:ext cx="2233743" cy="2192791"/>
          </a:xfrm>
          <a:prstGeom prst="rect">
            <a:avLst/>
          </a:prstGeom>
        </p:spPr>
      </p:pic>
      <p:pic>
        <p:nvPicPr>
          <p:cNvPr id="14" name="Рисунок 13"/>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20832874" flipH="1">
            <a:off x="938553" y="4866917"/>
            <a:ext cx="1556017" cy="1616529"/>
          </a:xfrm>
          <a:prstGeom prst="rect">
            <a:avLst/>
          </a:prstGeom>
        </p:spPr>
      </p:pic>
      <p:pic>
        <p:nvPicPr>
          <p:cNvPr id="17" name="Рисунок 16"/>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794034" y="3469729"/>
            <a:ext cx="1265178" cy="2490107"/>
          </a:xfrm>
          <a:prstGeom prst="rect">
            <a:avLst/>
          </a:prstGeom>
        </p:spPr>
      </p:pic>
      <p:pic>
        <p:nvPicPr>
          <p:cNvPr id="18" name="Рисунок 17"/>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9680122" y="76215"/>
            <a:ext cx="751114" cy="751114"/>
          </a:xfrm>
          <a:prstGeom prst="rect">
            <a:avLst/>
          </a:prstGeom>
        </p:spPr>
      </p:pic>
    </p:spTree>
    <p:extLst>
      <p:ext uri="{BB962C8B-B14F-4D97-AF65-F5344CB8AC3E}">
        <p14:creationId xmlns:p14="http://schemas.microsoft.com/office/powerpoint/2010/main" val="404291995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176" y="1690688"/>
            <a:ext cx="2475652" cy="5167312"/>
          </a:xfrm>
          <a:prstGeom prst="rect">
            <a:avLst/>
          </a:prstGeom>
        </p:spPr>
      </p:pic>
      <p:pic>
        <p:nvPicPr>
          <p:cNvPr id="11" name="Рисунок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899924" y="0"/>
            <a:ext cx="2392152" cy="1044765"/>
          </a:xfrm>
          <a:prstGeom prst="rect">
            <a:avLst/>
          </a:prstGeom>
        </p:spPr>
      </p:pic>
      <p:pic>
        <p:nvPicPr>
          <p:cNvPr id="10" name="Рисунок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800100"/>
            <a:ext cx="10515600" cy="890588"/>
          </a:xfrm>
        </p:spPr>
        <p:txBody>
          <a:bodyPr/>
          <a:lstStyle>
            <a:lvl1pPr algn="ctr">
              <a:defRPr/>
            </a:lvl1pPr>
          </a:lstStyle>
          <a:p>
            <a:r>
              <a:rPr lang="en-US" dirty="0" err="1"/>
              <a:t>Lorem</a:t>
            </a:r>
            <a:r>
              <a:rPr lang="en-US" dirty="0"/>
              <a:t> </a:t>
            </a:r>
            <a:r>
              <a:rPr lang="en-US" dirty="0" err="1"/>
              <a:t>ipsum</a:t>
            </a:r>
            <a:r>
              <a:rPr lang="en-US" dirty="0"/>
              <a:t> dolor </a:t>
            </a:r>
            <a:endParaRPr lang="ru-RU" dirty="0"/>
          </a:p>
        </p:txBody>
      </p:sp>
      <p:sp>
        <p:nvSpPr>
          <p:cNvPr id="3" name="Текст 2"/>
          <p:cNvSpPr>
            <a:spLocks noGrp="1"/>
          </p:cNvSpPr>
          <p:nvPr>
            <p:ph type="body" idx="1" hasCustomPrompt="1"/>
          </p:nvPr>
        </p:nvSpPr>
        <p:spPr>
          <a:xfrm>
            <a:off x="839788" y="1844865"/>
            <a:ext cx="5157787" cy="504825"/>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4" name="Объект 3"/>
          <p:cNvSpPr>
            <a:spLocks noGrp="1"/>
          </p:cNvSpPr>
          <p:nvPr>
            <p:ph sz="half" idx="2" hasCustomPrompt="1"/>
          </p:nvPr>
        </p:nvSpPr>
        <p:spPr>
          <a:xfrm>
            <a:off x="839788" y="2645229"/>
            <a:ext cx="5157787"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Текст 4"/>
          <p:cNvSpPr>
            <a:spLocks noGrp="1"/>
          </p:cNvSpPr>
          <p:nvPr>
            <p:ph type="body" sz="quarter" idx="3" hasCustomPrompt="1"/>
          </p:nvPr>
        </p:nvSpPr>
        <p:spPr>
          <a:xfrm>
            <a:off x="6172200" y="1836738"/>
            <a:ext cx="5183188" cy="51295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6" name="Объект 5"/>
          <p:cNvSpPr>
            <a:spLocks noGrp="1"/>
          </p:cNvSpPr>
          <p:nvPr>
            <p:ph sz="quarter" idx="4" hasCustomPrompt="1"/>
          </p:nvPr>
        </p:nvSpPr>
        <p:spPr>
          <a:xfrm>
            <a:off x="6172200" y="2645229"/>
            <a:ext cx="5183188"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7" name="Дата 6"/>
          <p:cNvSpPr>
            <a:spLocks noGrp="1"/>
          </p:cNvSpPr>
          <p:nvPr>
            <p:ph type="dt" sz="half" idx="10"/>
          </p:nvPr>
        </p:nvSpPr>
        <p:spPr/>
        <p:txBody>
          <a:bodyPr/>
          <a:lstStyle/>
          <a:p>
            <a:fld id="{0677DD9B-16CA-464A-A3D4-4D175F1ACCD1}" type="datetimeFigureOut">
              <a:rPr lang="ru-RU" smtClean="0"/>
              <a:t>12.08.2026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flipV="1">
            <a:off x="1151164" y="5286489"/>
            <a:ext cx="4301613" cy="333375"/>
          </a:xfrm>
          <a:prstGeom prst="rect">
            <a:avLst/>
          </a:prstGeom>
        </p:spPr>
      </p:pic>
      <p:pic>
        <p:nvPicPr>
          <p:cNvPr id="13" name="Рисунок 12"/>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flipV="1">
            <a:off x="6733222" y="5286489"/>
            <a:ext cx="4301613" cy="333375"/>
          </a:xfrm>
          <a:prstGeom prst="rect">
            <a:avLst/>
          </a:prstGeom>
        </p:spPr>
      </p:pic>
      <p:pic>
        <p:nvPicPr>
          <p:cNvPr id="14" name="Рисунок 13"/>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V="1">
            <a:off x="0" y="1135877"/>
            <a:ext cx="2166257" cy="219033"/>
          </a:xfrm>
          <a:prstGeom prst="rect">
            <a:avLst/>
          </a:prstGeom>
        </p:spPr>
      </p:pic>
      <p:pic>
        <p:nvPicPr>
          <p:cNvPr id="15" name="Рисунок 14"/>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H="1" flipV="1">
            <a:off x="10025743" y="1135877"/>
            <a:ext cx="2166257" cy="219033"/>
          </a:xfrm>
          <a:prstGeom prst="rect">
            <a:avLst/>
          </a:prstGeom>
        </p:spPr>
      </p:pic>
      <p:pic>
        <p:nvPicPr>
          <p:cNvPr id="18" name="Рисунок 17"/>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4783590" y="4558958"/>
            <a:ext cx="2844800" cy="2121812"/>
          </a:xfrm>
          <a:prstGeom prst="rect">
            <a:avLst/>
          </a:prstGeom>
        </p:spPr>
      </p:pic>
      <p:pic>
        <p:nvPicPr>
          <p:cNvPr id="19" name="Рисунок 18"/>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419063" y="-94776"/>
            <a:ext cx="1761092" cy="1764827"/>
          </a:xfrm>
          <a:prstGeom prst="rect">
            <a:avLst/>
          </a:prstGeom>
        </p:spPr>
      </p:pic>
      <p:pic>
        <p:nvPicPr>
          <p:cNvPr id="20" name="Рисунок 19"/>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50369" y="4833257"/>
            <a:ext cx="2020458" cy="2024743"/>
          </a:xfrm>
          <a:prstGeom prst="rect">
            <a:avLst/>
          </a:prstGeom>
        </p:spPr>
      </p:pic>
    </p:spTree>
    <p:extLst>
      <p:ext uri="{BB962C8B-B14F-4D97-AF65-F5344CB8AC3E}">
        <p14:creationId xmlns:p14="http://schemas.microsoft.com/office/powerpoint/2010/main" val="207926157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grpSp>
        <p:nvGrpSpPr>
          <p:cNvPr id="16" name="Группа 15"/>
          <p:cNvGrpSpPr/>
          <p:nvPr userDrawn="1"/>
        </p:nvGrpSpPr>
        <p:grpSpPr>
          <a:xfrm>
            <a:off x="1662" y="0"/>
            <a:ext cx="12203414" cy="7137412"/>
            <a:chOff x="1662" y="0"/>
            <a:chExt cx="12203414" cy="7137412"/>
          </a:xfrm>
        </p:grpSpPr>
        <p:pic>
          <p:nvPicPr>
            <p:cNvPr id="7" name="Рисунок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8542" y="5514125"/>
              <a:ext cx="4214242" cy="1343875"/>
            </a:xfrm>
            <a:prstGeom prst="rect">
              <a:avLst/>
            </a:prstGeom>
          </p:spPr>
        </p:pic>
        <p:pic>
          <p:nvPicPr>
            <p:cNvPr id="8" name="Рисунок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715130" y="0"/>
              <a:ext cx="9485477" cy="6858000"/>
            </a:xfrm>
            <a:prstGeom prst="rect">
              <a:avLst/>
            </a:prstGeom>
          </p:spPr>
        </p:pic>
        <p:sp>
          <p:nvSpPr>
            <p:cNvPr id="9" name="TextBox 8"/>
            <p:cNvSpPr txBox="1"/>
            <p:nvPr userDrawn="1"/>
          </p:nvSpPr>
          <p:spPr>
            <a:xfrm>
              <a:off x="11632479" y="6374324"/>
              <a:ext cx="557934" cy="763088"/>
            </a:xfrm>
            <a:prstGeom prst="rect">
              <a:avLst/>
            </a:prstGeom>
            <a:noFill/>
          </p:spPr>
          <p:txBody>
            <a:bodyPr wrap="square" lIns="0" tIns="0" rIns="0" bIns="0" rtlCol="0">
              <a:noAutofit/>
            </a:bodyPr>
            <a:lstStyle/>
            <a:p>
              <a:pPr>
                <a:lnSpc>
                  <a:spcPct val="90000"/>
                </a:lnSpc>
                <a:spcAft>
                  <a:spcPts val="1000"/>
                </a:spcAft>
              </a:pPr>
              <a:r>
                <a:rPr lang="en-US" sz="2400" b="1" dirty="0">
                  <a:solidFill>
                    <a:schemeClr val="bg1"/>
                  </a:solidFill>
                  <a:latin typeface="Century Gothic" panose="020B0502020202020204" pitchFamily="34" charset="0"/>
                </a:rPr>
                <a:t>14</a:t>
              </a:r>
              <a:endParaRPr lang="ru-RU" sz="2400" b="1" dirty="0">
                <a:solidFill>
                  <a:schemeClr val="bg1"/>
                </a:solidFill>
                <a:latin typeface="Century Gothic" panose="020B0502020202020204" pitchFamily="34" charset="0"/>
              </a:endParaRPr>
            </a:p>
          </p:txBody>
        </p:sp>
        <p:pic>
          <p:nvPicPr>
            <p:cNvPr id="10" name="Рисунок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662" y="1344991"/>
              <a:ext cx="4716524" cy="5513009"/>
            </a:xfrm>
            <a:prstGeom prst="rect">
              <a:avLst/>
            </a:prstGeom>
          </p:spPr>
        </p:pic>
        <p:pic>
          <p:nvPicPr>
            <p:cNvPr id="11" name="Рисунок 10"/>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280880" y="0"/>
              <a:ext cx="8301547" cy="6858000"/>
            </a:xfrm>
            <a:prstGeom prst="rect">
              <a:avLst/>
            </a:prstGeom>
          </p:spPr>
        </p:pic>
        <p:pic>
          <p:nvPicPr>
            <p:cNvPr id="12" name="Рисунок 1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3802859" y="4014069"/>
              <a:ext cx="2046230" cy="2008716"/>
            </a:xfrm>
            <a:prstGeom prst="rect">
              <a:avLst/>
            </a:prstGeom>
          </p:spPr>
        </p:pic>
        <p:pic>
          <p:nvPicPr>
            <p:cNvPr id="13" name="Рисунок 12"/>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4281558" y="4593980"/>
              <a:ext cx="4762500" cy="247650"/>
            </a:xfrm>
            <a:prstGeom prst="rect">
              <a:avLst/>
            </a:prstGeom>
          </p:spPr>
        </p:pic>
        <p:pic>
          <p:nvPicPr>
            <p:cNvPr id="14" name="Рисунок 13"/>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662" y="620688"/>
              <a:ext cx="3280880" cy="853029"/>
            </a:xfrm>
            <a:prstGeom prst="rect">
              <a:avLst/>
            </a:prstGeom>
          </p:spPr>
        </p:pic>
        <p:pic>
          <p:nvPicPr>
            <p:cNvPr id="15" name="Рисунок 14"/>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9349030" y="1344991"/>
              <a:ext cx="2856046" cy="4262649"/>
            </a:xfrm>
            <a:prstGeom prst="rect">
              <a:avLst/>
            </a:prstGeom>
          </p:spPr>
        </p:pic>
      </p:grpSp>
      <p:pic>
        <p:nvPicPr>
          <p:cNvPr id="6" name="Рисунок 5"/>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930729" y="2680792"/>
            <a:ext cx="11259684"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12.08.2026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46437830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More_text_green">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3" name="Дата 2"/>
          <p:cNvSpPr>
            <a:spLocks noGrp="1"/>
          </p:cNvSpPr>
          <p:nvPr>
            <p:ph type="dt" sz="half" idx="10"/>
          </p:nvPr>
        </p:nvSpPr>
        <p:spPr/>
        <p:txBody>
          <a:bodyPr/>
          <a:lstStyle/>
          <a:p>
            <a:fld id="{0677DD9B-16CA-464A-A3D4-4D175F1ACCD1}" type="datetimeFigureOut">
              <a:rPr lang="ru-RU" smtClean="0"/>
              <a:t>12.08.2026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8" name="Рисунок 1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16200000">
            <a:off x="-1255138" y="4566010"/>
            <a:ext cx="3228040" cy="717764"/>
          </a:xfrm>
          <a:prstGeom prst="rect">
            <a:avLst/>
          </a:prstGeom>
        </p:spPr>
      </p:pic>
      <p:pic>
        <p:nvPicPr>
          <p:cNvPr id="19" name="Рисунок 1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rot="10800000">
            <a:off x="11026374" y="0"/>
            <a:ext cx="1165626" cy="2432957"/>
          </a:xfrm>
          <a:prstGeom prst="rect">
            <a:avLst/>
          </a:prstGeom>
        </p:spPr>
      </p:pic>
      <p:pic>
        <p:nvPicPr>
          <p:cNvPr id="20" name="Рисунок 19"/>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3639" y="3061607"/>
            <a:ext cx="745042" cy="731383"/>
          </a:xfrm>
          <a:prstGeom prst="rect">
            <a:avLst/>
          </a:prstGeom>
        </p:spPr>
      </p:pic>
      <p:pic>
        <p:nvPicPr>
          <p:cNvPr id="21" name="Рисунок 20"/>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rot="13509013">
            <a:off x="11647456" y="1216478"/>
            <a:ext cx="261257" cy="245582"/>
          </a:xfrm>
          <a:prstGeom prst="rect">
            <a:avLst/>
          </a:prstGeom>
        </p:spPr>
      </p:pic>
    </p:spTree>
    <p:extLst>
      <p:ext uri="{BB962C8B-B14F-4D97-AF65-F5344CB8AC3E}">
        <p14:creationId xmlns:p14="http://schemas.microsoft.com/office/powerpoint/2010/main" val="172562770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1_bullet_points_orange">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H="1">
            <a:off x="8542137" y="1683882"/>
            <a:ext cx="3646161" cy="5184355"/>
          </a:xfrm>
          <a:prstGeom prst="rect">
            <a:avLst/>
          </a:prstGeom>
        </p:spPr>
      </p:pic>
      <p:pic>
        <p:nvPicPr>
          <p:cNvPr id="2" name="Рисунок 1"/>
          <p:cNvPicPr>
            <a:picLocks noChangeAspect="1"/>
          </p:cNvPicPr>
          <p:nvPr userDrawn="1"/>
        </p:nvPicPr>
        <p:blipFill rotWithShape="1">
          <a:blip r:embed="rId3">
            <a:extLst>
              <a:ext uri="{28A0092B-C50C-407E-A947-70E740481C1C}">
                <a14:useLocalDpi xmlns:a14="http://schemas.microsoft.com/office/drawing/2010/main" val="0"/>
              </a:ext>
            </a:extLst>
          </a:blip>
          <a:srcRect l="40196"/>
          <a:stretch/>
        </p:blipFill>
        <p:spPr>
          <a:xfrm>
            <a:off x="0" y="0"/>
            <a:ext cx="2676825" cy="6868237"/>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677DD9B-16CA-464A-A3D4-4D175F1ACCD1}" type="datetimeFigureOut">
              <a:rPr lang="ru-RU" smtClean="0"/>
              <a:pPr/>
              <a:t>12.08.2026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91223" y="3580588"/>
            <a:ext cx="1469114" cy="1442181"/>
          </a:xfrm>
          <a:prstGeom prst="rect">
            <a:avLst/>
          </a:prstGeom>
        </p:spPr>
      </p:pic>
      <p:pic>
        <p:nvPicPr>
          <p:cNvPr id="10" name="Рисунок 9"/>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3412672" y="5480877"/>
            <a:ext cx="5502728" cy="426461"/>
          </a:xfrm>
          <a:prstGeom prst="rect">
            <a:avLst/>
          </a:prstGeom>
        </p:spPr>
      </p:pic>
      <p:pic>
        <p:nvPicPr>
          <p:cNvPr id="12" name="Рисунок 11"/>
          <p:cNvPicPr>
            <a:picLocks noChangeAspect="1"/>
          </p:cNvPicPr>
          <p:nvPr userDrawn="1"/>
        </p:nvPicPr>
        <p:blipFill rotWithShape="1">
          <a:blip r:embed="rId7" cstate="print">
            <a:extLst>
              <a:ext uri="{28A0092B-C50C-407E-A947-70E740481C1C}">
                <a14:useLocalDpi xmlns:a14="http://schemas.microsoft.com/office/drawing/2010/main" val="0"/>
              </a:ext>
            </a:extLst>
          </a:blip>
          <a:srcRect t="52060"/>
          <a:stretch/>
        </p:blipFill>
        <p:spPr>
          <a:xfrm>
            <a:off x="9312208" y="-7790"/>
            <a:ext cx="2419661" cy="1162436"/>
          </a:xfrm>
          <a:prstGeom prst="rect">
            <a:avLst/>
          </a:prstGeom>
        </p:spPr>
      </p:pic>
      <p:pic>
        <p:nvPicPr>
          <p:cNvPr id="13" name="Рисунок 12"/>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2732146">
            <a:off x="1071856" y="4648048"/>
            <a:ext cx="883356" cy="965214"/>
          </a:xfrm>
          <a:prstGeom prst="rect">
            <a:avLst/>
          </a:prstGeom>
        </p:spPr>
      </p:pic>
      <p:pic>
        <p:nvPicPr>
          <p:cNvPr id="21" name="Рисунок 20"/>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rot="10800000">
            <a:off x="10796628" y="432393"/>
            <a:ext cx="1267035" cy="1384447"/>
          </a:xfrm>
          <a:prstGeom prst="rect">
            <a:avLst/>
          </a:prstGeom>
        </p:spPr>
      </p:pic>
    </p:spTree>
    <p:extLst>
      <p:ext uri="{BB962C8B-B14F-4D97-AF65-F5344CB8AC3E}">
        <p14:creationId xmlns:p14="http://schemas.microsoft.com/office/powerpoint/2010/main" val="301488591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type="titleOnly" preserve="1">
  <p:cSld name="3_Только заголовок">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H="1">
            <a:off x="5963211" y="0"/>
            <a:ext cx="6234545" cy="6858000"/>
          </a:xfrm>
          <a:prstGeom prst="rect">
            <a:avLst/>
          </a:prstGeom>
        </p:spPr>
      </p:pic>
      <p:pic>
        <p:nvPicPr>
          <p:cNvPr id="18" name="Рисунок 1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6234545" cy="6858000"/>
          </a:xfrm>
          <a:prstGeom prst="rect">
            <a:avLst/>
          </a:prstGeom>
        </p:spPr>
      </p:pic>
      <p:pic>
        <p:nvPicPr>
          <p:cNvPr id="6" name="Рисунок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12.08.2026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714750" y="4638614"/>
            <a:ext cx="4762500" cy="247650"/>
          </a:xfrm>
          <a:prstGeom prst="rect">
            <a:avLst/>
          </a:prstGeom>
        </p:spPr>
      </p:pic>
      <p:pic>
        <p:nvPicPr>
          <p:cNvPr id="22" name="Рисунок 21"/>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728173" y="781667"/>
            <a:ext cx="2049912" cy="1528940"/>
          </a:xfrm>
          <a:prstGeom prst="rect">
            <a:avLst/>
          </a:prstGeom>
        </p:spPr>
      </p:pic>
      <p:pic>
        <p:nvPicPr>
          <p:cNvPr id="24" name="Рисунок 23"/>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rot="2753768">
            <a:off x="2613168" y="2819398"/>
            <a:ext cx="1217239" cy="1330036"/>
          </a:xfrm>
          <a:prstGeom prst="rect">
            <a:avLst/>
          </a:prstGeom>
        </p:spPr>
      </p:pic>
      <p:pic>
        <p:nvPicPr>
          <p:cNvPr id="25" name="Рисунок 24"/>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flipH="1">
            <a:off x="6774727" y="3365255"/>
            <a:ext cx="3485354" cy="3492745"/>
          </a:xfrm>
          <a:prstGeom prst="rect">
            <a:avLst/>
          </a:prstGeom>
        </p:spPr>
      </p:pic>
      <p:pic>
        <p:nvPicPr>
          <p:cNvPr id="26" name="Рисунок 25"/>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9284770" y="2089915"/>
            <a:ext cx="1526459" cy="1498474"/>
          </a:xfrm>
          <a:prstGeom prst="rect">
            <a:avLst/>
          </a:prstGeom>
        </p:spPr>
      </p:pic>
      <p:pic>
        <p:nvPicPr>
          <p:cNvPr id="27" name="Рисунок 26"/>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rot="2432630">
            <a:off x="60942" y="3700067"/>
            <a:ext cx="2393137" cy="2519758"/>
          </a:xfrm>
          <a:prstGeom prst="rect">
            <a:avLst/>
          </a:prstGeom>
        </p:spPr>
      </p:pic>
      <p:pic>
        <p:nvPicPr>
          <p:cNvPr id="23" name="Рисунок 22"/>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91171" y="219861"/>
            <a:ext cx="3171808" cy="5436172"/>
          </a:xfrm>
          <a:prstGeom prst="rect">
            <a:avLst/>
          </a:prstGeom>
        </p:spPr>
      </p:pic>
      <p:pic>
        <p:nvPicPr>
          <p:cNvPr id="28" name="Рисунок 27"/>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rot="5400000" flipV="1">
            <a:off x="5259153" y="796258"/>
            <a:ext cx="1771650" cy="179134"/>
          </a:xfrm>
          <a:prstGeom prst="rect">
            <a:avLst/>
          </a:prstGeom>
        </p:spPr>
      </p:pic>
      <p:pic>
        <p:nvPicPr>
          <p:cNvPr id="29" name="Рисунок 28"/>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9728173" y="244303"/>
            <a:ext cx="293061" cy="293061"/>
          </a:xfrm>
          <a:prstGeom prst="rect">
            <a:avLst/>
          </a:prstGeom>
        </p:spPr>
      </p:pic>
      <p:pic>
        <p:nvPicPr>
          <p:cNvPr id="30" name="Рисунок 29"/>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3109313" y="5902441"/>
            <a:ext cx="293061" cy="293061"/>
          </a:xfrm>
          <a:prstGeom prst="rect">
            <a:avLst/>
          </a:prstGeom>
        </p:spPr>
      </p:pic>
      <p:pic>
        <p:nvPicPr>
          <p:cNvPr id="31" name="Рисунок 30"/>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412377" y="302507"/>
            <a:ext cx="293061" cy="293061"/>
          </a:xfrm>
          <a:prstGeom prst="rect">
            <a:avLst/>
          </a:prstGeom>
        </p:spPr>
      </p:pic>
      <p:pic>
        <p:nvPicPr>
          <p:cNvPr id="32" name="Рисунок 31"/>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97353" y="3365255"/>
            <a:ext cx="425845" cy="425845"/>
          </a:xfrm>
          <a:prstGeom prst="rect">
            <a:avLst/>
          </a:prstGeom>
        </p:spPr>
      </p:pic>
      <p:pic>
        <p:nvPicPr>
          <p:cNvPr id="34" name="Рисунок 33"/>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1497371" y="281212"/>
            <a:ext cx="425845" cy="425845"/>
          </a:xfrm>
          <a:prstGeom prst="rect">
            <a:avLst/>
          </a:prstGeom>
        </p:spPr>
      </p:pic>
    </p:spTree>
    <p:extLst>
      <p:ext uri="{BB962C8B-B14F-4D97-AF65-F5344CB8AC3E}">
        <p14:creationId xmlns:p14="http://schemas.microsoft.com/office/powerpoint/2010/main" val="37980933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Only" preserve="1">
  <p:cSld name="4_Только заголовок">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721" y="-4824"/>
            <a:ext cx="4208232" cy="3633107"/>
          </a:xfrm>
          <a:prstGeom prst="rect">
            <a:avLst/>
          </a:prstGeom>
        </p:spPr>
      </p:pic>
      <p:pic>
        <p:nvPicPr>
          <p:cNvPr id="11" name="Рисунок 10"/>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870976" y="4919648"/>
            <a:ext cx="4463143" cy="223157"/>
          </a:xfrm>
          <a:prstGeom prst="rect">
            <a:avLst/>
          </a:prstGeom>
        </p:spPr>
      </p:pic>
      <p:pic>
        <p:nvPicPr>
          <p:cNvPr id="9" name="Рисунок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876170" y="1589976"/>
            <a:ext cx="8452757" cy="2625637"/>
          </a:xfrm>
          <a:prstGeom prst="rect">
            <a:avLst/>
          </a:prstGeom>
        </p:spPr>
      </p:pic>
      <p:pic>
        <p:nvPicPr>
          <p:cNvPr id="8" name="Рисунок 7"/>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516826" y="-4824"/>
            <a:ext cx="5675174" cy="6858000"/>
          </a:xfrm>
          <a:prstGeom prst="rect">
            <a:avLst/>
          </a:prstGeom>
        </p:spPr>
      </p:pic>
      <p:pic>
        <p:nvPicPr>
          <p:cNvPr id="6" name="Рисунок 5"/>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12.08.2026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7" name="Рисунок 6"/>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flipH="1">
            <a:off x="2721" y="2442748"/>
            <a:ext cx="4035879" cy="4415252"/>
          </a:xfrm>
          <a:prstGeom prst="rect">
            <a:avLst/>
          </a:prstGeom>
        </p:spPr>
      </p:pic>
      <p:pic>
        <p:nvPicPr>
          <p:cNvPr id="10" name="Рисунок 9"/>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480311" y="819166"/>
            <a:ext cx="476250" cy="447675"/>
          </a:xfrm>
          <a:prstGeom prst="rect">
            <a:avLst/>
          </a:prstGeom>
        </p:spPr>
      </p:pic>
      <p:pic>
        <p:nvPicPr>
          <p:cNvPr id="33" name="Рисунок 32"/>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19059666">
            <a:off x="10752610" y="493330"/>
            <a:ext cx="476250" cy="447675"/>
          </a:xfrm>
          <a:prstGeom prst="rect">
            <a:avLst/>
          </a:prstGeom>
        </p:spPr>
      </p:pic>
      <p:pic>
        <p:nvPicPr>
          <p:cNvPr id="35" name="Рисунок 34"/>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20020409">
            <a:off x="3595910" y="5758549"/>
            <a:ext cx="476250" cy="447675"/>
          </a:xfrm>
          <a:prstGeom prst="rect">
            <a:avLst/>
          </a:prstGeom>
        </p:spPr>
      </p:pic>
      <p:pic>
        <p:nvPicPr>
          <p:cNvPr id="12" name="Рисунок 11"/>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3030128" y="1069610"/>
            <a:ext cx="982421" cy="987879"/>
          </a:xfrm>
          <a:prstGeom prst="rect">
            <a:avLst/>
          </a:prstGeom>
        </p:spPr>
      </p:pic>
      <p:pic>
        <p:nvPicPr>
          <p:cNvPr id="36" name="Рисунок 35"/>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rot="17860171">
            <a:off x="9421231" y="5794673"/>
            <a:ext cx="982421" cy="987879"/>
          </a:xfrm>
          <a:prstGeom prst="rect">
            <a:avLst/>
          </a:prstGeom>
        </p:spPr>
      </p:pic>
      <p:pic>
        <p:nvPicPr>
          <p:cNvPr id="14" name="Рисунок 13"/>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5815499" y="5665000"/>
            <a:ext cx="4762500" cy="247650"/>
          </a:xfrm>
          <a:prstGeom prst="rect">
            <a:avLst/>
          </a:prstGeom>
        </p:spPr>
      </p:pic>
    </p:spTree>
    <p:extLst>
      <p:ext uri="{BB962C8B-B14F-4D97-AF65-F5344CB8AC3E}">
        <p14:creationId xmlns:p14="http://schemas.microsoft.com/office/powerpoint/2010/main" val="38893845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titleOnly" preserve="1">
  <p:cSld name="1_Только заголовок">
    <p:spTree>
      <p:nvGrpSpPr>
        <p:cNvPr id="1" name=""/>
        <p:cNvGrpSpPr/>
        <p:nvPr/>
      </p:nvGrpSpPr>
      <p:grpSpPr>
        <a:xfrm>
          <a:off x="0" y="0"/>
          <a:ext cx="0" cy="0"/>
          <a:chOff x="0" y="0"/>
          <a:chExt cx="0" cy="0"/>
        </a:xfrm>
      </p:grpSpPr>
      <p:grpSp>
        <p:nvGrpSpPr>
          <p:cNvPr id="31" name="Группа 30"/>
          <p:cNvGrpSpPr/>
          <p:nvPr userDrawn="1"/>
        </p:nvGrpSpPr>
        <p:grpSpPr>
          <a:xfrm>
            <a:off x="-3645" y="0"/>
            <a:ext cx="12194058" cy="6857999"/>
            <a:chOff x="-3645" y="0"/>
            <a:chExt cx="12194058" cy="6857999"/>
          </a:xfrm>
        </p:grpSpPr>
        <p:pic>
          <p:nvPicPr>
            <p:cNvPr id="17" name="Рисунок 1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79997" y="0"/>
              <a:ext cx="10058400" cy="6613398"/>
            </a:xfrm>
            <a:prstGeom prst="rect">
              <a:avLst/>
            </a:prstGeom>
          </p:spPr>
        </p:pic>
        <p:cxnSp>
          <p:nvCxnSpPr>
            <p:cNvPr id="18" name="Linie"/>
            <p:cNvCxnSpPr/>
            <p:nvPr userDrawn="1"/>
          </p:nvCxnSpPr>
          <p:spPr bwMode="gray">
            <a:xfrm>
              <a:off x="375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cxnSp>
          <p:nvCxnSpPr>
            <p:cNvPr id="19" name="Linie"/>
            <p:cNvCxnSpPr/>
            <p:nvPr userDrawn="1"/>
          </p:nvCxnSpPr>
          <p:spPr bwMode="gray">
            <a:xfrm>
              <a:off x="681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grpSp>
          <p:nvGrpSpPr>
            <p:cNvPr id="20" name="Quotation"/>
            <p:cNvGrpSpPr>
              <a:grpSpLocks noChangeAspect="1"/>
            </p:cNvGrpSpPr>
            <p:nvPr userDrawn="1"/>
          </p:nvGrpSpPr>
          <p:grpSpPr bwMode="gray">
            <a:xfrm>
              <a:off x="5771170" y="1357295"/>
              <a:ext cx="648072" cy="543406"/>
              <a:chOff x="537029" y="1572196"/>
              <a:chExt cx="1010860" cy="847602"/>
            </a:xfrm>
            <a:solidFill>
              <a:srgbClr val="083551"/>
            </a:solidFill>
          </p:grpSpPr>
          <p:sp>
            <p:nvSpPr>
              <p:cNvPr id="21" name="Apostrophe"/>
              <p:cNvSpPr/>
              <p:nvPr/>
            </p:nvSpPr>
            <p:spPr bwMode="gray">
              <a:xfrm>
                <a:off x="537029"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1" y="580653"/>
                    </a:cubicBezTo>
                    <a:lnTo>
                      <a:pt x="0" y="453991"/>
                    </a:lnTo>
                    <a:cubicBezTo>
                      <a:pt x="55029" y="428374"/>
                      <a:pt x="92862" y="402875"/>
                      <a:pt x="113498" y="377495"/>
                    </a:cubicBezTo>
                    <a:cubicBezTo>
                      <a:pt x="134134" y="352115"/>
                      <a:pt x="145638" y="322110"/>
                      <a:pt x="148010"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sp>
            <p:nvSpPr>
              <p:cNvPr id="22" name="Apostrophe"/>
              <p:cNvSpPr/>
              <p:nvPr/>
            </p:nvSpPr>
            <p:spPr bwMode="gray">
              <a:xfrm>
                <a:off x="1081091"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0" y="580653"/>
                    </a:cubicBezTo>
                    <a:lnTo>
                      <a:pt x="0" y="453991"/>
                    </a:lnTo>
                    <a:cubicBezTo>
                      <a:pt x="55029" y="428374"/>
                      <a:pt x="92861" y="402875"/>
                      <a:pt x="113497" y="377495"/>
                    </a:cubicBezTo>
                    <a:cubicBezTo>
                      <a:pt x="134133" y="352115"/>
                      <a:pt x="145637" y="322110"/>
                      <a:pt x="148009"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grpSp>
        <p:pic>
          <p:nvPicPr>
            <p:cNvPr id="23" name="Рисунок 2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189938" y="0"/>
              <a:ext cx="1000475" cy="842400"/>
            </a:xfrm>
            <a:prstGeom prst="rect">
              <a:avLst/>
            </a:prstGeom>
          </p:spPr>
        </p:pic>
        <p:pic>
          <p:nvPicPr>
            <p:cNvPr id="24" name="Рисунок 2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645" y="2828916"/>
              <a:ext cx="3290539" cy="4029083"/>
            </a:xfrm>
            <a:prstGeom prst="rect">
              <a:avLst/>
            </a:prstGeom>
          </p:spPr>
        </p:pic>
        <p:pic>
          <p:nvPicPr>
            <p:cNvPr id="25" name="Рисунок 24"/>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123835" y="922847"/>
              <a:ext cx="864096" cy="868896"/>
            </a:xfrm>
            <a:prstGeom prst="rect">
              <a:avLst/>
            </a:prstGeom>
          </p:spPr>
        </p:pic>
        <p:pic>
          <p:nvPicPr>
            <p:cNvPr id="26" name="Рисунок 25"/>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rot="18661869" flipH="1">
              <a:off x="1384363" y="73698"/>
              <a:ext cx="685654" cy="2316366"/>
            </a:xfrm>
            <a:prstGeom prst="rect">
              <a:avLst/>
            </a:prstGeom>
          </p:spPr>
        </p:pic>
        <p:pic>
          <p:nvPicPr>
            <p:cNvPr id="27" name="Рисунок 26"/>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299655" y="1892377"/>
              <a:ext cx="454572" cy="427298"/>
            </a:xfrm>
            <a:prstGeom prst="rect">
              <a:avLst/>
            </a:prstGeom>
          </p:spPr>
        </p:pic>
        <p:pic>
          <p:nvPicPr>
            <p:cNvPr id="28" name="Рисунок 27"/>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18569583">
              <a:off x="10143269" y="5805264"/>
              <a:ext cx="454572" cy="427298"/>
            </a:xfrm>
            <a:prstGeom prst="rect">
              <a:avLst/>
            </a:prstGeom>
          </p:spPr>
        </p:pic>
        <p:pic>
          <p:nvPicPr>
            <p:cNvPr id="29" name="Рисунок 28"/>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12041358">
              <a:off x="7319342" y="168829"/>
              <a:ext cx="454572" cy="427298"/>
            </a:xfrm>
            <a:prstGeom prst="rect">
              <a:avLst/>
            </a:prstGeom>
          </p:spPr>
        </p:pic>
        <p:pic>
          <p:nvPicPr>
            <p:cNvPr id="30" name="Рисунок 29"/>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505348" y="2828916"/>
              <a:ext cx="1586211" cy="1586211"/>
            </a:xfrm>
            <a:prstGeom prst="rect">
              <a:avLst/>
            </a:prstGeom>
          </p:spPr>
        </p:pic>
      </p:grpSp>
      <p:pic>
        <p:nvPicPr>
          <p:cNvPr id="6" name="Рисунок 5"/>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2176337" y="2122106"/>
            <a:ext cx="7947498" cy="2271779"/>
          </a:xfrm>
        </p:spPr>
        <p:txBody>
          <a:bodyPr/>
          <a:lstStyle>
            <a:lvl1pPr algn="ctr">
              <a:defRPr sz="2400"/>
            </a:lvl1pPr>
          </a:lstStyle>
          <a:p>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r>
              <a:rPr lang="en-US" dirty="0" err="1"/>
              <a:t>Ut</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12.08.2026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87912159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2_Только заголовок">
    <p:spTree>
      <p:nvGrpSpPr>
        <p:cNvPr id="1" name=""/>
        <p:cNvGrpSpPr/>
        <p:nvPr/>
      </p:nvGrpSpPr>
      <p:grpSpPr>
        <a:xfrm>
          <a:off x="0" y="0"/>
          <a:ext cx="0" cy="0"/>
          <a:chOff x="0" y="0"/>
          <a:chExt cx="0" cy="0"/>
        </a:xfrm>
      </p:grpSpPr>
      <p:grpSp>
        <p:nvGrpSpPr>
          <p:cNvPr id="9" name="Группа 8"/>
          <p:cNvGrpSpPr/>
          <p:nvPr userDrawn="1"/>
        </p:nvGrpSpPr>
        <p:grpSpPr>
          <a:xfrm>
            <a:off x="1773909" y="1035687"/>
            <a:ext cx="9793906" cy="5054351"/>
            <a:chOff x="1773909" y="1035687"/>
            <a:chExt cx="9793906" cy="5054351"/>
          </a:xfrm>
        </p:grpSpPr>
        <p:pic>
          <p:nvPicPr>
            <p:cNvPr id="35" name="Рисунок 3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5400000" flipH="1">
              <a:off x="8570619" y="3056386"/>
              <a:ext cx="1010782" cy="4981192"/>
            </a:xfrm>
            <a:prstGeom prst="rect">
              <a:avLst/>
            </a:prstGeom>
          </p:spPr>
        </p:pic>
        <p:pic>
          <p:nvPicPr>
            <p:cNvPr id="36" name="Рисунок 3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16200000">
              <a:off x="8571567" y="1731302"/>
              <a:ext cx="1010095" cy="4982400"/>
            </a:xfrm>
            <a:prstGeom prst="rect">
              <a:avLst/>
            </a:prstGeom>
          </p:spPr>
        </p:pic>
        <p:pic>
          <p:nvPicPr>
            <p:cNvPr id="37" name="Рисунок 36"/>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rot="5400000">
              <a:off x="8563375" y="399375"/>
              <a:ext cx="1025673" cy="4982400"/>
            </a:xfrm>
            <a:prstGeom prst="rect">
              <a:avLst/>
            </a:prstGeom>
          </p:spPr>
        </p:pic>
        <p:pic>
          <p:nvPicPr>
            <p:cNvPr id="38" name="Рисунок 37"/>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rot="5400000">
              <a:off x="8561805" y="-941509"/>
              <a:ext cx="1028008" cy="4982400"/>
            </a:xfrm>
            <a:prstGeom prst="rect">
              <a:avLst/>
            </a:prstGeom>
          </p:spPr>
        </p:pic>
        <p:pic>
          <p:nvPicPr>
            <p:cNvPr id="39" name="Рисунок 38"/>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2293817" y="5036673"/>
              <a:ext cx="1007721" cy="1020619"/>
            </a:xfrm>
            <a:prstGeom prst="rect">
              <a:avLst/>
            </a:prstGeom>
          </p:spPr>
        </p:pic>
        <p:pic>
          <p:nvPicPr>
            <p:cNvPr id="40" name="Рисунок 39"/>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flipH="1">
              <a:off x="3854030" y="5064725"/>
              <a:ext cx="80797" cy="1025313"/>
            </a:xfrm>
            <a:prstGeom prst="rect">
              <a:avLst/>
            </a:prstGeom>
          </p:spPr>
        </p:pic>
        <p:pic>
          <p:nvPicPr>
            <p:cNvPr id="41" name="Рисунок 40"/>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306194" y="1039204"/>
              <a:ext cx="982966" cy="982966"/>
            </a:xfrm>
            <a:prstGeom prst="rect">
              <a:avLst/>
            </a:prstGeom>
          </p:spPr>
        </p:pic>
        <p:pic>
          <p:nvPicPr>
            <p:cNvPr id="42" name="Рисунок 41"/>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304234" y="2365680"/>
              <a:ext cx="986886" cy="986886"/>
            </a:xfrm>
            <a:prstGeom prst="rect">
              <a:avLst/>
            </a:prstGeom>
          </p:spPr>
        </p:pic>
        <p:pic>
          <p:nvPicPr>
            <p:cNvPr id="43" name="Рисунок 42"/>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2292932" y="3701015"/>
              <a:ext cx="1009490" cy="1009490"/>
            </a:xfrm>
            <a:prstGeom prst="rect">
              <a:avLst/>
            </a:prstGeom>
          </p:spPr>
        </p:pic>
        <p:pic>
          <p:nvPicPr>
            <p:cNvPr id="44" name="Рисунок 4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853388" y="3692760"/>
              <a:ext cx="82080" cy="1026000"/>
            </a:xfrm>
            <a:prstGeom prst="rect">
              <a:avLst/>
            </a:prstGeom>
          </p:spPr>
        </p:pic>
        <p:pic>
          <p:nvPicPr>
            <p:cNvPr id="45" name="Рисунок 44"/>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854828" y="1035687"/>
              <a:ext cx="79200" cy="990000"/>
            </a:xfrm>
            <a:prstGeom prst="rect">
              <a:avLst/>
            </a:prstGeom>
          </p:spPr>
        </p:pic>
        <p:pic>
          <p:nvPicPr>
            <p:cNvPr id="46" name="Рисунок 45"/>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773909" y="1431007"/>
              <a:ext cx="310376" cy="2827527"/>
            </a:xfrm>
            <a:prstGeom prst="rect">
              <a:avLst/>
            </a:prstGeom>
          </p:spPr>
        </p:pic>
        <p:pic>
          <p:nvPicPr>
            <p:cNvPr id="47" name="Рисунок 46"/>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854828" y="2364123"/>
              <a:ext cx="79200" cy="990000"/>
            </a:xfrm>
            <a:prstGeom prst="rect">
              <a:avLst/>
            </a:prstGeom>
          </p:spPr>
        </p:pic>
      </p:grpSp>
      <p:grpSp>
        <p:nvGrpSpPr>
          <p:cNvPr id="8" name="Группа 7"/>
          <p:cNvGrpSpPr/>
          <p:nvPr userDrawn="1"/>
        </p:nvGrpSpPr>
        <p:grpSpPr>
          <a:xfrm>
            <a:off x="0" y="345746"/>
            <a:ext cx="12197756" cy="269562"/>
            <a:chOff x="0" y="345746"/>
            <a:chExt cx="12197756" cy="269562"/>
          </a:xfrm>
        </p:grpSpPr>
        <p:pic>
          <p:nvPicPr>
            <p:cNvPr id="33" name="Рисунок 32"/>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0" y="345746"/>
              <a:ext cx="2666000" cy="269562"/>
            </a:xfrm>
            <a:prstGeom prst="rect">
              <a:avLst/>
            </a:prstGeom>
          </p:spPr>
        </p:pic>
        <p:pic>
          <p:nvPicPr>
            <p:cNvPr id="34" name="Рисунок 33"/>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flipH="1">
              <a:off x="9531756" y="345746"/>
              <a:ext cx="2666000" cy="269562"/>
            </a:xfrm>
            <a:prstGeom prst="rect">
              <a:avLst/>
            </a:prstGeom>
          </p:spPr>
        </p:pic>
      </p:grpSp>
      <p:pic>
        <p:nvPicPr>
          <p:cNvPr id="32" name="Рисунок 31"/>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rot="10800000">
            <a:off x="5177281" y="6130057"/>
            <a:ext cx="1689259" cy="737779"/>
          </a:xfrm>
          <a:prstGeom prst="rect">
            <a:avLst/>
          </a:prstGeom>
        </p:spPr>
      </p:pic>
      <p:pic>
        <p:nvPicPr>
          <p:cNvPr id="6" name="Рисунок 5"/>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187780"/>
            <a:ext cx="12190413" cy="628650"/>
          </a:xfrm>
        </p:spPr>
        <p:txBody>
          <a:bodyPr/>
          <a:lstStyle>
            <a:lvl1pPr algn="ctr">
              <a:defRPr/>
            </a:lvl1pPr>
          </a:lstStyle>
          <a:p>
            <a:r>
              <a:rPr lang="da-DK" dirty="0"/>
              <a:t>Lorem ipsum dolor sit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12.08.2026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1" name="Текст 10"/>
          <p:cNvSpPr>
            <a:spLocks noGrp="1"/>
          </p:cNvSpPr>
          <p:nvPr>
            <p:ph type="body" sz="quarter" idx="13" hasCustomPrompt="1"/>
          </p:nvPr>
        </p:nvSpPr>
        <p:spPr>
          <a:xfrm>
            <a:off x="6767513" y="115093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8" name="Текст 10"/>
          <p:cNvSpPr>
            <a:spLocks noGrp="1"/>
          </p:cNvSpPr>
          <p:nvPr>
            <p:ph type="body" sz="quarter" idx="14" hasCustomPrompt="1"/>
          </p:nvPr>
        </p:nvSpPr>
        <p:spPr>
          <a:xfrm>
            <a:off x="6767512" y="253840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9" name="Текст 10"/>
          <p:cNvSpPr>
            <a:spLocks noGrp="1"/>
          </p:cNvSpPr>
          <p:nvPr>
            <p:ph type="body" sz="quarter" idx="15" hasCustomPrompt="1"/>
          </p:nvPr>
        </p:nvSpPr>
        <p:spPr>
          <a:xfrm>
            <a:off x="6767512" y="3838319"/>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0" name="Текст 10"/>
          <p:cNvSpPr>
            <a:spLocks noGrp="1"/>
          </p:cNvSpPr>
          <p:nvPr>
            <p:ph type="body" sz="quarter" idx="16" hasCustomPrompt="1"/>
          </p:nvPr>
        </p:nvSpPr>
        <p:spPr>
          <a:xfrm>
            <a:off x="6767511" y="5145150"/>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13" name="Текст 12"/>
          <p:cNvSpPr>
            <a:spLocks noGrp="1"/>
          </p:cNvSpPr>
          <p:nvPr>
            <p:ph type="body" sz="quarter" idx="17" hasCustomPrompt="1"/>
          </p:nvPr>
        </p:nvSpPr>
        <p:spPr>
          <a:xfrm>
            <a:off x="143356" y="2480271"/>
            <a:ext cx="1480518" cy="729000"/>
          </a:xfrm>
        </p:spPr>
        <p:txBody>
          <a:bodyPr>
            <a:noAutofit/>
          </a:bodyPr>
          <a:lstStyle>
            <a:lvl1pPr>
              <a:defRPr sz="1400" b="1"/>
            </a:lvl1pPr>
          </a:lstStyle>
          <a:p>
            <a:pPr lvl="0"/>
            <a:r>
              <a:rPr lang="da-DK" dirty="0"/>
              <a:t>Lorem ipsum dolor sit amet</a:t>
            </a:r>
            <a:endParaRPr lang="ru-RU" dirty="0"/>
          </a:p>
        </p:txBody>
      </p:sp>
      <p:sp>
        <p:nvSpPr>
          <p:cNvPr id="51" name="Текст 12"/>
          <p:cNvSpPr>
            <a:spLocks noGrp="1"/>
          </p:cNvSpPr>
          <p:nvPr>
            <p:ph type="body" sz="quarter" idx="18" hasCustomPrompt="1"/>
          </p:nvPr>
        </p:nvSpPr>
        <p:spPr>
          <a:xfrm>
            <a:off x="143356" y="5189146"/>
            <a:ext cx="1480518" cy="795276"/>
          </a:xfrm>
        </p:spPr>
        <p:txBody>
          <a:bodyPr>
            <a:normAutofit/>
          </a:bodyPr>
          <a:lstStyle>
            <a:lvl1pPr>
              <a:defRPr sz="1400" b="1"/>
            </a:lvl1pPr>
          </a:lstStyle>
          <a:p>
            <a:pPr lvl="0"/>
            <a:r>
              <a:rPr lang="da-DK" dirty="0"/>
              <a:t>Lorem ipsum dolor sit amet</a:t>
            </a:r>
            <a:endParaRPr lang="ru-RU" dirty="0"/>
          </a:p>
        </p:txBody>
      </p:sp>
      <p:sp>
        <p:nvSpPr>
          <p:cNvPr id="52" name="Текст 12"/>
          <p:cNvSpPr>
            <a:spLocks noGrp="1"/>
          </p:cNvSpPr>
          <p:nvPr>
            <p:ph type="body" sz="quarter" idx="19" hasCustomPrompt="1"/>
          </p:nvPr>
        </p:nvSpPr>
        <p:spPr>
          <a:xfrm>
            <a:off x="4455284" y="1198225"/>
            <a:ext cx="1480518" cy="729000"/>
          </a:xfrm>
        </p:spPr>
        <p:txBody>
          <a:bodyPr>
            <a:normAutofit/>
          </a:bodyPr>
          <a:lstStyle>
            <a:lvl1pPr>
              <a:defRPr sz="1400" b="1"/>
            </a:lvl1pPr>
          </a:lstStyle>
          <a:p>
            <a:pPr lvl="0"/>
            <a:r>
              <a:rPr lang="da-DK" dirty="0"/>
              <a:t>Lorem ipsum dolor sit amet</a:t>
            </a:r>
            <a:endParaRPr lang="ru-RU" dirty="0"/>
          </a:p>
        </p:txBody>
      </p:sp>
      <p:sp>
        <p:nvSpPr>
          <p:cNvPr id="53" name="Текст 12"/>
          <p:cNvSpPr>
            <a:spLocks noGrp="1"/>
          </p:cNvSpPr>
          <p:nvPr>
            <p:ph type="body" sz="quarter" idx="20" hasCustomPrompt="1"/>
          </p:nvPr>
        </p:nvSpPr>
        <p:spPr>
          <a:xfrm>
            <a:off x="4457804" y="2480270"/>
            <a:ext cx="1480518" cy="729000"/>
          </a:xfrm>
        </p:spPr>
        <p:txBody>
          <a:bodyPr>
            <a:normAutofit/>
          </a:bodyPr>
          <a:lstStyle>
            <a:lvl1pPr>
              <a:defRPr sz="1400" b="1"/>
            </a:lvl1pPr>
          </a:lstStyle>
          <a:p>
            <a:pPr lvl="0"/>
            <a:r>
              <a:rPr lang="da-DK" dirty="0"/>
              <a:t>Lorem ipsum dolor sit amet</a:t>
            </a:r>
            <a:endParaRPr lang="ru-RU" dirty="0"/>
          </a:p>
        </p:txBody>
      </p:sp>
      <p:sp>
        <p:nvSpPr>
          <p:cNvPr id="54" name="Текст 12"/>
          <p:cNvSpPr>
            <a:spLocks noGrp="1"/>
          </p:cNvSpPr>
          <p:nvPr>
            <p:ph type="body" sz="quarter" idx="21" hasCustomPrompt="1"/>
          </p:nvPr>
        </p:nvSpPr>
        <p:spPr>
          <a:xfrm>
            <a:off x="4455284" y="3791491"/>
            <a:ext cx="1480518" cy="729000"/>
          </a:xfrm>
        </p:spPr>
        <p:txBody>
          <a:bodyPr>
            <a:normAutofit/>
          </a:bodyPr>
          <a:lstStyle>
            <a:lvl1pPr>
              <a:defRPr sz="1400" b="1"/>
            </a:lvl1pPr>
          </a:lstStyle>
          <a:p>
            <a:pPr lvl="0"/>
            <a:r>
              <a:rPr lang="da-DK" dirty="0"/>
              <a:t>Lorem ipsum dolor sit amet</a:t>
            </a:r>
            <a:endParaRPr lang="ru-RU" dirty="0"/>
          </a:p>
        </p:txBody>
      </p:sp>
      <p:sp>
        <p:nvSpPr>
          <p:cNvPr id="55" name="Текст 12"/>
          <p:cNvSpPr>
            <a:spLocks noGrp="1"/>
          </p:cNvSpPr>
          <p:nvPr>
            <p:ph type="body" sz="quarter" idx="22" hasCustomPrompt="1"/>
          </p:nvPr>
        </p:nvSpPr>
        <p:spPr>
          <a:xfrm>
            <a:off x="4455284" y="5192437"/>
            <a:ext cx="1480518" cy="729000"/>
          </a:xfrm>
        </p:spPr>
        <p:txBody>
          <a:bodyPr>
            <a:normAutofit/>
          </a:bodyPr>
          <a:lstStyle>
            <a:lvl1pPr>
              <a:defRPr sz="1400" b="1"/>
            </a:lvl1pPr>
          </a:lstStyle>
          <a:p>
            <a:pPr lvl="0"/>
            <a:r>
              <a:rPr lang="da-DK" dirty="0"/>
              <a:t>Lorem ipsum dolor sit amet</a:t>
            </a:r>
            <a:endParaRPr lang="ru-RU" dirty="0"/>
          </a:p>
        </p:txBody>
      </p:sp>
    </p:spTree>
    <p:extLst>
      <p:ext uri="{BB962C8B-B14F-4D97-AF65-F5344CB8AC3E}">
        <p14:creationId xmlns:p14="http://schemas.microsoft.com/office/powerpoint/2010/main" val="302149990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grpSp>
        <p:nvGrpSpPr>
          <p:cNvPr id="14" name="Группа 13"/>
          <p:cNvGrpSpPr/>
          <p:nvPr userDrawn="1"/>
        </p:nvGrpSpPr>
        <p:grpSpPr>
          <a:xfrm>
            <a:off x="0" y="-17325"/>
            <a:ext cx="10997251" cy="6867251"/>
            <a:chOff x="0" y="-17325"/>
            <a:chExt cx="10997251" cy="6867251"/>
          </a:xfrm>
        </p:grpSpPr>
        <p:pic>
          <p:nvPicPr>
            <p:cNvPr id="6" name="Рисунок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88570" y="5044014"/>
              <a:ext cx="4502274" cy="1805912"/>
            </a:xfrm>
            <a:prstGeom prst="rect">
              <a:avLst/>
            </a:prstGeom>
          </p:spPr>
        </p:pic>
        <p:pic>
          <p:nvPicPr>
            <p:cNvPr id="7" name="Рисунок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454678" y="4221088"/>
              <a:ext cx="970057" cy="1916832"/>
            </a:xfrm>
            <a:prstGeom prst="rect">
              <a:avLst/>
            </a:prstGeom>
          </p:spPr>
        </p:pic>
        <p:pic>
          <p:nvPicPr>
            <p:cNvPr id="8" name="Рисунок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843178" y="2996952"/>
              <a:ext cx="249746" cy="249746"/>
            </a:xfrm>
            <a:prstGeom prst="rect">
              <a:avLst/>
            </a:prstGeom>
          </p:spPr>
        </p:pic>
        <p:pic>
          <p:nvPicPr>
            <p:cNvPr id="9" name="Рисунок 8"/>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38851" y="6505690"/>
              <a:ext cx="10058400" cy="138302"/>
            </a:xfrm>
            <a:prstGeom prst="rect">
              <a:avLst/>
            </a:prstGeom>
          </p:spPr>
        </p:pic>
        <p:pic>
          <p:nvPicPr>
            <p:cNvPr id="10" name="Рисунок 9"/>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0" y="3636950"/>
              <a:ext cx="1510212" cy="3212976"/>
            </a:xfrm>
            <a:prstGeom prst="rect">
              <a:avLst/>
            </a:prstGeom>
          </p:spPr>
        </p:pic>
        <p:pic>
          <p:nvPicPr>
            <p:cNvPr id="11" name="Рисунок 10"/>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4563008" y="-17325"/>
              <a:ext cx="2810086" cy="858637"/>
            </a:xfrm>
            <a:prstGeom prst="rect">
              <a:avLst/>
            </a:prstGeom>
          </p:spPr>
        </p:pic>
      </p:grpSp>
      <p:pic>
        <p:nvPicPr>
          <p:cNvPr id="5" name="Рисунок 4"/>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12.08.2026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7223349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 preserve="1">
  <p:cSld name="sub-topic-02">
    <p:spTree>
      <p:nvGrpSpPr>
        <p:cNvPr id="1" name=""/>
        <p:cNvGrpSpPr/>
        <p:nvPr/>
      </p:nvGrpSpPr>
      <p:grpSpPr>
        <a:xfrm>
          <a:off x="0" y="0"/>
          <a:ext cx="0" cy="0"/>
          <a:chOff x="0" y="0"/>
          <a:chExt cx="0" cy="0"/>
        </a:xfrm>
      </p:grpSpPr>
      <p:grpSp>
        <p:nvGrpSpPr>
          <p:cNvPr id="9" name="Группа 8"/>
          <p:cNvGrpSpPr/>
          <p:nvPr userDrawn="1"/>
        </p:nvGrpSpPr>
        <p:grpSpPr>
          <a:xfrm>
            <a:off x="-7685" y="-1"/>
            <a:ext cx="12215900" cy="5401644"/>
            <a:chOff x="-7685" y="-1"/>
            <a:chExt cx="12215900" cy="5401644"/>
          </a:xfrm>
        </p:grpSpPr>
        <p:pic>
          <p:nvPicPr>
            <p:cNvPr id="8" name="Рисунок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16200000">
              <a:off x="-1702001" y="1694315"/>
              <a:ext cx="5401643" cy="2013012"/>
            </a:xfrm>
            <a:prstGeom prst="rect">
              <a:avLst/>
            </a:prstGeom>
          </p:spPr>
        </p:pic>
        <p:pic>
          <p:nvPicPr>
            <p:cNvPr id="30" name="Рисунок 2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5400000" flipH="1">
              <a:off x="8500887" y="1694316"/>
              <a:ext cx="5401643" cy="2013012"/>
            </a:xfrm>
            <a:prstGeom prst="rect">
              <a:avLst/>
            </a:prstGeom>
          </p:spPr>
        </p:pic>
      </p:grpSp>
      <p:grpSp>
        <p:nvGrpSpPr>
          <p:cNvPr id="29" name="Группа 28"/>
          <p:cNvGrpSpPr/>
          <p:nvPr userDrawn="1"/>
        </p:nvGrpSpPr>
        <p:grpSpPr>
          <a:xfrm>
            <a:off x="-37819" y="0"/>
            <a:ext cx="12200175" cy="6858000"/>
            <a:chOff x="-37819" y="0"/>
            <a:chExt cx="12200175" cy="6858000"/>
          </a:xfrm>
        </p:grpSpPr>
        <p:pic>
          <p:nvPicPr>
            <p:cNvPr id="27" name="Рисунок 2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flipV="1">
              <a:off x="-37819" y="0"/>
              <a:ext cx="4139638" cy="6858000"/>
            </a:xfrm>
            <a:prstGeom prst="rect">
              <a:avLst/>
            </a:prstGeom>
          </p:spPr>
        </p:pic>
        <p:pic>
          <p:nvPicPr>
            <p:cNvPr id="28" name="Рисунок 2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flipH="1" flipV="1">
              <a:off x="8022718" y="0"/>
              <a:ext cx="4139638" cy="6858000"/>
            </a:xfrm>
            <a:prstGeom prst="rect">
              <a:avLst/>
            </a:prstGeom>
          </p:spPr>
        </p:pic>
      </p:grpSp>
      <p:grpSp>
        <p:nvGrpSpPr>
          <p:cNvPr id="26" name="Группа 25"/>
          <p:cNvGrpSpPr/>
          <p:nvPr userDrawn="1"/>
        </p:nvGrpSpPr>
        <p:grpSpPr>
          <a:xfrm>
            <a:off x="387424" y="0"/>
            <a:ext cx="11042132" cy="6859390"/>
            <a:chOff x="387424" y="0"/>
            <a:chExt cx="11042132" cy="6859390"/>
          </a:xfrm>
        </p:grpSpPr>
        <p:pic>
          <p:nvPicPr>
            <p:cNvPr id="18" name="Рисунок 1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644625" y="3478929"/>
              <a:ext cx="4837042" cy="374871"/>
            </a:xfrm>
            <a:prstGeom prst="rect">
              <a:avLst/>
            </a:prstGeom>
          </p:spPr>
        </p:pic>
        <p:pic>
          <p:nvPicPr>
            <p:cNvPr id="19" name="Рисунок 18"/>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166348" y="2703637"/>
              <a:ext cx="2263208" cy="3883587"/>
            </a:xfrm>
            <a:prstGeom prst="rect">
              <a:avLst/>
            </a:prstGeom>
          </p:spPr>
        </p:pic>
        <p:pic>
          <p:nvPicPr>
            <p:cNvPr id="20" name="Рисунок 19"/>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387424" y="2996952"/>
              <a:ext cx="2194636" cy="3765920"/>
            </a:xfrm>
            <a:prstGeom prst="rect">
              <a:avLst/>
            </a:prstGeom>
          </p:spPr>
        </p:pic>
        <p:pic>
          <p:nvPicPr>
            <p:cNvPr id="21" name="Рисунок 20"/>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5874357" y="334062"/>
              <a:ext cx="377577" cy="377577"/>
            </a:xfrm>
            <a:prstGeom prst="rect">
              <a:avLst/>
            </a:prstGeom>
          </p:spPr>
        </p:pic>
        <p:pic>
          <p:nvPicPr>
            <p:cNvPr id="22" name="Рисунок 21"/>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1806259" y="2602805"/>
              <a:ext cx="8579482" cy="117967"/>
            </a:xfrm>
            <a:prstGeom prst="rect">
              <a:avLst/>
            </a:prstGeom>
          </p:spPr>
        </p:pic>
        <p:pic>
          <p:nvPicPr>
            <p:cNvPr id="23" name="Рисунок 22"/>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rot="10800000">
              <a:off x="5324145" y="6048972"/>
              <a:ext cx="1855578" cy="810418"/>
            </a:xfrm>
            <a:prstGeom prst="rect">
              <a:avLst/>
            </a:prstGeom>
          </p:spPr>
        </p:pic>
        <p:pic>
          <p:nvPicPr>
            <p:cNvPr id="24" name="Рисунок 23"/>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766614" y="0"/>
              <a:ext cx="1272583" cy="555797"/>
            </a:xfrm>
            <a:prstGeom prst="rect">
              <a:avLst/>
            </a:prstGeom>
          </p:spPr>
        </p:pic>
        <p:pic>
          <p:nvPicPr>
            <p:cNvPr id="25" name="Рисунок 24"/>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9956277" y="0"/>
              <a:ext cx="1272583" cy="555797"/>
            </a:xfrm>
            <a:prstGeom prst="rect">
              <a:avLst/>
            </a:prstGeom>
          </p:spPr>
        </p:pic>
      </p:grpSp>
      <p:pic>
        <p:nvPicPr>
          <p:cNvPr id="7" name="Рисунок 6"/>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noAutofit/>
          </a:bodyPr>
          <a:lstStyle>
            <a:lvl1pPr algn="ctr">
              <a:defRPr sz="54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7850368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Agenda-01">
    <p:spTree>
      <p:nvGrpSpPr>
        <p:cNvPr id="1" name=""/>
        <p:cNvGrpSpPr/>
        <p:nvPr/>
      </p:nvGrpSpPr>
      <p:grpSpPr>
        <a:xfrm>
          <a:off x="0" y="0"/>
          <a:ext cx="0" cy="0"/>
          <a:chOff x="0" y="0"/>
          <a:chExt cx="0" cy="0"/>
        </a:xfrm>
      </p:grpSpPr>
      <p:grpSp>
        <p:nvGrpSpPr>
          <p:cNvPr id="95" name="Группа 94"/>
          <p:cNvGrpSpPr/>
          <p:nvPr userDrawn="1"/>
        </p:nvGrpSpPr>
        <p:grpSpPr>
          <a:xfrm>
            <a:off x="1885163" y="2085384"/>
            <a:ext cx="3635268" cy="3103246"/>
            <a:chOff x="1704655" y="2118352"/>
            <a:chExt cx="3635268" cy="3103246"/>
          </a:xfrm>
        </p:grpSpPr>
        <p:pic>
          <p:nvPicPr>
            <p:cNvPr id="93" name="Рисунок 9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V="1">
              <a:off x="1704655" y="4306896"/>
              <a:ext cx="3635268" cy="367566"/>
            </a:xfrm>
            <a:prstGeom prst="rect">
              <a:avLst/>
            </a:prstGeom>
          </p:spPr>
        </p:pic>
        <p:pic>
          <p:nvPicPr>
            <p:cNvPr id="92" name="Рисунок 9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V="1">
              <a:off x="1704655" y="3759760"/>
              <a:ext cx="3635268" cy="367566"/>
            </a:xfrm>
            <a:prstGeom prst="rect">
              <a:avLst/>
            </a:prstGeom>
          </p:spPr>
        </p:pic>
        <p:pic>
          <p:nvPicPr>
            <p:cNvPr id="90" name="Рисунок 8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V="1">
              <a:off x="1704655" y="2665488"/>
              <a:ext cx="3635268" cy="367566"/>
            </a:xfrm>
            <a:prstGeom prst="rect">
              <a:avLst/>
            </a:prstGeom>
          </p:spPr>
        </p:pic>
        <p:pic>
          <p:nvPicPr>
            <p:cNvPr id="89" name="Рисунок 8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V="1">
              <a:off x="1704655" y="2118352"/>
              <a:ext cx="3635268" cy="367566"/>
            </a:xfrm>
            <a:prstGeom prst="rect">
              <a:avLst/>
            </a:prstGeom>
          </p:spPr>
        </p:pic>
        <p:pic>
          <p:nvPicPr>
            <p:cNvPr id="91" name="Рисунок 9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V="1">
              <a:off x="1704655" y="3212624"/>
              <a:ext cx="3635268" cy="367566"/>
            </a:xfrm>
            <a:prstGeom prst="rect">
              <a:avLst/>
            </a:prstGeom>
          </p:spPr>
        </p:pic>
        <p:pic>
          <p:nvPicPr>
            <p:cNvPr id="94" name="Рисунок 9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V="1">
              <a:off x="1704655" y="4854032"/>
              <a:ext cx="3635268" cy="367566"/>
            </a:xfrm>
            <a:prstGeom prst="rect">
              <a:avLst/>
            </a:prstGeom>
          </p:spPr>
        </p:pic>
      </p:grpSp>
      <p:grpSp>
        <p:nvGrpSpPr>
          <p:cNvPr id="84" name="Группа 83"/>
          <p:cNvGrpSpPr/>
          <p:nvPr userDrawn="1"/>
        </p:nvGrpSpPr>
        <p:grpSpPr>
          <a:xfrm>
            <a:off x="-1" y="0"/>
            <a:ext cx="12197757" cy="6895555"/>
            <a:chOff x="-1" y="0"/>
            <a:chExt cx="12197757" cy="6895555"/>
          </a:xfrm>
        </p:grpSpPr>
        <p:pic>
          <p:nvPicPr>
            <p:cNvPr id="72" name="Рисунок 7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0"/>
              <a:ext cx="4469369" cy="6857999"/>
            </a:xfrm>
            <a:prstGeom prst="rect">
              <a:avLst/>
            </a:prstGeom>
          </p:spPr>
        </p:pic>
        <p:pic>
          <p:nvPicPr>
            <p:cNvPr id="73" name="Рисунок 7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75810" y="3368926"/>
              <a:ext cx="2910669" cy="2461227"/>
            </a:xfrm>
            <a:prstGeom prst="rect">
              <a:avLst/>
            </a:prstGeom>
          </p:spPr>
        </p:pic>
        <p:pic>
          <p:nvPicPr>
            <p:cNvPr id="74" name="Рисунок 7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617149" y="0"/>
              <a:ext cx="5375126" cy="1195175"/>
            </a:xfrm>
            <a:prstGeom prst="rect">
              <a:avLst/>
            </a:prstGeom>
          </p:spPr>
        </p:pic>
        <p:pic>
          <p:nvPicPr>
            <p:cNvPr id="75" name="Рисунок 74"/>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3440420" y="4810523"/>
              <a:ext cx="2123971" cy="2085032"/>
            </a:xfrm>
            <a:prstGeom prst="rect">
              <a:avLst/>
            </a:prstGeom>
          </p:spPr>
        </p:pic>
        <p:pic>
          <p:nvPicPr>
            <p:cNvPr id="76" name="Рисунок 75"/>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16200000">
              <a:off x="10961969" y="3184211"/>
              <a:ext cx="1873982" cy="597592"/>
            </a:xfrm>
            <a:prstGeom prst="rect">
              <a:avLst/>
            </a:prstGeom>
          </p:spPr>
        </p:pic>
        <p:pic>
          <p:nvPicPr>
            <p:cNvPr id="78" name="Рисунок 77"/>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9976763" y="195263"/>
              <a:ext cx="1249815" cy="1256759"/>
            </a:xfrm>
            <a:prstGeom prst="rect">
              <a:avLst/>
            </a:prstGeom>
          </p:spPr>
        </p:pic>
        <p:pic>
          <p:nvPicPr>
            <p:cNvPr id="79" name="Рисунок 78"/>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540000" y="5534152"/>
              <a:ext cx="1085473" cy="1085473"/>
            </a:xfrm>
            <a:prstGeom prst="rect">
              <a:avLst/>
            </a:prstGeom>
          </p:spPr>
        </p:pic>
        <p:pic>
          <p:nvPicPr>
            <p:cNvPr id="80" name="Рисунок 79"/>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2970063" y="595923"/>
              <a:ext cx="366136" cy="344168"/>
            </a:xfrm>
            <a:prstGeom prst="rect">
              <a:avLst/>
            </a:prstGeom>
          </p:spPr>
        </p:pic>
        <p:pic>
          <p:nvPicPr>
            <p:cNvPr id="81" name="Рисунок 80"/>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rot="14940999">
              <a:off x="11401485" y="1968047"/>
              <a:ext cx="366136" cy="344168"/>
            </a:xfrm>
            <a:prstGeom prst="rect">
              <a:avLst/>
            </a:prstGeom>
          </p:spPr>
        </p:pic>
        <p:pic>
          <p:nvPicPr>
            <p:cNvPr id="82" name="Рисунок 81"/>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rot="2722126">
              <a:off x="5177123" y="6281402"/>
              <a:ext cx="366136" cy="344168"/>
            </a:xfrm>
            <a:prstGeom prst="rect">
              <a:avLst/>
            </a:prstGeom>
          </p:spPr>
        </p:pic>
      </p:grpSp>
      <p:pic>
        <p:nvPicPr>
          <p:cNvPr id="5" name="Рисунок 4"/>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12.08.2026</a:t>
            </a:fld>
            <a:endParaRPr lang="ru-RU"/>
          </a:p>
        </p:txBody>
      </p:sp>
      <p:sp>
        <p:nvSpPr>
          <p:cNvPr id="3" name="Нижний колонтитул 2"/>
          <p:cNvSpPr>
            <a:spLocks noGrp="1"/>
          </p:cNvSpPr>
          <p:nvPr>
            <p:ph type="ftr" sz="quarter" idx="11"/>
          </p:nvPr>
        </p:nvSpPr>
        <p:spPr>
          <a:xfrm>
            <a:off x="4030435" y="6215292"/>
            <a:ext cx="4114800" cy="365125"/>
          </a:xfrm>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86" name="Текст 85"/>
          <p:cNvSpPr>
            <a:spLocks noGrp="1"/>
          </p:cNvSpPr>
          <p:nvPr>
            <p:ph type="body" sz="quarter" idx="13" hasCustomPrompt="1"/>
          </p:nvPr>
        </p:nvSpPr>
        <p:spPr>
          <a:xfrm>
            <a:off x="5997026" y="2050448"/>
            <a:ext cx="4523357" cy="3588056"/>
          </a:xfrm>
        </p:spPr>
        <p:txBody>
          <a:bodyPr/>
          <a:lstStyle>
            <a:lvl1pPr>
              <a:spcBef>
                <a:spcPts val="1300"/>
              </a:spcBef>
              <a:defRPr/>
            </a:lvl1pPr>
          </a:lstStyle>
          <a:p>
            <a:pPr lvl="0"/>
            <a:r>
              <a:rPr lang="en-US" dirty="0" err="1"/>
              <a:t>Lorem</a:t>
            </a:r>
            <a:r>
              <a:rPr lang="en-US" dirty="0"/>
              <a:t> </a:t>
            </a:r>
            <a:r>
              <a:rPr lang="en-US" dirty="0" err="1"/>
              <a:t>ipsum</a:t>
            </a:r>
            <a:r>
              <a:rPr lang="en-US" dirty="0"/>
              <a:t> 01</a:t>
            </a:r>
          </a:p>
          <a:p>
            <a:pPr lvl="0"/>
            <a:r>
              <a:rPr lang="en-US" dirty="0" err="1"/>
              <a:t>Lorem</a:t>
            </a:r>
            <a:r>
              <a:rPr lang="en-US" dirty="0"/>
              <a:t> </a:t>
            </a:r>
            <a:r>
              <a:rPr lang="en-US" dirty="0" err="1"/>
              <a:t>ipsum</a:t>
            </a:r>
            <a:r>
              <a:rPr lang="en-US" dirty="0"/>
              <a:t> 02</a:t>
            </a:r>
          </a:p>
          <a:p>
            <a:pPr lvl="0"/>
            <a:r>
              <a:rPr lang="en-US" dirty="0" err="1"/>
              <a:t>Lorem</a:t>
            </a:r>
            <a:r>
              <a:rPr lang="en-US" dirty="0"/>
              <a:t> </a:t>
            </a:r>
            <a:r>
              <a:rPr lang="en-US" dirty="0" err="1"/>
              <a:t>ipsum</a:t>
            </a:r>
            <a:r>
              <a:rPr lang="en-US" dirty="0"/>
              <a:t> 03</a:t>
            </a:r>
          </a:p>
          <a:p>
            <a:pPr lvl="0"/>
            <a:r>
              <a:rPr lang="en-US" dirty="0" err="1"/>
              <a:t>Lorem</a:t>
            </a:r>
            <a:r>
              <a:rPr lang="en-US" dirty="0"/>
              <a:t> </a:t>
            </a:r>
            <a:r>
              <a:rPr lang="en-US" dirty="0" err="1"/>
              <a:t>ipsum</a:t>
            </a:r>
            <a:r>
              <a:rPr lang="en-US" dirty="0"/>
              <a:t> 04</a:t>
            </a:r>
          </a:p>
          <a:p>
            <a:pPr lvl="0"/>
            <a:r>
              <a:rPr lang="en-US" dirty="0" err="1"/>
              <a:t>Lorem</a:t>
            </a:r>
            <a:r>
              <a:rPr lang="en-US" dirty="0"/>
              <a:t> </a:t>
            </a:r>
            <a:r>
              <a:rPr lang="en-US" dirty="0" err="1"/>
              <a:t>ipsum</a:t>
            </a:r>
            <a:r>
              <a:rPr lang="en-US" dirty="0"/>
              <a:t> 05</a:t>
            </a:r>
          </a:p>
          <a:p>
            <a:pPr lvl="0"/>
            <a:r>
              <a:rPr lang="en-US" dirty="0" err="1"/>
              <a:t>Lorem</a:t>
            </a:r>
            <a:r>
              <a:rPr lang="en-US" dirty="0"/>
              <a:t> </a:t>
            </a:r>
            <a:r>
              <a:rPr lang="en-US" dirty="0" err="1"/>
              <a:t>ipsum</a:t>
            </a:r>
            <a:r>
              <a:rPr lang="en-US" dirty="0"/>
              <a:t> 06</a:t>
            </a:r>
            <a:endParaRPr lang="ru-RU" dirty="0"/>
          </a:p>
        </p:txBody>
      </p:sp>
      <p:pic>
        <p:nvPicPr>
          <p:cNvPr id="87" name="Рисунок 86"/>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5564391" y="5303630"/>
            <a:ext cx="4320958" cy="334874"/>
          </a:xfrm>
          <a:prstGeom prst="rect">
            <a:avLst/>
          </a:prstGeom>
        </p:spPr>
      </p:pic>
      <p:pic>
        <p:nvPicPr>
          <p:cNvPr id="88" name="Рисунок 87"/>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575810" y="1331912"/>
            <a:ext cx="3055617" cy="4707143"/>
          </a:xfrm>
          <a:prstGeom prst="rect">
            <a:avLst/>
          </a:prstGeom>
        </p:spPr>
      </p:pic>
    </p:spTree>
    <p:extLst>
      <p:ext uri="{BB962C8B-B14F-4D97-AF65-F5344CB8AC3E}">
        <p14:creationId xmlns:p14="http://schemas.microsoft.com/office/powerpoint/2010/main" val="348646648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Agenda-02">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5372100" cy="4637913"/>
          </a:xfrm>
          <a:prstGeom prst="rect">
            <a:avLst/>
          </a:prstGeom>
        </p:spPr>
      </p:pic>
      <p:pic>
        <p:nvPicPr>
          <p:cNvPr id="8" name="Рисунок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flipH="1">
            <a:off x="8906342" y="0"/>
            <a:ext cx="3285658" cy="6858000"/>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540093" y="380373"/>
            <a:ext cx="1651907" cy="2465471"/>
          </a:xfrm>
          <a:prstGeom prst="rect">
            <a:avLst/>
          </a:prstGeom>
        </p:spPr>
      </p:pic>
      <p:pic>
        <p:nvPicPr>
          <p:cNvPr id="5" name="Рисунок 4"/>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12.08.2026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177153" y="4899807"/>
            <a:ext cx="1051707" cy="1149165"/>
          </a:xfrm>
          <a:prstGeom prst="rect">
            <a:avLst/>
          </a:prstGeom>
        </p:spPr>
      </p:pic>
      <p:pic>
        <p:nvPicPr>
          <p:cNvPr id="10" name="Рисунок 9"/>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9702775">
            <a:off x="136669" y="4532181"/>
            <a:ext cx="1192905" cy="1149165"/>
          </a:xfrm>
          <a:prstGeom prst="rect">
            <a:avLst/>
          </a:prstGeom>
        </p:spPr>
      </p:pic>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13" name="Текст 12"/>
          <p:cNvSpPr>
            <a:spLocks noGrp="1"/>
          </p:cNvSpPr>
          <p:nvPr>
            <p:ph type="body" sz="quarter" idx="13" hasCustomPrompt="1"/>
          </p:nvPr>
        </p:nvSpPr>
        <p:spPr>
          <a:xfrm>
            <a:off x="3115581" y="1487785"/>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7" name="Текст 12"/>
          <p:cNvSpPr>
            <a:spLocks noGrp="1"/>
          </p:cNvSpPr>
          <p:nvPr>
            <p:ph type="body" sz="quarter" idx="14" hasCustomPrompt="1"/>
          </p:nvPr>
        </p:nvSpPr>
        <p:spPr>
          <a:xfrm>
            <a:off x="3115581" y="2668484"/>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5" name="Рисунок 14"/>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19528191" flipV="1">
            <a:off x="882163" y="922316"/>
            <a:ext cx="306371" cy="287989"/>
          </a:xfrm>
          <a:prstGeom prst="rect">
            <a:avLst/>
          </a:prstGeom>
        </p:spPr>
      </p:pic>
      <p:pic>
        <p:nvPicPr>
          <p:cNvPr id="43" name="Рисунок 42"/>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4177586" flipV="1">
            <a:off x="11599571" y="3414717"/>
            <a:ext cx="306371" cy="287989"/>
          </a:xfrm>
          <a:prstGeom prst="rect">
            <a:avLst/>
          </a:prstGeom>
        </p:spPr>
      </p:pic>
      <p:pic>
        <p:nvPicPr>
          <p:cNvPr id="44" name="Рисунок 43"/>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13858411" flipV="1">
            <a:off x="241060" y="6265971"/>
            <a:ext cx="306371" cy="287989"/>
          </a:xfrm>
          <a:prstGeom prst="rect">
            <a:avLst/>
          </a:prstGeom>
        </p:spPr>
      </p:pic>
      <p:pic>
        <p:nvPicPr>
          <p:cNvPr id="16" name="Рисунок 15"/>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2710770" y="5414580"/>
            <a:ext cx="6667500" cy="333375"/>
          </a:xfrm>
          <a:prstGeom prst="rect">
            <a:avLst/>
          </a:prstGeom>
        </p:spPr>
      </p:pic>
      <p:sp>
        <p:nvSpPr>
          <p:cNvPr id="24" name="Текст 12"/>
          <p:cNvSpPr>
            <a:spLocks noGrp="1"/>
          </p:cNvSpPr>
          <p:nvPr>
            <p:ph type="body" sz="quarter" idx="16" hasCustomPrompt="1"/>
          </p:nvPr>
        </p:nvSpPr>
        <p:spPr>
          <a:xfrm>
            <a:off x="3115581" y="3806741"/>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Tree>
    <p:extLst>
      <p:ext uri="{BB962C8B-B14F-4D97-AF65-F5344CB8AC3E}">
        <p14:creationId xmlns:p14="http://schemas.microsoft.com/office/powerpoint/2010/main" val="416905547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Agenda-03">
    <p:spTree>
      <p:nvGrpSpPr>
        <p:cNvPr id="1" name=""/>
        <p:cNvGrpSpPr/>
        <p:nvPr/>
      </p:nvGrpSpPr>
      <p:grpSpPr>
        <a:xfrm>
          <a:off x="0" y="0"/>
          <a:ext cx="0" cy="0"/>
          <a:chOff x="0" y="0"/>
          <a:chExt cx="0" cy="0"/>
        </a:xfrm>
      </p:grpSpPr>
      <p:pic>
        <p:nvPicPr>
          <p:cNvPr id="20" name="Рисунок 1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4823237" cy="6858000"/>
          </a:xfrm>
          <a:prstGeom prst="rect">
            <a:avLst/>
          </a:prstGeom>
        </p:spPr>
      </p:pic>
      <p:pic>
        <p:nvPicPr>
          <p:cNvPr id="19" name="Рисунок 1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706523" y="0"/>
            <a:ext cx="9485477" cy="6858000"/>
          </a:xfrm>
          <a:prstGeom prst="rect">
            <a:avLst/>
          </a:prstGeom>
        </p:spPr>
      </p:pic>
      <p:pic>
        <p:nvPicPr>
          <p:cNvPr id="5" name="Рисунок 4"/>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12.08.2026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2" name="Рисунок 11"/>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H="1">
            <a:off x="9857101" y="465898"/>
            <a:ext cx="2334899" cy="6129110"/>
          </a:xfrm>
          <a:prstGeom prst="rect">
            <a:avLst/>
          </a:prstGeom>
        </p:spPr>
      </p:pic>
      <p:pic>
        <p:nvPicPr>
          <p:cNvPr id="18" name="Рисунок 17"/>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3581443" y="5294767"/>
            <a:ext cx="4762500" cy="247650"/>
          </a:xfrm>
          <a:prstGeom prst="rect">
            <a:avLst/>
          </a:prstGeom>
        </p:spPr>
      </p:pic>
      <p:pic>
        <p:nvPicPr>
          <p:cNvPr id="23" name="Рисунок 2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957874">
            <a:off x="279457" y="3966116"/>
            <a:ext cx="1349829" cy="1325082"/>
          </a:xfrm>
          <a:prstGeom prst="rect">
            <a:avLst/>
          </a:prstGeom>
        </p:spPr>
      </p:pic>
      <p:pic>
        <p:nvPicPr>
          <p:cNvPr id="25" name="Рисунок 24"/>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1353" y="4207326"/>
            <a:ext cx="2712120" cy="274225"/>
          </a:xfrm>
          <a:prstGeom prst="rect">
            <a:avLst/>
          </a:prstGeom>
        </p:spPr>
      </p:pic>
      <p:pic>
        <p:nvPicPr>
          <p:cNvPr id="34" name="Рисунок 33"/>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1353" y="3043135"/>
            <a:ext cx="2712120" cy="274225"/>
          </a:xfrm>
          <a:prstGeom prst="rect">
            <a:avLst/>
          </a:prstGeom>
        </p:spPr>
      </p:pic>
      <p:pic>
        <p:nvPicPr>
          <p:cNvPr id="35" name="Рисунок 34"/>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1353" y="1910049"/>
            <a:ext cx="2712120" cy="274225"/>
          </a:xfrm>
          <a:prstGeom prst="rect">
            <a:avLst/>
          </a:prstGeom>
        </p:spPr>
      </p:pic>
      <p:pic>
        <p:nvPicPr>
          <p:cNvPr id="22" name="Рисунок 21"/>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462912" y="219650"/>
            <a:ext cx="1780699" cy="3504747"/>
          </a:xfrm>
          <a:prstGeom prst="rect">
            <a:avLst/>
          </a:prstGeom>
        </p:spPr>
      </p:pic>
    </p:spTree>
    <p:extLst>
      <p:ext uri="{BB962C8B-B14F-4D97-AF65-F5344CB8AC3E}">
        <p14:creationId xmlns:p14="http://schemas.microsoft.com/office/powerpoint/2010/main" val="107633609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860134" y="0"/>
            <a:ext cx="4331866" cy="3403609"/>
          </a:xfrm>
          <a:prstGeom prst="rect">
            <a:avLst/>
          </a:prstGeom>
        </p:spPr>
      </p:pic>
      <p:pic>
        <p:nvPicPr>
          <p:cNvPr id="11" name="Рисунок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18811630">
            <a:off x="348697" y="4677002"/>
            <a:ext cx="1319315" cy="2383971"/>
          </a:xfrm>
          <a:prstGeom prst="rect">
            <a:avLst/>
          </a:prstGeom>
        </p:spPr>
      </p:pic>
      <p:pic>
        <p:nvPicPr>
          <p:cNvPr id="9" name="Рисунок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H="1">
            <a:off x="7374519" y="0"/>
            <a:ext cx="4823237" cy="6858000"/>
          </a:xfrm>
          <a:prstGeom prst="rect">
            <a:avLst/>
          </a:prstGeom>
        </p:spPr>
      </p:pic>
      <p:pic>
        <p:nvPicPr>
          <p:cNvPr id="8" name="Рисунок 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457200"/>
            <a:ext cx="3932237" cy="1600200"/>
          </a:xfrm>
        </p:spPr>
        <p:txBody>
          <a:bodyPr anchor="b"/>
          <a:lstStyle>
            <a:lvl1pPr algn="ctr">
              <a:defRPr sz="3200"/>
            </a:lvl1pPr>
          </a:lstStyle>
          <a:p>
            <a:r>
              <a:rPr lang="en-US" dirty="0" err="1"/>
              <a:t>Lorem</a:t>
            </a:r>
            <a:r>
              <a:rPr lang="en-US" dirty="0"/>
              <a:t> </a:t>
            </a:r>
            <a:r>
              <a:rPr lang="en-US" dirty="0" err="1"/>
              <a:t>ipsum</a:t>
            </a:r>
            <a:r>
              <a:rPr lang="en-US" dirty="0"/>
              <a:t> dolor </a:t>
            </a:r>
            <a:endParaRPr lang="ru-RU" dirty="0"/>
          </a:p>
        </p:txBody>
      </p:sp>
      <p:sp>
        <p:nvSpPr>
          <p:cNvPr id="3" name="Объект 2"/>
          <p:cNvSpPr>
            <a:spLocks noGrp="1"/>
          </p:cNvSpPr>
          <p:nvPr>
            <p:ph idx="1" hasCustomPrompt="1"/>
          </p:nvPr>
        </p:nvSpPr>
        <p:spPr>
          <a:xfrm>
            <a:off x="5603456" y="457201"/>
            <a:ext cx="4846830" cy="54038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endParaRPr lang="ru-RU" dirty="0"/>
          </a:p>
        </p:txBody>
      </p:sp>
      <p:sp>
        <p:nvSpPr>
          <p:cNvPr id="4" name="Текст 3"/>
          <p:cNvSpPr>
            <a:spLocks noGrp="1"/>
          </p:cNvSpPr>
          <p:nvPr>
            <p:ph type="body" sz="half" idx="2" hasCustomPrompt="1"/>
          </p:nvPr>
        </p:nvSpPr>
        <p:spPr>
          <a:xfrm>
            <a:off x="839788" y="2465614"/>
            <a:ext cx="3932237" cy="3403374"/>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r>
              <a:rPr lang="en-US" dirty="0"/>
              <a:t> dolor </a:t>
            </a:r>
            <a:endParaRPr lang="ru-RU" dirty="0"/>
          </a:p>
        </p:txBody>
      </p:sp>
      <p:sp>
        <p:nvSpPr>
          <p:cNvPr id="5" name="Дата 4"/>
          <p:cNvSpPr>
            <a:spLocks noGrp="1"/>
          </p:cNvSpPr>
          <p:nvPr>
            <p:ph type="dt" sz="half" idx="10"/>
          </p:nvPr>
        </p:nvSpPr>
        <p:spPr/>
        <p:txBody>
          <a:bodyPr/>
          <a:lstStyle/>
          <a:p>
            <a:fld id="{0677DD9B-16CA-464A-A3D4-4D175F1ACCD1}" type="datetimeFigureOut">
              <a:rPr lang="ru-RU" smtClean="0"/>
              <a:t>12.08.2026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15" name="Рисунок 14"/>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1281717" y="4479876"/>
            <a:ext cx="635636" cy="635636"/>
          </a:xfrm>
          <a:prstGeom prst="rect">
            <a:avLst/>
          </a:prstGeom>
        </p:spPr>
      </p:pic>
      <p:pic>
        <p:nvPicPr>
          <p:cNvPr id="16" name="Рисунок 15"/>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202563" y="5764520"/>
            <a:ext cx="635636" cy="635636"/>
          </a:xfrm>
          <a:prstGeom prst="rect">
            <a:avLst/>
          </a:prstGeom>
        </p:spPr>
      </p:pic>
      <p:pic>
        <p:nvPicPr>
          <p:cNvPr id="19" name="Рисунок 18"/>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0264318" y="-170806"/>
            <a:ext cx="1888671" cy="1854045"/>
          </a:xfrm>
          <a:prstGeom prst="rect">
            <a:avLst/>
          </a:prstGeom>
        </p:spPr>
      </p:pic>
      <p:pic>
        <p:nvPicPr>
          <p:cNvPr id="12" name="Рисунок 11"/>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822176" y="1194615"/>
            <a:ext cx="1223697" cy="2408464"/>
          </a:xfrm>
          <a:prstGeom prst="rect">
            <a:avLst/>
          </a:prstGeom>
        </p:spPr>
      </p:pic>
      <p:pic>
        <p:nvPicPr>
          <p:cNvPr id="17" name="Рисунок 16"/>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382105" y="59472"/>
            <a:ext cx="516691" cy="516691"/>
          </a:xfrm>
          <a:prstGeom prst="rect">
            <a:avLst/>
          </a:prstGeom>
        </p:spPr>
      </p:pic>
    </p:spTree>
    <p:extLst>
      <p:ext uri="{BB962C8B-B14F-4D97-AF65-F5344CB8AC3E}">
        <p14:creationId xmlns:p14="http://schemas.microsoft.com/office/powerpoint/2010/main" val="386067133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a:extLst>
              <a:ext uri="{28A0092B-C50C-407E-A947-70E740481C1C}">
                <a14:useLocalDpi xmlns:a14="http://schemas.microsoft.com/office/drawing/2010/main" val="0"/>
              </a:ext>
            </a:extLst>
          </a:blip>
          <a:srcRect r="66019"/>
          <a:stretch/>
        </p:blipFill>
        <p:spPr>
          <a:xfrm rot="5400000">
            <a:off x="7502418" y="2784167"/>
            <a:ext cx="1289666" cy="6858000"/>
          </a:xfrm>
          <a:prstGeom prst="rect">
            <a:avLst/>
          </a:prstGeom>
        </p:spPr>
      </p:pic>
      <p:pic>
        <p:nvPicPr>
          <p:cNvPr id="9" name="Рисунок 8"/>
          <p:cNvPicPr>
            <a:picLocks noChangeAspect="1"/>
          </p:cNvPicPr>
          <p:nvPr userDrawn="1"/>
        </p:nvPicPr>
        <p:blipFill rotWithShape="1">
          <a:blip r:embed="rId3">
            <a:extLst>
              <a:ext uri="{28A0092B-C50C-407E-A947-70E740481C1C}">
                <a14:useLocalDpi xmlns:a14="http://schemas.microsoft.com/office/drawing/2010/main" val="0"/>
              </a:ext>
            </a:extLst>
          </a:blip>
          <a:srcRect l="41620"/>
          <a:stretch/>
        </p:blipFill>
        <p:spPr>
          <a:xfrm rot="5400000">
            <a:off x="3773754" y="-3773754"/>
            <a:ext cx="4634946" cy="12182454"/>
          </a:xfrm>
          <a:prstGeom prst="rect">
            <a:avLst/>
          </a:prstGeom>
        </p:spPr>
      </p:pic>
      <p:pic>
        <p:nvPicPr>
          <p:cNvPr id="38" name="Рисунок 3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H="1">
            <a:off x="9337876" y="155276"/>
            <a:ext cx="3172531" cy="5437413"/>
          </a:xfrm>
          <a:prstGeom prst="rect">
            <a:avLst/>
          </a:prstGeom>
        </p:spPr>
      </p:pic>
      <p:pic>
        <p:nvPicPr>
          <p:cNvPr id="8" name="Рисунок 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457200"/>
            <a:ext cx="12192000" cy="1221971"/>
          </a:xfrm>
        </p:spPr>
        <p:txBody>
          <a:bodyPr anchor="b"/>
          <a:lstStyle>
            <a:lvl1pPr algn="ctr">
              <a:defRPr sz="3200"/>
            </a:lvl1pPr>
          </a:lstStyle>
          <a:p>
            <a:r>
              <a:rPr lang="en-US" dirty="0" err="1"/>
              <a:t>Lorem</a:t>
            </a:r>
            <a:r>
              <a:rPr lang="en-US" dirty="0"/>
              <a:t> </a:t>
            </a:r>
            <a:r>
              <a:rPr lang="en-US" dirty="0" err="1"/>
              <a:t>ipsum</a:t>
            </a:r>
            <a:endParaRPr lang="ru-RU" dirty="0"/>
          </a:p>
        </p:txBody>
      </p:sp>
      <p:sp>
        <p:nvSpPr>
          <p:cNvPr id="3" name="Рисунок 2"/>
          <p:cNvSpPr>
            <a:spLocks noGrp="1"/>
          </p:cNvSpPr>
          <p:nvPr>
            <p:ph type="pic" idx="1"/>
          </p:nvPr>
        </p:nvSpPr>
        <p:spPr>
          <a:xfrm>
            <a:off x="5183188" y="2573951"/>
            <a:ext cx="4436750" cy="32870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dirty="0"/>
              <a:t>Вставка рисунка</a:t>
            </a:r>
          </a:p>
        </p:txBody>
      </p:sp>
      <p:sp>
        <p:nvSpPr>
          <p:cNvPr id="4" name="Текст 3"/>
          <p:cNvSpPr>
            <a:spLocks noGrp="1"/>
          </p:cNvSpPr>
          <p:nvPr>
            <p:ph type="body" sz="half" idx="2" hasCustomPrompt="1"/>
          </p:nvPr>
        </p:nvSpPr>
        <p:spPr>
          <a:xfrm>
            <a:off x="839788" y="2573952"/>
            <a:ext cx="3932237" cy="329503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endParaRPr lang="ru-RU" dirty="0"/>
          </a:p>
        </p:txBody>
      </p:sp>
      <p:sp>
        <p:nvSpPr>
          <p:cNvPr id="5" name="Дата 4"/>
          <p:cNvSpPr>
            <a:spLocks noGrp="1"/>
          </p:cNvSpPr>
          <p:nvPr>
            <p:ph type="dt" sz="half" idx="10"/>
          </p:nvPr>
        </p:nvSpPr>
        <p:spPr/>
        <p:txBody>
          <a:bodyPr/>
          <a:lstStyle/>
          <a:p>
            <a:fld id="{0677DD9B-16CA-464A-A3D4-4D175F1ACCD1}" type="datetimeFigureOut">
              <a:rPr lang="ru-RU" smtClean="0"/>
              <a:t>12.08.2026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41" name="Рисунок 40"/>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608666" y="4771471"/>
            <a:ext cx="4256116" cy="1642435"/>
          </a:xfrm>
          <a:prstGeom prst="rect">
            <a:avLst/>
          </a:prstGeom>
        </p:spPr>
      </p:pic>
      <p:pic>
        <p:nvPicPr>
          <p:cNvPr id="43" name="Рисунок 4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4661893" y="1772797"/>
            <a:ext cx="2770040" cy="214678"/>
          </a:xfrm>
          <a:prstGeom prst="rect">
            <a:avLst/>
          </a:prstGeom>
        </p:spPr>
      </p:pic>
    </p:spTree>
    <p:extLst>
      <p:ext uri="{BB962C8B-B14F-4D97-AF65-F5344CB8AC3E}">
        <p14:creationId xmlns:p14="http://schemas.microsoft.com/office/powerpoint/2010/main" val="319285681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userDrawn="1">
  <p:cSld name="3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a:extLst>
              <a:ext uri="{28A0092B-C50C-407E-A947-70E740481C1C}">
                <a14:useLocalDpi xmlns:a14="http://schemas.microsoft.com/office/drawing/2010/main" val="0"/>
              </a:ext>
            </a:extLst>
          </a:blip>
          <a:srcRect t="1314" b="72870"/>
          <a:stretch/>
        </p:blipFill>
        <p:spPr>
          <a:xfrm rot="16200000">
            <a:off x="9409138" y="3586196"/>
            <a:ext cx="3795290" cy="1770435"/>
          </a:xfrm>
          <a:prstGeom prst="rect">
            <a:avLst/>
          </a:prstGeom>
        </p:spPr>
      </p:pic>
      <p:pic>
        <p:nvPicPr>
          <p:cNvPr id="14" name="Рисунок 1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137802" y="1766204"/>
            <a:ext cx="2054198" cy="2016538"/>
          </a:xfrm>
          <a:prstGeom prst="rect">
            <a:avLst/>
          </a:prstGeom>
        </p:spPr>
      </p:pic>
      <p:pic>
        <p:nvPicPr>
          <p:cNvPr id="12" name="Рисунок 1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rot="10800000" flipH="1">
            <a:off x="0" y="0"/>
            <a:ext cx="3285658" cy="6858000"/>
          </a:xfrm>
          <a:prstGeom prst="rect">
            <a:avLst/>
          </a:prstGeom>
        </p:spPr>
      </p:pic>
      <p:pic>
        <p:nvPicPr>
          <p:cNvPr id="7" name="Рисунок 6"/>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5" name="Рисунок 14"/>
          <p:cNvPicPr>
            <a:picLocks noChangeAspect="1"/>
          </p:cNvPicPr>
          <p:nvPr userDrawn="1"/>
        </p:nvPicPr>
        <p:blipFill rotWithShape="1">
          <a:blip r:embed="rId6" cstate="print">
            <a:extLst>
              <a:ext uri="{28A0092B-C50C-407E-A947-70E740481C1C}">
                <a14:useLocalDpi xmlns:a14="http://schemas.microsoft.com/office/drawing/2010/main" val="0"/>
              </a:ext>
            </a:extLst>
          </a:blip>
          <a:srcRect r="27583"/>
          <a:stretch/>
        </p:blipFill>
        <p:spPr>
          <a:xfrm flipH="1">
            <a:off x="-5756" y="2912265"/>
            <a:ext cx="862469" cy="2344069"/>
          </a:xfrm>
          <a:prstGeom prst="rect">
            <a:avLst/>
          </a:prstGeom>
        </p:spPr>
      </p:pic>
      <p:pic>
        <p:nvPicPr>
          <p:cNvPr id="17" name="Рисунок 16"/>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20654402">
            <a:off x="11136657" y="3421105"/>
            <a:ext cx="1205815" cy="1317554"/>
          </a:xfrm>
          <a:prstGeom prst="rect">
            <a:avLst/>
          </a:prstGeom>
        </p:spPr>
      </p:pic>
    </p:spTree>
    <p:extLst>
      <p:ext uri="{BB962C8B-B14F-4D97-AF65-F5344CB8AC3E}">
        <p14:creationId xmlns:p14="http://schemas.microsoft.com/office/powerpoint/2010/main" val="351350322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grpSp>
        <p:nvGrpSpPr>
          <p:cNvPr id="10" name="Группа 9"/>
          <p:cNvGrpSpPr/>
          <p:nvPr userDrawn="1"/>
        </p:nvGrpSpPr>
        <p:grpSpPr>
          <a:xfrm>
            <a:off x="0" y="0"/>
            <a:ext cx="12190413" cy="6858000"/>
            <a:chOff x="0" y="0"/>
            <a:chExt cx="12190413" cy="6858000"/>
          </a:xfrm>
        </p:grpSpPr>
        <p:pic>
          <p:nvPicPr>
            <p:cNvPr id="8" name="Рисунок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4106230" cy="2773986"/>
            </a:xfrm>
            <a:prstGeom prst="rect">
              <a:avLst/>
            </a:prstGeom>
          </p:spPr>
        </p:pic>
        <p:pic>
          <p:nvPicPr>
            <p:cNvPr id="9" name="Рисунок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43791" y="1283487"/>
              <a:ext cx="8746622" cy="5574513"/>
            </a:xfrm>
            <a:prstGeom prst="rect">
              <a:avLst/>
            </a:prstGeom>
          </p:spPr>
        </p:pic>
      </p:grpSp>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1517" y="6048972"/>
            <a:ext cx="968896" cy="809028"/>
          </a:xfrm>
          <a:prstGeom prst="rect">
            <a:avLst/>
          </a:prstGeom>
        </p:spPr>
      </p:pic>
      <p:sp>
        <p:nvSpPr>
          <p:cNvPr id="2" name="Заголовок 1"/>
          <p:cNvSpPr>
            <a:spLocks noGrp="1"/>
          </p:cNvSpPr>
          <p:nvPr>
            <p:ph type="title" hasCustomPrompt="1"/>
          </p:nvPr>
        </p:nvSpPr>
        <p:spPr>
          <a:xfrm>
            <a:off x="0" y="0"/>
            <a:ext cx="12192000" cy="2334986"/>
          </a:xfrm>
        </p:spPr>
        <p:txBody>
          <a:bodyPr/>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2775857" y="2883291"/>
            <a:ext cx="6330043" cy="2578127"/>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5595257" y="1642738"/>
            <a:ext cx="345621" cy="345621"/>
          </a:xfrm>
          <a:prstGeom prst="rect">
            <a:avLst/>
          </a:prstGeom>
        </p:spPr>
      </p:pic>
      <p:pic>
        <p:nvPicPr>
          <p:cNvPr id="12" name="Рисунок 1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rot="1917337">
            <a:off x="360934" y="1371794"/>
            <a:ext cx="768501" cy="1518557"/>
          </a:xfrm>
          <a:prstGeom prst="rect">
            <a:avLst/>
          </a:prstGeom>
        </p:spPr>
      </p:pic>
    </p:spTree>
    <p:extLst>
      <p:ext uri="{BB962C8B-B14F-4D97-AF65-F5344CB8AC3E}">
        <p14:creationId xmlns:p14="http://schemas.microsoft.com/office/powerpoint/2010/main" val="15715017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757" y="3175794"/>
            <a:ext cx="1760174" cy="3673929"/>
          </a:xfrm>
          <a:prstGeom prst="rect">
            <a:avLst/>
          </a:prstGeom>
        </p:spPr>
      </p:pic>
      <p:pic>
        <p:nvPicPr>
          <p:cNvPr id="9" name="Рисунок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16200000">
            <a:off x="-1777752" y="1771996"/>
            <a:ext cx="5649296" cy="2105304"/>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Вертикальный заголовок 1"/>
          <p:cNvSpPr>
            <a:spLocks noGrp="1"/>
          </p:cNvSpPr>
          <p:nvPr>
            <p:ph type="title" orient="vert" hasCustomPrompt="1"/>
          </p:nvPr>
        </p:nvSpPr>
        <p:spPr>
          <a:xfrm>
            <a:off x="8724900" y="365125"/>
            <a:ext cx="2628900" cy="5811838"/>
          </a:xfrm>
        </p:spPr>
        <p:txBody>
          <a:bodyPr vert="eaVert"/>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838200" y="365125"/>
            <a:ext cx="7734300" cy="5811838"/>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8" name="Рисунок 7"/>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rot="5400000">
            <a:off x="7476037" y="3136061"/>
            <a:ext cx="3483429" cy="269966"/>
          </a:xfrm>
          <a:prstGeom prst="rect">
            <a:avLst/>
          </a:prstGeom>
        </p:spPr>
      </p:pic>
      <p:pic>
        <p:nvPicPr>
          <p:cNvPr id="12" name="Рисунок 1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rot="3600000">
            <a:off x="1178613" y="4615007"/>
            <a:ext cx="1319104" cy="2596243"/>
          </a:xfrm>
          <a:prstGeom prst="rect">
            <a:avLst/>
          </a:prstGeom>
        </p:spPr>
      </p:pic>
      <p:pic>
        <p:nvPicPr>
          <p:cNvPr id="13" name="Рисунок 1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60726" y="-1"/>
            <a:ext cx="2215243" cy="2174630"/>
          </a:xfrm>
          <a:prstGeom prst="rect">
            <a:avLst/>
          </a:prstGeom>
        </p:spPr>
      </p:pic>
      <p:pic>
        <p:nvPicPr>
          <p:cNvPr id="15" name="Рисунок 14"/>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803342" y="617713"/>
            <a:ext cx="1270934" cy="1273629"/>
          </a:xfrm>
          <a:prstGeom prst="rect">
            <a:avLst/>
          </a:prstGeom>
        </p:spPr>
      </p:pic>
      <p:pic>
        <p:nvPicPr>
          <p:cNvPr id="16" name="Рисунок 15"/>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rot="5400000">
            <a:off x="9438160" y="2580013"/>
            <a:ext cx="3581400" cy="1382062"/>
          </a:xfrm>
          <a:prstGeom prst="rect">
            <a:avLst/>
          </a:prstGeom>
        </p:spPr>
      </p:pic>
    </p:spTree>
    <p:extLst>
      <p:ext uri="{BB962C8B-B14F-4D97-AF65-F5344CB8AC3E}">
        <p14:creationId xmlns:p14="http://schemas.microsoft.com/office/powerpoint/2010/main" val="24531991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userDrawn="1">
  <p:cSld name="1_Table_slide_blue">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5400000">
            <a:off x="-161500" y="4304006"/>
            <a:ext cx="2725731" cy="2402732"/>
          </a:xfrm>
          <a:prstGeom prst="rect">
            <a:avLst/>
          </a:prstGeom>
        </p:spPr>
      </p:pic>
      <p:pic>
        <p:nvPicPr>
          <p:cNvPr id="7" name="Рисунок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3A20286A-6229-4348-B1D1-B0275B889723}" type="datetime1">
              <a:rPr lang="ru-RU" smtClean="0"/>
              <a:t>12.08.2026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pic>
        <p:nvPicPr>
          <p:cNvPr id="14" name="Рисунок 13"/>
          <p:cNvPicPr>
            <a:picLocks noChangeAspect="1"/>
          </p:cNvPicPr>
          <p:nvPr userDrawn="1"/>
        </p:nvPicPr>
        <p:blipFill rotWithShape="1">
          <a:blip r:embed="rId4" cstate="print">
            <a:extLst>
              <a:ext uri="{28A0092B-C50C-407E-A947-70E740481C1C}">
                <a14:useLocalDpi xmlns:a14="http://schemas.microsoft.com/office/drawing/2010/main" val="0"/>
              </a:ext>
            </a:extLst>
          </a:blip>
          <a:srcRect r="33044"/>
          <a:stretch/>
        </p:blipFill>
        <p:spPr>
          <a:xfrm rot="5400000">
            <a:off x="9624386" y="4936789"/>
            <a:ext cx="1547205" cy="2315693"/>
          </a:xfrm>
          <a:prstGeom prst="rect">
            <a:avLst/>
          </a:prstGeom>
        </p:spPr>
      </p:pic>
      <p:pic>
        <p:nvPicPr>
          <p:cNvPr id="17" name="Рисунок 16"/>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H="1">
            <a:off x="11228860" y="-1"/>
            <a:ext cx="963140" cy="801332"/>
          </a:xfrm>
          <a:prstGeom prst="rect">
            <a:avLst/>
          </a:prstGeom>
        </p:spPr>
      </p:pic>
      <p:pic>
        <p:nvPicPr>
          <p:cNvPr id="21" name="Рисунок 20"/>
          <p:cNvPicPr>
            <a:picLocks noChangeAspect="1"/>
          </p:cNvPicPr>
          <p:nvPr userDrawn="1"/>
        </p:nvPicPr>
        <p:blipFill rotWithShape="1">
          <a:blip r:embed="rId6" cstate="print">
            <a:extLst>
              <a:ext uri="{28A0092B-C50C-407E-A947-70E740481C1C}">
                <a14:useLocalDpi xmlns:a14="http://schemas.microsoft.com/office/drawing/2010/main" val="0"/>
              </a:ext>
            </a:extLst>
          </a:blip>
          <a:srcRect l="32736"/>
          <a:stretch/>
        </p:blipFill>
        <p:spPr>
          <a:xfrm>
            <a:off x="0" y="4333878"/>
            <a:ext cx="1419874" cy="2110896"/>
          </a:xfrm>
          <a:prstGeom prst="rect">
            <a:avLst/>
          </a:prstGeom>
        </p:spPr>
      </p:pic>
      <p:sp>
        <p:nvSpPr>
          <p:cNvPr id="10" name="Номер слайда 5">
            <a:extLst>
              <a:ext uri="{FF2B5EF4-FFF2-40B4-BE49-F238E27FC236}">
                <a16:creationId xmlns:a16="http://schemas.microsoft.com/office/drawing/2014/main" id="{B5D41614-D43A-469A-AC4B-9B2C31344C71}"/>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10482801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userDrawn="1">
  <p:cSld name="28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H="1">
            <a:off x="10539144" y="5271809"/>
            <a:ext cx="1652856" cy="247928"/>
          </a:xfrm>
          <a:prstGeom prst="rect">
            <a:avLst/>
          </a:prstGeom>
        </p:spPr>
      </p:pic>
      <p:pic>
        <p:nvPicPr>
          <p:cNvPr id="2" name="Рисунок 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10800000">
            <a:off x="-3027" y="0"/>
            <a:ext cx="7779921" cy="6858000"/>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66B68987-A7F8-4124-B526-5018E4966EFB}" type="datetime1">
              <a:rPr lang="ru-RU" smtClean="0"/>
              <a:t>12.08.2026</a:t>
            </a:fld>
            <a:endParaRPr lang="ru-RU" dirty="0"/>
          </a:p>
        </p:txBody>
      </p:sp>
      <p:sp>
        <p:nvSpPr>
          <p:cNvPr id="5" name="Нижний колонтитул 4"/>
          <p:cNvSpPr>
            <a:spLocks noGrp="1"/>
          </p:cNvSpPr>
          <p:nvPr>
            <p:ph type="ftr" sz="quarter" idx="11"/>
          </p:nvPr>
        </p:nvSpPr>
        <p:spPr/>
        <p:txBody>
          <a:bodyPr/>
          <a:lstStyle/>
          <a:p>
            <a:endParaRPr lang="ru-RU"/>
          </a:p>
        </p:txBody>
      </p:sp>
      <p:pic>
        <p:nvPicPr>
          <p:cNvPr id="22" name="Рисунок 21"/>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70094" y="2828925"/>
            <a:ext cx="2266950" cy="2266950"/>
          </a:xfrm>
          <a:prstGeom prst="rect">
            <a:avLst/>
          </a:prstGeom>
        </p:spPr>
      </p:pic>
      <p:pic>
        <p:nvPicPr>
          <p:cNvPr id="16" name="Рисунок 15"/>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flipH="1">
            <a:off x="10391091" y="1820349"/>
            <a:ext cx="1675538" cy="3297771"/>
          </a:xfrm>
          <a:prstGeom prst="rect">
            <a:avLst/>
          </a:prstGeom>
        </p:spPr>
      </p:pic>
      <p:pic>
        <p:nvPicPr>
          <p:cNvPr id="17" name="Рисунок 16"/>
          <p:cNvPicPr>
            <a:picLocks noChangeAspect="1"/>
          </p:cNvPicPr>
          <p:nvPr userDrawn="1"/>
        </p:nvPicPr>
        <p:blipFill rotWithShape="1">
          <a:blip r:embed="rId8">
            <a:extLst>
              <a:ext uri="{28A0092B-C50C-407E-A947-70E740481C1C}">
                <a14:useLocalDpi xmlns:a14="http://schemas.microsoft.com/office/drawing/2010/main" val="0"/>
              </a:ext>
            </a:extLst>
          </a:blip>
          <a:srcRect r="18280"/>
          <a:stretch/>
        </p:blipFill>
        <p:spPr>
          <a:xfrm>
            <a:off x="11131392" y="4716518"/>
            <a:ext cx="1066364" cy="490868"/>
          </a:xfrm>
          <a:prstGeom prst="rect">
            <a:avLst/>
          </a:prstGeom>
        </p:spPr>
      </p:pic>
      <p:sp>
        <p:nvSpPr>
          <p:cNvPr id="12" name="Номер слайда 5">
            <a:extLst>
              <a:ext uri="{FF2B5EF4-FFF2-40B4-BE49-F238E27FC236}">
                <a16:creationId xmlns:a16="http://schemas.microsoft.com/office/drawing/2014/main" id="{831CE1BE-1D0C-499A-8308-30E88913B3D7}"/>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7479593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itle" preserve="1">
  <p:cSld name="sub-topic-03">
    <p:spTree>
      <p:nvGrpSpPr>
        <p:cNvPr id="1" name=""/>
        <p:cNvGrpSpPr/>
        <p:nvPr/>
      </p:nvGrpSpPr>
      <p:grpSpPr>
        <a:xfrm>
          <a:off x="0" y="0"/>
          <a:ext cx="0" cy="0"/>
          <a:chOff x="0" y="0"/>
          <a:chExt cx="0" cy="0"/>
        </a:xfrm>
      </p:grpSpPr>
      <p:grpSp>
        <p:nvGrpSpPr>
          <p:cNvPr id="12" name="Группа 11"/>
          <p:cNvGrpSpPr/>
          <p:nvPr userDrawn="1"/>
        </p:nvGrpSpPr>
        <p:grpSpPr>
          <a:xfrm>
            <a:off x="0" y="-15941"/>
            <a:ext cx="12200394" cy="6876669"/>
            <a:chOff x="0" y="-15941"/>
            <a:chExt cx="12200394" cy="6876669"/>
          </a:xfrm>
        </p:grpSpPr>
        <p:pic>
          <p:nvPicPr>
            <p:cNvPr id="11" name="Рисунок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V="1">
              <a:off x="0" y="2728"/>
              <a:ext cx="3285658" cy="6858000"/>
            </a:xfrm>
            <a:prstGeom prst="rect">
              <a:avLst/>
            </a:prstGeom>
          </p:spPr>
        </p:pic>
        <p:pic>
          <p:nvPicPr>
            <p:cNvPr id="22" name="Рисунок 2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H="1" flipV="1">
              <a:off x="8914736" y="-15941"/>
              <a:ext cx="3285658" cy="6858000"/>
            </a:xfrm>
            <a:prstGeom prst="rect">
              <a:avLst/>
            </a:prstGeom>
          </p:spPr>
        </p:pic>
      </p:grpSp>
      <p:grpSp>
        <p:nvGrpSpPr>
          <p:cNvPr id="10" name="Группа 9"/>
          <p:cNvGrpSpPr/>
          <p:nvPr userDrawn="1"/>
        </p:nvGrpSpPr>
        <p:grpSpPr>
          <a:xfrm>
            <a:off x="1453046" y="2818412"/>
            <a:ext cx="8762986" cy="2505655"/>
            <a:chOff x="1453046" y="2818412"/>
            <a:chExt cx="8762986" cy="2505655"/>
          </a:xfrm>
        </p:grpSpPr>
        <p:pic>
          <p:nvPicPr>
            <p:cNvPr id="9" name="Рисунок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453046" y="2818412"/>
              <a:ext cx="2468230" cy="2468230"/>
            </a:xfrm>
            <a:prstGeom prst="rect">
              <a:avLst/>
            </a:prstGeom>
          </p:spPr>
        </p:pic>
        <p:pic>
          <p:nvPicPr>
            <p:cNvPr id="39" name="Рисунок 3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47802" y="2855837"/>
              <a:ext cx="2468230" cy="2468230"/>
            </a:xfrm>
            <a:prstGeom prst="rect">
              <a:avLst/>
            </a:prstGeom>
          </p:spPr>
        </p:pic>
      </p:grpSp>
      <p:grpSp>
        <p:nvGrpSpPr>
          <p:cNvPr id="8" name="Группа 7"/>
          <p:cNvGrpSpPr/>
          <p:nvPr userDrawn="1"/>
        </p:nvGrpSpPr>
        <p:grpSpPr>
          <a:xfrm>
            <a:off x="-133486" y="-15941"/>
            <a:ext cx="12215328" cy="7241745"/>
            <a:chOff x="-133486" y="-15941"/>
            <a:chExt cx="12215328" cy="7241745"/>
          </a:xfrm>
        </p:grpSpPr>
        <p:pic>
          <p:nvPicPr>
            <p:cNvPr id="30" name="Рисунок 2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rot="10800000">
              <a:off x="5348416" y="6186735"/>
              <a:ext cx="1536966" cy="671265"/>
            </a:xfrm>
            <a:prstGeom prst="rect">
              <a:avLst/>
            </a:prstGeom>
          </p:spPr>
        </p:pic>
        <p:pic>
          <p:nvPicPr>
            <p:cNvPr id="31" name="Рисунок 30"/>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447134" y="-15941"/>
              <a:ext cx="1190545" cy="519967"/>
            </a:xfrm>
            <a:prstGeom prst="rect">
              <a:avLst/>
            </a:prstGeom>
          </p:spPr>
        </p:pic>
        <p:pic>
          <p:nvPicPr>
            <p:cNvPr id="32" name="Рисунок 31"/>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3993080" y="3279462"/>
              <a:ext cx="4140132" cy="320860"/>
            </a:xfrm>
            <a:prstGeom prst="rect">
              <a:avLst/>
            </a:prstGeom>
          </p:spPr>
        </p:pic>
        <p:pic>
          <p:nvPicPr>
            <p:cNvPr id="33" name="Рисунок 3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33486" y="2453228"/>
              <a:ext cx="4599527" cy="4599527"/>
            </a:xfrm>
            <a:prstGeom prst="rect">
              <a:avLst/>
            </a:prstGeom>
          </p:spPr>
        </p:pic>
        <p:pic>
          <p:nvPicPr>
            <p:cNvPr id="34" name="Рисунок 33"/>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6881326" y="2280177"/>
              <a:ext cx="4945627" cy="4945627"/>
            </a:xfrm>
            <a:prstGeom prst="rect">
              <a:avLst/>
            </a:prstGeom>
          </p:spPr>
        </p:pic>
        <p:pic>
          <p:nvPicPr>
            <p:cNvPr id="35" name="Рисунок 34"/>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5867976" y="354226"/>
              <a:ext cx="390339" cy="390339"/>
            </a:xfrm>
            <a:prstGeom prst="rect">
              <a:avLst/>
            </a:prstGeom>
          </p:spPr>
        </p:pic>
        <p:pic>
          <p:nvPicPr>
            <p:cNvPr id="36" name="Рисунок 35"/>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133486" y="533875"/>
              <a:ext cx="4762500" cy="247650"/>
            </a:xfrm>
            <a:prstGeom prst="rect">
              <a:avLst/>
            </a:prstGeom>
          </p:spPr>
        </p:pic>
        <p:pic>
          <p:nvPicPr>
            <p:cNvPr id="37" name="Рисунок 36"/>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7319342" y="537940"/>
              <a:ext cx="4762500" cy="247650"/>
            </a:xfrm>
            <a:prstGeom prst="rect">
              <a:avLst/>
            </a:prstGeom>
          </p:spPr>
        </p:pic>
        <p:pic>
          <p:nvPicPr>
            <p:cNvPr id="38" name="Рисунок 37"/>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rot="16200000" flipV="1">
              <a:off x="4903745" y="5533169"/>
              <a:ext cx="2406353" cy="243309"/>
            </a:xfrm>
            <a:prstGeom prst="rect">
              <a:avLst/>
            </a:prstGeom>
          </p:spPr>
        </p:pic>
      </p:grpSp>
      <p:pic>
        <p:nvPicPr>
          <p:cNvPr id="7" name="Рисунок 6"/>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495422" y="1696340"/>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97219477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userDrawn="1">
  <p:cSld name="title-01">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0677DD9B-16CA-464A-A3D4-4D175F1ACCD1}" type="datetimeFigureOut">
              <a:rPr lang="ru-RU" smtClean="0"/>
              <a:t>12.08.2026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grpSp>
        <p:nvGrpSpPr>
          <p:cNvPr id="18" name="Группа 17"/>
          <p:cNvGrpSpPr/>
          <p:nvPr userDrawn="1"/>
        </p:nvGrpSpPr>
        <p:grpSpPr>
          <a:xfrm>
            <a:off x="0" y="-398436"/>
            <a:ext cx="12190413" cy="7256436"/>
            <a:chOff x="0" y="-398436"/>
            <a:chExt cx="12190413" cy="7256436"/>
          </a:xfrm>
        </p:grpSpPr>
        <p:pic>
          <p:nvPicPr>
            <p:cNvPr id="23" name="Рисунок 2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V="1">
              <a:off x="3981696" y="405923"/>
              <a:ext cx="2746327" cy="142809"/>
            </a:xfrm>
            <a:prstGeom prst="rect">
              <a:avLst/>
            </a:prstGeom>
          </p:spPr>
        </p:pic>
        <p:pic>
          <p:nvPicPr>
            <p:cNvPr id="24" name="Рисунок 2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460283" y="1587"/>
              <a:ext cx="5730130" cy="2135428"/>
            </a:xfrm>
            <a:prstGeom prst="rect">
              <a:avLst/>
            </a:prstGeom>
          </p:spPr>
        </p:pic>
        <p:grpSp>
          <p:nvGrpSpPr>
            <p:cNvPr id="25" name="Группа 24"/>
            <p:cNvGrpSpPr/>
            <p:nvPr userDrawn="1"/>
          </p:nvGrpSpPr>
          <p:grpSpPr>
            <a:xfrm>
              <a:off x="0" y="1587"/>
              <a:ext cx="12176092" cy="5856700"/>
              <a:chOff x="0" y="1587"/>
              <a:chExt cx="12176092" cy="5856700"/>
            </a:xfrm>
          </p:grpSpPr>
          <p:pic>
            <p:nvPicPr>
              <p:cNvPr id="40" name="Рисунок 3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1587"/>
                <a:ext cx="12176092" cy="5856700"/>
              </a:xfrm>
              <a:prstGeom prst="rect">
                <a:avLst/>
              </a:prstGeom>
            </p:spPr>
          </p:pic>
          <p:pic>
            <p:nvPicPr>
              <p:cNvPr id="41" name="Рисунок 4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656824" y="1587"/>
                <a:ext cx="9389267" cy="5552186"/>
              </a:xfrm>
              <a:prstGeom prst="rect">
                <a:avLst/>
              </a:prstGeom>
            </p:spPr>
          </p:pic>
        </p:grpSp>
        <p:pic>
          <p:nvPicPr>
            <p:cNvPr id="26" name="Рисунок 25"/>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rot="847671">
              <a:off x="1910818" y="-398436"/>
              <a:ext cx="4354233" cy="4274405"/>
            </a:xfrm>
            <a:prstGeom prst="rect">
              <a:avLst/>
            </a:prstGeom>
          </p:spPr>
        </p:pic>
        <p:pic>
          <p:nvPicPr>
            <p:cNvPr id="27" name="Рисунок 26"/>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2486511" y="3474791"/>
              <a:ext cx="3768633" cy="1982301"/>
            </a:xfrm>
            <a:prstGeom prst="rect">
              <a:avLst/>
            </a:prstGeom>
          </p:spPr>
        </p:pic>
        <p:pic>
          <p:nvPicPr>
            <p:cNvPr id="28" name="Рисунок 27"/>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6320030" y="353039"/>
              <a:ext cx="4959752" cy="5688835"/>
            </a:xfrm>
            <a:prstGeom prst="rect">
              <a:avLst/>
            </a:prstGeom>
          </p:spPr>
        </p:pic>
        <p:sp>
          <p:nvSpPr>
            <p:cNvPr id="29"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30" name="Рисунок 29"/>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441334" y="95349"/>
              <a:ext cx="1458438" cy="1515155"/>
            </a:xfrm>
            <a:prstGeom prst="rect">
              <a:avLst/>
            </a:prstGeom>
          </p:spPr>
        </p:pic>
        <p:pic>
          <p:nvPicPr>
            <p:cNvPr id="31" name="Рисунок 3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V="1">
              <a:off x="0" y="4829074"/>
              <a:ext cx="2746327" cy="142809"/>
            </a:xfrm>
            <a:prstGeom prst="rect">
              <a:avLst/>
            </a:prstGeom>
          </p:spPr>
        </p:pic>
        <p:pic>
          <p:nvPicPr>
            <p:cNvPr id="32" name="Рисунок 31"/>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flipH="1">
              <a:off x="4028374" y="540984"/>
              <a:ext cx="1416169" cy="2787284"/>
            </a:xfrm>
            <a:prstGeom prst="rect">
              <a:avLst/>
            </a:prstGeom>
          </p:spPr>
        </p:pic>
        <p:pic>
          <p:nvPicPr>
            <p:cNvPr id="33" name="Рисунок 32"/>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6224785" y="904031"/>
              <a:ext cx="210077" cy="210077"/>
            </a:xfrm>
            <a:prstGeom prst="rect">
              <a:avLst/>
            </a:prstGeom>
          </p:spPr>
        </p:pic>
        <p:pic>
          <p:nvPicPr>
            <p:cNvPr id="34" name="Рисунок 33"/>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1510081" y="4448891"/>
              <a:ext cx="210077" cy="210077"/>
            </a:xfrm>
            <a:prstGeom prst="rect">
              <a:avLst/>
            </a:prstGeom>
          </p:spPr>
        </p:pic>
        <p:pic>
          <p:nvPicPr>
            <p:cNvPr id="35" name="Рисунок 34"/>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6405452" y="1208990"/>
              <a:ext cx="233464" cy="233464"/>
            </a:xfrm>
            <a:prstGeom prst="rect">
              <a:avLst/>
            </a:prstGeom>
          </p:spPr>
        </p:pic>
        <p:pic>
          <p:nvPicPr>
            <p:cNvPr id="36" name="Рисунок 35"/>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11703056" y="3728389"/>
              <a:ext cx="233464" cy="233464"/>
            </a:xfrm>
            <a:prstGeom prst="rect">
              <a:avLst/>
            </a:prstGeom>
          </p:spPr>
        </p:pic>
        <p:pic>
          <p:nvPicPr>
            <p:cNvPr id="37" name="Рисунок 36"/>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299622" y="404057"/>
              <a:ext cx="233464" cy="233464"/>
            </a:xfrm>
            <a:prstGeom prst="rect">
              <a:avLst/>
            </a:prstGeom>
          </p:spPr>
        </p:pic>
        <p:pic>
          <p:nvPicPr>
            <p:cNvPr id="38" name="Рисунок 37"/>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rot="17827223">
              <a:off x="6681181" y="3023484"/>
              <a:ext cx="269823" cy="253634"/>
            </a:xfrm>
            <a:prstGeom prst="rect">
              <a:avLst/>
            </a:prstGeom>
          </p:spPr>
        </p:pic>
        <p:pic>
          <p:nvPicPr>
            <p:cNvPr id="39" name="Рисунок 38"/>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rot="15425848">
              <a:off x="2351600" y="202530"/>
              <a:ext cx="269823" cy="253634"/>
            </a:xfrm>
            <a:prstGeom prst="rect">
              <a:avLst/>
            </a:prstGeom>
          </p:spPr>
        </p:pic>
      </p:grpSp>
      <p:sp>
        <p:nvSpPr>
          <p:cNvPr id="4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43" name="Текст 2"/>
          <p:cNvSpPr>
            <a:spLocks noGrp="1"/>
          </p:cNvSpPr>
          <p:nvPr>
            <p:ph idx="1" hasCustomPrompt="1"/>
          </p:nvPr>
        </p:nvSpPr>
        <p:spPr>
          <a:xfrm>
            <a:off x="236765" y="2975647"/>
            <a:ext cx="3465676" cy="2146989"/>
          </a:xfrm>
          <a:prstGeom prst="rect">
            <a:avLst/>
          </a:prstGeom>
        </p:spPr>
        <p:txBody>
          <a:bodyPr vert="horz" lIns="91440" tIns="45720" rIns="91440" bIns="45720" rtlCol="0">
            <a:normAutofit/>
          </a:bodyPr>
          <a:lstStyle>
            <a:lvl1pPr marL="0" indent="0">
              <a:buNone/>
              <a:defRPr sz="18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4" name="Дата 3"/>
          <p:cNvSpPr txBox="1">
            <a:spLocks/>
          </p:cNvSpPr>
          <p:nvPr userDrawn="1"/>
        </p:nvSpPr>
        <p:spPr>
          <a:xfrm>
            <a:off x="838200" y="6356350"/>
            <a:ext cx="2743200" cy="365125"/>
          </a:xfrm>
          <a:prstGeom prst="rect">
            <a:avLst/>
          </a:prstGeom>
        </p:spPr>
        <p:txBody>
          <a:bodyPr vert="horz" lIns="91440" tIns="45720" rIns="91440" bIns="45720" rtlCol="0" anchor="ctr"/>
          <a:lstStyle>
            <a:defPPr>
              <a:defRPr lang="ru-RU"/>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677DD9B-16CA-464A-A3D4-4D175F1ACCD1}" type="datetimeFigureOut">
              <a:rPr lang="ru-RU" smtClean="0">
                <a:solidFill>
                  <a:schemeClr val="tx1"/>
                </a:solidFill>
              </a:rPr>
              <a:pPr/>
              <a:t>12.08.2026</a:t>
            </a:fld>
            <a:endParaRPr lang="ru-RU" dirty="0">
              <a:solidFill>
                <a:schemeClr val="tx1"/>
              </a:solidFill>
            </a:endParaRPr>
          </a:p>
        </p:txBody>
      </p:sp>
      <p:sp>
        <p:nvSpPr>
          <p:cNvPr id="45" name="Номер слайда 5"/>
          <p:cNvSpPr txBox="1">
            <a:spLocks/>
          </p:cNvSpPr>
          <p:nvPr userDrawn="1"/>
        </p:nvSpPr>
        <p:spPr>
          <a:xfrm>
            <a:off x="11381363" y="6356350"/>
            <a:ext cx="664728" cy="365125"/>
          </a:xfrm>
          <a:prstGeom prst="rect">
            <a:avLst/>
          </a:prstGeom>
        </p:spPr>
        <p:txBody>
          <a:bodyPr vert="horz" lIns="91440" tIns="45720" rIns="91440" bIns="45720" rtlCol="0" anchor="ctr"/>
          <a:lstStyle>
            <a:defPPr>
              <a:defRPr lang="ru-RU"/>
            </a:defPPr>
            <a:lvl1pPr marL="0" algn="r" defTabSz="914400" rtl="0" eaLnBrk="1" latinLnBrk="0" hangingPunct="1">
              <a:defRPr sz="24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7E6CA31-DA56-47CF-9891-B6D0296B6AEC}" type="slidenum">
              <a:rPr lang="ru-RU" b="0" cap="none" spc="0" smtClean="0">
                <a:ln w="0"/>
                <a:solidFill>
                  <a:schemeClr val="tx1"/>
                </a:solidFill>
                <a:effectLst>
                  <a:outerShdw blurRad="38100" dist="19050" dir="2700000" algn="tl" rotWithShape="0">
                    <a:schemeClr val="dk1">
                      <a:alpha val="40000"/>
                    </a:schemeClr>
                  </a:outerShdw>
                </a:effectLst>
              </a:rPr>
              <a:pPr/>
              <a:t>‹Nr.›</a:t>
            </a:fld>
            <a:endParaRPr lang="ru-RU" dirty="0"/>
          </a:p>
        </p:txBody>
      </p:sp>
    </p:spTree>
    <p:extLst>
      <p:ext uri="{BB962C8B-B14F-4D97-AF65-F5344CB8AC3E}">
        <p14:creationId xmlns:p14="http://schemas.microsoft.com/office/powerpoint/2010/main" val="410602237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userDrawn="1">
  <p:cSld name="title-02">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00646" y="1256699"/>
            <a:ext cx="4988975" cy="4121448"/>
          </a:xfrm>
          <a:prstGeom prst="rect">
            <a:avLst/>
          </a:prstGeom>
        </p:spPr>
      </p:pic>
      <p:pic>
        <p:nvPicPr>
          <p:cNvPr id="11" name="Рисунок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10800000">
            <a:off x="7472528" y="4436779"/>
            <a:ext cx="4573562" cy="1016945"/>
          </a:xfrm>
          <a:prstGeom prst="rect">
            <a:avLst/>
          </a:prstGeom>
        </p:spPr>
      </p:pic>
      <p:pic>
        <p:nvPicPr>
          <p:cNvPr id="6" name="Рисунок 5"/>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 y="0"/>
            <a:ext cx="7184571" cy="6858000"/>
          </a:xfrm>
          <a:prstGeom prst="rect">
            <a:avLst/>
          </a:prstGeom>
        </p:spPr>
      </p:pic>
      <p:sp>
        <p:nvSpPr>
          <p:cNvPr id="2" name="Заголовок 1"/>
          <p:cNvSpPr>
            <a:spLocks noGrp="1"/>
          </p:cNvSpPr>
          <p:nvPr>
            <p:ph type="title" hasCustomPrompt="1"/>
          </p:nvPr>
        </p:nvSpPr>
        <p:spPr>
          <a:xfrm>
            <a:off x="541589" y="88265"/>
            <a:ext cx="2621014" cy="3803007"/>
          </a:xfrm>
        </p:spPr>
        <p:txBody>
          <a:bodyPr/>
          <a:lstStyle>
            <a:lvl1pPr algn="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12.08.2026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pic>
        <p:nvPicPr>
          <p:cNvPr id="9" name="Рисунок 8"/>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4867100" y="0"/>
            <a:ext cx="7323313" cy="5568043"/>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sp>
        <p:nvSpPr>
          <p:cNvPr id="13" name="Текст 12"/>
          <p:cNvSpPr>
            <a:spLocks noGrp="1"/>
          </p:cNvSpPr>
          <p:nvPr>
            <p:ph type="body" sz="quarter" idx="13" hasCustomPrompt="1"/>
          </p:nvPr>
        </p:nvSpPr>
        <p:spPr>
          <a:xfrm>
            <a:off x="236538" y="3641725"/>
            <a:ext cx="3502025" cy="1411288"/>
          </a:xfrm>
        </p:spPr>
        <p:txBody>
          <a:bodyPr/>
          <a:lstStyle>
            <a:lvl1pP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14" name="Рисунок 13"/>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H="1">
            <a:off x="-2" y="0"/>
            <a:ext cx="5257800" cy="1959407"/>
          </a:xfrm>
          <a:prstGeom prst="rect">
            <a:avLst/>
          </a:prstGeom>
        </p:spPr>
      </p:pic>
      <p:pic>
        <p:nvPicPr>
          <p:cNvPr id="16" name="Рисунок 15"/>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0246839" y="2606379"/>
            <a:ext cx="1263242" cy="2486296"/>
          </a:xfrm>
          <a:prstGeom prst="rect">
            <a:avLst/>
          </a:prstGeom>
        </p:spPr>
      </p:pic>
      <p:pic>
        <p:nvPicPr>
          <p:cNvPr id="19" name="Рисунок 18"/>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1459857">
            <a:off x="5242899" y="1331043"/>
            <a:ext cx="926692" cy="1012566"/>
          </a:xfrm>
          <a:prstGeom prst="rect">
            <a:avLst/>
          </a:prstGeom>
        </p:spPr>
      </p:pic>
      <p:pic>
        <p:nvPicPr>
          <p:cNvPr id="20" name="Рисунок 19"/>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20938280" flipH="1">
            <a:off x="9536973" y="4109079"/>
            <a:ext cx="926692" cy="1012566"/>
          </a:xfrm>
          <a:prstGeom prst="rect">
            <a:avLst/>
          </a:prstGeom>
        </p:spPr>
      </p:pic>
      <p:pic>
        <p:nvPicPr>
          <p:cNvPr id="21" name="Рисунок 20"/>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rot="1707986">
            <a:off x="4442763" y="3321250"/>
            <a:ext cx="1357793" cy="1308007"/>
          </a:xfrm>
          <a:prstGeom prst="rect">
            <a:avLst/>
          </a:prstGeom>
        </p:spPr>
      </p:pic>
      <p:pic>
        <p:nvPicPr>
          <p:cNvPr id="22" name="Рисунок 21"/>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rot="10120386">
            <a:off x="3794195" y="174220"/>
            <a:ext cx="2115711" cy="1974095"/>
          </a:xfrm>
          <a:prstGeom prst="rect">
            <a:avLst/>
          </a:prstGeom>
        </p:spPr>
      </p:pic>
    </p:spTree>
    <p:extLst>
      <p:ext uri="{BB962C8B-B14F-4D97-AF65-F5344CB8AC3E}">
        <p14:creationId xmlns:p14="http://schemas.microsoft.com/office/powerpoint/2010/main" val="332526013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userDrawn="1">
  <p:cSld name="title-03">
    <p:spTree>
      <p:nvGrpSpPr>
        <p:cNvPr id="1" name=""/>
        <p:cNvGrpSpPr/>
        <p:nvPr/>
      </p:nvGrpSpPr>
      <p:grpSpPr>
        <a:xfrm>
          <a:off x="0" y="0"/>
          <a:ext cx="0" cy="0"/>
          <a:chOff x="0" y="0"/>
          <a:chExt cx="0" cy="0"/>
        </a:xfrm>
      </p:grpSpPr>
      <p:pic>
        <p:nvPicPr>
          <p:cNvPr id="27" name="Рисунок 2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306" y="0"/>
            <a:ext cx="6239483" cy="2407816"/>
          </a:xfrm>
          <a:prstGeom prst="rect">
            <a:avLst/>
          </a:prstGeom>
        </p:spPr>
      </p:pic>
      <p:pic>
        <p:nvPicPr>
          <p:cNvPr id="25" name="Рисунок 2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flipV="1">
            <a:off x="5261969" y="3493788"/>
            <a:ext cx="3169481" cy="164813"/>
          </a:xfrm>
          <a:prstGeom prst="rect">
            <a:avLst/>
          </a:prstGeom>
        </p:spPr>
      </p:pic>
      <p:pic>
        <p:nvPicPr>
          <p:cNvPr id="24" name="Рисунок 2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23059" y="0"/>
            <a:ext cx="1936759" cy="3208564"/>
          </a:xfrm>
          <a:prstGeom prst="rect">
            <a:avLst/>
          </a:prstGeom>
        </p:spPr>
      </p:pic>
      <p:pic>
        <p:nvPicPr>
          <p:cNvPr id="12" name="Рисунок 11"/>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133600" y="0"/>
            <a:ext cx="10058400" cy="5957925"/>
          </a:xfrm>
          <a:prstGeom prst="rect">
            <a:avLst/>
          </a:prstGeom>
        </p:spPr>
      </p:pic>
      <p:pic>
        <p:nvPicPr>
          <p:cNvPr id="8" name="Рисунок 7"/>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 y="-203086"/>
            <a:ext cx="4713111" cy="670141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12.08.2026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7" name="Рисунок 6"/>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6213" y="0"/>
            <a:ext cx="6381890" cy="5355771"/>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8" name="Рисунок 17"/>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6708809" y="27720"/>
            <a:ext cx="2852057" cy="2799769"/>
          </a:xfrm>
          <a:prstGeom prst="rect">
            <a:avLst/>
          </a:prstGeom>
        </p:spPr>
      </p:pic>
      <p:pic>
        <p:nvPicPr>
          <p:cNvPr id="17" name="Рисунок 16"/>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6244789" y="1333867"/>
            <a:ext cx="2013559" cy="2180685"/>
          </a:xfrm>
          <a:prstGeom prst="rect">
            <a:avLst/>
          </a:prstGeom>
        </p:spPr>
      </p:pic>
      <p:pic>
        <p:nvPicPr>
          <p:cNvPr id="23" name="Рисунок 22"/>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920296" y="60695"/>
            <a:ext cx="1165197" cy="1273172"/>
          </a:xfrm>
          <a:prstGeom prst="rect">
            <a:avLst/>
          </a:prstGeom>
        </p:spPr>
      </p:pic>
    </p:spTree>
    <p:extLst>
      <p:ext uri="{BB962C8B-B14F-4D97-AF65-F5344CB8AC3E}">
        <p14:creationId xmlns:p14="http://schemas.microsoft.com/office/powerpoint/2010/main" val="2053940142"/>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userDrawn="1">
  <p:cSld name="1_title-03">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6376307" cy="3518221"/>
          </a:xfrm>
          <a:prstGeom prst="rect">
            <a:avLst/>
          </a:prstGeom>
        </p:spPr>
      </p:pic>
      <p:pic>
        <p:nvPicPr>
          <p:cNvPr id="19" name="Рисунок 1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20863471" flipH="1">
            <a:off x="382567" y="1475867"/>
            <a:ext cx="4872218" cy="4024993"/>
          </a:xfrm>
          <a:prstGeom prst="rect">
            <a:avLst/>
          </a:prstGeom>
        </p:spPr>
      </p:pic>
      <p:pic>
        <p:nvPicPr>
          <p:cNvPr id="16" name="Рисунок 15"/>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540325" y="4458656"/>
            <a:ext cx="4305300" cy="1372912"/>
          </a:xfrm>
          <a:prstGeom prst="rect">
            <a:avLst/>
          </a:prstGeom>
        </p:spPr>
      </p:pic>
      <p:pic>
        <p:nvPicPr>
          <p:cNvPr id="14" name="Рисунок 1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447765" y="0"/>
            <a:ext cx="8742647" cy="530678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12.08.2026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6" name="Рисунок 5"/>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17013" y="902667"/>
            <a:ext cx="6773645" cy="4630915"/>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5" name="Рисунок 14"/>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6493320" y="0"/>
            <a:ext cx="1736561" cy="2506436"/>
          </a:xfrm>
          <a:prstGeom prst="rect">
            <a:avLst/>
          </a:prstGeom>
        </p:spPr>
      </p:pic>
      <p:pic>
        <p:nvPicPr>
          <p:cNvPr id="20" name="Рисунок 19"/>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flipV="1">
            <a:off x="6064845" y="2774391"/>
            <a:ext cx="2990850" cy="155524"/>
          </a:xfrm>
          <a:prstGeom prst="rect">
            <a:avLst/>
          </a:prstGeom>
        </p:spPr>
      </p:pic>
      <p:pic>
        <p:nvPicPr>
          <p:cNvPr id="21" name="Рисунок 20"/>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rot="1932337">
            <a:off x="335257" y="62979"/>
            <a:ext cx="1119420" cy="1223153"/>
          </a:xfrm>
          <a:prstGeom prst="rect">
            <a:avLst/>
          </a:prstGeom>
        </p:spPr>
      </p:pic>
      <p:pic>
        <p:nvPicPr>
          <p:cNvPr id="22" name="Рисунок 21"/>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7107368" y="3851205"/>
            <a:ext cx="732419" cy="732419"/>
          </a:xfrm>
          <a:prstGeom prst="rect">
            <a:avLst/>
          </a:prstGeom>
        </p:spPr>
      </p:pic>
      <p:pic>
        <p:nvPicPr>
          <p:cNvPr id="26" name="Рисунок 25"/>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3625277" y="187457"/>
            <a:ext cx="900634" cy="905638"/>
          </a:xfrm>
          <a:prstGeom prst="rect">
            <a:avLst/>
          </a:prstGeom>
        </p:spPr>
      </p:pic>
    </p:spTree>
    <p:extLst>
      <p:ext uri="{BB962C8B-B14F-4D97-AF65-F5344CB8AC3E}">
        <p14:creationId xmlns:p14="http://schemas.microsoft.com/office/powerpoint/2010/main" val="2593801645"/>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type="title" preserve="1">
  <p:cSld name="sub-topic-01">
    <p:spTree>
      <p:nvGrpSpPr>
        <p:cNvPr id="1" name=""/>
        <p:cNvGrpSpPr/>
        <p:nvPr/>
      </p:nvGrpSpPr>
      <p:grpSpPr>
        <a:xfrm>
          <a:off x="0" y="0"/>
          <a:ext cx="0" cy="0"/>
          <a:chOff x="0" y="0"/>
          <a:chExt cx="0" cy="0"/>
        </a:xfrm>
      </p:grpSpPr>
      <p:grpSp>
        <p:nvGrpSpPr>
          <p:cNvPr id="17" name="Группа 16"/>
          <p:cNvGrpSpPr/>
          <p:nvPr userDrawn="1"/>
        </p:nvGrpSpPr>
        <p:grpSpPr>
          <a:xfrm>
            <a:off x="0" y="0"/>
            <a:ext cx="12190413" cy="6871807"/>
            <a:chOff x="0" y="0"/>
            <a:chExt cx="12190413" cy="6871807"/>
          </a:xfrm>
        </p:grpSpPr>
        <p:pic>
          <p:nvPicPr>
            <p:cNvPr id="8" name="Рисунок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H="1">
              <a:off x="7707874" y="0"/>
              <a:ext cx="4147972" cy="6871807"/>
            </a:xfrm>
            <a:prstGeom prst="rect">
              <a:avLst/>
            </a:prstGeom>
          </p:spPr>
        </p:pic>
        <p:pic>
          <p:nvPicPr>
            <p:cNvPr id="9" name="Рисунок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7376" y="0"/>
              <a:ext cx="4139638" cy="6858000"/>
            </a:xfrm>
            <a:prstGeom prst="rect">
              <a:avLst/>
            </a:prstGeom>
          </p:spPr>
        </p:pic>
        <p:pic>
          <p:nvPicPr>
            <p:cNvPr id="10" name="Рисунок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644625" y="3478929"/>
              <a:ext cx="4837042" cy="374871"/>
            </a:xfrm>
            <a:prstGeom prst="rect">
              <a:avLst/>
            </a:prstGeom>
          </p:spPr>
        </p:pic>
        <p:pic>
          <p:nvPicPr>
            <p:cNvPr id="11" name="Рисунок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019762" y="2929662"/>
              <a:ext cx="3693546" cy="3812642"/>
            </a:xfrm>
            <a:prstGeom prst="rect">
              <a:avLst/>
            </a:prstGeom>
          </p:spPr>
        </p:pic>
        <p:pic>
          <p:nvPicPr>
            <p:cNvPr id="12" name="Рисунок 11"/>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55493" y="2708920"/>
              <a:ext cx="3538656" cy="3779194"/>
            </a:xfrm>
            <a:prstGeom prst="rect">
              <a:avLst/>
            </a:prstGeom>
          </p:spPr>
        </p:pic>
        <p:pic>
          <p:nvPicPr>
            <p:cNvPr id="13" name="Рисунок 12"/>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4905918" y="0"/>
              <a:ext cx="2314457" cy="1010832"/>
            </a:xfrm>
            <a:prstGeom prst="rect">
              <a:avLst/>
            </a:prstGeom>
          </p:spPr>
        </p:pic>
        <p:pic>
          <p:nvPicPr>
            <p:cNvPr id="14" name="Рисунок 13"/>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flipV="1">
              <a:off x="4216885" y="5243007"/>
              <a:ext cx="3729391" cy="1628800"/>
            </a:xfrm>
            <a:prstGeom prst="rect">
              <a:avLst/>
            </a:prstGeom>
          </p:spPr>
        </p:pic>
        <p:pic>
          <p:nvPicPr>
            <p:cNvPr id="15" name="Рисунок 14"/>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flipV="1">
              <a:off x="0" y="1365969"/>
              <a:ext cx="2598973" cy="262785"/>
            </a:xfrm>
            <a:prstGeom prst="rect">
              <a:avLst/>
            </a:prstGeom>
          </p:spPr>
        </p:pic>
        <p:pic>
          <p:nvPicPr>
            <p:cNvPr id="16" name="Рисунок 15"/>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flipH="1" flipV="1">
              <a:off x="9591440" y="1365969"/>
              <a:ext cx="2598973" cy="262785"/>
            </a:xfrm>
            <a:prstGeom prst="rect">
              <a:avLst/>
            </a:prstGeom>
          </p:spPr>
        </p:pic>
      </p:grpSp>
      <p:pic>
        <p:nvPicPr>
          <p:cNvPr id="7" name="Рисунок 6"/>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01956623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type="title" preserve="1">
  <p:cSld name="sub-topic-02">
    <p:spTree>
      <p:nvGrpSpPr>
        <p:cNvPr id="1" name=""/>
        <p:cNvGrpSpPr/>
        <p:nvPr/>
      </p:nvGrpSpPr>
      <p:grpSpPr>
        <a:xfrm>
          <a:off x="0" y="0"/>
          <a:ext cx="0" cy="0"/>
          <a:chOff x="0" y="0"/>
          <a:chExt cx="0" cy="0"/>
        </a:xfrm>
      </p:grpSpPr>
      <p:grpSp>
        <p:nvGrpSpPr>
          <p:cNvPr id="9" name="Группа 8"/>
          <p:cNvGrpSpPr/>
          <p:nvPr userDrawn="1"/>
        </p:nvGrpSpPr>
        <p:grpSpPr>
          <a:xfrm>
            <a:off x="-7685" y="-1"/>
            <a:ext cx="12215900" cy="5401644"/>
            <a:chOff x="-7685" y="-1"/>
            <a:chExt cx="12215900" cy="5401644"/>
          </a:xfrm>
        </p:grpSpPr>
        <p:pic>
          <p:nvPicPr>
            <p:cNvPr id="8" name="Рисунок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16200000">
              <a:off x="-1702001" y="1694315"/>
              <a:ext cx="5401643" cy="2013012"/>
            </a:xfrm>
            <a:prstGeom prst="rect">
              <a:avLst/>
            </a:prstGeom>
          </p:spPr>
        </p:pic>
        <p:pic>
          <p:nvPicPr>
            <p:cNvPr id="30" name="Рисунок 2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5400000" flipH="1">
              <a:off x="8500887" y="1694316"/>
              <a:ext cx="5401643" cy="2013012"/>
            </a:xfrm>
            <a:prstGeom prst="rect">
              <a:avLst/>
            </a:prstGeom>
          </p:spPr>
        </p:pic>
      </p:grpSp>
      <p:grpSp>
        <p:nvGrpSpPr>
          <p:cNvPr id="29" name="Группа 28"/>
          <p:cNvGrpSpPr/>
          <p:nvPr userDrawn="1"/>
        </p:nvGrpSpPr>
        <p:grpSpPr>
          <a:xfrm>
            <a:off x="-37819" y="0"/>
            <a:ext cx="12200175" cy="6858000"/>
            <a:chOff x="-37819" y="0"/>
            <a:chExt cx="12200175" cy="6858000"/>
          </a:xfrm>
        </p:grpSpPr>
        <p:pic>
          <p:nvPicPr>
            <p:cNvPr id="27" name="Рисунок 2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flipV="1">
              <a:off x="-37819" y="0"/>
              <a:ext cx="4139638" cy="6858000"/>
            </a:xfrm>
            <a:prstGeom prst="rect">
              <a:avLst/>
            </a:prstGeom>
          </p:spPr>
        </p:pic>
        <p:pic>
          <p:nvPicPr>
            <p:cNvPr id="28" name="Рисунок 2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flipH="1" flipV="1">
              <a:off x="8022718" y="0"/>
              <a:ext cx="4139638" cy="6858000"/>
            </a:xfrm>
            <a:prstGeom prst="rect">
              <a:avLst/>
            </a:prstGeom>
          </p:spPr>
        </p:pic>
      </p:grpSp>
      <p:grpSp>
        <p:nvGrpSpPr>
          <p:cNvPr id="26" name="Группа 25"/>
          <p:cNvGrpSpPr/>
          <p:nvPr userDrawn="1"/>
        </p:nvGrpSpPr>
        <p:grpSpPr>
          <a:xfrm>
            <a:off x="387424" y="0"/>
            <a:ext cx="11042132" cy="6859390"/>
            <a:chOff x="387424" y="0"/>
            <a:chExt cx="11042132" cy="6859390"/>
          </a:xfrm>
        </p:grpSpPr>
        <p:pic>
          <p:nvPicPr>
            <p:cNvPr id="18" name="Рисунок 1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644625" y="3478929"/>
              <a:ext cx="4837042" cy="374871"/>
            </a:xfrm>
            <a:prstGeom prst="rect">
              <a:avLst/>
            </a:prstGeom>
          </p:spPr>
        </p:pic>
        <p:pic>
          <p:nvPicPr>
            <p:cNvPr id="19" name="Рисунок 18"/>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166348" y="2703637"/>
              <a:ext cx="2263208" cy="3883587"/>
            </a:xfrm>
            <a:prstGeom prst="rect">
              <a:avLst/>
            </a:prstGeom>
          </p:spPr>
        </p:pic>
        <p:pic>
          <p:nvPicPr>
            <p:cNvPr id="20" name="Рисунок 19"/>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387424" y="2996952"/>
              <a:ext cx="2194636" cy="3765920"/>
            </a:xfrm>
            <a:prstGeom prst="rect">
              <a:avLst/>
            </a:prstGeom>
          </p:spPr>
        </p:pic>
        <p:pic>
          <p:nvPicPr>
            <p:cNvPr id="21" name="Рисунок 20"/>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5874357" y="334062"/>
              <a:ext cx="377577" cy="377577"/>
            </a:xfrm>
            <a:prstGeom prst="rect">
              <a:avLst/>
            </a:prstGeom>
          </p:spPr>
        </p:pic>
        <p:pic>
          <p:nvPicPr>
            <p:cNvPr id="22" name="Рисунок 21"/>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1806259" y="2602805"/>
              <a:ext cx="8579482" cy="117967"/>
            </a:xfrm>
            <a:prstGeom prst="rect">
              <a:avLst/>
            </a:prstGeom>
          </p:spPr>
        </p:pic>
        <p:pic>
          <p:nvPicPr>
            <p:cNvPr id="23" name="Рисунок 22"/>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rot="10800000">
              <a:off x="5324145" y="6048972"/>
              <a:ext cx="1855578" cy="810418"/>
            </a:xfrm>
            <a:prstGeom prst="rect">
              <a:avLst/>
            </a:prstGeom>
          </p:spPr>
        </p:pic>
        <p:pic>
          <p:nvPicPr>
            <p:cNvPr id="24" name="Рисунок 23"/>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766614" y="0"/>
              <a:ext cx="1272583" cy="555797"/>
            </a:xfrm>
            <a:prstGeom prst="rect">
              <a:avLst/>
            </a:prstGeom>
          </p:spPr>
        </p:pic>
        <p:pic>
          <p:nvPicPr>
            <p:cNvPr id="25" name="Рисунок 24"/>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9956277" y="0"/>
              <a:ext cx="1272583" cy="555797"/>
            </a:xfrm>
            <a:prstGeom prst="rect">
              <a:avLst/>
            </a:prstGeom>
          </p:spPr>
        </p:pic>
      </p:grpSp>
      <p:pic>
        <p:nvPicPr>
          <p:cNvPr id="7" name="Рисунок 6"/>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noAutofit/>
          </a:bodyPr>
          <a:lstStyle>
            <a:lvl1pPr algn="ctr">
              <a:defRPr sz="54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149740976"/>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type="title" preserve="1">
  <p:cSld name="sub-topic-03">
    <p:spTree>
      <p:nvGrpSpPr>
        <p:cNvPr id="1" name=""/>
        <p:cNvGrpSpPr/>
        <p:nvPr/>
      </p:nvGrpSpPr>
      <p:grpSpPr>
        <a:xfrm>
          <a:off x="0" y="0"/>
          <a:ext cx="0" cy="0"/>
          <a:chOff x="0" y="0"/>
          <a:chExt cx="0" cy="0"/>
        </a:xfrm>
      </p:grpSpPr>
      <p:grpSp>
        <p:nvGrpSpPr>
          <p:cNvPr id="12" name="Группа 11"/>
          <p:cNvGrpSpPr/>
          <p:nvPr userDrawn="1"/>
        </p:nvGrpSpPr>
        <p:grpSpPr>
          <a:xfrm>
            <a:off x="0" y="-15941"/>
            <a:ext cx="12200394" cy="6876669"/>
            <a:chOff x="0" y="-15941"/>
            <a:chExt cx="12200394" cy="6876669"/>
          </a:xfrm>
        </p:grpSpPr>
        <p:pic>
          <p:nvPicPr>
            <p:cNvPr id="11" name="Рисунок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V="1">
              <a:off x="0" y="2728"/>
              <a:ext cx="3285658" cy="6858000"/>
            </a:xfrm>
            <a:prstGeom prst="rect">
              <a:avLst/>
            </a:prstGeom>
          </p:spPr>
        </p:pic>
        <p:pic>
          <p:nvPicPr>
            <p:cNvPr id="22" name="Рисунок 2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H="1" flipV="1">
              <a:off x="8914736" y="-15941"/>
              <a:ext cx="3285658" cy="6858000"/>
            </a:xfrm>
            <a:prstGeom prst="rect">
              <a:avLst/>
            </a:prstGeom>
          </p:spPr>
        </p:pic>
      </p:grpSp>
      <p:grpSp>
        <p:nvGrpSpPr>
          <p:cNvPr id="10" name="Группа 9"/>
          <p:cNvGrpSpPr/>
          <p:nvPr userDrawn="1"/>
        </p:nvGrpSpPr>
        <p:grpSpPr>
          <a:xfrm>
            <a:off x="1453046" y="2818412"/>
            <a:ext cx="8762986" cy="2505655"/>
            <a:chOff x="1453046" y="2818412"/>
            <a:chExt cx="8762986" cy="2505655"/>
          </a:xfrm>
        </p:grpSpPr>
        <p:pic>
          <p:nvPicPr>
            <p:cNvPr id="9" name="Рисунок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453046" y="2818412"/>
              <a:ext cx="2468230" cy="2468230"/>
            </a:xfrm>
            <a:prstGeom prst="rect">
              <a:avLst/>
            </a:prstGeom>
          </p:spPr>
        </p:pic>
        <p:pic>
          <p:nvPicPr>
            <p:cNvPr id="39" name="Рисунок 3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47802" y="2855837"/>
              <a:ext cx="2468230" cy="2468230"/>
            </a:xfrm>
            <a:prstGeom prst="rect">
              <a:avLst/>
            </a:prstGeom>
          </p:spPr>
        </p:pic>
      </p:grpSp>
      <p:grpSp>
        <p:nvGrpSpPr>
          <p:cNvPr id="8" name="Группа 7"/>
          <p:cNvGrpSpPr/>
          <p:nvPr userDrawn="1"/>
        </p:nvGrpSpPr>
        <p:grpSpPr>
          <a:xfrm>
            <a:off x="-133486" y="-15941"/>
            <a:ext cx="12215328" cy="7241745"/>
            <a:chOff x="-133486" y="-15941"/>
            <a:chExt cx="12215328" cy="7241745"/>
          </a:xfrm>
        </p:grpSpPr>
        <p:pic>
          <p:nvPicPr>
            <p:cNvPr id="30" name="Рисунок 2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rot="10800000">
              <a:off x="5348416" y="6186735"/>
              <a:ext cx="1536966" cy="671265"/>
            </a:xfrm>
            <a:prstGeom prst="rect">
              <a:avLst/>
            </a:prstGeom>
          </p:spPr>
        </p:pic>
        <p:pic>
          <p:nvPicPr>
            <p:cNvPr id="31" name="Рисунок 30"/>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447134" y="-15941"/>
              <a:ext cx="1190545" cy="519967"/>
            </a:xfrm>
            <a:prstGeom prst="rect">
              <a:avLst/>
            </a:prstGeom>
          </p:spPr>
        </p:pic>
        <p:pic>
          <p:nvPicPr>
            <p:cNvPr id="32" name="Рисунок 31"/>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3993080" y="3279462"/>
              <a:ext cx="4140132" cy="320860"/>
            </a:xfrm>
            <a:prstGeom prst="rect">
              <a:avLst/>
            </a:prstGeom>
          </p:spPr>
        </p:pic>
        <p:pic>
          <p:nvPicPr>
            <p:cNvPr id="33" name="Рисунок 3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33486" y="2453228"/>
              <a:ext cx="4599527" cy="4599527"/>
            </a:xfrm>
            <a:prstGeom prst="rect">
              <a:avLst/>
            </a:prstGeom>
          </p:spPr>
        </p:pic>
        <p:pic>
          <p:nvPicPr>
            <p:cNvPr id="34" name="Рисунок 33"/>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6881326" y="2280177"/>
              <a:ext cx="4945627" cy="4945627"/>
            </a:xfrm>
            <a:prstGeom prst="rect">
              <a:avLst/>
            </a:prstGeom>
          </p:spPr>
        </p:pic>
        <p:pic>
          <p:nvPicPr>
            <p:cNvPr id="35" name="Рисунок 34"/>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5867976" y="354226"/>
              <a:ext cx="390339" cy="390339"/>
            </a:xfrm>
            <a:prstGeom prst="rect">
              <a:avLst/>
            </a:prstGeom>
          </p:spPr>
        </p:pic>
        <p:pic>
          <p:nvPicPr>
            <p:cNvPr id="36" name="Рисунок 35"/>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133486" y="533875"/>
              <a:ext cx="4762500" cy="247650"/>
            </a:xfrm>
            <a:prstGeom prst="rect">
              <a:avLst/>
            </a:prstGeom>
          </p:spPr>
        </p:pic>
        <p:pic>
          <p:nvPicPr>
            <p:cNvPr id="37" name="Рисунок 36"/>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7319342" y="537940"/>
              <a:ext cx="4762500" cy="247650"/>
            </a:xfrm>
            <a:prstGeom prst="rect">
              <a:avLst/>
            </a:prstGeom>
          </p:spPr>
        </p:pic>
        <p:pic>
          <p:nvPicPr>
            <p:cNvPr id="38" name="Рисунок 37"/>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rot="16200000" flipV="1">
              <a:off x="4903745" y="5533169"/>
              <a:ext cx="2406353" cy="243309"/>
            </a:xfrm>
            <a:prstGeom prst="rect">
              <a:avLst/>
            </a:prstGeom>
          </p:spPr>
        </p:pic>
      </p:grpSp>
      <p:pic>
        <p:nvPicPr>
          <p:cNvPr id="7" name="Рисунок 6"/>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495422" y="1696340"/>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244589679"/>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001798" y="0"/>
            <a:ext cx="4669971" cy="1038381"/>
          </a:xfrm>
          <a:prstGeom prst="rect">
            <a:avLst/>
          </a:prstGeom>
        </p:spPr>
      </p:pic>
      <p:grpSp>
        <p:nvGrpSpPr>
          <p:cNvPr id="11" name="Группа 10"/>
          <p:cNvGrpSpPr/>
          <p:nvPr userDrawn="1"/>
        </p:nvGrpSpPr>
        <p:grpSpPr>
          <a:xfrm>
            <a:off x="0" y="0"/>
            <a:ext cx="8973927" cy="6858000"/>
            <a:chOff x="0" y="0"/>
            <a:chExt cx="8973927" cy="6858000"/>
          </a:xfrm>
        </p:grpSpPr>
        <p:pic>
          <p:nvPicPr>
            <p:cNvPr id="8" name="Рисунок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211427" y="6308945"/>
              <a:ext cx="4762500" cy="247650"/>
            </a:xfrm>
            <a:prstGeom prst="rect">
              <a:avLst/>
            </a:prstGeom>
          </p:spPr>
        </p:pic>
        <p:pic>
          <p:nvPicPr>
            <p:cNvPr id="9" name="Рисунок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0"/>
              <a:ext cx="6234545" cy="6858000"/>
            </a:xfrm>
            <a:prstGeom prst="rect">
              <a:avLst/>
            </a:prstGeom>
          </p:spPr>
        </p:pic>
        <p:pic>
          <p:nvPicPr>
            <p:cNvPr id="10" name="Рисунок 9"/>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451512" y="0"/>
              <a:ext cx="4139638" cy="6858000"/>
            </a:xfrm>
            <a:prstGeom prst="rect">
              <a:avLst/>
            </a:prstGeom>
          </p:spPr>
        </p:pic>
      </p:grpSp>
      <p:pic>
        <p:nvPicPr>
          <p:cNvPr id="7" name="Рисунок 6"/>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da-DK" dirty="0"/>
              <a:t>Lorem ipsum dolor </a:t>
            </a:r>
            <a:br>
              <a:rPr lang="ru-RU" dirty="0"/>
            </a:br>
            <a:r>
              <a:rPr lang="da-DK" dirty="0"/>
              <a:t>sit amet</a:t>
            </a:r>
            <a:endParaRPr lang="ru-RU" dirty="0"/>
          </a:p>
        </p:txBody>
      </p:sp>
      <p:sp>
        <p:nvSpPr>
          <p:cNvPr id="3" name="Объект 2"/>
          <p:cNvSpPr>
            <a:spLocks noGrp="1"/>
          </p:cNvSpPr>
          <p:nvPr>
            <p:ph idx="1" hasCustomPrompt="1"/>
          </p:nvPr>
        </p:nvSpPr>
        <p:spPr>
          <a:xfrm>
            <a:off x="5591150" y="2114236"/>
            <a:ext cx="6010299" cy="3602929"/>
          </a:xfrm>
        </p:spPr>
        <p:txBody>
          <a:bodyPr/>
          <a:lstStyle>
            <a:lvl1pPr algn="r">
              <a:defRPr/>
            </a:lvl1pPr>
            <a:lvl2pPr algn="r">
              <a:defRPr/>
            </a:lvl2pPr>
            <a:lvl3pPr algn="r">
              <a:defRPr/>
            </a:lvl3pPr>
            <a:lvl4pPr algn="r">
              <a:defRPr/>
            </a:lvl4pPr>
            <a:lvl5pPr algn="r">
              <a:defRPr/>
            </a:lvl5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flipH="1" flipV="1">
            <a:off x="10345265" y="5699345"/>
            <a:ext cx="1846735" cy="313710"/>
          </a:xfrm>
          <a:prstGeom prst="rect">
            <a:avLst/>
          </a:prstGeom>
        </p:spPr>
      </p:pic>
      <p:pic>
        <p:nvPicPr>
          <p:cNvPr id="13" name="Рисунок 12"/>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70947" y="549765"/>
            <a:ext cx="3444606" cy="5903721"/>
          </a:xfrm>
          <a:prstGeom prst="rect">
            <a:avLst/>
          </a:prstGeom>
        </p:spPr>
      </p:pic>
      <p:pic>
        <p:nvPicPr>
          <p:cNvPr id="14" name="Рисунок 13"/>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flipV="1">
            <a:off x="9284886" y="0"/>
            <a:ext cx="2428422" cy="2433572"/>
          </a:xfrm>
          <a:prstGeom prst="rect">
            <a:avLst/>
          </a:prstGeom>
        </p:spPr>
      </p:pic>
    </p:spTree>
    <p:extLst>
      <p:ext uri="{BB962C8B-B14F-4D97-AF65-F5344CB8AC3E}">
        <p14:creationId xmlns:p14="http://schemas.microsoft.com/office/powerpoint/2010/main" val="395385362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userDrawn="1">
  <p:cSld name="1_Заголовок и объект">
    <p:spTree>
      <p:nvGrpSpPr>
        <p:cNvPr id="1" name=""/>
        <p:cNvGrpSpPr/>
        <p:nvPr/>
      </p:nvGrpSpPr>
      <p:grpSpPr>
        <a:xfrm>
          <a:off x="0" y="0"/>
          <a:ext cx="0" cy="0"/>
          <a:chOff x="0" y="0"/>
          <a:chExt cx="0" cy="0"/>
        </a:xfrm>
      </p:grpSpPr>
      <p:grpSp>
        <p:nvGrpSpPr>
          <p:cNvPr id="31" name="Группа 30"/>
          <p:cNvGrpSpPr/>
          <p:nvPr userDrawn="1"/>
        </p:nvGrpSpPr>
        <p:grpSpPr>
          <a:xfrm>
            <a:off x="-9326" y="0"/>
            <a:ext cx="12203410" cy="6877876"/>
            <a:chOff x="-9326" y="0"/>
            <a:chExt cx="12203410" cy="6877876"/>
          </a:xfrm>
        </p:grpSpPr>
        <p:pic>
          <p:nvPicPr>
            <p:cNvPr id="13" name="Рисунок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05936" y="4185084"/>
              <a:ext cx="7290489" cy="2264608"/>
            </a:xfrm>
            <a:prstGeom prst="rect">
              <a:avLst/>
            </a:prstGeom>
          </p:spPr>
        </p:pic>
        <p:pic>
          <p:nvPicPr>
            <p:cNvPr id="14" name="Рисунок 1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654781" y="2600907"/>
              <a:ext cx="3539303" cy="4276969"/>
            </a:xfrm>
            <a:prstGeom prst="rect">
              <a:avLst/>
            </a:prstGeom>
          </p:spPr>
        </p:pic>
        <p:pic>
          <p:nvPicPr>
            <p:cNvPr id="15" name="Рисунок 14"/>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5290467" cy="4567437"/>
            </a:xfrm>
            <a:prstGeom prst="rect">
              <a:avLst/>
            </a:prstGeom>
          </p:spPr>
        </p:pic>
        <p:pic>
          <p:nvPicPr>
            <p:cNvPr id="16" name="Рисунок 15"/>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3848927"/>
              <a:ext cx="2001020" cy="300153"/>
            </a:xfrm>
            <a:prstGeom prst="rect">
              <a:avLst/>
            </a:prstGeom>
          </p:spPr>
        </p:pic>
        <p:pic>
          <p:nvPicPr>
            <p:cNvPr id="17" name="Рисунок 16"/>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1189938" y="0"/>
              <a:ext cx="1000475" cy="842400"/>
            </a:xfrm>
            <a:prstGeom prst="rect">
              <a:avLst/>
            </a:prstGeom>
          </p:spPr>
        </p:pic>
        <p:pic>
          <p:nvPicPr>
            <p:cNvPr id="18" name="Рисунок 17"/>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151305" y="3916928"/>
              <a:ext cx="2706534" cy="2960948"/>
            </a:xfrm>
            <a:prstGeom prst="rect">
              <a:avLst/>
            </a:prstGeom>
          </p:spPr>
        </p:pic>
        <p:pic>
          <p:nvPicPr>
            <p:cNvPr id="19" name="Рисунок 18"/>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0" y="0"/>
              <a:ext cx="4201160" cy="3753036"/>
            </a:xfrm>
            <a:prstGeom prst="rect">
              <a:avLst/>
            </a:prstGeom>
          </p:spPr>
        </p:pic>
        <p:pic>
          <p:nvPicPr>
            <p:cNvPr id="20" name="Рисунок 19"/>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50" y="1138203"/>
              <a:ext cx="2000970" cy="5253658"/>
            </a:xfrm>
            <a:prstGeom prst="rect">
              <a:avLst/>
            </a:prstGeom>
          </p:spPr>
        </p:pic>
        <p:pic>
          <p:nvPicPr>
            <p:cNvPr id="24" name="Рисунок 23"/>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rot="15992472" flipV="1">
              <a:off x="2070776" y="4677340"/>
              <a:ext cx="376436" cy="353850"/>
            </a:xfrm>
            <a:prstGeom prst="rect">
              <a:avLst/>
            </a:prstGeom>
          </p:spPr>
        </p:pic>
        <p:pic>
          <p:nvPicPr>
            <p:cNvPr id="25" name="Рисунок 24"/>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rot="12901090" flipV="1">
              <a:off x="10397548" y="1487071"/>
              <a:ext cx="376436" cy="353850"/>
            </a:xfrm>
            <a:prstGeom prst="rect">
              <a:avLst/>
            </a:prstGeom>
          </p:spPr>
        </p:pic>
        <p:pic>
          <p:nvPicPr>
            <p:cNvPr id="26" name="Рисунок 25"/>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rot="14481458" flipV="1">
              <a:off x="5513787" y="73347"/>
              <a:ext cx="376436" cy="353850"/>
            </a:xfrm>
            <a:prstGeom prst="rect">
              <a:avLst/>
            </a:prstGeom>
          </p:spPr>
        </p:pic>
        <p:pic>
          <p:nvPicPr>
            <p:cNvPr id="27" name="Рисунок 26"/>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0885158" y="1016732"/>
              <a:ext cx="1301918" cy="1943112"/>
            </a:xfrm>
            <a:prstGeom prst="rect">
              <a:avLst/>
            </a:prstGeom>
          </p:spPr>
        </p:pic>
        <p:pic>
          <p:nvPicPr>
            <p:cNvPr id="28" name="Рисунок 27"/>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flipV="1">
              <a:off x="-9326" y="6304149"/>
              <a:ext cx="1716784" cy="446364"/>
            </a:xfrm>
            <a:prstGeom prst="rect">
              <a:avLst/>
            </a:prstGeom>
          </p:spPr>
        </p:pic>
        <p:pic>
          <p:nvPicPr>
            <p:cNvPr id="29" name="Рисунок 28"/>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flipV="1">
              <a:off x="3921834" y="6581967"/>
              <a:ext cx="3858692" cy="192935"/>
            </a:xfrm>
            <a:prstGeom prst="rect">
              <a:avLst/>
            </a:prstGeom>
          </p:spPr>
        </p:pic>
        <p:pic>
          <p:nvPicPr>
            <p:cNvPr id="30" name="Рисунок 29"/>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5768336" y="1492354"/>
              <a:ext cx="358329" cy="358329"/>
            </a:xfrm>
            <a:prstGeom prst="rect">
              <a:avLst/>
            </a:prstGeom>
          </p:spPr>
        </p:pic>
      </p:grpSp>
      <p:pic>
        <p:nvPicPr>
          <p:cNvPr id="7" name="Рисунок 6"/>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11228484" y="6068848"/>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en-US" dirty="0" err="1"/>
              <a:t>Lorem</a:t>
            </a:r>
            <a:r>
              <a:rPr lang="en-US" dirty="0"/>
              <a:t> </a:t>
            </a:r>
            <a:r>
              <a:rPr lang="en-US" dirty="0" err="1"/>
              <a:t>ipsum</a:t>
            </a:r>
            <a:r>
              <a:rPr lang="en-US" dirty="0"/>
              <a:t> dolor</a:t>
            </a:r>
            <a:endParaRPr lang="ru-RU" dirty="0"/>
          </a:p>
        </p:txBody>
      </p:sp>
      <p:sp>
        <p:nvSpPr>
          <p:cNvPr id="3" name="Объект 2"/>
          <p:cNvSpPr>
            <a:spLocks noGrp="1"/>
          </p:cNvSpPr>
          <p:nvPr>
            <p:ph idx="1" hasCustomPrompt="1"/>
          </p:nvPr>
        </p:nvSpPr>
        <p:spPr>
          <a:xfrm>
            <a:off x="3477986" y="2114237"/>
            <a:ext cx="5176795" cy="2041810"/>
          </a:xfrm>
        </p:spPr>
        <p:txBody>
          <a:bodyPr/>
          <a:lstStyle>
            <a:lvl1pPr algn="ctr">
              <a:defRPr/>
            </a:lvl1pPr>
            <a:lvl2pPr algn="ctr">
              <a:defRPr/>
            </a:lvl2pPr>
            <a:lvl3pPr algn="ctr">
              <a:defRPr/>
            </a:lvl3pPr>
            <a:lvl4pPr algn="ctr">
              <a:defRPr/>
            </a:lvl4pPr>
            <a:lvl5pPr algn="ctr">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33" name="Текст 32"/>
          <p:cNvSpPr>
            <a:spLocks noGrp="1"/>
          </p:cNvSpPr>
          <p:nvPr>
            <p:ph type="body" sz="quarter" idx="13" hasCustomPrompt="1"/>
          </p:nvPr>
        </p:nvSpPr>
        <p:spPr>
          <a:xfrm>
            <a:off x="3122451" y="4967174"/>
            <a:ext cx="5608864" cy="2014729"/>
          </a:xfrm>
        </p:spPr>
        <p:txBody>
          <a:bodyPr/>
          <a:lstStyle>
            <a:lvl1pPr algn="ctr">
              <a:defRPr sz="1600" b="1"/>
            </a:lvl1pPr>
            <a:lvl2pPr algn="ctr">
              <a:defRPr b="1"/>
            </a:lvl2pPr>
            <a:lvl3pPr algn="ctr">
              <a:defRPr b="1"/>
            </a:lvl3pPr>
            <a:lvl4pPr>
              <a:defRPr b="1"/>
            </a:lvl4pPr>
            <a:lvl5pPr>
              <a:defRPr b="1"/>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Tree>
    <p:extLst>
      <p:ext uri="{BB962C8B-B14F-4D97-AF65-F5344CB8AC3E}">
        <p14:creationId xmlns:p14="http://schemas.microsoft.com/office/powerpoint/2010/main" val="2788996974"/>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17" name="Группа 16"/>
          <p:cNvGrpSpPr/>
          <p:nvPr userDrawn="1"/>
        </p:nvGrpSpPr>
        <p:grpSpPr>
          <a:xfrm>
            <a:off x="0" y="0"/>
            <a:ext cx="12197756" cy="6868237"/>
            <a:chOff x="0" y="0"/>
            <a:chExt cx="12197756" cy="6868237"/>
          </a:xfrm>
        </p:grpSpPr>
        <p:pic>
          <p:nvPicPr>
            <p:cNvPr id="8" name="Рисунок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38251" y="0"/>
              <a:ext cx="9059505" cy="6868237"/>
            </a:xfrm>
            <a:prstGeom prst="rect">
              <a:avLst/>
            </a:prstGeom>
          </p:spPr>
        </p:pic>
        <p:pic>
          <p:nvPicPr>
            <p:cNvPr id="9" name="Рисунок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239222" y="507696"/>
              <a:ext cx="3477333" cy="5049860"/>
            </a:xfrm>
            <a:prstGeom prst="rect">
              <a:avLst/>
            </a:prstGeom>
          </p:spPr>
        </p:pic>
        <p:pic>
          <p:nvPicPr>
            <p:cNvPr id="10" name="Рисунок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222258" y="620688"/>
              <a:ext cx="484448" cy="455381"/>
            </a:xfrm>
            <a:prstGeom prst="rect">
              <a:avLst/>
            </a:prstGeom>
          </p:spPr>
        </p:pic>
        <p:pic>
          <p:nvPicPr>
            <p:cNvPr id="11" name="Рисунок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rot="16791128">
              <a:off x="11244834" y="4257092"/>
              <a:ext cx="484448" cy="455381"/>
            </a:xfrm>
            <a:prstGeom prst="rect">
              <a:avLst/>
            </a:prstGeom>
          </p:spPr>
        </p:pic>
        <p:pic>
          <p:nvPicPr>
            <p:cNvPr id="12" name="Рисунок 1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rot="12598309">
              <a:off x="292020" y="6146633"/>
              <a:ext cx="484448" cy="455381"/>
            </a:xfrm>
            <a:prstGeom prst="rect">
              <a:avLst/>
            </a:prstGeom>
          </p:spPr>
        </p:pic>
        <p:pic>
          <p:nvPicPr>
            <p:cNvPr id="13" name="Рисунок 12"/>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115171" y="3656060"/>
              <a:ext cx="390339" cy="390339"/>
            </a:xfrm>
            <a:prstGeom prst="rect">
              <a:avLst/>
            </a:prstGeom>
          </p:spPr>
        </p:pic>
        <p:pic>
          <p:nvPicPr>
            <p:cNvPr id="14" name="Рисунок 13"/>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6239222" y="6112226"/>
              <a:ext cx="4762500" cy="247650"/>
            </a:xfrm>
            <a:prstGeom prst="rect">
              <a:avLst/>
            </a:prstGeom>
          </p:spPr>
        </p:pic>
        <p:pic>
          <p:nvPicPr>
            <p:cNvPr id="15" name="Рисунок 14"/>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0" y="1404200"/>
              <a:ext cx="2098762" cy="314814"/>
            </a:xfrm>
            <a:prstGeom prst="rect">
              <a:avLst/>
            </a:prstGeom>
          </p:spPr>
        </p:pic>
        <p:pic>
          <p:nvPicPr>
            <p:cNvPr id="16" name="Рисунок 15"/>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442578" y="5561664"/>
              <a:ext cx="5630831" cy="225233"/>
            </a:xfrm>
            <a:prstGeom prst="rect">
              <a:avLst/>
            </a:prstGeom>
          </p:spPr>
        </p:pic>
      </p:grpSp>
      <p:pic>
        <p:nvPicPr>
          <p:cNvPr id="7" name="Рисунок 6"/>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675790" y="2049738"/>
            <a:ext cx="5164406" cy="1343397"/>
          </a:xfrm>
        </p:spPr>
        <p:txBody>
          <a:bodyPr anchor="b"/>
          <a:lstStyle>
            <a:lvl1pPr algn="ctr">
              <a:defRPr sz="6000"/>
            </a:lvl1pPr>
          </a:lstStyle>
          <a:p>
            <a:r>
              <a:rPr lang="da-DK" dirty="0"/>
              <a:t>Lorem ipsum dolor</a:t>
            </a:r>
            <a:endParaRPr lang="ru-RU" dirty="0"/>
          </a:p>
        </p:txBody>
      </p:sp>
      <p:sp>
        <p:nvSpPr>
          <p:cNvPr id="3" name="Текст 2"/>
          <p:cNvSpPr>
            <a:spLocks noGrp="1"/>
          </p:cNvSpPr>
          <p:nvPr>
            <p:ph type="body" idx="1" hasCustomPrompt="1"/>
          </p:nvPr>
        </p:nvSpPr>
        <p:spPr>
          <a:xfrm>
            <a:off x="1847254" y="4242117"/>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8169246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print">
            <a:extLst>
              <a:ext uri="{28A0092B-C50C-407E-A947-70E740481C1C}">
                <a14:useLocalDpi xmlns:a14="http://schemas.microsoft.com/office/drawing/2010/main" val="0"/>
              </a:ext>
            </a:extLst>
          </a:blip>
          <a:srcRect r="20409"/>
          <a:stretch>
            <a:fillRect/>
          </a:stretch>
        </p:blipFill>
        <p:spPr>
          <a:xfrm>
            <a:off x="6807999" y="0"/>
            <a:ext cx="5384001" cy="1504120"/>
          </a:xfrm>
          <a:prstGeom prst="rect">
            <a:avLst/>
          </a:prstGeom>
        </p:spPr>
      </p:pic>
      <p:grpSp>
        <p:nvGrpSpPr>
          <p:cNvPr id="11" name="Группа 10"/>
          <p:cNvGrpSpPr/>
          <p:nvPr userDrawn="1"/>
        </p:nvGrpSpPr>
        <p:grpSpPr>
          <a:xfrm>
            <a:off x="0" y="0"/>
            <a:ext cx="6234545" cy="6858000"/>
            <a:chOff x="0" y="0"/>
            <a:chExt cx="6234545" cy="6858000"/>
          </a:xfrm>
        </p:grpSpPr>
        <p:pic>
          <p:nvPicPr>
            <p:cNvPr id="9" name="Рисунок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6234545" cy="6858000"/>
            </a:xfrm>
            <a:prstGeom prst="rect">
              <a:avLst/>
            </a:prstGeom>
          </p:spPr>
        </p:pic>
        <p:pic>
          <p:nvPicPr>
            <p:cNvPr id="10" name="Рисунок 9"/>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451512" y="0"/>
              <a:ext cx="4139638" cy="6858000"/>
            </a:xfrm>
            <a:prstGeom prst="rect">
              <a:avLst/>
            </a:prstGeom>
          </p:spPr>
        </p:pic>
      </p:grpSp>
      <p:pic>
        <p:nvPicPr>
          <p:cNvPr id="7" name="Рисунок 6"/>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da-DK" dirty="0"/>
              <a:t>Lorem ipsum dolor </a:t>
            </a:r>
            <a:br>
              <a:rPr lang="ru-RU" dirty="0"/>
            </a:br>
            <a:r>
              <a:rPr lang="da-DK" dirty="0"/>
              <a:t>sit amet</a:t>
            </a:r>
            <a:endParaRPr lang="ru-RU" dirty="0"/>
          </a:p>
        </p:txBody>
      </p:sp>
      <p:sp>
        <p:nvSpPr>
          <p:cNvPr id="3" name="Объект 2"/>
          <p:cNvSpPr>
            <a:spLocks noGrp="1"/>
          </p:cNvSpPr>
          <p:nvPr>
            <p:ph idx="1" hasCustomPrompt="1"/>
          </p:nvPr>
        </p:nvSpPr>
        <p:spPr>
          <a:xfrm>
            <a:off x="5591150" y="2114236"/>
            <a:ext cx="6010299" cy="3602929"/>
          </a:xfrm>
        </p:spPr>
        <p:txBody>
          <a:bodyPr/>
          <a:lstStyle>
            <a:lvl1pPr algn="r">
              <a:defRPr/>
            </a:lvl1pPr>
            <a:lvl2pPr algn="r">
              <a:defRPr/>
            </a:lvl2pPr>
            <a:lvl3pPr algn="r">
              <a:defRPr/>
            </a:lvl3pPr>
            <a:lvl4pPr algn="r">
              <a:defRPr/>
            </a:lvl4pPr>
            <a:lvl5pPr algn="r">
              <a:defRPr/>
            </a:lvl5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3" name="Рисунок 12"/>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0947" y="549765"/>
            <a:ext cx="3444606" cy="5903721"/>
          </a:xfrm>
          <a:prstGeom prst="rect">
            <a:avLst/>
          </a:prstGeom>
        </p:spPr>
      </p:pic>
    </p:spTree>
    <p:extLst>
      <p:ext uri="{BB962C8B-B14F-4D97-AF65-F5344CB8AC3E}">
        <p14:creationId xmlns:p14="http://schemas.microsoft.com/office/powerpoint/2010/main" val="3183742601"/>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type="secHead" preserve="1">
  <p:cSld name="4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H="1">
            <a:off x="-18336" y="2139043"/>
            <a:ext cx="3913531" cy="4729194"/>
          </a:xfrm>
          <a:prstGeom prst="rect">
            <a:avLst/>
          </a:prstGeom>
        </p:spPr>
      </p:pic>
      <p:pic>
        <p:nvPicPr>
          <p:cNvPr id="7" name="Рисунок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901042" y="5579155"/>
            <a:ext cx="6667500" cy="333375"/>
          </a:xfrm>
          <a:prstGeom prst="rect">
            <a:avLst/>
          </a:prstGeom>
        </p:spPr>
      </p:pic>
      <p:pic>
        <p:nvPicPr>
          <p:cNvPr id="20" name="Рисунок 19"/>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861956" y="1777869"/>
            <a:ext cx="461282" cy="461282"/>
          </a:xfrm>
          <a:prstGeom prst="rect">
            <a:avLst/>
          </a:prstGeom>
        </p:spPr>
      </p:pic>
      <p:pic>
        <p:nvPicPr>
          <p:cNvPr id="22" name="Рисунок 21"/>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2073084" flipH="1">
            <a:off x="955944" y="2143335"/>
            <a:ext cx="253722" cy="1902279"/>
          </a:xfrm>
          <a:prstGeom prst="rect">
            <a:avLst/>
          </a:prstGeom>
        </p:spPr>
      </p:pic>
      <p:pic>
        <p:nvPicPr>
          <p:cNvPr id="23" name="Рисунок 22"/>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4152103">
            <a:off x="841407" y="3203981"/>
            <a:ext cx="552355" cy="1866039"/>
          </a:xfrm>
          <a:prstGeom prst="rect">
            <a:avLst/>
          </a:prstGeom>
        </p:spPr>
      </p:pic>
      <p:pic>
        <p:nvPicPr>
          <p:cNvPr id="24" name="Рисунок 23"/>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9171353" y="4726477"/>
            <a:ext cx="794378" cy="798791"/>
          </a:xfrm>
          <a:prstGeom prst="rect">
            <a:avLst/>
          </a:prstGeom>
        </p:spPr>
      </p:pic>
      <p:pic>
        <p:nvPicPr>
          <p:cNvPr id="26" name="Рисунок 25"/>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9721418" y="1453508"/>
            <a:ext cx="3014884" cy="3014884"/>
          </a:xfrm>
          <a:prstGeom prst="rect">
            <a:avLst/>
          </a:prstGeom>
        </p:spPr>
      </p:pic>
      <p:pic>
        <p:nvPicPr>
          <p:cNvPr id="27" name="Рисунок 26"/>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flipH="1">
            <a:off x="10056488" y="4482131"/>
            <a:ext cx="2135512" cy="555233"/>
          </a:xfrm>
          <a:prstGeom prst="rect">
            <a:avLst/>
          </a:prstGeom>
        </p:spPr>
      </p:pic>
      <p:pic>
        <p:nvPicPr>
          <p:cNvPr id="28" name="Рисунок 27"/>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flipH="1">
            <a:off x="-18336" y="11333"/>
            <a:ext cx="1670956" cy="2493902"/>
          </a:xfrm>
          <a:prstGeom prst="rect">
            <a:avLst/>
          </a:prstGeom>
        </p:spPr>
      </p:pic>
      <p:pic>
        <p:nvPicPr>
          <p:cNvPr id="29" name="Рисунок 28"/>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rot="19384488">
            <a:off x="960166" y="4715367"/>
            <a:ext cx="342550" cy="321997"/>
          </a:xfrm>
          <a:prstGeom prst="rect">
            <a:avLst/>
          </a:prstGeom>
        </p:spPr>
      </p:pic>
      <p:pic>
        <p:nvPicPr>
          <p:cNvPr id="30" name="Рисунок 29"/>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rot="639368">
            <a:off x="1542630" y="237020"/>
            <a:ext cx="342550" cy="321997"/>
          </a:xfrm>
          <a:prstGeom prst="rect">
            <a:avLst/>
          </a:prstGeom>
        </p:spPr>
      </p:pic>
      <p:pic>
        <p:nvPicPr>
          <p:cNvPr id="31" name="Рисунок 30"/>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rot="17410889">
            <a:off x="10754876" y="5534789"/>
            <a:ext cx="342550" cy="321997"/>
          </a:xfrm>
          <a:prstGeom prst="rect">
            <a:avLst/>
          </a:prstGeom>
        </p:spPr>
      </p:pic>
    </p:spTree>
    <p:extLst>
      <p:ext uri="{BB962C8B-B14F-4D97-AF65-F5344CB8AC3E}">
        <p14:creationId xmlns:p14="http://schemas.microsoft.com/office/powerpoint/2010/main" val="1030758423"/>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userDrawn="1">
  <p:cSld name="7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3546882" cy="6858000"/>
          </a:xfrm>
          <a:prstGeom prst="rect">
            <a:avLst/>
          </a:prstGeom>
        </p:spPr>
      </p:pic>
      <p:pic>
        <p:nvPicPr>
          <p:cNvPr id="7" name="Рисунок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2187348" y="1738132"/>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469821" y="5648183"/>
            <a:ext cx="5252358" cy="262618"/>
          </a:xfrm>
          <a:prstGeom prst="rect">
            <a:avLst/>
          </a:prstGeom>
        </p:spPr>
      </p:pic>
      <p:pic>
        <p:nvPicPr>
          <p:cNvPr id="9" name="Рисунок 8"/>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rot="2325349">
            <a:off x="9456734" y="1616909"/>
            <a:ext cx="2058636" cy="4201298"/>
          </a:xfrm>
          <a:prstGeom prst="rect">
            <a:avLst/>
          </a:prstGeom>
        </p:spPr>
      </p:pic>
      <p:pic>
        <p:nvPicPr>
          <p:cNvPr id="10" name="Рисунок 9"/>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3325727">
            <a:off x="9439892" y="1537917"/>
            <a:ext cx="2092319" cy="4270039"/>
          </a:xfrm>
          <a:prstGeom prst="rect">
            <a:avLst/>
          </a:prstGeom>
        </p:spPr>
      </p:pic>
      <p:pic>
        <p:nvPicPr>
          <p:cNvPr id="2" name="Рисунок 1"/>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flipH="1">
            <a:off x="105843" y="3279407"/>
            <a:ext cx="2872260" cy="2872260"/>
          </a:xfrm>
          <a:prstGeom prst="rect">
            <a:avLst/>
          </a:prstGeom>
        </p:spPr>
      </p:pic>
      <p:pic>
        <p:nvPicPr>
          <p:cNvPr id="11" name="Рисунок 10"/>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459534" y="3972227"/>
            <a:ext cx="1371600" cy="1371600"/>
          </a:xfrm>
          <a:prstGeom prst="rect">
            <a:avLst/>
          </a:prstGeom>
        </p:spPr>
      </p:pic>
      <p:pic>
        <p:nvPicPr>
          <p:cNvPr id="12" name="Рисунок 11"/>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688757" y="286906"/>
            <a:ext cx="853216" cy="857956"/>
          </a:xfrm>
          <a:prstGeom prst="rect">
            <a:avLst/>
          </a:prstGeom>
        </p:spPr>
      </p:pic>
      <p:pic>
        <p:nvPicPr>
          <p:cNvPr id="13" name="Рисунок 12"/>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rot="12192444">
            <a:off x="1083050" y="1247203"/>
            <a:ext cx="399721" cy="375738"/>
          </a:xfrm>
          <a:prstGeom prst="rect">
            <a:avLst/>
          </a:prstGeom>
        </p:spPr>
      </p:pic>
      <p:pic>
        <p:nvPicPr>
          <p:cNvPr id="16" name="Рисунок 15"/>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rot="10800000">
            <a:off x="10259673" y="2281347"/>
            <a:ext cx="399721" cy="375738"/>
          </a:xfrm>
          <a:prstGeom prst="rect">
            <a:avLst/>
          </a:prstGeom>
        </p:spPr>
      </p:pic>
      <p:pic>
        <p:nvPicPr>
          <p:cNvPr id="17" name="Рисунок 16"/>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rot="8536621">
            <a:off x="317286" y="5563248"/>
            <a:ext cx="399721" cy="375738"/>
          </a:xfrm>
          <a:prstGeom prst="rect">
            <a:avLst/>
          </a:prstGeom>
        </p:spPr>
      </p:pic>
    </p:spTree>
    <p:extLst>
      <p:ext uri="{BB962C8B-B14F-4D97-AF65-F5344CB8AC3E}">
        <p14:creationId xmlns:p14="http://schemas.microsoft.com/office/powerpoint/2010/main" val="912203085"/>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preserve="1" userDrawn="1">
  <p:cSld name="More_text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35842" y="2998366"/>
            <a:ext cx="1261914" cy="3869871"/>
          </a:xfrm>
          <a:prstGeom prst="rect">
            <a:avLst/>
          </a:prstGeom>
        </p:spPr>
      </p:pic>
      <p:pic>
        <p:nvPicPr>
          <p:cNvPr id="7" name="Рисунок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flipV="1">
            <a:off x="4038600" y="6059209"/>
            <a:ext cx="3529495" cy="176475"/>
          </a:xfrm>
          <a:prstGeom prst="rect">
            <a:avLst/>
          </a:prstGeom>
        </p:spPr>
      </p:pic>
      <p:pic>
        <p:nvPicPr>
          <p:cNvPr id="14" name="Рисунок 13"/>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0" y="0"/>
            <a:ext cx="877169" cy="5802284"/>
          </a:xfrm>
          <a:prstGeom prst="rect">
            <a:avLst/>
          </a:prstGeom>
        </p:spPr>
      </p:pic>
      <p:pic>
        <p:nvPicPr>
          <p:cNvPr id="20" name="Рисунок 19"/>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1713308" y="4942988"/>
            <a:ext cx="302079" cy="283954"/>
          </a:xfrm>
          <a:prstGeom prst="rect">
            <a:avLst/>
          </a:prstGeom>
        </p:spPr>
      </p:pic>
    </p:spTree>
    <p:extLst>
      <p:ext uri="{BB962C8B-B14F-4D97-AF65-F5344CB8AC3E}">
        <p14:creationId xmlns:p14="http://schemas.microsoft.com/office/powerpoint/2010/main" val="1146735290"/>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preserve="1" userDrawn="1">
  <p:cSld name="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1864131">
            <a:off x="5577950" y="5921853"/>
            <a:ext cx="1120784" cy="1224643"/>
          </a:xfrm>
          <a:prstGeom prst="rect">
            <a:avLst/>
          </a:prstGeom>
        </p:spPr>
      </p:pic>
      <p:pic>
        <p:nvPicPr>
          <p:cNvPr id="12" name="Рисунок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 y="0"/>
            <a:ext cx="5504013" cy="6858000"/>
          </a:xfrm>
          <a:prstGeom prst="rect">
            <a:avLst/>
          </a:prstGeom>
        </p:spPr>
      </p:pic>
      <p:pic>
        <p:nvPicPr>
          <p:cNvPr id="10" name="Рисунок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H="1">
            <a:off x="0" y="4977310"/>
            <a:ext cx="1513408" cy="1880690"/>
          </a:xfrm>
          <a:prstGeom prst="rect">
            <a:avLst/>
          </a:prstGeom>
        </p:spPr>
      </p:pic>
      <p:pic>
        <p:nvPicPr>
          <p:cNvPr id="7" name="Рисунок 6"/>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a:xfrm>
            <a:off x="2061026" y="6356349"/>
            <a:ext cx="2743200" cy="365125"/>
          </a:xfrm>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a:xfrm>
            <a:off x="6316436" y="6356349"/>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7179597" y="2325182"/>
            <a:ext cx="4179887" cy="3462338"/>
          </a:xfrm>
        </p:spPr>
        <p:txBody>
          <a:bodyPr/>
          <a:lstStyle/>
          <a:p>
            <a:endParaRPr lang="ru-RU" dirty="0"/>
          </a:p>
        </p:txBody>
      </p:sp>
      <p:pic>
        <p:nvPicPr>
          <p:cNvPr id="14" name="Рисунок 13"/>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20758376">
            <a:off x="10450307" y="230235"/>
            <a:ext cx="1557105" cy="1500011"/>
          </a:xfrm>
          <a:prstGeom prst="rect">
            <a:avLst/>
          </a:prstGeom>
        </p:spPr>
      </p:pic>
      <p:pic>
        <p:nvPicPr>
          <p:cNvPr id="15" name="Рисунок 14"/>
          <p:cNvPicPr>
            <a:picLocks noChangeAspect="1"/>
          </p:cNvPicPr>
          <p:nvPr userDrawn="1"/>
        </p:nvPicPr>
        <p:blipFill rotWithShape="1">
          <a:blip r:embed="rId8" cstate="print">
            <a:extLst>
              <a:ext uri="{28A0092B-C50C-407E-A947-70E740481C1C}">
                <a14:useLocalDpi xmlns:a14="http://schemas.microsoft.com/office/drawing/2010/main" val="0"/>
              </a:ext>
            </a:extLst>
          </a:blip>
          <a:srcRect l="-4425" t="2003" r="45637" b="-2003"/>
          <a:stretch/>
        </p:blipFill>
        <p:spPr>
          <a:xfrm>
            <a:off x="11228859" y="3823359"/>
            <a:ext cx="976061" cy="1629861"/>
          </a:xfrm>
          <a:prstGeom prst="rect">
            <a:avLst/>
          </a:prstGeom>
        </p:spPr>
      </p:pic>
    </p:spTree>
    <p:extLst>
      <p:ext uri="{BB962C8B-B14F-4D97-AF65-F5344CB8AC3E}">
        <p14:creationId xmlns:p14="http://schemas.microsoft.com/office/powerpoint/2010/main" val="254693806"/>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preserve="1" userDrawn="1">
  <p:cSld name="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H="1">
            <a:off x="0" y="0"/>
            <a:ext cx="9046002" cy="6858000"/>
          </a:xfrm>
          <a:prstGeom prst="rect">
            <a:avLst/>
          </a:prstGeom>
        </p:spPr>
      </p:pic>
      <p:pic>
        <p:nvPicPr>
          <p:cNvPr id="7" name="Рисунок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1379764" y="739549"/>
            <a:ext cx="9432713" cy="5047971"/>
          </a:xfrm>
        </p:spPr>
        <p:txBody>
          <a:bodyPr/>
          <a:lstStyle/>
          <a:p>
            <a:endParaRPr lang="ru-RU" dirty="0"/>
          </a:p>
        </p:txBody>
      </p:sp>
      <p:pic>
        <p:nvPicPr>
          <p:cNvPr id="8" name="Рисунок 7"/>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286120" y="6009338"/>
            <a:ext cx="7620000" cy="304800"/>
          </a:xfrm>
          <a:prstGeom prst="rect">
            <a:avLst/>
          </a:prstGeom>
        </p:spPr>
      </p:pic>
      <p:pic>
        <p:nvPicPr>
          <p:cNvPr id="16" name="Рисунок 15"/>
          <p:cNvPicPr>
            <a:picLocks noChangeAspect="1"/>
          </p:cNvPicPr>
          <p:nvPr userDrawn="1"/>
        </p:nvPicPr>
        <p:blipFill rotWithShape="1">
          <a:blip r:embed="rId6" cstate="print">
            <a:extLst>
              <a:ext uri="{28A0092B-C50C-407E-A947-70E740481C1C}">
                <a14:useLocalDpi xmlns:a14="http://schemas.microsoft.com/office/drawing/2010/main" val="0"/>
              </a:ext>
            </a:extLst>
          </a:blip>
          <a:srcRect r="40770"/>
          <a:stretch/>
        </p:blipFill>
        <p:spPr>
          <a:xfrm>
            <a:off x="9299121" y="739549"/>
            <a:ext cx="2892879" cy="4884117"/>
          </a:xfrm>
          <a:prstGeom prst="rect">
            <a:avLst/>
          </a:prstGeom>
        </p:spPr>
      </p:pic>
      <p:pic>
        <p:nvPicPr>
          <p:cNvPr id="17" name="Рисунок 16"/>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15789456">
            <a:off x="293914" y="5875035"/>
            <a:ext cx="285750" cy="268605"/>
          </a:xfrm>
          <a:prstGeom prst="rect">
            <a:avLst/>
          </a:prstGeom>
        </p:spPr>
      </p:pic>
      <p:pic>
        <p:nvPicPr>
          <p:cNvPr id="19" name="Рисунок 18"/>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18218060">
            <a:off x="10602684" y="194276"/>
            <a:ext cx="285750" cy="268605"/>
          </a:xfrm>
          <a:prstGeom prst="rect">
            <a:avLst/>
          </a:prstGeom>
        </p:spPr>
      </p:pic>
      <p:pic>
        <p:nvPicPr>
          <p:cNvPr id="20" name="Рисунок 19"/>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13962161">
            <a:off x="462494" y="5516354"/>
            <a:ext cx="285750" cy="268605"/>
          </a:xfrm>
          <a:prstGeom prst="rect">
            <a:avLst/>
          </a:prstGeom>
        </p:spPr>
      </p:pic>
      <p:pic>
        <p:nvPicPr>
          <p:cNvPr id="21" name="Рисунок 20"/>
          <p:cNvPicPr>
            <a:picLocks noChangeAspect="1"/>
          </p:cNvPicPr>
          <p:nvPr userDrawn="1"/>
        </p:nvPicPr>
        <p:blipFill rotWithShape="1">
          <a:blip r:embed="rId8" cstate="print">
            <a:extLst>
              <a:ext uri="{28A0092B-C50C-407E-A947-70E740481C1C}">
                <a14:useLocalDpi xmlns:a14="http://schemas.microsoft.com/office/drawing/2010/main" val="0"/>
              </a:ext>
            </a:extLst>
          </a:blip>
          <a:srcRect l="41348"/>
          <a:stretch/>
        </p:blipFill>
        <p:spPr>
          <a:xfrm>
            <a:off x="0" y="1367779"/>
            <a:ext cx="991303" cy="1699528"/>
          </a:xfrm>
          <a:prstGeom prst="rect">
            <a:avLst/>
          </a:prstGeom>
        </p:spPr>
      </p:pic>
      <p:pic>
        <p:nvPicPr>
          <p:cNvPr id="22" name="Рисунок 21"/>
          <p:cNvPicPr>
            <a:picLocks noChangeAspect="1"/>
          </p:cNvPicPr>
          <p:nvPr userDrawn="1"/>
        </p:nvPicPr>
        <p:blipFill rotWithShape="1">
          <a:blip r:embed="rId9" cstate="print">
            <a:extLst>
              <a:ext uri="{28A0092B-C50C-407E-A947-70E740481C1C}">
                <a14:useLocalDpi xmlns:a14="http://schemas.microsoft.com/office/drawing/2010/main" val="0"/>
              </a:ext>
            </a:extLst>
          </a:blip>
          <a:srcRect t="37724"/>
          <a:stretch/>
        </p:blipFill>
        <p:spPr>
          <a:xfrm>
            <a:off x="798783" y="0"/>
            <a:ext cx="505255" cy="314653"/>
          </a:xfrm>
          <a:prstGeom prst="rect">
            <a:avLst/>
          </a:prstGeom>
        </p:spPr>
      </p:pic>
    </p:spTree>
    <p:extLst>
      <p:ext uri="{BB962C8B-B14F-4D97-AF65-F5344CB8AC3E}">
        <p14:creationId xmlns:p14="http://schemas.microsoft.com/office/powerpoint/2010/main" val="3724981457"/>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reserve="1" userDrawn="1">
  <p:cSld name="8_Заголовок раздела">
    <p:spTree>
      <p:nvGrpSpPr>
        <p:cNvPr id="1" name=""/>
        <p:cNvGrpSpPr/>
        <p:nvPr/>
      </p:nvGrpSpPr>
      <p:grpSpPr>
        <a:xfrm>
          <a:off x="0" y="0"/>
          <a:ext cx="0" cy="0"/>
          <a:chOff x="0" y="0"/>
          <a:chExt cx="0" cy="0"/>
        </a:xfrm>
      </p:grpSpPr>
      <p:pic>
        <p:nvPicPr>
          <p:cNvPr id="14" name="Рисунок 13"/>
          <p:cNvPicPr>
            <a:picLocks noChangeAspect="1"/>
          </p:cNvPicPr>
          <p:nvPr userDrawn="1"/>
        </p:nvPicPr>
        <p:blipFill rotWithShape="1">
          <a:blip r:embed="rId2" cstate="print">
            <a:extLst>
              <a:ext uri="{28A0092B-C50C-407E-A947-70E740481C1C}">
                <a14:useLocalDpi xmlns:a14="http://schemas.microsoft.com/office/drawing/2010/main" val="0"/>
              </a:ext>
            </a:extLst>
          </a:blip>
          <a:srcRect l="18897"/>
          <a:stretch/>
        </p:blipFill>
        <p:spPr>
          <a:xfrm flipV="1">
            <a:off x="-8165" y="0"/>
            <a:ext cx="4463906" cy="6858000"/>
          </a:xfrm>
          <a:prstGeom prst="rect">
            <a:avLst/>
          </a:prstGeom>
        </p:spPr>
      </p:pic>
      <p:pic>
        <p:nvPicPr>
          <p:cNvPr id="7" name="Рисунок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865867" y="1314449"/>
            <a:ext cx="4449763" cy="4138613"/>
          </a:xfrm>
        </p:spPr>
        <p:txBody>
          <a:bodyPr/>
          <a:lstStyle/>
          <a:p>
            <a:endParaRPr lang="ru-RU"/>
          </a:p>
        </p:txBody>
      </p:sp>
      <p:sp>
        <p:nvSpPr>
          <p:cNvPr id="12"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3" name="Рисунок 12"/>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flipV="1">
            <a:off x="6677266" y="5892984"/>
            <a:ext cx="4155621" cy="166225"/>
          </a:xfrm>
          <a:prstGeom prst="rect">
            <a:avLst/>
          </a:prstGeom>
        </p:spPr>
      </p:pic>
      <p:pic>
        <p:nvPicPr>
          <p:cNvPr id="23" name="Рисунок 22"/>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flipV="1">
            <a:off x="1012938" y="5892984"/>
            <a:ext cx="4155621" cy="166225"/>
          </a:xfrm>
          <a:prstGeom prst="rect">
            <a:avLst/>
          </a:prstGeom>
        </p:spPr>
      </p:pic>
      <p:pic>
        <p:nvPicPr>
          <p:cNvPr id="24" name="Рисунок 23"/>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H="1">
            <a:off x="3815681" y="158990"/>
            <a:ext cx="713336" cy="713336"/>
          </a:xfrm>
          <a:prstGeom prst="rect">
            <a:avLst/>
          </a:prstGeom>
        </p:spPr>
      </p:pic>
      <p:pic>
        <p:nvPicPr>
          <p:cNvPr id="25" name="Рисунок 24"/>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20363" y="5976096"/>
            <a:ext cx="653248" cy="656877"/>
          </a:xfrm>
          <a:prstGeom prst="rect">
            <a:avLst/>
          </a:prstGeom>
        </p:spPr>
      </p:pic>
      <p:pic>
        <p:nvPicPr>
          <p:cNvPr id="26" name="Рисунок 25"/>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H="1">
            <a:off x="11345946" y="3255459"/>
            <a:ext cx="713336" cy="713336"/>
          </a:xfrm>
          <a:prstGeom prst="rect">
            <a:avLst/>
          </a:prstGeom>
        </p:spPr>
      </p:pic>
      <p:pic>
        <p:nvPicPr>
          <p:cNvPr id="15" name="Рисунок 14"/>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0902236" y="2501524"/>
            <a:ext cx="653248" cy="656877"/>
          </a:xfrm>
          <a:prstGeom prst="rect">
            <a:avLst/>
          </a:prstGeom>
        </p:spPr>
      </p:pic>
      <p:pic>
        <p:nvPicPr>
          <p:cNvPr id="27" name="Рисунок 26"/>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10306318" y="3161716"/>
            <a:ext cx="1885682" cy="2814380"/>
          </a:xfrm>
          <a:prstGeom prst="rect">
            <a:avLst/>
          </a:prstGeom>
        </p:spPr>
      </p:pic>
      <p:pic>
        <p:nvPicPr>
          <p:cNvPr id="28" name="Рисунок 27"/>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7854043" y="196568"/>
            <a:ext cx="2326821" cy="897920"/>
          </a:xfrm>
          <a:prstGeom prst="rect">
            <a:avLst/>
          </a:prstGeom>
        </p:spPr>
      </p:pic>
    </p:spTree>
    <p:extLst>
      <p:ext uri="{BB962C8B-B14F-4D97-AF65-F5344CB8AC3E}">
        <p14:creationId xmlns:p14="http://schemas.microsoft.com/office/powerpoint/2010/main" val="1250184862"/>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userDrawn="1">
  <p:cSld name="9_Заголовок раздела">
    <p:spTree>
      <p:nvGrpSpPr>
        <p:cNvPr id="1" name=""/>
        <p:cNvGrpSpPr/>
        <p:nvPr/>
      </p:nvGrpSpPr>
      <p:grpSpPr>
        <a:xfrm>
          <a:off x="0" y="0"/>
          <a:ext cx="0" cy="0"/>
          <a:chOff x="0" y="0"/>
          <a:chExt cx="0" cy="0"/>
        </a:xfrm>
      </p:grpSpPr>
      <p:pic>
        <p:nvPicPr>
          <p:cNvPr id="9" name="Рисунок 8"/>
          <p:cNvPicPr>
            <a:picLocks noChangeAspect="1"/>
          </p:cNvPicPr>
          <p:nvPr userDrawn="1"/>
        </p:nvPicPr>
        <p:blipFill rotWithShape="1">
          <a:blip r:embed="rId2">
            <a:extLst>
              <a:ext uri="{28A0092B-C50C-407E-A947-70E740481C1C}">
                <a14:useLocalDpi xmlns:a14="http://schemas.microsoft.com/office/drawing/2010/main" val="0"/>
              </a:ext>
            </a:extLst>
          </a:blip>
          <a:srcRect l="-38320" t="7971" r="38320" b="-7971"/>
          <a:stretch/>
        </p:blipFill>
        <p:spPr>
          <a:xfrm flipH="1">
            <a:off x="-1" y="846989"/>
            <a:ext cx="7223672" cy="7091238"/>
          </a:xfrm>
          <a:prstGeom prst="rect">
            <a:avLst/>
          </a:prstGeom>
        </p:spPr>
      </p:pic>
      <p:pic>
        <p:nvPicPr>
          <p:cNvPr id="7" name="Рисунок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3707778" y="1542820"/>
            <a:ext cx="4449763" cy="4138613"/>
          </a:xfrm>
        </p:spPr>
        <p:txBody>
          <a:bodyPr/>
          <a:lstStyle/>
          <a:p>
            <a:endParaRPr lang="ru-RU" dirty="0"/>
          </a:p>
        </p:txBody>
      </p:sp>
      <p:pic>
        <p:nvPicPr>
          <p:cNvPr id="13" name="Рисунок 12"/>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flipV="1">
            <a:off x="3854849" y="5976096"/>
            <a:ext cx="4155621" cy="166225"/>
          </a:xfrm>
          <a:prstGeom prst="rect">
            <a:avLst/>
          </a:prstGeom>
        </p:spPr>
      </p:pic>
      <p:pic>
        <p:nvPicPr>
          <p:cNvPr id="25" name="Рисунок 24"/>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91701" y="6142321"/>
            <a:ext cx="653248" cy="656877"/>
          </a:xfrm>
          <a:prstGeom prst="rect">
            <a:avLst/>
          </a:prstGeom>
        </p:spPr>
      </p:pic>
      <p:sp>
        <p:nvSpPr>
          <p:cNvPr id="20"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0" name="Рисунок 9"/>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890700">
            <a:off x="10081963" y="4267376"/>
            <a:ext cx="1461027" cy="1596415"/>
          </a:xfrm>
          <a:prstGeom prst="rect">
            <a:avLst/>
          </a:prstGeom>
        </p:spPr>
      </p:pic>
      <p:pic>
        <p:nvPicPr>
          <p:cNvPr id="11" name="Рисунок 10"/>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984942" y="-55596"/>
            <a:ext cx="1687650" cy="1625770"/>
          </a:xfrm>
          <a:prstGeom prst="rect">
            <a:avLst/>
          </a:prstGeom>
        </p:spPr>
      </p:pic>
      <p:pic>
        <p:nvPicPr>
          <p:cNvPr id="24" name="Рисунок 23"/>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flipH="1">
            <a:off x="868806" y="757289"/>
            <a:ext cx="713336" cy="713336"/>
          </a:xfrm>
          <a:prstGeom prst="rect">
            <a:avLst/>
          </a:prstGeom>
        </p:spPr>
      </p:pic>
      <p:pic>
        <p:nvPicPr>
          <p:cNvPr id="16" name="Рисунок 15"/>
          <p:cNvPicPr>
            <a:picLocks noChangeAspect="1"/>
          </p:cNvPicPr>
          <p:nvPr userDrawn="1"/>
        </p:nvPicPr>
        <p:blipFill rotWithShape="1">
          <a:blip r:embed="rId2">
            <a:extLst>
              <a:ext uri="{28A0092B-C50C-407E-A947-70E740481C1C}">
                <a14:useLocalDpi xmlns:a14="http://schemas.microsoft.com/office/drawing/2010/main" val="0"/>
              </a:ext>
            </a:extLst>
          </a:blip>
          <a:srcRect l="45279" r="382"/>
          <a:stretch/>
        </p:blipFill>
        <p:spPr>
          <a:xfrm flipH="1">
            <a:off x="9682660" y="489858"/>
            <a:ext cx="2509394" cy="4516061"/>
          </a:xfrm>
          <a:prstGeom prst="rect">
            <a:avLst/>
          </a:prstGeom>
        </p:spPr>
      </p:pic>
      <p:pic>
        <p:nvPicPr>
          <p:cNvPr id="29" name="Рисунок 28"/>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485852" y="913297"/>
            <a:ext cx="653248" cy="656877"/>
          </a:xfrm>
          <a:prstGeom prst="rect">
            <a:avLst/>
          </a:prstGeom>
        </p:spPr>
      </p:pic>
      <p:pic>
        <p:nvPicPr>
          <p:cNvPr id="30" name="Рисунок 29"/>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flipH="1">
            <a:off x="8969324" y="4392608"/>
            <a:ext cx="713336" cy="713336"/>
          </a:xfrm>
          <a:prstGeom prst="rect">
            <a:avLst/>
          </a:prstGeom>
        </p:spPr>
      </p:pic>
      <p:pic>
        <p:nvPicPr>
          <p:cNvPr id="17" name="Рисунок 16"/>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9682660" y="1971813"/>
            <a:ext cx="1345251" cy="1348104"/>
          </a:xfrm>
          <a:prstGeom prst="rect">
            <a:avLst/>
          </a:prstGeom>
        </p:spPr>
      </p:pic>
      <p:pic>
        <p:nvPicPr>
          <p:cNvPr id="19" name="Рисунок 18"/>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905741" y="4444186"/>
            <a:ext cx="1729928" cy="1733597"/>
          </a:xfrm>
          <a:prstGeom prst="rect">
            <a:avLst/>
          </a:prstGeom>
        </p:spPr>
      </p:pic>
    </p:spTree>
    <p:extLst>
      <p:ext uri="{BB962C8B-B14F-4D97-AF65-F5344CB8AC3E}">
        <p14:creationId xmlns:p14="http://schemas.microsoft.com/office/powerpoint/2010/main" val="769346983"/>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preserve="1" userDrawn="1">
  <p:cSld name="Table_slide_yellow">
    <p:spTree>
      <p:nvGrpSpPr>
        <p:cNvPr id="1" name=""/>
        <p:cNvGrpSpPr/>
        <p:nvPr/>
      </p:nvGrpSpPr>
      <p:grpSpPr>
        <a:xfrm>
          <a:off x="0" y="0"/>
          <a:ext cx="0" cy="0"/>
          <a:chOff x="0" y="0"/>
          <a:chExt cx="0" cy="0"/>
        </a:xfrm>
      </p:grpSpPr>
      <p:pic>
        <p:nvPicPr>
          <p:cNvPr id="14" name="Рисунок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472950" y="2374058"/>
            <a:ext cx="3719050" cy="4494179"/>
          </a:xfrm>
          <a:prstGeom prst="rect">
            <a:avLst/>
          </a:prstGeom>
        </p:spPr>
      </p:pic>
      <p:pic>
        <p:nvPicPr>
          <p:cNvPr id="12" name="Рисунок 11"/>
          <p:cNvPicPr>
            <a:picLocks noChangeAspect="1"/>
          </p:cNvPicPr>
          <p:nvPr userDrawn="1"/>
        </p:nvPicPr>
        <p:blipFill rotWithShape="1">
          <a:blip r:embed="rId3" cstate="print">
            <a:extLst>
              <a:ext uri="{28A0092B-C50C-407E-A947-70E740481C1C}">
                <a14:useLocalDpi xmlns:a14="http://schemas.microsoft.com/office/drawing/2010/main" val="0"/>
              </a:ext>
            </a:extLst>
          </a:blip>
          <a:srcRect r="25619" b="14310"/>
          <a:stretch/>
        </p:blipFill>
        <p:spPr>
          <a:xfrm rot="10800000">
            <a:off x="0" y="0"/>
            <a:ext cx="2538920" cy="5969261"/>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313676" y="0"/>
            <a:ext cx="878324" cy="739549"/>
          </a:xfrm>
          <a:prstGeom prst="rect">
            <a:avLst/>
          </a:prstGeom>
        </p:spPr>
      </p:pic>
      <p:sp>
        <p:nvSpPr>
          <p:cNvPr id="8" name="Таблица 7"/>
          <p:cNvSpPr>
            <a:spLocks noGrp="1"/>
          </p:cNvSpPr>
          <p:nvPr>
            <p:ph type="tbl" sz="quarter" idx="13"/>
          </p:nvPr>
        </p:nvSpPr>
        <p:spPr>
          <a:xfrm>
            <a:off x="885522" y="447597"/>
            <a:ext cx="10382250" cy="5573713"/>
          </a:xfrm>
        </p:spPr>
        <p:txBody>
          <a:bodyPr/>
          <a:lstStyle/>
          <a:p>
            <a:endParaRPr lang="ru-RU"/>
          </a:p>
        </p:txBody>
      </p:sp>
      <p:pic>
        <p:nvPicPr>
          <p:cNvPr id="15" name="Рисунок 14"/>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H="1">
            <a:off x="11626336" y="1225684"/>
            <a:ext cx="253004" cy="1896894"/>
          </a:xfrm>
          <a:prstGeom prst="rect">
            <a:avLst/>
          </a:prstGeom>
        </p:spPr>
      </p:pic>
      <p:pic>
        <p:nvPicPr>
          <p:cNvPr id="22" name="Рисунок 21"/>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2192018">
            <a:off x="272307" y="649803"/>
            <a:ext cx="383150" cy="360161"/>
          </a:xfrm>
          <a:prstGeom prst="rect">
            <a:avLst/>
          </a:prstGeom>
        </p:spPr>
      </p:pic>
      <p:pic>
        <p:nvPicPr>
          <p:cNvPr id="27" name="Рисунок 26"/>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13012286">
            <a:off x="11521734" y="5555199"/>
            <a:ext cx="383150" cy="360161"/>
          </a:xfrm>
          <a:prstGeom prst="rect">
            <a:avLst/>
          </a:prstGeom>
        </p:spPr>
      </p:pic>
      <p:pic>
        <p:nvPicPr>
          <p:cNvPr id="23" name="Рисунок 22"/>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2363821" y="6036429"/>
            <a:ext cx="7620000" cy="304800"/>
          </a:xfrm>
          <a:prstGeom prst="rect">
            <a:avLst/>
          </a:prstGeom>
        </p:spPr>
      </p:pic>
    </p:spTree>
    <p:extLst>
      <p:ext uri="{BB962C8B-B14F-4D97-AF65-F5344CB8AC3E}">
        <p14:creationId xmlns:p14="http://schemas.microsoft.com/office/powerpoint/2010/main" val="3036510908"/>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preserve="1" userDrawn="1">
  <p:cSld name="bullet_points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rotWithShape="1">
          <a:blip r:embed="rId2" cstate="print">
            <a:extLst>
              <a:ext uri="{28A0092B-C50C-407E-A947-70E740481C1C}">
                <a14:useLocalDpi xmlns:a14="http://schemas.microsoft.com/office/drawing/2010/main" val="0"/>
              </a:ext>
            </a:extLst>
          </a:blip>
          <a:srcRect l="29233"/>
          <a:stretch/>
        </p:blipFill>
        <p:spPr>
          <a:xfrm>
            <a:off x="0" y="0"/>
            <a:ext cx="3895006" cy="6858000"/>
          </a:xfrm>
          <a:prstGeom prst="rect">
            <a:avLst/>
          </a:prstGeom>
        </p:spPr>
      </p:pic>
      <p:pic>
        <p:nvPicPr>
          <p:cNvPr id="21" name="Рисунок 20"/>
          <p:cNvPicPr>
            <a:picLocks noChangeAspect="1"/>
          </p:cNvPicPr>
          <p:nvPr userDrawn="1"/>
        </p:nvPicPr>
        <p:blipFill rotWithShape="1">
          <a:blip r:embed="rId3" cstate="print">
            <a:extLst>
              <a:ext uri="{28A0092B-C50C-407E-A947-70E740481C1C}">
                <a14:useLocalDpi xmlns:a14="http://schemas.microsoft.com/office/drawing/2010/main" val="0"/>
              </a:ext>
            </a:extLst>
          </a:blip>
          <a:srcRect r="55750"/>
          <a:stretch/>
        </p:blipFill>
        <p:spPr>
          <a:xfrm>
            <a:off x="11176132" y="2061256"/>
            <a:ext cx="1021624" cy="4711735"/>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tx1"/>
                </a:solidFill>
              </a:defRPr>
            </a:lvl1pPr>
          </a:lstStyle>
          <a:p>
            <a:fld id="{0677DD9B-16CA-464A-A3D4-4D175F1ACCD1}" type="datetimeFigureOut">
              <a:rPr lang="ru-RU" smtClean="0"/>
              <a:pPr/>
              <a:t>12.08.2026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313676" y="0"/>
            <a:ext cx="878324" cy="739549"/>
          </a:xfrm>
          <a:prstGeom prst="rect">
            <a:avLst/>
          </a:prstGeom>
        </p:spPr>
      </p:pic>
      <p:pic>
        <p:nvPicPr>
          <p:cNvPr id="14" name="Рисунок 13"/>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3276841" y="5708485"/>
            <a:ext cx="6841672" cy="273667"/>
          </a:xfrm>
          <a:prstGeom prst="rect">
            <a:avLst/>
          </a:prstGeom>
        </p:spPr>
      </p:pic>
      <p:pic>
        <p:nvPicPr>
          <p:cNvPr id="22" name="Рисунок 21"/>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322145" y="5510650"/>
            <a:ext cx="841026" cy="845698"/>
          </a:xfrm>
          <a:prstGeom prst="rect">
            <a:avLst/>
          </a:prstGeom>
        </p:spPr>
      </p:pic>
      <p:pic>
        <p:nvPicPr>
          <p:cNvPr id="33" name="Рисунок 32"/>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20635558" flipV="1">
            <a:off x="11592097" y="2836229"/>
            <a:ext cx="321481" cy="302192"/>
          </a:xfrm>
          <a:prstGeom prst="rect">
            <a:avLst/>
          </a:prstGeom>
        </p:spPr>
      </p:pic>
      <p:pic>
        <p:nvPicPr>
          <p:cNvPr id="34" name="Рисунок 33"/>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12752199" flipV="1">
            <a:off x="492111" y="218678"/>
            <a:ext cx="321481" cy="302192"/>
          </a:xfrm>
          <a:prstGeom prst="rect">
            <a:avLst/>
          </a:prstGeom>
        </p:spPr>
      </p:pic>
      <p:sp>
        <p:nvSpPr>
          <p:cNvPr id="39" name="Текст 38"/>
          <p:cNvSpPr>
            <a:spLocks noGrp="1"/>
          </p:cNvSpPr>
          <p:nvPr>
            <p:ph type="body" sz="quarter" idx="17" hasCustomPrompt="1"/>
          </p:nvPr>
        </p:nvSpPr>
        <p:spPr>
          <a:xfrm>
            <a:off x="1851559" y="132372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4" name="Текст 38"/>
          <p:cNvSpPr>
            <a:spLocks noGrp="1"/>
          </p:cNvSpPr>
          <p:nvPr>
            <p:ph type="body" sz="quarter" idx="19" hasCustomPrompt="1"/>
          </p:nvPr>
        </p:nvSpPr>
        <p:spPr>
          <a:xfrm>
            <a:off x="1851559" y="320561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5" name="Текст 38"/>
          <p:cNvSpPr>
            <a:spLocks noGrp="1"/>
          </p:cNvSpPr>
          <p:nvPr>
            <p:ph type="body" sz="quarter" idx="20" hasCustomPrompt="1"/>
          </p:nvPr>
        </p:nvSpPr>
        <p:spPr>
          <a:xfrm>
            <a:off x="1851559" y="4112708"/>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Tree>
    <p:extLst>
      <p:ext uri="{BB962C8B-B14F-4D97-AF65-F5344CB8AC3E}">
        <p14:creationId xmlns:p14="http://schemas.microsoft.com/office/powerpoint/2010/main" val="3129268577"/>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type="secHead" preserve="1">
  <p:cSld name="1_Заголовок раздела">
    <p:spTree>
      <p:nvGrpSpPr>
        <p:cNvPr id="1" name=""/>
        <p:cNvGrpSpPr/>
        <p:nvPr/>
      </p:nvGrpSpPr>
      <p:grpSpPr>
        <a:xfrm>
          <a:off x="0" y="0"/>
          <a:ext cx="0" cy="0"/>
          <a:chOff x="0" y="0"/>
          <a:chExt cx="0" cy="0"/>
        </a:xfrm>
      </p:grpSpPr>
      <p:grpSp>
        <p:nvGrpSpPr>
          <p:cNvPr id="26" name="Группа 25"/>
          <p:cNvGrpSpPr/>
          <p:nvPr userDrawn="1"/>
        </p:nvGrpSpPr>
        <p:grpSpPr>
          <a:xfrm>
            <a:off x="-241498" y="-23548"/>
            <a:ext cx="12438453" cy="6881548"/>
            <a:chOff x="-241498" y="-23548"/>
            <a:chExt cx="12438453" cy="6881548"/>
          </a:xfrm>
        </p:grpSpPr>
        <p:pic>
          <p:nvPicPr>
            <p:cNvPr id="18" name="Рисунок 1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746834" y="3383366"/>
              <a:ext cx="4762500" cy="247650"/>
            </a:xfrm>
            <a:prstGeom prst="rect">
              <a:avLst/>
            </a:prstGeom>
          </p:spPr>
        </p:pic>
        <p:pic>
          <p:nvPicPr>
            <p:cNvPr id="19" name="Рисунок 1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553" y="3150"/>
              <a:ext cx="12186402" cy="6854850"/>
            </a:xfrm>
            <a:prstGeom prst="rect">
              <a:avLst/>
            </a:prstGeom>
          </p:spPr>
        </p:pic>
        <p:pic>
          <p:nvPicPr>
            <p:cNvPr id="20" name="Рисунок 19"/>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69917" y="721422"/>
              <a:ext cx="4068452" cy="4404099"/>
            </a:xfrm>
            <a:prstGeom prst="rect">
              <a:avLst/>
            </a:prstGeom>
          </p:spPr>
        </p:pic>
        <p:pic>
          <p:nvPicPr>
            <p:cNvPr id="21" name="Рисунок 20"/>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941474" y="-23548"/>
              <a:ext cx="4250215" cy="3339455"/>
            </a:xfrm>
            <a:prstGeom prst="rect">
              <a:avLst/>
            </a:prstGeom>
          </p:spPr>
        </p:pic>
        <p:pic>
          <p:nvPicPr>
            <p:cNvPr id="22" name="Рисунок 21"/>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241498" y="5607344"/>
              <a:ext cx="5724636" cy="381642"/>
            </a:xfrm>
            <a:prstGeom prst="rect">
              <a:avLst/>
            </a:prstGeom>
          </p:spPr>
        </p:pic>
        <p:pic>
          <p:nvPicPr>
            <p:cNvPr id="23" name="Рисунок 2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928873" y="3227981"/>
              <a:ext cx="404242" cy="404242"/>
            </a:xfrm>
            <a:prstGeom prst="rect">
              <a:avLst/>
            </a:prstGeom>
          </p:spPr>
        </p:pic>
        <p:pic>
          <p:nvPicPr>
            <p:cNvPr id="24" name="Рисунок 23"/>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V="1">
              <a:off x="6467823" y="5040357"/>
              <a:ext cx="3326341" cy="221756"/>
            </a:xfrm>
            <a:prstGeom prst="rect">
              <a:avLst/>
            </a:prstGeom>
          </p:spPr>
        </p:pic>
        <p:pic>
          <p:nvPicPr>
            <p:cNvPr id="25" name="Рисунок 24"/>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1918742" y="1"/>
              <a:ext cx="10271671" cy="6417092"/>
            </a:xfrm>
            <a:prstGeom prst="rect">
              <a:avLst/>
            </a:prstGeom>
          </p:spPr>
        </p:pic>
      </p:grpSp>
      <p:pic>
        <p:nvPicPr>
          <p:cNvPr id="7" name="Рисунок 6"/>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5571197" y="1580074"/>
            <a:ext cx="5164406"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6690314" y="3975159"/>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1405671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1_Заголовок и объект">
    <p:spTree>
      <p:nvGrpSpPr>
        <p:cNvPr id="1" name=""/>
        <p:cNvGrpSpPr/>
        <p:nvPr/>
      </p:nvGrpSpPr>
      <p:grpSpPr>
        <a:xfrm>
          <a:off x="0" y="0"/>
          <a:ext cx="0" cy="0"/>
          <a:chOff x="0" y="0"/>
          <a:chExt cx="0" cy="0"/>
        </a:xfrm>
      </p:grpSpPr>
      <p:grpSp>
        <p:nvGrpSpPr>
          <p:cNvPr id="31" name="Группа 30"/>
          <p:cNvGrpSpPr/>
          <p:nvPr userDrawn="1"/>
        </p:nvGrpSpPr>
        <p:grpSpPr>
          <a:xfrm>
            <a:off x="-9326" y="0"/>
            <a:ext cx="12203410" cy="6877876"/>
            <a:chOff x="-9326" y="0"/>
            <a:chExt cx="12203410" cy="6877876"/>
          </a:xfrm>
        </p:grpSpPr>
        <p:pic>
          <p:nvPicPr>
            <p:cNvPr id="13" name="Рисунок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05936" y="4185084"/>
              <a:ext cx="7290489" cy="2264608"/>
            </a:xfrm>
            <a:prstGeom prst="rect">
              <a:avLst/>
            </a:prstGeom>
          </p:spPr>
        </p:pic>
        <p:pic>
          <p:nvPicPr>
            <p:cNvPr id="14" name="Рисунок 1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654781" y="2600907"/>
              <a:ext cx="3539303" cy="4276969"/>
            </a:xfrm>
            <a:prstGeom prst="rect">
              <a:avLst/>
            </a:prstGeom>
          </p:spPr>
        </p:pic>
        <p:pic>
          <p:nvPicPr>
            <p:cNvPr id="15" name="Рисунок 14"/>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5290467" cy="4567437"/>
            </a:xfrm>
            <a:prstGeom prst="rect">
              <a:avLst/>
            </a:prstGeom>
          </p:spPr>
        </p:pic>
        <p:pic>
          <p:nvPicPr>
            <p:cNvPr id="16" name="Рисунок 15"/>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3848927"/>
              <a:ext cx="2001020" cy="300153"/>
            </a:xfrm>
            <a:prstGeom prst="rect">
              <a:avLst/>
            </a:prstGeom>
          </p:spPr>
        </p:pic>
        <p:pic>
          <p:nvPicPr>
            <p:cNvPr id="17" name="Рисунок 16"/>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1189938" y="0"/>
              <a:ext cx="1000475" cy="842400"/>
            </a:xfrm>
            <a:prstGeom prst="rect">
              <a:avLst/>
            </a:prstGeom>
          </p:spPr>
        </p:pic>
        <p:pic>
          <p:nvPicPr>
            <p:cNvPr id="18" name="Рисунок 17"/>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151305" y="3916928"/>
              <a:ext cx="2706534" cy="2960948"/>
            </a:xfrm>
            <a:prstGeom prst="rect">
              <a:avLst/>
            </a:prstGeom>
          </p:spPr>
        </p:pic>
        <p:pic>
          <p:nvPicPr>
            <p:cNvPr id="19" name="Рисунок 18"/>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0" y="0"/>
              <a:ext cx="4201160" cy="3753036"/>
            </a:xfrm>
            <a:prstGeom prst="rect">
              <a:avLst/>
            </a:prstGeom>
          </p:spPr>
        </p:pic>
        <p:pic>
          <p:nvPicPr>
            <p:cNvPr id="20" name="Рисунок 19"/>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50" y="1138203"/>
              <a:ext cx="2000970" cy="5253658"/>
            </a:xfrm>
            <a:prstGeom prst="rect">
              <a:avLst/>
            </a:prstGeom>
          </p:spPr>
        </p:pic>
        <p:pic>
          <p:nvPicPr>
            <p:cNvPr id="24" name="Рисунок 23"/>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rot="15992472" flipV="1">
              <a:off x="2070776" y="4677340"/>
              <a:ext cx="376436" cy="353850"/>
            </a:xfrm>
            <a:prstGeom prst="rect">
              <a:avLst/>
            </a:prstGeom>
          </p:spPr>
        </p:pic>
        <p:pic>
          <p:nvPicPr>
            <p:cNvPr id="25" name="Рисунок 24"/>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rot="12901090" flipV="1">
              <a:off x="10397548" y="1487071"/>
              <a:ext cx="376436" cy="353850"/>
            </a:xfrm>
            <a:prstGeom prst="rect">
              <a:avLst/>
            </a:prstGeom>
          </p:spPr>
        </p:pic>
        <p:pic>
          <p:nvPicPr>
            <p:cNvPr id="26" name="Рисунок 25"/>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rot="14481458" flipV="1">
              <a:off x="5513787" y="73347"/>
              <a:ext cx="376436" cy="353850"/>
            </a:xfrm>
            <a:prstGeom prst="rect">
              <a:avLst/>
            </a:prstGeom>
          </p:spPr>
        </p:pic>
        <p:pic>
          <p:nvPicPr>
            <p:cNvPr id="27" name="Рисунок 26"/>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0885158" y="1016732"/>
              <a:ext cx="1301918" cy="1943112"/>
            </a:xfrm>
            <a:prstGeom prst="rect">
              <a:avLst/>
            </a:prstGeom>
          </p:spPr>
        </p:pic>
        <p:pic>
          <p:nvPicPr>
            <p:cNvPr id="28" name="Рисунок 27"/>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flipV="1">
              <a:off x="-9326" y="6304149"/>
              <a:ext cx="1716784" cy="446364"/>
            </a:xfrm>
            <a:prstGeom prst="rect">
              <a:avLst/>
            </a:prstGeom>
          </p:spPr>
        </p:pic>
        <p:pic>
          <p:nvPicPr>
            <p:cNvPr id="29" name="Рисунок 28"/>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flipV="1">
              <a:off x="3921834" y="6581967"/>
              <a:ext cx="3858692" cy="192935"/>
            </a:xfrm>
            <a:prstGeom prst="rect">
              <a:avLst/>
            </a:prstGeom>
          </p:spPr>
        </p:pic>
        <p:pic>
          <p:nvPicPr>
            <p:cNvPr id="30" name="Рисунок 29"/>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5768336" y="1492354"/>
              <a:ext cx="358329" cy="358329"/>
            </a:xfrm>
            <a:prstGeom prst="rect">
              <a:avLst/>
            </a:prstGeom>
          </p:spPr>
        </p:pic>
      </p:grpSp>
      <p:pic>
        <p:nvPicPr>
          <p:cNvPr id="7" name="Рисунок 6"/>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11228484" y="6068848"/>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en-US" dirty="0" err="1"/>
              <a:t>Lorem</a:t>
            </a:r>
            <a:r>
              <a:rPr lang="en-US" dirty="0"/>
              <a:t> </a:t>
            </a:r>
            <a:r>
              <a:rPr lang="en-US" dirty="0" err="1"/>
              <a:t>ipsum</a:t>
            </a:r>
            <a:r>
              <a:rPr lang="en-US" dirty="0"/>
              <a:t> dolor</a:t>
            </a:r>
            <a:endParaRPr lang="ru-RU" dirty="0"/>
          </a:p>
        </p:txBody>
      </p:sp>
      <p:sp>
        <p:nvSpPr>
          <p:cNvPr id="3" name="Объект 2"/>
          <p:cNvSpPr>
            <a:spLocks noGrp="1"/>
          </p:cNvSpPr>
          <p:nvPr>
            <p:ph idx="1" hasCustomPrompt="1"/>
          </p:nvPr>
        </p:nvSpPr>
        <p:spPr>
          <a:xfrm>
            <a:off x="3477986" y="2114237"/>
            <a:ext cx="5176795" cy="2041810"/>
          </a:xfrm>
        </p:spPr>
        <p:txBody>
          <a:bodyPr/>
          <a:lstStyle>
            <a:lvl1pPr algn="ctr">
              <a:defRPr/>
            </a:lvl1pPr>
            <a:lvl2pPr algn="ctr">
              <a:defRPr/>
            </a:lvl2pPr>
            <a:lvl3pPr algn="ctr">
              <a:defRPr/>
            </a:lvl3pPr>
            <a:lvl4pPr algn="ctr">
              <a:defRPr/>
            </a:lvl4pPr>
            <a:lvl5pPr algn="ctr">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33" name="Текст 32"/>
          <p:cNvSpPr>
            <a:spLocks noGrp="1"/>
          </p:cNvSpPr>
          <p:nvPr>
            <p:ph type="body" sz="quarter" idx="13" hasCustomPrompt="1"/>
          </p:nvPr>
        </p:nvSpPr>
        <p:spPr>
          <a:xfrm>
            <a:off x="3122451" y="4967174"/>
            <a:ext cx="5608864" cy="2014729"/>
          </a:xfrm>
        </p:spPr>
        <p:txBody>
          <a:bodyPr/>
          <a:lstStyle>
            <a:lvl1pPr algn="ctr">
              <a:defRPr sz="1600" b="1"/>
            </a:lvl1pPr>
            <a:lvl2pPr algn="ctr">
              <a:defRPr b="1"/>
            </a:lvl2pPr>
            <a:lvl3pPr algn="ctr">
              <a:defRPr b="1"/>
            </a:lvl3pPr>
            <a:lvl4pPr>
              <a:defRPr b="1"/>
            </a:lvl4pPr>
            <a:lvl5pPr>
              <a:defRPr b="1"/>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Tree>
    <p:extLst>
      <p:ext uri="{BB962C8B-B14F-4D97-AF65-F5344CB8AC3E}">
        <p14:creationId xmlns:p14="http://schemas.microsoft.com/office/powerpoint/2010/main" val="3092368551"/>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userDrawn="1">
  <p:cSld name="10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H="1" flipV="1">
            <a:off x="0" y="1619250"/>
            <a:ext cx="6667500" cy="5238750"/>
          </a:xfrm>
          <a:prstGeom prst="rect">
            <a:avLst/>
          </a:prstGeom>
        </p:spPr>
      </p:pic>
      <p:pic>
        <p:nvPicPr>
          <p:cNvPr id="7" name="Рисунок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7"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8" name="Рисунок 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900736" y="1908878"/>
            <a:ext cx="383722" cy="383722"/>
          </a:xfrm>
          <a:prstGeom prst="rect">
            <a:avLst/>
          </a:prstGeom>
        </p:spPr>
      </p:pic>
      <p:pic>
        <p:nvPicPr>
          <p:cNvPr id="9" name="Рисунок 8"/>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325065" y="5436733"/>
            <a:ext cx="5535064" cy="369004"/>
          </a:xfrm>
          <a:prstGeom prst="rect">
            <a:avLst/>
          </a:prstGeom>
        </p:spPr>
      </p:pic>
      <p:pic>
        <p:nvPicPr>
          <p:cNvPr id="11" name="Рисунок 10"/>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601463" y="372001"/>
            <a:ext cx="1134836" cy="1134836"/>
          </a:xfrm>
          <a:prstGeom prst="rect">
            <a:avLst/>
          </a:prstGeom>
        </p:spPr>
      </p:pic>
      <p:pic>
        <p:nvPicPr>
          <p:cNvPr id="28" name="Рисунок 27"/>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1221609" y="4963193"/>
            <a:ext cx="576943" cy="576943"/>
          </a:xfrm>
          <a:prstGeom prst="rect">
            <a:avLst/>
          </a:prstGeom>
        </p:spPr>
      </p:pic>
      <p:pic>
        <p:nvPicPr>
          <p:cNvPr id="13" name="Рисунок 12"/>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9783697" y="2167500"/>
            <a:ext cx="2064526" cy="3132708"/>
          </a:xfrm>
          <a:prstGeom prst="rect">
            <a:avLst/>
          </a:prstGeom>
        </p:spPr>
      </p:pic>
      <p:pic>
        <p:nvPicPr>
          <p:cNvPr id="14" name="Рисунок 13"/>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rot="2761581">
            <a:off x="1149490" y="928885"/>
            <a:ext cx="1173619" cy="1780847"/>
          </a:xfrm>
          <a:prstGeom prst="rect">
            <a:avLst/>
          </a:prstGeom>
        </p:spPr>
      </p:pic>
      <p:pic>
        <p:nvPicPr>
          <p:cNvPr id="15" name="Рисунок 14"/>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flipH="1">
            <a:off x="8770596" y="4788917"/>
            <a:ext cx="2069193" cy="2073581"/>
          </a:xfrm>
          <a:prstGeom prst="rect">
            <a:avLst/>
          </a:prstGeom>
        </p:spPr>
      </p:pic>
      <p:pic>
        <p:nvPicPr>
          <p:cNvPr id="16" name="Рисунок 15"/>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flipH="1">
            <a:off x="11302844" y="0"/>
            <a:ext cx="889156" cy="738000"/>
          </a:xfrm>
          <a:prstGeom prst="rect">
            <a:avLst/>
          </a:prstGeom>
        </p:spPr>
      </p:pic>
    </p:spTree>
    <p:extLst>
      <p:ext uri="{BB962C8B-B14F-4D97-AF65-F5344CB8AC3E}">
        <p14:creationId xmlns:p14="http://schemas.microsoft.com/office/powerpoint/2010/main" val="2248542015"/>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reserve="1" userDrawn="1">
  <p:cSld name="11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H="1">
            <a:off x="0" y="2493"/>
            <a:ext cx="5549221" cy="5549221"/>
          </a:xfrm>
          <a:prstGeom prst="rect">
            <a:avLst/>
          </a:prstGeom>
        </p:spPr>
      </p:pic>
      <p:pic>
        <p:nvPicPr>
          <p:cNvPr id="7" name="Рисунок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328467" y="5982880"/>
            <a:ext cx="5535064" cy="369004"/>
          </a:xfrm>
          <a:prstGeom prst="rect">
            <a:avLst/>
          </a:prstGeom>
        </p:spPr>
      </p:pic>
      <p:pic>
        <p:nvPicPr>
          <p:cNvPr id="14" name="Рисунок 1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100218" y="3431493"/>
            <a:ext cx="1991563" cy="3021993"/>
          </a:xfrm>
          <a:prstGeom prst="rect">
            <a:avLst/>
          </a:prstGeom>
        </p:spPr>
      </p:pic>
      <p:sp>
        <p:nvSpPr>
          <p:cNvPr id="19"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H="1">
            <a:off x="11302844" y="0"/>
            <a:ext cx="889156" cy="738000"/>
          </a:xfrm>
          <a:prstGeom prst="rect">
            <a:avLst/>
          </a:prstGeom>
        </p:spPr>
      </p:pic>
      <p:pic>
        <p:nvPicPr>
          <p:cNvPr id="3" name="Рисунок 2"/>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5934074" y="813707"/>
            <a:ext cx="536121" cy="536121"/>
          </a:xfrm>
          <a:prstGeom prst="rect">
            <a:avLst/>
          </a:prstGeom>
        </p:spPr>
      </p:pic>
      <p:pic>
        <p:nvPicPr>
          <p:cNvPr id="16" name="Рисунок 15"/>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446863" y="2777103"/>
            <a:ext cx="4436079" cy="3927021"/>
          </a:xfrm>
          <a:prstGeom prst="rect">
            <a:avLst/>
          </a:prstGeom>
        </p:spPr>
      </p:pic>
      <p:pic>
        <p:nvPicPr>
          <p:cNvPr id="21" name="Рисунок 20"/>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rot="645401">
            <a:off x="10492162" y="2590571"/>
            <a:ext cx="1252973" cy="1681843"/>
          </a:xfrm>
          <a:prstGeom prst="rect">
            <a:avLst/>
          </a:prstGeom>
        </p:spPr>
      </p:pic>
      <p:pic>
        <p:nvPicPr>
          <p:cNvPr id="22" name="Рисунок 21"/>
          <p:cNvPicPr>
            <a:picLocks noChangeAspect="1"/>
          </p:cNvPicPr>
          <p:nvPr userDrawn="1"/>
        </p:nvPicPr>
        <p:blipFill rotWithShape="1">
          <a:blip r:embed="rId10" cstate="print">
            <a:extLst>
              <a:ext uri="{28A0092B-C50C-407E-A947-70E740481C1C}">
                <a14:useLocalDpi xmlns:a14="http://schemas.microsoft.com/office/drawing/2010/main" val="0"/>
              </a:ext>
            </a:extLst>
          </a:blip>
          <a:srcRect l="1" t="5851" r="40936"/>
          <a:stretch/>
        </p:blipFill>
        <p:spPr>
          <a:xfrm>
            <a:off x="9769285" y="0"/>
            <a:ext cx="2422715" cy="2413605"/>
          </a:xfrm>
          <a:prstGeom prst="rect">
            <a:avLst/>
          </a:prstGeom>
        </p:spPr>
      </p:pic>
      <p:pic>
        <p:nvPicPr>
          <p:cNvPr id="23" name="Рисунок 22"/>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0166653" y="1206802"/>
            <a:ext cx="952500" cy="952500"/>
          </a:xfrm>
          <a:prstGeom prst="rect">
            <a:avLst/>
          </a:prstGeom>
        </p:spPr>
      </p:pic>
    </p:spTree>
    <p:extLst>
      <p:ext uri="{BB962C8B-B14F-4D97-AF65-F5344CB8AC3E}">
        <p14:creationId xmlns:p14="http://schemas.microsoft.com/office/powerpoint/2010/main" val="1020342233"/>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userDrawn="1">
  <p:cSld name="More-text-purple">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396219" y="5673479"/>
            <a:ext cx="4801537" cy="1392445"/>
          </a:xfrm>
          <a:prstGeom prst="rect">
            <a:avLst/>
          </a:prstGeom>
        </p:spPr>
      </p:pic>
      <p:pic>
        <p:nvPicPr>
          <p:cNvPr id="11" name="Рисунок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5400000">
            <a:off x="9358960" y="3564409"/>
            <a:ext cx="4937760" cy="728320"/>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328467" y="6155874"/>
            <a:ext cx="5535064" cy="130698"/>
          </a:xfrm>
          <a:prstGeom prst="rect">
            <a:avLst/>
          </a:prstGeom>
        </p:spPr>
      </p:pic>
      <p:pic>
        <p:nvPicPr>
          <p:cNvPr id="20" name="Рисунок 19"/>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H="1">
            <a:off x="11302844" y="0"/>
            <a:ext cx="889156" cy="738000"/>
          </a:xfrm>
          <a:prstGeom prst="rect">
            <a:avLst/>
          </a:prstGeom>
        </p:spPr>
      </p:pic>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0" name="Рисунок 9"/>
          <p:cNvPicPr>
            <a:picLocks noChangeAspect="1"/>
          </p:cNvPicPr>
          <p:nvPr userDrawn="1"/>
        </p:nvPicPr>
        <p:blipFill rotWithShape="1">
          <a:blip r:embed="rId7" cstate="print">
            <a:extLst>
              <a:ext uri="{28A0092B-C50C-407E-A947-70E740481C1C}">
                <a14:useLocalDpi xmlns:a14="http://schemas.microsoft.com/office/drawing/2010/main" val="0"/>
              </a:ext>
            </a:extLst>
          </a:blip>
          <a:srcRect t="10129"/>
          <a:stretch/>
        </p:blipFill>
        <p:spPr>
          <a:xfrm>
            <a:off x="-258515" y="0"/>
            <a:ext cx="1135684" cy="4646815"/>
          </a:xfrm>
          <a:prstGeom prst="rect">
            <a:avLst/>
          </a:prstGeom>
        </p:spPr>
      </p:pic>
      <p:pic>
        <p:nvPicPr>
          <p:cNvPr id="12" name="Рисунок 11"/>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89658" y="6419243"/>
            <a:ext cx="239337" cy="239337"/>
          </a:xfrm>
          <a:prstGeom prst="rect">
            <a:avLst/>
          </a:prstGeom>
        </p:spPr>
      </p:pic>
      <p:pic>
        <p:nvPicPr>
          <p:cNvPr id="13" name="Рисунок 12"/>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rot="2135961">
            <a:off x="11555838" y="4812463"/>
            <a:ext cx="426027" cy="400465"/>
          </a:xfrm>
          <a:prstGeom prst="rect">
            <a:avLst/>
          </a:prstGeom>
        </p:spPr>
      </p:pic>
    </p:spTree>
    <p:extLst>
      <p:ext uri="{BB962C8B-B14F-4D97-AF65-F5344CB8AC3E}">
        <p14:creationId xmlns:p14="http://schemas.microsoft.com/office/powerpoint/2010/main" val="4218662015"/>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preserve="1" userDrawn="1">
  <p:cSld name="1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02934" y="2922352"/>
            <a:ext cx="1117547" cy="1176676"/>
          </a:xfrm>
          <a:prstGeom prst="rect">
            <a:avLst/>
          </a:prstGeom>
        </p:spPr>
      </p:pic>
      <p:pic>
        <p:nvPicPr>
          <p:cNvPr id="12" name="Рисунок 11"/>
          <p:cNvPicPr>
            <a:picLocks noChangeAspect="1"/>
          </p:cNvPicPr>
          <p:nvPr userDrawn="1"/>
        </p:nvPicPr>
        <p:blipFill rotWithShape="1">
          <a:blip r:embed="rId3">
            <a:extLst>
              <a:ext uri="{28A0092B-C50C-407E-A947-70E740481C1C}">
                <a14:useLocalDpi xmlns:a14="http://schemas.microsoft.com/office/drawing/2010/main" val="0"/>
              </a:ext>
            </a:extLst>
          </a:blip>
          <a:srcRect l="27270"/>
          <a:stretch/>
        </p:blipFill>
        <p:spPr>
          <a:xfrm flipH="1">
            <a:off x="9176797" y="0"/>
            <a:ext cx="3010756" cy="6858000"/>
          </a:xfrm>
          <a:prstGeom prst="rect">
            <a:avLst/>
          </a:prstGeom>
        </p:spPr>
      </p:pic>
      <p:pic>
        <p:nvPicPr>
          <p:cNvPr id="11" name="Рисунок 10"/>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7224" y="5359968"/>
            <a:ext cx="4697660" cy="1498032"/>
          </a:xfrm>
          <a:prstGeom prst="rect">
            <a:avLst/>
          </a:prstGeom>
        </p:spPr>
      </p:pic>
      <p:pic>
        <p:nvPicPr>
          <p:cNvPr id="8" name="Рисунок 7"/>
          <p:cNvPicPr>
            <a:picLocks noChangeAspect="1"/>
          </p:cNvPicPr>
          <p:nvPr userDrawn="1"/>
        </p:nvPicPr>
        <p:blipFill rotWithShape="1">
          <a:blip r:embed="rId5">
            <a:extLst>
              <a:ext uri="{28A0092B-C50C-407E-A947-70E740481C1C}">
                <a14:useLocalDpi xmlns:a14="http://schemas.microsoft.com/office/drawing/2010/main" val="0"/>
              </a:ext>
            </a:extLst>
          </a:blip>
          <a:srcRect r="21520"/>
          <a:stretch/>
        </p:blipFill>
        <p:spPr>
          <a:xfrm rot="16200000">
            <a:off x="3056" y="-3056"/>
            <a:ext cx="5232638" cy="5238750"/>
          </a:xfrm>
          <a:prstGeom prst="rect">
            <a:avLst/>
          </a:prstGeom>
        </p:spPr>
      </p:pic>
      <p:pic>
        <p:nvPicPr>
          <p:cNvPr id="7" name="Рисунок 6"/>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6502008" y="5987346"/>
            <a:ext cx="5535064" cy="369004"/>
          </a:xfrm>
          <a:prstGeom prst="rect">
            <a:avLst/>
          </a:prstGeom>
        </p:spPr>
      </p:pic>
      <p:pic>
        <p:nvPicPr>
          <p:cNvPr id="14" name="Рисунок 13"/>
          <p:cNvPicPr>
            <a:picLocks noChangeAspect="1"/>
          </p:cNvPicPr>
          <p:nvPr userDrawn="1"/>
        </p:nvPicPr>
        <p:blipFill rotWithShape="1">
          <a:blip r:embed="rId8" cstate="print">
            <a:extLst>
              <a:ext uri="{28A0092B-C50C-407E-A947-70E740481C1C}">
                <a14:useLocalDpi xmlns:a14="http://schemas.microsoft.com/office/drawing/2010/main" val="0"/>
              </a:ext>
            </a:extLst>
          </a:blip>
          <a:srcRect b="32565"/>
          <a:stretch/>
        </p:blipFill>
        <p:spPr>
          <a:xfrm rot="10800000">
            <a:off x="-54782" y="0"/>
            <a:ext cx="1991563" cy="2037867"/>
          </a:xfrm>
          <a:prstGeom prst="rect">
            <a:avLst/>
          </a:prstGeom>
        </p:spPr>
      </p:pic>
      <p:pic>
        <p:nvPicPr>
          <p:cNvPr id="20" name="Рисунок 19"/>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flipH="1">
            <a:off x="11302844" y="0"/>
            <a:ext cx="889156" cy="738000"/>
          </a:xfrm>
          <a:prstGeom prst="rect">
            <a:avLst/>
          </a:prstGeom>
        </p:spPr>
      </p:pic>
      <p:sp>
        <p:nvSpPr>
          <p:cNvPr id="25"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6"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7" name="Рисунок 8"/>
          <p:cNvSpPr>
            <a:spLocks noGrp="1"/>
          </p:cNvSpPr>
          <p:nvPr>
            <p:ph type="pic" sz="quarter" idx="13"/>
          </p:nvPr>
        </p:nvSpPr>
        <p:spPr>
          <a:xfrm>
            <a:off x="7179597" y="2325182"/>
            <a:ext cx="4179887" cy="3462338"/>
          </a:xfrm>
        </p:spPr>
        <p:txBody>
          <a:bodyPr/>
          <a:lstStyle/>
          <a:p>
            <a:endParaRPr lang="ru-RU" dirty="0"/>
          </a:p>
        </p:txBody>
      </p:sp>
      <p:pic>
        <p:nvPicPr>
          <p:cNvPr id="10" name="Рисунок 9"/>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769225" y="489857"/>
            <a:ext cx="606829" cy="606829"/>
          </a:xfrm>
          <a:prstGeom prst="rect">
            <a:avLst/>
          </a:prstGeom>
        </p:spPr>
      </p:pic>
      <p:pic>
        <p:nvPicPr>
          <p:cNvPr id="28" name="Рисунок 27"/>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1276520" y="5206142"/>
            <a:ext cx="606829" cy="606829"/>
          </a:xfrm>
          <a:prstGeom prst="rect">
            <a:avLst/>
          </a:prstGeom>
        </p:spPr>
      </p:pic>
    </p:spTree>
    <p:extLst>
      <p:ext uri="{BB962C8B-B14F-4D97-AF65-F5344CB8AC3E}">
        <p14:creationId xmlns:p14="http://schemas.microsoft.com/office/powerpoint/2010/main" val="2056112350"/>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preserve="1" userDrawn="1">
  <p:cSld name="13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2750"/>
            <a:ext cx="5064952" cy="4524690"/>
          </a:xfrm>
          <a:prstGeom prst="rect">
            <a:avLst/>
          </a:prstGeom>
        </p:spPr>
      </p:pic>
      <p:pic>
        <p:nvPicPr>
          <p:cNvPr id="23" name="Рисунок 22"/>
          <p:cNvPicPr>
            <a:picLocks noChangeAspect="1"/>
          </p:cNvPicPr>
          <p:nvPr userDrawn="1"/>
        </p:nvPicPr>
        <p:blipFill rotWithShape="1">
          <a:blip r:embed="rId3" cstate="print">
            <a:extLst>
              <a:ext uri="{28A0092B-C50C-407E-A947-70E740481C1C}">
                <a14:useLocalDpi xmlns:a14="http://schemas.microsoft.com/office/drawing/2010/main" val="0"/>
              </a:ext>
            </a:extLst>
          </a:blip>
          <a:srcRect b="37149"/>
          <a:stretch/>
        </p:blipFill>
        <p:spPr>
          <a:xfrm flipV="1">
            <a:off x="4239782" y="0"/>
            <a:ext cx="3712436" cy="2333310"/>
          </a:xfrm>
          <a:prstGeom prst="rect">
            <a:avLst/>
          </a:prstGeom>
        </p:spPr>
      </p:pic>
      <p:pic>
        <p:nvPicPr>
          <p:cNvPr id="16" name="Рисунок 15"/>
          <p:cNvPicPr>
            <a:picLocks noChangeAspect="1"/>
          </p:cNvPicPr>
          <p:nvPr userDrawn="1"/>
        </p:nvPicPr>
        <p:blipFill rotWithShape="1">
          <a:blip r:embed="rId4" cstate="print">
            <a:extLst>
              <a:ext uri="{28A0092B-C50C-407E-A947-70E740481C1C}">
                <a14:useLocalDpi xmlns:a14="http://schemas.microsoft.com/office/drawing/2010/main" val="0"/>
              </a:ext>
            </a:extLst>
          </a:blip>
          <a:srcRect b="37149"/>
          <a:stretch/>
        </p:blipFill>
        <p:spPr>
          <a:xfrm>
            <a:off x="5053327" y="5527270"/>
            <a:ext cx="2117271" cy="1330730"/>
          </a:xfrm>
          <a:prstGeom prst="rect">
            <a:avLst/>
          </a:prstGeom>
        </p:spPr>
      </p:pic>
      <p:pic>
        <p:nvPicPr>
          <p:cNvPr id="3" name="Рисунок 2"/>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rot="20489430">
            <a:off x="120478" y="4317215"/>
            <a:ext cx="2355886" cy="2384681"/>
          </a:xfrm>
          <a:prstGeom prst="rect">
            <a:avLst/>
          </a:prstGeom>
        </p:spPr>
      </p:pic>
      <p:pic>
        <p:nvPicPr>
          <p:cNvPr id="7" name="Рисунок 6"/>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flipH="1">
            <a:off x="11302844" y="0"/>
            <a:ext cx="889156" cy="738000"/>
          </a:xfrm>
          <a:prstGeom prst="rect">
            <a:avLst/>
          </a:prstGeom>
        </p:spPr>
      </p:pic>
      <p:sp>
        <p:nvSpPr>
          <p:cNvPr id="18" name="Рисунок 8"/>
          <p:cNvSpPr>
            <a:spLocks noGrp="1"/>
          </p:cNvSpPr>
          <p:nvPr>
            <p:ph type="pic" sz="quarter" idx="13"/>
          </p:nvPr>
        </p:nvSpPr>
        <p:spPr>
          <a:xfrm>
            <a:off x="1379764" y="739549"/>
            <a:ext cx="9432713" cy="5047971"/>
          </a:xfrm>
        </p:spPr>
        <p:txBody>
          <a:bodyPr/>
          <a:lstStyle/>
          <a:p>
            <a:endParaRPr lang="ru-RU" dirty="0"/>
          </a:p>
        </p:txBody>
      </p:sp>
      <p:pic>
        <p:nvPicPr>
          <p:cNvPr id="2" name="Рисунок 1"/>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40084" y="2943679"/>
            <a:ext cx="2215318" cy="3412671"/>
          </a:xfrm>
          <a:prstGeom prst="rect">
            <a:avLst/>
          </a:prstGeom>
        </p:spPr>
      </p:pic>
      <p:pic>
        <p:nvPicPr>
          <p:cNvPr id="22" name="Рисунок 21"/>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flipH="1" flipV="1">
            <a:off x="9900923" y="4810805"/>
            <a:ext cx="2291077" cy="343662"/>
          </a:xfrm>
          <a:prstGeom prst="rect">
            <a:avLst/>
          </a:prstGeom>
        </p:spPr>
      </p:pic>
    </p:spTree>
    <p:extLst>
      <p:ext uri="{BB962C8B-B14F-4D97-AF65-F5344CB8AC3E}">
        <p14:creationId xmlns:p14="http://schemas.microsoft.com/office/powerpoint/2010/main" val="1336555729"/>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preserve="1" userDrawn="1">
  <p:cSld name="14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a:extLst>
              <a:ext uri="{28A0092B-C50C-407E-A947-70E740481C1C}">
                <a14:useLocalDpi xmlns:a14="http://schemas.microsoft.com/office/drawing/2010/main" val="0"/>
              </a:ext>
            </a:extLst>
          </a:blip>
          <a:srcRect b="27133"/>
          <a:stretch/>
        </p:blipFill>
        <p:spPr>
          <a:xfrm>
            <a:off x="-1514180" y="3841352"/>
            <a:ext cx="7530961" cy="2886473"/>
          </a:xfrm>
          <a:prstGeom prst="rect">
            <a:avLst/>
          </a:prstGeom>
        </p:spPr>
      </p:pic>
      <p:pic>
        <p:nvPicPr>
          <p:cNvPr id="8" name="Рисунок 7"/>
          <p:cNvPicPr>
            <a:picLocks noChangeAspect="1"/>
          </p:cNvPicPr>
          <p:nvPr userDrawn="1"/>
        </p:nvPicPr>
        <p:blipFill rotWithShape="1">
          <a:blip r:embed="rId3" cstate="print">
            <a:extLst>
              <a:ext uri="{28A0092B-C50C-407E-A947-70E740481C1C}">
                <a14:useLocalDpi xmlns:a14="http://schemas.microsoft.com/office/drawing/2010/main" val="0"/>
              </a:ext>
            </a:extLst>
          </a:blip>
          <a:srcRect l="26208" b="27313"/>
          <a:stretch/>
        </p:blipFill>
        <p:spPr>
          <a:xfrm>
            <a:off x="0" y="1246771"/>
            <a:ext cx="5627738" cy="5611229"/>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H="1">
            <a:off x="11302844" y="0"/>
            <a:ext cx="889156" cy="738000"/>
          </a:xfrm>
          <a:prstGeom prst="rect">
            <a:avLst/>
          </a:prstGeom>
        </p:spPr>
      </p:pic>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9" name="Рисунок 8"/>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273423" y="4552117"/>
            <a:ext cx="882393" cy="1804233"/>
          </a:xfrm>
          <a:prstGeom prst="rect">
            <a:avLst/>
          </a:prstGeom>
        </p:spPr>
      </p:pic>
      <p:pic>
        <p:nvPicPr>
          <p:cNvPr id="10" name="Рисунок 9"/>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20360426">
            <a:off x="8953994" y="4777960"/>
            <a:ext cx="1261955" cy="2253491"/>
          </a:xfrm>
          <a:prstGeom prst="rect">
            <a:avLst/>
          </a:prstGeom>
        </p:spPr>
      </p:pic>
      <p:pic>
        <p:nvPicPr>
          <p:cNvPr id="11" name="Рисунок 10"/>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rot="2281249">
            <a:off x="65761" y="4480771"/>
            <a:ext cx="1544875" cy="2344190"/>
          </a:xfrm>
          <a:prstGeom prst="rect">
            <a:avLst/>
          </a:prstGeom>
        </p:spPr>
      </p:pic>
      <p:pic>
        <p:nvPicPr>
          <p:cNvPr id="12" name="Рисунок 11"/>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rot="10800000">
            <a:off x="5841646" y="0"/>
            <a:ext cx="3743325" cy="1193705"/>
          </a:xfrm>
          <a:prstGeom prst="rect">
            <a:avLst/>
          </a:prstGeom>
        </p:spPr>
      </p:pic>
    </p:spTree>
    <p:extLst>
      <p:ext uri="{BB962C8B-B14F-4D97-AF65-F5344CB8AC3E}">
        <p14:creationId xmlns:p14="http://schemas.microsoft.com/office/powerpoint/2010/main" val="2860565907"/>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preserve="1" userDrawn="1">
  <p:cSld name="15_Заголовок раздела">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96244" y="0"/>
            <a:ext cx="10058400" cy="6283853"/>
          </a:xfrm>
          <a:prstGeom prst="rect">
            <a:avLst/>
          </a:prstGeom>
        </p:spPr>
      </p:pic>
      <p:pic>
        <p:nvPicPr>
          <p:cNvPr id="7" name="Рисунок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H="1">
            <a:off x="11302844" y="0"/>
            <a:ext cx="889156" cy="738000"/>
          </a:xfrm>
          <a:prstGeom prst="rect">
            <a:avLst/>
          </a:prstGeom>
        </p:spPr>
      </p:pic>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2" name="Рисунок 1"/>
          <p:cNvPicPr>
            <a:picLocks noChangeAspect="1"/>
          </p:cNvPicPr>
          <p:nvPr userDrawn="1"/>
        </p:nvPicPr>
        <p:blipFill rotWithShape="1">
          <a:blip r:embed="rId5" cstate="print">
            <a:extLst>
              <a:ext uri="{28A0092B-C50C-407E-A947-70E740481C1C}">
                <a14:useLocalDpi xmlns:a14="http://schemas.microsoft.com/office/drawing/2010/main" val="0"/>
              </a:ext>
            </a:extLst>
          </a:blip>
          <a:srcRect r="31496"/>
          <a:stretch/>
        </p:blipFill>
        <p:spPr>
          <a:xfrm>
            <a:off x="9705974" y="1619020"/>
            <a:ext cx="2486025" cy="3629025"/>
          </a:xfrm>
          <a:prstGeom prst="rect">
            <a:avLst/>
          </a:prstGeom>
        </p:spPr>
      </p:pic>
      <p:pic>
        <p:nvPicPr>
          <p:cNvPr id="18" name="Рисунок 17"/>
          <p:cNvPicPr>
            <a:picLocks noChangeAspect="1"/>
          </p:cNvPicPr>
          <p:nvPr userDrawn="1"/>
        </p:nvPicPr>
        <p:blipFill rotWithShape="1">
          <a:blip r:embed="rId5" cstate="print">
            <a:extLst>
              <a:ext uri="{28A0092B-C50C-407E-A947-70E740481C1C}">
                <a14:useLocalDpi xmlns:a14="http://schemas.microsoft.com/office/drawing/2010/main" val="0"/>
              </a:ext>
            </a:extLst>
          </a:blip>
          <a:srcRect r="31496"/>
          <a:stretch/>
        </p:blipFill>
        <p:spPr>
          <a:xfrm flipH="1">
            <a:off x="0" y="1619020"/>
            <a:ext cx="2486025" cy="3629025"/>
          </a:xfrm>
          <a:prstGeom prst="rect">
            <a:avLst/>
          </a:prstGeom>
        </p:spPr>
      </p:pic>
      <p:pic>
        <p:nvPicPr>
          <p:cNvPr id="3" name="Рисунок 2"/>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9779344" y="1231842"/>
            <a:ext cx="621956" cy="621956"/>
          </a:xfrm>
          <a:prstGeom prst="rect">
            <a:avLst/>
          </a:prstGeom>
        </p:spPr>
      </p:pic>
      <p:pic>
        <p:nvPicPr>
          <p:cNvPr id="21" name="Рисунок 20"/>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890961" y="4991031"/>
            <a:ext cx="801650" cy="801650"/>
          </a:xfrm>
          <a:prstGeom prst="rect">
            <a:avLst/>
          </a:prstGeom>
        </p:spPr>
      </p:pic>
    </p:spTree>
    <p:extLst>
      <p:ext uri="{BB962C8B-B14F-4D97-AF65-F5344CB8AC3E}">
        <p14:creationId xmlns:p14="http://schemas.microsoft.com/office/powerpoint/2010/main" val="3878535131"/>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preserve="1" userDrawn="1">
  <p:cSld name="Table_slide_purplr">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print">
            <a:extLst>
              <a:ext uri="{28A0092B-C50C-407E-A947-70E740481C1C}">
                <a14:useLocalDpi xmlns:a14="http://schemas.microsoft.com/office/drawing/2010/main" val="0"/>
              </a:ext>
            </a:extLst>
          </a:blip>
          <a:srcRect r="25447"/>
          <a:stretch/>
        </p:blipFill>
        <p:spPr>
          <a:xfrm rot="10800000">
            <a:off x="-5756" y="2896358"/>
            <a:ext cx="4727642" cy="3961642"/>
          </a:xfrm>
          <a:prstGeom prst="rect">
            <a:avLst/>
          </a:prstGeom>
        </p:spPr>
      </p:pic>
      <p:pic>
        <p:nvPicPr>
          <p:cNvPr id="3" name="Рисунок 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5400000">
            <a:off x="7571362" y="2247599"/>
            <a:ext cx="4620638" cy="4620638"/>
          </a:xfrm>
          <a:prstGeom prst="rect">
            <a:avLst/>
          </a:prstGeom>
        </p:spPr>
      </p:pic>
      <p:pic>
        <p:nvPicPr>
          <p:cNvPr id="2" name="Рисунок 1"/>
          <p:cNvPicPr>
            <a:picLocks noChangeAspect="1"/>
          </p:cNvPicPr>
          <p:nvPr userDrawn="1"/>
        </p:nvPicPr>
        <p:blipFill rotWithShape="1">
          <a:blip r:embed="rId4">
            <a:extLst>
              <a:ext uri="{28A0092B-C50C-407E-A947-70E740481C1C}">
                <a14:useLocalDpi xmlns:a14="http://schemas.microsoft.com/office/drawing/2010/main" val="0"/>
              </a:ext>
            </a:extLst>
          </a:blip>
          <a:srcRect r="20863"/>
          <a:stretch/>
        </p:blipFill>
        <p:spPr>
          <a:xfrm rot="16200000">
            <a:off x="-18847" y="18848"/>
            <a:ext cx="5276445" cy="5238750"/>
          </a:xfrm>
          <a:prstGeom prst="rect">
            <a:avLst/>
          </a:prstGeom>
        </p:spPr>
      </p:pic>
      <p:pic>
        <p:nvPicPr>
          <p:cNvPr id="7" name="Рисунок 6"/>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H="1">
            <a:off x="11302844" y="0"/>
            <a:ext cx="889156" cy="738000"/>
          </a:xfrm>
          <a:prstGeom prst="rect">
            <a:avLst/>
          </a:prstGeom>
        </p:spPr>
      </p:pic>
      <p:pic>
        <p:nvPicPr>
          <p:cNvPr id="9" name="Рисунок 8"/>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1164043" y="2130357"/>
            <a:ext cx="1166757" cy="1770434"/>
          </a:xfrm>
          <a:prstGeom prst="rect">
            <a:avLst/>
          </a:prstGeom>
        </p:spPr>
      </p:pic>
      <p:pic>
        <p:nvPicPr>
          <p:cNvPr id="11" name="Рисунок 10"/>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44813" y="5523049"/>
            <a:ext cx="798791" cy="798791"/>
          </a:xfrm>
          <a:prstGeom prst="rect">
            <a:avLst/>
          </a:prstGeom>
        </p:spPr>
      </p:pic>
      <p:pic>
        <p:nvPicPr>
          <p:cNvPr id="13" name="Рисунок 12"/>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3714750" y="6071359"/>
            <a:ext cx="4762500" cy="247650"/>
          </a:xfrm>
          <a:prstGeom prst="rect">
            <a:avLst/>
          </a:prstGeom>
        </p:spPr>
      </p:pic>
    </p:spTree>
    <p:extLst>
      <p:ext uri="{BB962C8B-B14F-4D97-AF65-F5344CB8AC3E}">
        <p14:creationId xmlns:p14="http://schemas.microsoft.com/office/powerpoint/2010/main" val="258807315"/>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preserve="1" userDrawn="1">
  <p:cSld name="bullet_points_purple">
    <p:spTree>
      <p:nvGrpSpPr>
        <p:cNvPr id="1" name=""/>
        <p:cNvGrpSpPr/>
        <p:nvPr/>
      </p:nvGrpSpPr>
      <p:grpSpPr>
        <a:xfrm>
          <a:off x="0" y="0"/>
          <a:ext cx="0" cy="0"/>
          <a:chOff x="0" y="0"/>
          <a:chExt cx="0" cy="0"/>
        </a:xfrm>
      </p:grpSpPr>
      <p:pic>
        <p:nvPicPr>
          <p:cNvPr id="9" name="Рисунок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5400000">
            <a:off x="9362875" y="3653944"/>
            <a:ext cx="4930936" cy="727313"/>
          </a:xfrm>
          <a:prstGeom prst="rect">
            <a:avLst/>
          </a:prstGeom>
        </p:spPr>
      </p:pic>
      <p:pic>
        <p:nvPicPr>
          <p:cNvPr id="3" name="Рисунок 2"/>
          <p:cNvPicPr>
            <a:picLocks noChangeAspect="1"/>
          </p:cNvPicPr>
          <p:nvPr userDrawn="1"/>
        </p:nvPicPr>
        <p:blipFill rotWithShape="1">
          <a:blip r:embed="rId3">
            <a:extLst>
              <a:ext uri="{28A0092B-C50C-407E-A947-70E740481C1C}">
                <a14:useLocalDpi xmlns:a14="http://schemas.microsoft.com/office/drawing/2010/main" val="0"/>
              </a:ext>
            </a:extLst>
          </a:blip>
          <a:srcRect r="16985"/>
          <a:stretch/>
        </p:blipFill>
        <p:spPr>
          <a:xfrm rot="10800000">
            <a:off x="0" y="3836631"/>
            <a:ext cx="3192236" cy="3021369"/>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bg1"/>
                </a:solidFill>
              </a:defRPr>
            </a:lvl1pPr>
          </a:lstStyle>
          <a:p>
            <a:fld id="{0677DD9B-16CA-464A-A3D4-4D175F1ACCD1}" type="datetimeFigureOut">
              <a:rPr lang="ru-RU" smtClean="0"/>
              <a:pPr/>
              <a:t>12.08.2026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H="1">
            <a:off x="11302844" y="0"/>
            <a:ext cx="889156" cy="738000"/>
          </a:xfrm>
          <a:prstGeom prst="rect">
            <a:avLst/>
          </a:prstGeom>
        </p:spPr>
      </p:pic>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556" y="4664734"/>
            <a:ext cx="1268847" cy="1925346"/>
          </a:xfrm>
          <a:prstGeom prst="rect">
            <a:avLst/>
          </a:prstGeom>
        </p:spPr>
      </p:pic>
      <p:pic>
        <p:nvPicPr>
          <p:cNvPr id="10" name="Рисунок 9"/>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16200000">
            <a:off x="-1949577" y="1782777"/>
            <a:ext cx="5021907" cy="1456353"/>
          </a:xfrm>
          <a:prstGeom prst="rect">
            <a:avLst/>
          </a:prstGeom>
        </p:spPr>
      </p:pic>
    </p:spTree>
    <p:extLst>
      <p:ext uri="{BB962C8B-B14F-4D97-AF65-F5344CB8AC3E}">
        <p14:creationId xmlns:p14="http://schemas.microsoft.com/office/powerpoint/2010/main" val="3610315892"/>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type="secHead" preserve="1">
  <p:cSld name="2_Заголовок раздела">
    <p:spTree>
      <p:nvGrpSpPr>
        <p:cNvPr id="1" name=""/>
        <p:cNvGrpSpPr/>
        <p:nvPr/>
      </p:nvGrpSpPr>
      <p:grpSpPr>
        <a:xfrm>
          <a:off x="0" y="0"/>
          <a:ext cx="0" cy="0"/>
          <a:chOff x="0" y="0"/>
          <a:chExt cx="0" cy="0"/>
        </a:xfrm>
      </p:grpSpPr>
      <p:grpSp>
        <p:nvGrpSpPr>
          <p:cNvPr id="8" name="Группа 7"/>
          <p:cNvGrpSpPr/>
          <p:nvPr userDrawn="1"/>
        </p:nvGrpSpPr>
        <p:grpSpPr>
          <a:xfrm>
            <a:off x="-308080" y="0"/>
            <a:ext cx="12517880" cy="6858000"/>
            <a:chOff x="-308080" y="0"/>
            <a:chExt cx="12517880" cy="6858000"/>
          </a:xfrm>
        </p:grpSpPr>
        <p:pic>
          <p:nvPicPr>
            <p:cNvPr id="17" name="Рисунок 1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479342" y="736116"/>
              <a:ext cx="4466270" cy="342414"/>
            </a:xfrm>
            <a:prstGeom prst="rect">
              <a:avLst/>
            </a:prstGeom>
          </p:spPr>
        </p:pic>
        <p:pic>
          <p:nvPicPr>
            <p:cNvPr id="27" name="Рисунок 2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6830" y="0"/>
              <a:ext cx="7458615" cy="6858000"/>
            </a:xfrm>
            <a:prstGeom prst="rect">
              <a:avLst/>
            </a:prstGeom>
          </p:spPr>
        </p:pic>
        <p:pic>
          <p:nvPicPr>
            <p:cNvPr id="28" name="Рисунок 2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38622" y="1355354"/>
              <a:ext cx="3683260" cy="4686240"/>
            </a:xfrm>
            <a:prstGeom prst="rect">
              <a:avLst/>
            </a:prstGeom>
          </p:spPr>
        </p:pic>
        <p:pic>
          <p:nvPicPr>
            <p:cNvPr id="29" name="Рисунок 28"/>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V="1">
              <a:off x="-308080" y="6139499"/>
              <a:ext cx="5976664" cy="216654"/>
            </a:xfrm>
            <a:prstGeom prst="rect">
              <a:avLst/>
            </a:prstGeom>
          </p:spPr>
        </p:pic>
        <p:pic>
          <p:nvPicPr>
            <p:cNvPr id="30" name="Рисунок 29"/>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318299" y="5230704"/>
              <a:ext cx="3166874" cy="114799"/>
            </a:xfrm>
            <a:prstGeom prst="rect">
              <a:avLst/>
            </a:prstGeom>
          </p:spPr>
        </p:pic>
        <p:pic>
          <p:nvPicPr>
            <p:cNvPr id="31" name="Рисунок 30"/>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736532" y="3422628"/>
              <a:ext cx="330408" cy="330408"/>
            </a:xfrm>
            <a:prstGeom prst="rect">
              <a:avLst/>
            </a:prstGeom>
          </p:spPr>
        </p:pic>
        <p:pic>
          <p:nvPicPr>
            <p:cNvPr id="32" name="Рисунок 31"/>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8666050" y="0"/>
              <a:ext cx="2712926" cy="907323"/>
            </a:xfrm>
            <a:prstGeom prst="rect">
              <a:avLst/>
            </a:prstGeom>
          </p:spPr>
        </p:pic>
        <p:pic>
          <p:nvPicPr>
            <p:cNvPr id="33" name="Рисунок 32"/>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flipH="1" flipV="1">
              <a:off x="10024087" y="3387077"/>
              <a:ext cx="2185713" cy="359647"/>
            </a:xfrm>
            <a:prstGeom prst="rect">
              <a:avLst/>
            </a:prstGeom>
          </p:spPr>
        </p:pic>
      </p:grpSp>
      <p:pic>
        <p:nvPicPr>
          <p:cNvPr id="7" name="Рисунок 6"/>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6319533" y="1638729"/>
            <a:ext cx="5164406"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7389655" y="3992973"/>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12.08.2026</a:t>
            </a:fld>
            <a:endParaRPr lang="ru-RU" dirty="0"/>
          </a:p>
        </p:txBody>
      </p:sp>
      <p:sp>
        <p:nvSpPr>
          <p:cNvPr id="5" name="Нижний колонтитул 4"/>
          <p:cNvSpPr>
            <a:spLocks noGrp="1"/>
          </p:cNvSpPr>
          <p:nvPr>
            <p:ph type="ftr" sz="quarter" idx="11"/>
          </p:nvPr>
        </p:nvSpPr>
        <p:spPr/>
        <p:txBody>
          <a:bodyPr/>
          <a:lstStyle>
            <a:lvl1pPr>
              <a:defRPr>
                <a:solidFill>
                  <a:schemeClr val="bg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337784934"/>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16" Type="http://schemas.openxmlformats.org/officeDocument/2006/relationships/slideLayout" Target="../slideLayouts/slideLayout16.xml"/><Relationship Id="rId11" Type="http://schemas.openxmlformats.org/officeDocument/2006/relationships/slideLayout" Target="../slideLayouts/slideLayout11.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74" Type="http://schemas.openxmlformats.org/officeDocument/2006/relationships/image" Target="../media/image4.png"/><Relationship Id="rId79" Type="http://schemas.openxmlformats.org/officeDocument/2006/relationships/image" Target="../media/image9.png"/><Relationship Id="rId5" Type="http://schemas.openxmlformats.org/officeDocument/2006/relationships/slideLayout" Target="../slideLayouts/slideLayout5.xml"/><Relationship Id="rId61" Type="http://schemas.openxmlformats.org/officeDocument/2006/relationships/slideLayout" Target="../slideLayouts/slideLayout61.xml"/><Relationship Id="rId82" Type="http://schemas.openxmlformats.org/officeDocument/2006/relationships/image" Target="../media/image12.png"/><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77" Type="http://schemas.openxmlformats.org/officeDocument/2006/relationships/image" Target="../media/image7.png"/><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image" Target="../media/image2.png"/><Relationship Id="rId80" Type="http://schemas.openxmlformats.org/officeDocument/2006/relationships/image" Target="../media/image10.png"/><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theme" Target="../theme/theme1.xml"/><Relationship Id="rId75"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image" Target="../media/image3.png"/><Relationship Id="rId78" Type="http://schemas.openxmlformats.org/officeDocument/2006/relationships/image" Target="../media/image8.png"/><Relationship Id="rId81" Type="http://schemas.openxmlformats.org/officeDocument/2006/relationships/image" Target="../media/image11.png"/><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image" Target="../media/image6.png"/><Relationship Id="rId7" Type="http://schemas.openxmlformats.org/officeDocument/2006/relationships/slideLayout" Target="../slideLayouts/slideLayout7.xml"/><Relationship Id="rId71" Type="http://schemas.openxmlformats.org/officeDocument/2006/relationships/image" Target="../media/image1.png"/><Relationship Id="rId2" Type="http://schemas.openxmlformats.org/officeDocument/2006/relationships/slideLayout" Target="../slideLayouts/slideLayout2.xml"/><Relationship Id="rId29" Type="http://schemas.openxmlformats.org/officeDocument/2006/relationships/slideLayout" Target="../slideLayouts/slideLayout29.xml"/><Relationship Id="rId24" Type="http://schemas.openxmlformats.org/officeDocument/2006/relationships/slideLayout" Target="../slideLayouts/slideLayout24.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66" Type="http://schemas.openxmlformats.org/officeDocument/2006/relationships/slideLayout" Target="../slideLayouts/slideLayout66.xml"/></Relationships>
</file>

<file path=ppt/slideMasters/_rels/slideMaster2.xml.rels><?xml version="1.0" encoding="UTF-8" standalone="yes"?>
<Relationships xmlns="http://schemas.openxmlformats.org/package/2006/relationships"><Relationship Id="rId26" Type="http://schemas.openxmlformats.org/officeDocument/2006/relationships/slideLayout" Target="../slideLayouts/slideLayout95.xml"/><Relationship Id="rId21" Type="http://schemas.openxmlformats.org/officeDocument/2006/relationships/slideLayout" Target="../slideLayouts/slideLayout90.xml"/><Relationship Id="rId42" Type="http://schemas.openxmlformats.org/officeDocument/2006/relationships/slideLayout" Target="../slideLayouts/slideLayout111.xml"/><Relationship Id="rId47" Type="http://schemas.openxmlformats.org/officeDocument/2006/relationships/slideLayout" Target="../slideLayouts/slideLayout116.xml"/><Relationship Id="rId63" Type="http://schemas.openxmlformats.org/officeDocument/2006/relationships/slideLayout" Target="../slideLayouts/slideLayout132.xml"/><Relationship Id="rId68" Type="http://schemas.openxmlformats.org/officeDocument/2006/relationships/theme" Target="../theme/theme2.xml"/><Relationship Id="rId16" Type="http://schemas.openxmlformats.org/officeDocument/2006/relationships/slideLayout" Target="../slideLayouts/slideLayout85.xml"/><Relationship Id="rId11" Type="http://schemas.openxmlformats.org/officeDocument/2006/relationships/slideLayout" Target="../slideLayouts/slideLayout80.xml"/><Relationship Id="rId24" Type="http://schemas.openxmlformats.org/officeDocument/2006/relationships/slideLayout" Target="../slideLayouts/slideLayout93.xml"/><Relationship Id="rId32" Type="http://schemas.openxmlformats.org/officeDocument/2006/relationships/slideLayout" Target="../slideLayouts/slideLayout101.xml"/><Relationship Id="rId37" Type="http://schemas.openxmlformats.org/officeDocument/2006/relationships/slideLayout" Target="../slideLayouts/slideLayout106.xml"/><Relationship Id="rId40" Type="http://schemas.openxmlformats.org/officeDocument/2006/relationships/slideLayout" Target="../slideLayouts/slideLayout109.xml"/><Relationship Id="rId45" Type="http://schemas.openxmlformats.org/officeDocument/2006/relationships/slideLayout" Target="../slideLayouts/slideLayout114.xml"/><Relationship Id="rId53" Type="http://schemas.openxmlformats.org/officeDocument/2006/relationships/slideLayout" Target="../slideLayouts/slideLayout122.xml"/><Relationship Id="rId58" Type="http://schemas.openxmlformats.org/officeDocument/2006/relationships/slideLayout" Target="../slideLayouts/slideLayout127.xml"/><Relationship Id="rId66" Type="http://schemas.openxmlformats.org/officeDocument/2006/relationships/slideLayout" Target="../slideLayouts/slideLayout135.xml"/><Relationship Id="rId74" Type="http://schemas.openxmlformats.org/officeDocument/2006/relationships/image" Target="../media/image6.png"/><Relationship Id="rId79" Type="http://schemas.openxmlformats.org/officeDocument/2006/relationships/image" Target="../media/image11.png"/><Relationship Id="rId5" Type="http://schemas.openxmlformats.org/officeDocument/2006/relationships/slideLayout" Target="../slideLayouts/slideLayout74.xml"/><Relationship Id="rId61" Type="http://schemas.openxmlformats.org/officeDocument/2006/relationships/slideLayout" Target="../slideLayouts/slideLayout130.xml"/><Relationship Id="rId19" Type="http://schemas.openxmlformats.org/officeDocument/2006/relationships/slideLayout" Target="../slideLayouts/slideLayout88.xml"/><Relationship Id="rId14" Type="http://schemas.openxmlformats.org/officeDocument/2006/relationships/slideLayout" Target="../slideLayouts/slideLayout83.xml"/><Relationship Id="rId22" Type="http://schemas.openxmlformats.org/officeDocument/2006/relationships/slideLayout" Target="../slideLayouts/slideLayout91.xml"/><Relationship Id="rId27" Type="http://schemas.openxmlformats.org/officeDocument/2006/relationships/slideLayout" Target="../slideLayouts/slideLayout96.xml"/><Relationship Id="rId30" Type="http://schemas.openxmlformats.org/officeDocument/2006/relationships/slideLayout" Target="../slideLayouts/slideLayout99.xml"/><Relationship Id="rId35" Type="http://schemas.openxmlformats.org/officeDocument/2006/relationships/slideLayout" Target="../slideLayouts/slideLayout104.xml"/><Relationship Id="rId43" Type="http://schemas.openxmlformats.org/officeDocument/2006/relationships/slideLayout" Target="../slideLayouts/slideLayout112.xml"/><Relationship Id="rId48" Type="http://schemas.openxmlformats.org/officeDocument/2006/relationships/slideLayout" Target="../slideLayouts/slideLayout117.xml"/><Relationship Id="rId56" Type="http://schemas.openxmlformats.org/officeDocument/2006/relationships/slideLayout" Target="../slideLayouts/slideLayout125.xml"/><Relationship Id="rId64" Type="http://schemas.openxmlformats.org/officeDocument/2006/relationships/slideLayout" Target="../slideLayouts/slideLayout133.xml"/><Relationship Id="rId69" Type="http://schemas.openxmlformats.org/officeDocument/2006/relationships/image" Target="../media/image1.png"/><Relationship Id="rId77" Type="http://schemas.openxmlformats.org/officeDocument/2006/relationships/image" Target="../media/image9.png"/><Relationship Id="rId8" Type="http://schemas.openxmlformats.org/officeDocument/2006/relationships/slideLayout" Target="../slideLayouts/slideLayout77.xml"/><Relationship Id="rId51" Type="http://schemas.openxmlformats.org/officeDocument/2006/relationships/slideLayout" Target="../slideLayouts/slideLayout120.xml"/><Relationship Id="rId72" Type="http://schemas.openxmlformats.org/officeDocument/2006/relationships/image" Target="../media/image4.png"/><Relationship Id="rId80" Type="http://schemas.openxmlformats.org/officeDocument/2006/relationships/image" Target="../media/image12.png"/><Relationship Id="rId3" Type="http://schemas.openxmlformats.org/officeDocument/2006/relationships/slideLayout" Target="../slideLayouts/slideLayout72.xml"/><Relationship Id="rId12" Type="http://schemas.openxmlformats.org/officeDocument/2006/relationships/slideLayout" Target="../slideLayouts/slideLayout81.xml"/><Relationship Id="rId17" Type="http://schemas.openxmlformats.org/officeDocument/2006/relationships/slideLayout" Target="../slideLayouts/slideLayout86.xml"/><Relationship Id="rId25" Type="http://schemas.openxmlformats.org/officeDocument/2006/relationships/slideLayout" Target="../slideLayouts/slideLayout94.xml"/><Relationship Id="rId33" Type="http://schemas.openxmlformats.org/officeDocument/2006/relationships/slideLayout" Target="../slideLayouts/slideLayout102.xml"/><Relationship Id="rId38" Type="http://schemas.openxmlformats.org/officeDocument/2006/relationships/slideLayout" Target="../slideLayouts/slideLayout107.xml"/><Relationship Id="rId46" Type="http://schemas.openxmlformats.org/officeDocument/2006/relationships/slideLayout" Target="../slideLayouts/slideLayout115.xml"/><Relationship Id="rId59" Type="http://schemas.openxmlformats.org/officeDocument/2006/relationships/slideLayout" Target="../slideLayouts/slideLayout128.xml"/><Relationship Id="rId67" Type="http://schemas.openxmlformats.org/officeDocument/2006/relationships/slideLayout" Target="../slideLayouts/slideLayout136.xml"/><Relationship Id="rId20" Type="http://schemas.openxmlformats.org/officeDocument/2006/relationships/slideLayout" Target="../slideLayouts/slideLayout89.xml"/><Relationship Id="rId41" Type="http://schemas.openxmlformats.org/officeDocument/2006/relationships/slideLayout" Target="../slideLayouts/slideLayout110.xml"/><Relationship Id="rId54" Type="http://schemas.openxmlformats.org/officeDocument/2006/relationships/slideLayout" Target="../slideLayouts/slideLayout123.xml"/><Relationship Id="rId62" Type="http://schemas.openxmlformats.org/officeDocument/2006/relationships/slideLayout" Target="../slideLayouts/slideLayout131.xml"/><Relationship Id="rId70" Type="http://schemas.openxmlformats.org/officeDocument/2006/relationships/image" Target="../media/image2.png"/><Relationship Id="rId75" Type="http://schemas.openxmlformats.org/officeDocument/2006/relationships/image" Target="../media/image7.png"/><Relationship Id="rId1" Type="http://schemas.openxmlformats.org/officeDocument/2006/relationships/slideLayout" Target="../slideLayouts/slideLayout70.xml"/><Relationship Id="rId6" Type="http://schemas.openxmlformats.org/officeDocument/2006/relationships/slideLayout" Target="../slideLayouts/slideLayout75.xml"/><Relationship Id="rId15" Type="http://schemas.openxmlformats.org/officeDocument/2006/relationships/slideLayout" Target="../slideLayouts/slideLayout84.xml"/><Relationship Id="rId23" Type="http://schemas.openxmlformats.org/officeDocument/2006/relationships/slideLayout" Target="../slideLayouts/slideLayout92.xml"/><Relationship Id="rId28" Type="http://schemas.openxmlformats.org/officeDocument/2006/relationships/slideLayout" Target="../slideLayouts/slideLayout97.xml"/><Relationship Id="rId36" Type="http://schemas.openxmlformats.org/officeDocument/2006/relationships/slideLayout" Target="../slideLayouts/slideLayout105.xml"/><Relationship Id="rId49" Type="http://schemas.openxmlformats.org/officeDocument/2006/relationships/slideLayout" Target="../slideLayouts/slideLayout118.xml"/><Relationship Id="rId57" Type="http://schemas.openxmlformats.org/officeDocument/2006/relationships/slideLayout" Target="../slideLayouts/slideLayout126.xml"/><Relationship Id="rId10" Type="http://schemas.openxmlformats.org/officeDocument/2006/relationships/slideLayout" Target="../slideLayouts/slideLayout79.xml"/><Relationship Id="rId31" Type="http://schemas.openxmlformats.org/officeDocument/2006/relationships/slideLayout" Target="../slideLayouts/slideLayout100.xml"/><Relationship Id="rId44" Type="http://schemas.openxmlformats.org/officeDocument/2006/relationships/slideLayout" Target="../slideLayouts/slideLayout113.xml"/><Relationship Id="rId52" Type="http://schemas.openxmlformats.org/officeDocument/2006/relationships/slideLayout" Target="../slideLayouts/slideLayout121.xml"/><Relationship Id="rId60" Type="http://schemas.openxmlformats.org/officeDocument/2006/relationships/slideLayout" Target="../slideLayouts/slideLayout129.xml"/><Relationship Id="rId65" Type="http://schemas.openxmlformats.org/officeDocument/2006/relationships/slideLayout" Target="../slideLayouts/slideLayout134.xml"/><Relationship Id="rId73" Type="http://schemas.openxmlformats.org/officeDocument/2006/relationships/image" Target="../media/image5.png"/><Relationship Id="rId78" Type="http://schemas.openxmlformats.org/officeDocument/2006/relationships/image" Target="../media/image10.png"/><Relationship Id="rId4" Type="http://schemas.openxmlformats.org/officeDocument/2006/relationships/slideLayout" Target="../slideLayouts/slideLayout73.xml"/><Relationship Id="rId9" Type="http://schemas.openxmlformats.org/officeDocument/2006/relationships/slideLayout" Target="../slideLayouts/slideLayout78.xml"/><Relationship Id="rId13" Type="http://schemas.openxmlformats.org/officeDocument/2006/relationships/slideLayout" Target="../slideLayouts/slideLayout82.xml"/><Relationship Id="rId18" Type="http://schemas.openxmlformats.org/officeDocument/2006/relationships/slideLayout" Target="../slideLayouts/slideLayout87.xml"/><Relationship Id="rId39" Type="http://schemas.openxmlformats.org/officeDocument/2006/relationships/slideLayout" Target="../slideLayouts/slideLayout108.xml"/><Relationship Id="rId34" Type="http://schemas.openxmlformats.org/officeDocument/2006/relationships/slideLayout" Target="../slideLayouts/slideLayout103.xml"/><Relationship Id="rId50" Type="http://schemas.openxmlformats.org/officeDocument/2006/relationships/slideLayout" Target="../slideLayouts/slideLayout119.xml"/><Relationship Id="rId55" Type="http://schemas.openxmlformats.org/officeDocument/2006/relationships/slideLayout" Target="../slideLayouts/slideLayout124.xml"/><Relationship Id="rId76" Type="http://schemas.openxmlformats.org/officeDocument/2006/relationships/image" Target="../media/image8.png"/><Relationship Id="rId7" Type="http://schemas.openxmlformats.org/officeDocument/2006/relationships/slideLayout" Target="../slideLayouts/slideLayout76.xml"/><Relationship Id="rId71" Type="http://schemas.openxmlformats.org/officeDocument/2006/relationships/image" Target="../media/image3.png"/><Relationship Id="rId2" Type="http://schemas.openxmlformats.org/officeDocument/2006/relationships/slideLayout" Target="../slideLayouts/slideLayout71.xml"/><Relationship Id="rId29" Type="http://schemas.openxmlformats.org/officeDocument/2006/relationships/slideLayout" Target="../slideLayouts/slideLayout98.xml"/></Relationships>
</file>

<file path=ppt/slideMasters/_rels/slideMaster3.xml.rels><?xml version="1.0" encoding="UTF-8" standalone="yes"?>
<Relationships xmlns="http://schemas.openxmlformats.org/package/2006/relationships"><Relationship Id="rId26" Type="http://schemas.openxmlformats.org/officeDocument/2006/relationships/slideLayout" Target="../slideLayouts/slideLayout162.xml"/><Relationship Id="rId21" Type="http://schemas.openxmlformats.org/officeDocument/2006/relationships/slideLayout" Target="../slideLayouts/slideLayout157.xml"/><Relationship Id="rId42" Type="http://schemas.openxmlformats.org/officeDocument/2006/relationships/slideLayout" Target="../slideLayouts/slideLayout178.xml"/><Relationship Id="rId47" Type="http://schemas.openxmlformats.org/officeDocument/2006/relationships/slideLayout" Target="../slideLayouts/slideLayout183.xml"/><Relationship Id="rId63" Type="http://schemas.openxmlformats.org/officeDocument/2006/relationships/slideLayout" Target="../slideLayouts/slideLayout199.xml"/><Relationship Id="rId68" Type="http://schemas.openxmlformats.org/officeDocument/2006/relationships/theme" Target="../theme/theme3.xml"/><Relationship Id="rId16" Type="http://schemas.openxmlformats.org/officeDocument/2006/relationships/slideLayout" Target="../slideLayouts/slideLayout152.xml"/><Relationship Id="rId11" Type="http://schemas.openxmlformats.org/officeDocument/2006/relationships/slideLayout" Target="../slideLayouts/slideLayout147.xml"/><Relationship Id="rId24" Type="http://schemas.openxmlformats.org/officeDocument/2006/relationships/slideLayout" Target="../slideLayouts/slideLayout160.xml"/><Relationship Id="rId32" Type="http://schemas.openxmlformats.org/officeDocument/2006/relationships/slideLayout" Target="../slideLayouts/slideLayout168.xml"/><Relationship Id="rId37" Type="http://schemas.openxmlformats.org/officeDocument/2006/relationships/slideLayout" Target="../slideLayouts/slideLayout173.xml"/><Relationship Id="rId40" Type="http://schemas.openxmlformats.org/officeDocument/2006/relationships/slideLayout" Target="../slideLayouts/slideLayout176.xml"/><Relationship Id="rId45" Type="http://schemas.openxmlformats.org/officeDocument/2006/relationships/slideLayout" Target="../slideLayouts/slideLayout181.xml"/><Relationship Id="rId53" Type="http://schemas.openxmlformats.org/officeDocument/2006/relationships/slideLayout" Target="../slideLayouts/slideLayout189.xml"/><Relationship Id="rId58" Type="http://schemas.openxmlformats.org/officeDocument/2006/relationships/slideLayout" Target="../slideLayouts/slideLayout194.xml"/><Relationship Id="rId66" Type="http://schemas.openxmlformats.org/officeDocument/2006/relationships/slideLayout" Target="../slideLayouts/slideLayout202.xml"/><Relationship Id="rId74" Type="http://schemas.openxmlformats.org/officeDocument/2006/relationships/image" Target="../media/image6.png"/><Relationship Id="rId79" Type="http://schemas.openxmlformats.org/officeDocument/2006/relationships/image" Target="../media/image11.png"/><Relationship Id="rId5" Type="http://schemas.openxmlformats.org/officeDocument/2006/relationships/slideLayout" Target="../slideLayouts/slideLayout141.xml"/><Relationship Id="rId61" Type="http://schemas.openxmlformats.org/officeDocument/2006/relationships/slideLayout" Target="../slideLayouts/slideLayout197.xml"/><Relationship Id="rId19" Type="http://schemas.openxmlformats.org/officeDocument/2006/relationships/slideLayout" Target="../slideLayouts/slideLayout155.xml"/><Relationship Id="rId14" Type="http://schemas.openxmlformats.org/officeDocument/2006/relationships/slideLayout" Target="../slideLayouts/slideLayout150.xml"/><Relationship Id="rId22" Type="http://schemas.openxmlformats.org/officeDocument/2006/relationships/slideLayout" Target="../slideLayouts/slideLayout158.xml"/><Relationship Id="rId27" Type="http://schemas.openxmlformats.org/officeDocument/2006/relationships/slideLayout" Target="../slideLayouts/slideLayout163.xml"/><Relationship Id="rId30" Type="http://schemas.openxmlformats.org/officeDocument/2006/relationships/slideLayout" Target="../slideLayouts/slideLayout166.xml"/><Relationship Id="rId35" Type="http://schemas.openxmlformats.org/officeDocument/2006/relationships/slideLayout" Target="../slideLayouts/slideLayout171.xml"/><Relationship Id="rId43" Type="http://schemas.openxmlformats.org/officeDocument/2006/relationships/slideLayout" Target="../slideLayouts/slideLayout179.xml"/><Relationship Id="rId48" Type="http://schemas.openxmlformats.org/officeDocument/2006/relationships/slideLayout" Target="../slideLayouts/slideLayout184.xml"/><Relationship Id="rId56" Type="http://schemas.openxmlformats.org/officeDocument/2006/relationships/slideLayout" Target="../slideLayouts/slideLayout192.xml"/><Relationship Id="rId64" Type="http://schemas.openxmlformats.org/officeDocument/2006/relationships/slideLayout" Target="../slideLayouts/slideLayout200.xml"/><Relationship Id="rId69" Type="http://schemas.openxmlformats.org/officeDocument/2006/relationships/image" Target="../media/image1.png"/><Relationship Id="rId77" Type="http://schemas.openxmlformats.org/officeDocument/2006/relationships/image" Target="../media/image9.png"/><Relationship Id="rId8" Type="http://schemas.openxmlformats.org/officeDocument/2006/relationships/slideLayout" Target="../slideLayouts/slideLayout144.xml"/><Relationship Id="rId51" Type="http://schemas.openxmlformats.org/officeDocument/2006/relationships/slideLayout" Target="../slideLayouts/slideLayout187.xml"/><Relationship Id="rId72" Type="http://schemas.openxmlformats.org/officeDocument/2006/relationships/image" Target="../media/image4.png"/><Relationship Id="rId80" Type="http://schemas.openxmlformats.org/officeDocument/2006/relationships/image" Target="../media/image12.png"/><Relationship Id="rId3" Type="http://schemas.openxmlformats.org/officeDocument/2006/relationships/slideLayout" Target="../slideLayouts/slideLayout139.xml"/><Relationship Id="rId12" Type="http://schemas.openxmlformats.org/officeDocument/2006/relationships/slideLayout" Target="../slideLayouts/slideLayout148.xml"/><Relationship Id="rId17" Type="http://schemas.openxmlformats.org/officeDocument/2006/relationships/slideLayout" Target="../slideLayouts/slideLayout153.xml"/><Relationship Id="rId25" Type="http://schemas.openxmlformats.org/officeDocument/2006/relationships/slideLayout" Target="../slideLayouts/slideLayout161.xml"/><Relationship Id="rId33" Type="http://schemas.openxmlformats.org/officeDocument/2006/relationships/slideLayout" Target="../slideLayouts/slideLayout169.xml"/><Relationship Id="rId38" Type="http://schemas.openxmlformats.org/officeDocument/2006/relationships/slideLayout" Target="../slideLayouts/slideLayout174.xml"/><Relationship Id="rId46" Type="http://schemas.openxmlformats.org/officeDocument/2006/relationships/slideLayout" Target="../slideLayouts/slideLayout182.xml"/><Relationship Id="rId59" Type="http://schemas.openxmlformats.org/officeDocument/2006/relationships/slideLayout" Target="../slideLayouts/slideLayout195.xml"/><Relationship Id="rId67" Type="http://schemas.openxmlformats.org/officeDocument/2006/relationships/slideLayout" Target="../slideLayouts/slideLayout203.xml"/><Relationship Id="rId20" Type="http://schemas.openxmlformats.org/officeDocument/2006/relationships/slideLayout" Target="../slideLayouts/slideLayout156.xml"/><Relationship Id="rId41" Type="http://schemas.openxmlformats.org/officeDocument/2006/relationships/slideLayout" Target="../slideLayouts/slideLayout177.xml"/><Relationship Id="rId54" Type="http://schemas.openxmlformats.org/officeDocument/2006/relationships/slideLayout" Target="../slideLayouts/slideLayout190.xml"/><Relationship Id="rId62" Type="http://schemas.openxmlformats.org/officeDocument/2006/relationships/slideLayout" Target="../slideLayouts/slideLayout198.xml"/><Relationship Id="rId70" Type="http://schemas.openxmlformats.org/officeDocument/2006/relationships/image" Target="../media/image2.png"/><Relationship Id="rId75" Type="http://schemas.openxmlformats.org/officeDocument/2006/relationships/image" Target="../media/image7.png"/><Relationship Id="rId1" Type="http://schemas.openxmlformats.org/officeDocument/2006/relationships/slideLayout" Target="../slideLayouts/slideLayout137.xml"/><Relationship Id="rId6" Type="http://schemas.openxmlformats.org/officeDocument/2006/relationships/slideLayout" Target="../slideLayouts/slideLayout142.xml"/><Relationship Id="rId15" Type="http://schemas.openxmlformats.org/officeDocument/2006/relationships/slideLayout" Target="../slideLayouts/slideLayout151.xml"/><Relationship Id="rId23" Type="http://schemas.openxmlformats.org/officeDocument/2006/relationships/slideLayout" Target="../slideLayouts/slideLayout159.xml"/><Relationship Id="rId28" Type="http://schemas.openxmlformats.org/officeDocument/2006/relationships/slideLayout" Target="../slideLayouts/slideLayout164.xml"/><Relationship Id="rId36" Type="http://schemas.openxmlformats.org/officeDocument/2006/relationships/slideLayout" Target="../slideLayouts/slideLayout172.xml"/><Relationship Id="rId49" Type="http://schemas.openxmlformats.org/officeDocument/2006/relationships/slideLayout" Target="../slideLayouts/slideLayout185.xml"/><Relationship Id="rId57" Type="http://schemas.openxmlformats.org/officeDocument/2006/relationships/slideLayout" Target="../slideLayouts/slideLayout193.xml"/><Relationship Id="rId10" Type="http://schemas.openxmlformats.org/officeDocument/2006/relationships/slideLayout" Target="../slideLayouts/slideLayout146.xml"/><Relationship Id="rId31" Type="http://schemas.openxmlformats.org/officeDocument/2006/relationships/slideLayout" Target="../slideLayouts/slideLayout167.xml"/><Relationship Id="rId44" Type="http://schemas.openxmlformats.org/officeDocument/2006/relationships/slideLayout" Target="../slideLayouts/slideLayout180.xml"/><Relationship Id="rId52" Type="http://schemas.openxmlformats.org/officeDocument/2006/relationships/slideLayout" Target="../slideLayouts/slideLayout188.xml"/><Relationship Id="rId60" Type="http://schemas.openxmlformats.org/officeDocument/2006/relationships/slideLayout" Target="../slideLayouts/slideLayout196.xml"/><Relationship Id="rId65" Type="http://schemas.openxmlformats.org/officeDocument/2006/relationships/slideLayout" Target="../slideLayouts/slideLayout201.xml"/><Relationship Id="rId73" Type="http://schemas.openxmlformats.org/officeDocument/2006/relationships/image" Target="../media/image5.png"/><Relationship Id="rId78" Type="http://schemas.openxmlformats.org/officeDocument/2006/relationships/image" Target="../media/image10.png"/><Relationship Id="rId4" Type="http://schemas.openxmlformats.org/officeDocument/2006/relationships/slideLayout" Target="../slideLayouts/slideLayout140.xml"/><Relationship Id="rId9" Type="http://schemas.openxmlformats.org/officeDocument/2006/relationships/slideLayout" Target="../slideLayouts/slideLayout145.xml"/><Relationship Id="rId13" Type="http://schemas.openxmlformats.org/officeDocument/2006/relationships/slideLayout" Target="../slideLayouts/slideLayout149.xml"/><Relationship Id="rId18" Type="http://schemas.openxmlformats.org/officeDocument/2006/relationships/slideLayout" Target="../slideLayouts/slideLayout154.xml"/><Relationship Id="rId39" Type="http://schemas.openxmlformats.org/officeDocument/2006/relationships/slideLayout" Target="../slideLayouts/slideLayout175.xml"/><Relationship Id="rId34" Type="http://schemas.openxmlformats.org/officeDocument/2006/relationships/slideLayout" Target="../slideLayouts/slideLayout170.xml"/><Relationship Id="rId50" Type="http://schemas.openxmlformats.org/officeDocument/2006/relationships/slideLayout" Target="../slideLayouts/slideLayout186.xml"/><Relationship Id="rId55" Type="http://schemas.openxmlformats.org/officeDocument/2006/relationships/slideLayout" Target="../slideLayouts/slideLayout191.xml"/><Relationship Id="rId76" Type="http://schemas.openxmlformats.org/officeDocument/2006/relationships/image" Target="../media/image8.png"/><Relationship Id="rId7" Type="http://schemas.openxmlformats.org/officeDocument/2006/relationships/slideLayout" Target="../slideLayouts/slideLayout143.xml"/><Relationship Id="rId71" Type="http://schemas.openxmlformats.org/officeDocument/2006/relationships/image" Target="../media/image3.png"/><Relationship Id="rId2" Type="http://schemas.openxmlformats.org/officeDocument/2006/relationships/slideLayout" Target="../slideLayouts/slideLayout138.xml"/><Relationship Id="rId29" Type="http://schemas.openxmlformats.org/officeDocument/2006/relationships/slideLayout" Target="../slideLayouts/slideLayout165.xml"/></Relationships>
</file>

<file path=ppt/slideMasters/_rels/slideMaster4.xml.rels><?xml version="1.0" encoding="UTF-8" standalone="yes"?>
<Relationships xmlns="http://schemas.openxmlformats.org/package/2006/relationships"><Relationship Id="rId26" Type="http://schemas.openxmlformats.org/officeDocument/2006/relationships/slideLayout" Target="../slideLayouts/slideLayout229.xml"/><Relationship Id="rId21" Type="http://schemas.openxmlformats.org/officeDocument/2006/relationships/slideLayout" Target="../slideLayouts/slideLayout224.xml"/><Relationship Id="rId42" Type="http://schemas.openxmlformats.org/officeDocument/2006/relationships/slideLayout" Target="../slideLayouts/slideLayout245.xml"/><Relationship Id="rId47" Type="http://schemas.openxmlformats.org/officeDocument/2006/relationships/slideLayout" Target="../slideLayouts/slideLayout250.xml"/><Relationship Id="rId63" Type="http://schemas.openxmlformats.org/officeDocument/2006/relationships/slideLayout" Target="../slideLayouts/slideLayout266.xml"/><Relationship Id="rId68" Type="http://schemas.openxmlformats.org/officeDocument/2006/relationships/slideLayout" Target="../slideLayouts/slideLayout271.xml"/><Relationship Id="rId16" Type="http://schemas.openxmlformats.org/officeDocument/2006/relationships/slideLayout" Target="../slideLayouts/slideLayout219.xml"/><Relationship Id="rId11" Type="http://schemas.openxmlformats.org/officeDocument/2006/relationships/slideLayout" Target="../slideLayouts/slideLayout214.xml"/><Relationship Id="rId32" Type="http://schemas.openxmlformats.org/officeDocument/2006/relationships/slideLayout" Target="../slideLayouts/slideLayout235.xml"/><Relationship Id="rId37" Type="http://schemas.openxmlformats.org/officeDocument/2006/relationships/slideLayout" Target="../slideLayouts/slideLayout240.xml"/><Relationship Id="rId53" Type="http://schemas.openxmlformats.org/officeDocument/2006/relationships/slideLayout" Target="../slideLayouts/slideLayout256.xml"/><Relationship Id="rId58" Type="http://schemas.openxmlformats.org/officeDocument/2006/relationships/slideLayout" Target="../slideLayouts/slideLayout261.xml"/><Relationship Id="rId74" Type="http://schemas.openxmlformats.org/officeDocument/2006/relationships/image" Target="../media/image4.png"/><Relationship Id="rId79" Type="http://schemas.openxmlformats.org/officeDocument/2006/relationships/image" Target="../media/image9.png"/><Relationship Id="rId5" Type="http://schemas.openxmlformats.org/officeDocument/2006/relationships/slideLayout" Target="../slideLayouts/slideLayout208.xml"/><Relationship Id="rId61" Type="http://schemas.openxmlformats.org/officeDocument/2006/relationships/slideLayout" Target="../slideLayouts/slideLayout264.xml"/><Relationship Id="rId82" Type="http://schemas.openxmlformats.org/officeDocument/2006/relationships/image" Target="../media/image12.png"/><Relationship Id="rId19" Type="http://schemas.openxmlformats.org/officeDocument/2006/relationships/slideLayout" Target="../slideLayouts/slideLayout222.xml"/><Relationship Id="rId14" Type="http://schemas.openxmlformats.org/officeDocument/2006/relationships/slideLayout" Target="../slideLayouts/slideLayout217.xml"/><Relationship Id="rId22" Type="http://schemas.openxmlformats.org/officeDocument/2006/relationships/slideLayout" Target="../slideLayouts/slideLayout225.xml"/><Relationship Id="rId27" Type="http://schemas.openxmlformats.org/officeDocument/2006/relationships/slideLayout" Target="../slideLayouts/slideLayout230.xml"/><Relationship Id="rId30" Type="http://schemas.openxmlformats.org/officeDocument/2006/relationships/slideLayout" Target="../slideLayouts/slideLayout233.xml"/><Relationship Id="rId35" Type="http://schemas.openxmlformats.org/officeDocument/2006/relationships/slideLayout" Target="../slideLayouts/slideLayout238.xml"/><Relationship Id="rId43" Type="http://schemas.openxmlformats.org/officeDocument/2006/relationships/slideLayout" Target="../slideLayouts/slideLayout246.xml"/><Relationship Id="rId48" Type="http://schemas.openxmlformats.org/officeDocument/2006/relationships/slideLayout" Target="../slideLayouts/slideLayout251.xml"/><Relationship Id="rId56" Type="http://schemas.openxmlformats.org/officeDocument/2006/relationships/slideLayout" Target="../slideLayouts/slideLayout259.xml"/><Relationship Id="rId64" Type="http://schemas.openxmlformats.org/officeDocument/2006/relationships/slideLayout" Target="../slideLayouts/slideLayout267.xml"/><Relationship Id="rId69" Type="http://schemas.openxmlformats.org/officeDocument/2006/relationships/slideLayout" Target="../slideLayouts/slideLayout272.xml"/><Relationship Id="rId77" Type="http://schemas.openxmlformats.org/officeDocument/2006/relationships/image" Target="../media/image7.png"/><Relationship Id="rId8" Type="http://schemas.openxmlformats.org/officeDocument/2006/relationships/slideLayout" Target="../slideLayouts/slideLayout211.xml"/><Relationship Id="rId51" Type="http://schemas.openxmlformats.org/officeDocument/2006/relationships/slideLayout" Target="../slideLayouts/slideLayout254.xml"/><Relationship Id="rId72" Type="http://schemas.openxmlformats.org/officeDocument/2006/relationships/image" Target="../media/image2.png"/><Relationship Id="rId80" Type="http://schemas.openxmlformats.org/officeDocument/2006/relationships/image" Target="../media/image10.png"/><Relationship Id="rId3" Type="http://schemas.openxmlformats.org/officeDocument/2006/relationships/slideLayout" Target="../slideLayouts/slideLayout206.xml"/><Relationship Id="rId12" Type="http://schemas.openxmlformats.org/officeDocument/2006/relationships/slideLayout" Target="../slideLayouts/slideLayout215.xml"/><Relationship Id="rId17" Type="http://schemas.openxmlformats.org/officeDocument/2006/relationships/slideLayout" Target="../slideLayouts/slideLayout220.xml"/><Relationship Id="rId25" Type="http://schemas.openxmlformats.org/officeDocument/2006/relationships/slideLayout" Target="../slideLayouts/slideLayout228.xml"/><Relationship Id="rId33" Type="http://schemas.openxmlformats.org/officeDocument/2006/relationships/slideLayout" Target="../slideLayouts/slideLayout236.xml"/><Relationship Id="rId38" Type="http://schemas.openxmlformats.org/officeDocument/2006/relationships/slideLayout" Target="../slideLayouts/slideLayout241.xml"/><Relationship Id="rId46" Type="http://schemas.openxmlformats.org/officeDocument/2006/relationships/slideLayout" Target="../slideLayouts/slideLayout249.xml"/><Relationship Id="rId59" Type="http://schemas.openxmlformats.org/officeDocument/2006/relationships/slideLayout" Target="../slideLayouts/slideLayout262.xml"/><Relationship Id="rId67" Type="http://schemas.openxmlformats.org/officeDocument/2006/relationships/slideLayout" Target="../slideLayouts/slideLayout270.xml"/><Relationship Id="rId20" Type="http://schemas.openxmlformats.org/officeDocument/2006/relationships/slideLayout" Target="../slideLayouts/slideLayout223.xml"/><Relationship Id="rId41" Type="http://schemas.openxmlformats.org/officeDocument/2006/relationships/slideLayout" Target="../slideLayouts/slideLayout244.xml"/><Relationship Id="rId54" Type="http://schemas.openxmlformats.org/officeDocument/2006/relationships/slideLayout" Target="../slideLayouts/slideLayout257.xml"/><Relationship Id="rId62" Type="http://schemas.openxmlformats.org/officeDocument/2006/relationships/slideLayout" Target="../slideLayouts/slideLayout265.xml"/><Relationship Id="rId70" Type="http://schemas.openxmlformats.org/officeDocument/2006/relationships/theme" Target="../theme/theme4.xml"/><Relationship Id="rId75" Type="http://schemas.openxmlformats.org/officeDocument/2006/relationships/image" Target="../media/image5.png"/><Relationship Id="rId1" Type="http://schemas.openxmlformats.org/officeDocument/2006/relationships/slideLayout" Target="../slideLayouts/slideLayout204.xml"/><Relationship Id="rId6" Type="http://schemas.openxmlformats.org/officeDocument/2006/relationships/slideLayout" Target="../slideLayouts/slideLayout209.xml"/><Relationship Id="rId15" Type="http://schemas.openxmlformats.org/officeDocument/2006/relationships/slideLayout" Target="../slideLayouts/slideLayout218.xml"/><Relationship Id="rId23" Type="http://schemas.openxmlformats.org/officeDocument/2006/relationships/slideLayout" Target="../slideLayouts/slideLayout226.xml"/><Relationship Id="rId28" Type="http://schemas.openxmlformats.org/officeDocument/2006/relationships/slideLayout" Target="../slideLayouts/slideLayout231.xml"/><Relationship Id="rId36" Type="http://schemas.openxmlformats.org/officeDocument/2006/relationships/slideLayout" Target="../slideLayouts/slideLayout239.xml"/><Relationship Id="rId49" Type="http://schemas.openxmlformats.org/officeDocument/2006/relationships/slideLayout" Target="../slideLayouts/slideLayout252.xml"/><Relationship Id="rId57" Type="http://schemas.openxmlformats.org/officeDocument/2006/relationships/slideLayout" Target="../slideLayouts/slideLayout260.xml"/><Relationship Id="rId10" Type="http://schemas.openxmlformats.org/officeDocument/2006/relationships/slideLayout" Target="../slideLayouts/slideLayout213.xml"/><Relationship Id="rId31" Type="http://schemas.openxmlformats.org/officeDocument/2006/relationships/slideLayout" Target="../slideLayouts/slideLayout234.xml"/><Relationship Id="rId44" Type="http://schemas.openxmlformats.org/officeDocument/2006/relationships/slideLayout" Target="../slideLayouts/slideLayout247.xml"/><Relationship Id="rId52" Type="http://schemas.openxmlformats.org/officeDocument/2006/relationships/slideLayout" Target="../slideLayouts/slideLayout255.xml"/><Relationship Id="rId60" Type="http://schemas.openxmlformats.org/officeDocument/2006/relationships/slideLayout" Target="../slideLayouts/slideLayout263.xml"/><Relationship Id="rId65" Type="http://schemas.openxmlformats.org/officeDocument/2006/relationships/slideLayout" Target="../slideLayouts/slideLayout268.xml"/><Relationship Id="rId73" Type="http://schemas.openxmlformats.org/officeDocument/2006/relationships/image" Target="../media/image3.png"/><Relationship Id="rId78" Type="http://schemas.openxmlformats.org/officeDocument/2006/relationships/image" Target="../media/image8.png"/><Relationship Id="rId81" Type="http://schemas.openxmlformats.org/officeDocument/2006/relationships/image" Target="../media/image11.png"/><Relationship Id="rId4" Type="http://schemas.openxmlformats.org/officeDocument/2006/relationships/slideLayout" Target="../slideLayouts/slideLayout207.xml"/><Relationship Id="rId9" Type="http://schemas.openxmlformats.org/officeDocument/2006/relationships/slideLayout" Target="../slideLayouts/slideLayout212.xml"/><Relationship Id="rId13" Type="http://schemas.openxmlformats.org/officeDocument/2006/relationships/slideLayout" Target="../slideLayouts/slideLayout216.xml"/><Relationship Id="rId18" Type="http://schemas.openxmlformats.org/officeDocument/2006/relationships/slideLayout" Target="../slideLayouts/slideLayout221.xml"/><Relationship Id="rId39" Type="http://schemas.openxmlformats.org/officeDocument/2006/relationships/slideLayout" Target="../slideLayouts/slideLayout242.xml"/><Relationship Id="rId34" Type="http://schemas.openxmlformats.org/officeDocument/2006/relationships/slideLayout" Target="../slideLayouts/slideLayout237.xml"/><Relationship Id="rId50" Type="http://schemas.openxmlformats.org/officeDocument/2006/relationships/slideLayout" Target="../slideLayouts/slideLayout253.xml"/><Relationship Id="rId55" Type="http://schemas.openxmlformats.org/officeDocument/2006/relationships/slideLayout" Target="../slideLayouts/slideLayout258.xml"/><Relationship Id="rId76" Type="http://schemas.openxmlformats.org/officeDocument/2006/relationships/image" Target="../media/image6.png"/><Relationship Id="rId7" Type="http://schemas.openxmlformats.org/officeDocument/2006/relationships/slideLayout" Target="../slideLayouts/slideLayout210.xml"/><Relationship Id="rId71" Type="http://schemas.openxmlformats.org/officeDocument/2006/relationships/image" Target="../media/image1.png"/><Relationship Id="rId2" Type="http://schemas.openxmlformats.org/officeDocument/2006/relationships/slideLayout" Target="../slideLayouts/slideLayout205.xml"/><Relationship Id="rId29" Type="http://schemas.openxmlformats.org/officeDocument/2006/relationships/slideLayout" Target="../slideLayouts/slideLayout232.xml"/><Relationship Id="rId24" Type="http://schemas.openxmlformats.org/officeDocument/2006/relationships/slideLayout" Target="../slideLayouts/slideLayout227.xml"/><Relationship Id="rId40" Type="http://schemas.openxmlformats.org/officeDocument/2006/relationships/slideLayout" Target="../slideLayouts/slideLayout243.xml"/><Relationship Id="rId45" Type="http://schemas.openxmlformats.org/officeDocument/2006/relationships/slideLayout" Target="../slideLayouts/slideLayout248.xml"/><Relationship Id="rId66" Type="http://schemas.openxmlformats.org/officeDocument/2006/relationships/slideLayout" Target="../slideLayouts/slideLayout26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6" name="Группа 25"/>
          <p:cNvGrpSpPr/>
          <p:nvPr userDrawn="1"/>
        </p:nvGrpSpPr>
        <p:grpSpPr>
          <a:xfrm>
            <a:off x="0" y="-398436"/>
            <a:ext cx="12190413" cy="7256436"/>
            <a:chOff x="0" y="-398436"/>
            <a:chExt cx="12190413" cy="7256436"/>
          </a:xfrm>
        </p:grpSpPr>
        <p:pic>
          <p:nvPicPr>
            <p:cNvPr id="7" name="Рисунок 6"/>
            <p:cNvPicPr>
              <a:picLocks noChangeAspect="1"/>
            </p:cNvPicPr>
            <p:nvPr userDrawn="1"/>
          </p:nvPicPr>
          <p:blipFill>
            <a:blip r:embed="rId71">
              <a:extLst>
                <a:ext uri="{28A0092B-C50C-407E-A947-70E740481C1C}">
                  <a14:useLocalDpi xmlns:a14="http://schemas.microsoft.com/office/drawing/2010/main" val="0"/>
                </a:ext>
              </a:extLst>
            </a:blip>
            <a:stretch>
              <a:fillRect/>
            </a:stretch>
          </p:blipFill>
          <p:spPr>
            <a:xfrm flipV="1">
              <a:off x="3981696" y="405923"/>
              <a:ext cx="2746327" cy="142809"/>
            </a:xfrm>
            <a:prstGeom prst="rect">
              <a:avLst/>
            </a:prstGeom>
          </p:spPr>
        </p:pic>
        <p:pic>
          <p:nvPicPr>
            <p:cNvPr id="8" name="Рисунок 7"/>
            <p:cNvPicPr>
              <a:picLocks noChangeAspect="1"/>
            </p:cNvPicPr>
            <p:nvPr userDrawn="1"/>
          </p:nvPicPr>
          <p:blipFill>
            <a:blip r:embed="rId72" cstate="print">
              <a:extLst>
                <a:ext uri="{28A0092B-C50C-407E-A947-70E740481C1C}">
                  <a14:useLocalDpi xmlns:a14="http://schemas.microsoft.com/office/drawing/2010/main" val="0"/>
                </a:ext>
              </a:extLst>
            </a:blip>
            <a:stretch>
              <a:fillRect/>
            </a:stretch>
          </p:blipFill>
          <p:spPr>
            <a:xfrm>
              <a:off x="6460283" y="1587"/>
              <a:ext cx="5730130" cy="2135428"/>
            </a:xfrm>
            <a:prstGeom prst="rect">
              <a:avLst/>
            </a:prstGeom>
          </p:spPr>
        </p:pic>
        <p:grpSp>
          <p:nvGrpSpPr>
            <p:cNvPr id="9" name="Группа 8"/>
            <p:cNvGrpSpPr/>
            <p:nvPr userDrawn="1"/>
          </p:nvGrpSpPr>
          <p:grpSpPr>
            <a:xfrm>
              <a:off x="0" y="1587"/>
              <a:ext cx="12176092" cy="5856700"/>
              <a:chOff x="0" y="1587"/>
              <a:chExt cx="12176092" cy="5856700"/>
            </a:xfrm>
          </p:grpSpPr>
          <p:pic>
            <p:nvPicPr>
              <p:cNvPr id="10" name="Рисунок 9"/>
              <p:cNvPicPr>
                <a:picLocks noChangeAspect="1"/>
              </p:cNvPicPr>
              <p:nvPr/>
            </p:nvPicPr>
            <p:blipFill>
              <a:blip r:embed="rId73" cstate="print">
                <a:extLst>
                  <a:ext uri="{28A0092B-C50C-407E-A947-70E740481C1C}">
                    <a14:useLocalDpi xmlns:a14="http://schemas.microsoft.com/office/drawing/2010/main" val="0"/>
                  </a:ext>
                </a:extLst>
              </a:blip>
              <a:stretch>
                <a:fillRect/>
              </a:stretch>
            </p:blipFill>
            <p:spPr>
              <a:xfrm>
                <a:off x="0" y="1587"/>
                <a:ext cx="12176092" cy="5856700"/>
              </a:xfrm>
              <a:prstGeom prst="rect">
                <a:avLst/>
              </a:prstGeom>
            </p:spPr>
          </p:pic>
          <p:pic>
            <p:nvPicPr>
              <p:cNvPr id="11" name="Рисунок 10"/>
              <p:cNvPicPr>
                <a:picLocks noChangeAspect="1"/>
              </p:cNvPicPr>
              <p:nvPr/>
            </p:nvPicPr>
            <p:blipFill>
              <a:blip r:embed="rId74" cstate="print">
                <a:extLst>
                  <a:ext uri="{28A0092B-C50C-407E-A947-70E740481C1C}">
                    <a14:useLocalDpi xmlns:a14="http://schemas.microsoft.com/office/drawing/2010/main" val="0"/>
                  </a:ext>
                </a:extLst>
              </a:blip>
              <a:stretch>
                <a:fillRect/>
              </a:stretch>
            </p:blipFill>
            <p:spPr>
              <a:xfrm>
                <a:off x="2656824" y="1587"/>
                <a:ext cx="9389267" cy="5552186"/>
              </a:xfrm>
              <a:prstGeom prst="rect">
                <a:avLst/>
              </a:prstGeom>
            </p:spPr>
          </p:pic>
        </p:grpSp>
        <p:pic>
          <p:nvPicPr>
            <p:cNvPr id="12" name="Рисунок 11"/>
            <p:cNvPicPr>
              <a:picLocks noChangeAspect="1"/>
            </p:cNvPicPr>
            <p:nvPr userDrawn="1"/>
          </p:nvPicPr>
          <p:blipFill>
            <a:blip r:embed="rId75">
              <a:extLst>
                <a:ext uri="{28A0092B-C50C-407E-A947-70E740481C1C}">
                  <a14:useLocalDpi xmlns:a14="http://schemas.microsoft.com/office/drawing/2010/main" val="0"/>
                </a:ext>
              </a:extLst>
            </a:blip>
            <a:stretch>
              <a:fillRect/>
            </a:stretch>
          </p:blipFill>
          <p:spPr>
            <a:xfrm rot="847671">
              <a:off x="1910818" y="-398436"/>
              <a:ext cx="4354233" cy="4274405"/>
            </a:xfrm>
            <a:prstGeom prst="rect">
              <a:avLst/>
            </a:prstGeom>
          </p:spPr>
        </p:pic>
        <p:pic>
          <p:nvPicPr>
            <p:cNvPr id="13" name="Рисунок 12"/>
            <p:cNvPicPr>
              <a:picLocks noChangeAspect="1"/>
            </p:cNvPicPr>
            <p:nvPr userDrawn="1"/>
          </p:nvPicPr>
          <p:blipFill>
            <a:blip r:embed="rId76" cstate="print">
              <a:extLst>
                <a:ext uri="{28A0092B-C50C-407E-A947-70E740481C1C}">
                  <a14:useLocalDpi xmlns:a14="http://schemas.microsoft.com/office/drawing/2010/main" val="0"/>
                </a:ext>
              </a:extLst>
            </a:blip>
            <a:stretch>
              <a:fillRect/>
            </a:stretch>
          </p:blipFill>
          <p:spPr>
            <a:xfrm>
              <a:off x="2486511" y="3474791"/>
              <a:ext cx="3768633" cy="1982301"/>
            </a:xfrm>
            <a:prstGeom prst="rect">
              <a:avLst/>
            </a:prstGeom>
          </p:spPr>
        </p:pic>
        <p:pic>
          <p:nvPicPr>
            <p:cNvPr id="14" name="Рисунок 13"/>
            <p:cNvPicPr>
              <a:picLocks noChangeAspect="1"/>
            </p:cNvPicPr>
            <p:nvPr userDrawn="1"/>
          </p:nvPicPr>
          <p:blipFill>
            <a:blip r:embed="rId77" cstate="print">
              <a:extLst>
                <a:ext uri="{28A0092B-C50C-407E-A947-70E740481C1C}">
                  <a14:useLocalDpi xmlns:a14="http://schemas.microsoft.com/office/drawing/2010/main" val="0"/>
                </a:ext>
              </a:extLst>
            </a:blip>
            <a:stretch>
              <a:fillRect/>
            </a:stretch>
          </p:blipFill>
          <p:spPr>
            <a:xfrm>
              <a:off x="6320030" y="353039"/>
              <a:ext cx="4959752" cy="5688835"/>
            </a:xfrm>
            <a:prstGeom prst="rect">
              <a:avLst/>
            </a:prstGeom>
          </p:spPr>
        </p:pic>
        <p:sp>
          <p:nvSpPr>
            <p:cNvPr id="15"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6" name="Рисунок 15"/>
            <p:cNvPicPr>
              <a:picLocks noChangeAspect="1"/>
            </p:cNvPicPr>
            <p:nvPr userDrawn="1"/>
          </p:nvPicPr>
          <p:blipFill>
            <a:blip r:embed="rId78" cstate="print">
              <a:extLst>
                <a:ext uri="{28A0092B-C50C-407E-A947-70E740481C1C}">
                  <a14:useLocalDpi xmlns:a14="http://schemas.microsoft.com/office/drawing/2010/main" val="0"/>
                </a:ext>
              </a:extLst>
            </a:blip>
            <a:stretch>
              <a:fillRect/>
            </a:stretch>
          </p:blipFill>
          <p:spPr>
            <a:xfrm>
              <a:off x="10441334" y="95349"/>
              <a:ext cx="1458438" cy="1515155"/>
            </a:xfrm>
            <a:prstGeom prst="rect">
              <a:avLst/>
            </a:prstGeom>
          </p:spPr>
        </p:pic>
        <p:pic>
          <p:nvPicPr>
            <p:cNvPr id="17" name="Рисунок 16"/>
            <p:cNvPicPr>
              <a:picLocks noChangeAspect="1"/>
            </p:cNvPicPr>
            <p:nvPr userDrawn="1"/>
          </p:nvPicPr>
          <p:blipFill>
            <a:blip r:embed="rId71">
              <a:extLst>
                <a:ext uri="{28A0092B-C50C-407E-A947-70E740481C1C}">
                  <a14:useLocalDpi xmlns:a14="http://schemas.microsoft.com/office/drawing/2010/main" val="0"/>
                </a:ext>
              </a:extLst>
            </a:blip>
            <a:stretch>
              <a:fillRect/>
            </a:stretch>
          </p:blipFill>
          <p:spPr>
            <a:xfrm flipV="1">
              <a:off x="0" y="4829074"/>
              <a:ext cx="2746327" cy="142809"/>
            </a:xfrm>
            <a:prstGeom prst="rect">
              <a:avLst/>
            </a:prstGeom>
          </p:spPr>
        </p:pic>
        <p:pic>
          <p:nvPicPr>
            <p:cNvPr id="18" name="Рисунок 17"/>
            <p:cNvPicPr>
              <a:picLocks noChangeAspect="1"/>
            </p:cNvPicPr>
            <p:nvPr userDrawn="1"/>
          </p:nvPicPr>
          <p:blipFill>
            <a:blip r:embed="rId79" cstate="print">
              <a:extLst>
                <a:ext uri="{28A0092B-C50C-407E-A947-70E740481C1C}">
                  <a14:useLocalDpi xmlns:a14="http://schemas.microsoft.com/office/drawing/2010/main" val="0"/>
                </a:ext>
              </a:extLst>
            </a:blip>
            <a:stretch>
              <a:fillRect/>
            </a:stretch>
          </p:blipFill>
          <p:spPr>
            <a:xfrm flipH="1">
              <a:off x="4028374" y="540984"/>
              <a:ext cx="1416169" cy="2787284"/>
            </a:xfrm>
            <a:prstGeom prst="rect">
              <a:avLst/>
            </a:prstGeom>
          </p:spPr>
        </p:pic>
        <p:pic>
          <p:nvPicPr>
            <p:cNvPr id="19" name="Рисунок 18"/>
            <p:cNvPicPr>
              <a:picLocks noChangeAspect="1"/>
            </p:cNvPicPr>
            <p:nvPr userDrawn="1"/>
          </p:nvPicPr>
          <p:blipFill>
            <a:blip r:embed="rId80" cstate="print">
              <a:extLst>
                <a:ext uri="{28A0092B-C50C-407E-A947-70E740481C1C}">
                  <a14:useLocalDpi xmlns:a14="http://schemas.microsoft.com/office/drawing/2010/main" val="0"/>
                </a:ext>
              </a:extLst>
            </a:blip>
            <a:stretch>
              <a:fillRect/>
            </a:stretch>
          </p:blipFill>
          <p:spPr>
            <a:xfrm>
              <a:off x="6224785" y="904031"/>
              <a:ext cx="210077" cy="210077"/>
            </a:xfrm>
            <a:prstGeom prst="rect">
              <a:avLst/>
            </a:prstGeom>
          </p:spPr>
        </p:pic>
        <p:pic>
          <p:nvPicPr>
            <p:cNvPr id="20" name="Рисунок 19"/>
            <p:cNvPicPr>
              <a:picLocks noChangeAspect="1"/>
            </p:cNvPicPr>
            <p:nvPr userDrawn="1"/>
          </p:nvPicPr>
          <p:blipFill>
            <a:blip r:embed="rId80" cstate="print">
              <a:extLst>
                <a:ext uri="{28A0092B-C50C-407E-A947-70E740481C1C}">
                  <a14:useLocalDpi xmlns:a14="http://schemas.microsoft.com/office/drawing/2010/main" val="0"/>
                </a:ext>
              </a:extLst>
            </a:blip>
            <a:stretch>
              <a:fillRect/>
            </a:stretch>
          </p:blipFill>
          <p:spPr>
            <a:xfrm>
              <a:off x="11510081" y="4448891"/>
              <a:ext cx="210077" cy="210077"/>
            </a:xfrm>
            <a:prstGeom prst="rect">
              <a:avLst/>
            </a:prstGeom>
          </p:spPr>
        </p:pic>
        <p:pic>
          <p:nvPicPr>
            <p:cNvPr id="21" name="Рисунок 20"/>
            <p:cNvPicPr>
              <a:picLocks noChangeAspect="1"/>
            </p:cNvPicPr>
            <p:nvPr userDrawn="1"/>
          </p:nvPicPr>
          <p:blipFill>
            <a:blip r:embed="rId81" cstate="print">
              <a:extLst>
                <a:ext uri="{28A0092B-C50C-407E-A947-70E740481C1C}">
                  <a14:useLocalDpi xmlns:a14="http://schemas.microsoft.com/office/drawing/2010/main" val="0"/>
                </a:ext>
              </a:extLst>
            </a:blip>
            <a:stretch>
              <a:fillRect/>
            </a:stretch>
          </p:blipFill>
          <p:spPr>
            <a:xfrm>
              <a:off x="6405452" y="1208990"/>
              <a:ext cx="233464" cy="233464"/>
            </a:xfrm>
            <a:prstGeom prst="rect">
              <a:avLst/>
            </a:prstGeom>
          </p:spPr>
        </p:pic>
        <p:pic>
          <p:nvPicPr>
            <p:cNvPr id="22" name="Рисунок 21"/>
            <p:cNvPicPr>
              <a:picLocks noChangeAspect="1"/>
            </p:cNvPicPr>
            <p:nvPr userDrawn="1"/>
          </p:nvPicPr>
          <p:blipFill>
            <a:blip r:embed="rId81" cstate="print">
              <a:extLst>
                <a:ext uri="{28A0092B-C50C-407E-A947-70E740481C1C}">
                  <a14:useLocalDpi xmlns:a14="http://schemas.microsoft.com/office/drawing/2010/main" val="0"/>
                </a:ext>
              </a:extLst>
            </a:blip>
            <a:stretch>
              <a:fillRect/>
            </a:stretch>
          </p:blipFill>
          <p:spPr>
            <a:xfrm>
              <a:off x="11703056" y="3728389"/>
              <a:ext cx="233464" cy="233464"/>
            </a:xfrm>
            <a:prstGeom prst="rect">
              <a:avLst/>
            </a:prstGeom>
          </p:spPr>
        </p:pic>
        <p:pic>
          <p:nvPicPr>
            <p:cNvPr id="23" name="Рисунок 22"/>
            <p:cNvPicPr>
              <a:picLocks noChangeAspect="1"/>
            </p:cNvPicPr>
            <p:nvPr userDrawn="1"/>
          </p:nvPicPr>
          <p:blipFill>
            <a:blip r:embed="rId81" cstate="print">
              <a:extLst>
                <a:ext uri="{28A0092B-C50C-407E-A947-70E740481C1C}">
                  <a14:useLocalDpi xmlns:a14="http://schemas.microsoft.com/office/drawing/2010/main" val="0"/>
                </a:ext>
              </a:extLst>
            </a:blip>
            <a:stretch>
              <a:fillRect/>
            </a:stretch>
          </p:blipFill>
          <p:spPr>
            <a:xfrm>
              <a:off x="299622" y="404057"/>
              <a:ext cx="233464" cy="233464"/>
            </a:xfrm>
            <a:prstGeom prst="rect">
              <a:avLst/>
            </a:prstGeom>
          </p:spPr>
        </p:pic>
        <p:pic>
          <p:nvPicPr>
            <p:cNvPr id="24" name="Рисунок 23"/>
            <p:cNvPicPr>
              <a:picLocks noChangeAspect="1"/>
            </p:cNvPicPr>
            <p:nvPr userDrawn="1"/>
          </p:nvPicPr>
          <p:blipFill>
            <a:blip r:embed="rId82" cstate="print">
              <a:extLst>
                <a:ext uri="{28A0092B-C50C-407E-A947-70E740481C1C}">
                  <a14:useLocalDpi xmlns:a14="http://schemas.microsoft.com/office/drawing/2010/main" val="0"/>
                </a:ext>
              </a:extLst>
            </a:blip>
            <a:stretch>
              <a:fillRect/>
            </a:stretch>
          </p:blipFill>
          <p:spPr>
            <a:xfrm rot="17827223">
              <a:off x="6681181" y="3023484"/>
              <a:ext cx="269823" cy="253634"/>
            </a:xfrm>
            <a:prstGeom prst="rect">
              <a:avLst/>
            </a:prstGeom>
          </p:spPr>
        </p:pic>
        <p:pic>
          <p:nvPicPr>
            <p:cNvPr id="25" name="Рисунок 24"/>
            <p:cNvPicPr>
              <a:picLocks noChangeAspect="1"/>
            </p:cNvPicPr>
            <p:nvPr userDrawn="1"/>
          </p:nvPicPr>
          <p:blipFill>
            <a:blip r:embed="rId82" cstate="print">
              <a:extLst>
                <a:ext uri="{28A0092B-C50C-407E-A947-70E740481C1C}">
                  <a14:useLocalDpi xmlns:a14="http://schemas.microsoft.com/office/drawing/2010/main" val="0"/>
                </a:ext>
              </a:extLst>
            </a:blip>
            <a:stretch>
              <a:fillRect/>
            </a:stretch>
          </p:blipFill>
          <p:spPr>
            <a:xfrm rot="15425848">
              <a:off x="2351600" y="202530"/>
              <a:ext cx="269823" cy="253634"/>
            </a:xfrm>
            <a:prstGeom prst="rect">
              <a:avLst/>
            </a:prstGeom>
          </p:spPr>
        </p:pic>
      </p:grpSp>
      <p:sp>
        <p:nvSpPr>
          <p:cNvPr id="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3" name="Текст 2"/>
          <p:cNvSpPr>
            <a:spLocks noGrp="1"/>
          </p:cNvSpPr>
          <p:nvPr>
            <p:ph type="body" idx="1"/>
          </p:nvPr>
        </p:nvSpPr>
        <p:spPr>
          <a:xfrm>
            <a:off x="236765" y="2975647"/>
            <a:ext cx="6295382" cy="2146989"/>
          </a:xfrm>
          <a:prstGeom prst="rect">
            <a:avLst/>
          </a:prstGeom>
        </p:spPr>
        <p:txBody>
          <a:bodyPr vert="horz" lIns="91440" tIns="45720" rIns="91440" bIns="45720" rtlCol="0">
            <a:normAutofit/>
          </a:bodyPr>
          <a:lstStyle/>
          <a:p>
            <a:pPr lvl="0"/>
            <a:r>
              <a:rPr lang="ru-RU" dirty="0"/>
              <a:t>Sample text</a:t>
            </a:r>
          </a:p>
          <a:p>
            <a:pPr lvl="1"/>
            <a:r>
              <a:rPr lang="ru-RU" dirty="0"/>
              <a:t>Second level</a:t>
            </a:r>
          </a:p>
          <a:p>
            <a:pPr lvl="2"/>
            <a:r>
              <a:rPr lang="ru-RU" dirty="0"/>
              <a:t>Third level</a:t>
            </a:r>
          </a:p>
          <a:p>
            <a:pPr lvl="3"/>
            <a:r>
              <a:rPr lang="ru-RU" dirty="0"/>
              <a:t>Fourth level</a:t>
            </a:r>
          </a:p>
          <a:p>
            <a:pPr lvl="4"/>
            <a:r>
              <a:rPr lang="ru-RU" dirty="0"/>
              <a:t>Fifth level</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11510081" y="6356350"/>
            <a:ext cx="536009" cy="365125"/>
          </a:xfrm>
          <a:prstGeom prst="rect">
            <a:avLst/>
          </a:prstGeom>
        </p:spPr>
        <p:txBody>
          <a:bodyPr vert="horz" lIns="91440" tIns="45720" rIns="91440" bIns="45720" rtlCol="0" anchor="ctr"/>
          <a:lstStyle>
            <a:lvl1pPr algn="r">
              <a:defRPr sz="2400" b="1">
                <a:solidFill>
                  <a:schemeClr val="bg1"/>
                </a:solidFill>
              </a:defRPr>
            </a:lvl1pPr>
          </a:lstStyle>
          <a:p>
            <a:fld id="{B7E6CA31-DA56-47CF-9891-B6D0296B6AEC}" type="slidenum">
              <a:rPr lang="ru-RU" smtClean="0"/>
              <a:t>‹Nr.›</a:t>
            </a:fld>
            <a:endParaRPr lang="ru-RU" dirty="0"/>
          </a:p>
        </p:txBody>
      </p:sp>
    </p:spTree>
    <p:extLst>
      <p:ext uri="{BB962C8B-B14F-4D97-AF65-F5344CB8AC3E}">
        <p14:creationId xmlns:p14="http://schemas.microsoft.com/office/powerpoint/2010/main" val="1588151815"/>
      </p:ext>
    </p:extLst>
  </p:cSld>
  <p:clrMap bg1="lt1" tx1="dk1" bg2="lt2" tx2="dk2" accent1="accent1" accent2="accent2" accent3="accent3" accent4="accent4" accent5="accent5" accent6="accent6" hlink="hlink" folHlink="folHlink"/>
  <p:sldLayoutIdLst>
    <p:sldLayoutId id="2147483872" r:id="rId1"/>
    <p:sldLayoutId id="2147483873" r:id="rId2"/>
    <p:sldLayoutId id="2147483874" r:id="rId3"/>
    <p:sldLayoutId id="2147483875" r:id="rId4"/>
    <p:sldLayoutId id="2147483876" r:id="rId5"/>
    <p:sldLayoutId id="2147483877" r:id="rId6"/>
    <p:sldLayoutId id="2147483878" r:id="rId7"/>
    <p:sldLayoutId id="2147483879" r:id="rId8"/>
    <p:sldLayoutId id="2147483880" r:id="rId9"/>
    <p:sldLayoutId id="2147483881" r:id="rId10"/>
    <p:sldLayoutId id="2147483882" r:id="rId11"/>
    <p:sldLayoutId id="2147483883" r:id="rId12"/>
    <p:sldLayoutId id="2147483884" r:id="rId13"/>
    <p:sldLayoutId id="2147483885" r:id="rId14"/>
    <p:sldLayoutId id="2147483886" r:id="rId15"/>
    <p:sldLayoutId id="2147483887" r:id="rId16"/>
    <p:sldLayoutId id="2147483888" r:id="rId17"/>
    <p:sldLayoutId id="2147483889" r:id="rId18"/>
    <p:sldLayoutId id="2147483890" r:id="rId19"/>
    <p:sldLayoutId id="2147483891" r:id="rId20"/>
    <p:sldLayoutId id="2147483892" r:id="rId21"/>
    <p:sldLayoutId id="2147483893" r:id="rId22"/>
    <p:sldLayoutId id="2147483894" r:id="rId23"/>
    <p:sldLayoutId id="2147483895" r:id="rId24"/>
    <p:sldLayoutId id="2147483896" r:id="rId25"/>
    <p:sldLayoutId id="2147483897" r:id="rId26"/>
    <p:sldLayoutId id="2147483898" r:id="rId27"/>
    <p:sldLayoutId id="2147483899" r:id="rId28"/>
    <p:sldLayoutId id="2147483900" r:id="rId29"/>
    <p:sldLayoutId id="2147483901" r:id="rId30"/>
    <p:sldLayoutId id="2147483902" r:id="rId31"/>
    <p:sldLayoutId id="2147483903" r:id="rId32"/>
    <p:sldLayoutId id="2147483904" r:id="rId33"/>
    <p:sldLayoutId id="2147483905" r:id="rId34"/>
    <p:sldLayoutId id="2147483906" r:id="rId35"/>
    <p:sldLayoutId id="2147483907" r:id="rId36"/>
    <p:sldLayoutId id="2147483908" r:id="rId37"/>
    <p:sldLayoutId id="2147483909" r:id="rId38"/>
    <p:sldLayoutId id="2147483910" r:id="rId39"/>
    <p:sldLayoutId id="2147483911" r:id="rId40"/>
    <p:sldLayoutId id="2147483912" r:id="rId41"/>
    <p:sldLayoutId id="2147483913" r:id="rId42"/>
    <p:sldLayoutId id="2147483914" r:id="rId43"/>
    <p:sldLayoutId id="2147483915" r:id="rId44"/>
    <p:sldLayoutId id="2147483916" r:id="rId45"/>
    <p:sldLayoutId id="2147483917" r:id="rId46"/>
    <p:sldLayoutId id="2147483918" r:id="rId47"/>
    <p:sldLayoutId id="2147483919" r:id="rId48"/>
    <p:sldLayoutId id="2147483920" r:id="rId49"/>
    <p:sldLayoutId id="2147483921" r:id="rId50"/>
    <p:sldLayoutId id="2147483922" r:id="rId51"/>
    <p:sldLayoutId id="2147483923" r:id="rId52"/>
    <p:sldLayoutId id="2147483924" r:id="rId53"/>
    <p:sldLayoutId id="2147483925" r:id="rId54"/>
    <p:sldLayoutId id="2147483926" r:id="rId55"/>
    <p:sldLayoutId id="2147483927" r:id="rId56"/>
    <p:sldLayoutId id="2147483928" r:id="rId57"/>
    <p:sldLayoutId id="2147483929" r:id="rId58"/>
    <p:sldLayoutId id="2147483930" r:id="rId59"/>
    <p:sldLayoutId id="2147483931" r:id="rId60"/>
    <p:sldLayoutId id="2147483932" r:id="rId61"/>
    <p:sldLayoutId id="2147483933" r:id="rId62"/>
    <p:sldLayoutId id="2147483934" r:id="rId63"/>
    <p:sldLayoutId id="2147483935" r:id="rId64"/>
    <p:sldLayoutId id="2147483936" r:id="rId65"/>
    <p:sldLayoutId id="2147483937" r:id="rId66"/>
    <p:sldLayoutId id="2147483938" r:id="rId67"/>
    <p:sldLayoutId id="2147484007" r:id="rId68"/>
    <p:sldLayoutId id="2147484008" r:id="rId69"/>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6" name="Группа 25"/>
          <p:cNvGrpSpPr/>
          <p:nvPr userDrawn="1"/>
        </p:nvGrpSpPr>
        <p:grpSpPr>
          <a:xfrm>
            <a:off x="0" y="-398436"/>
            <a:ext cx="12190413" cy="7256436"/>
            <a:chOff x="0" y="-398436"/>
            <a:chExt cx="12190413" cy="7256436"/>
          </a:xfrm>
        </p:grpSpPr>
        <p:pic>
          <p:nvPicPr>
            <p:cNvPr id="7" name="Рисунок 6"/>
            <p:cNvPicPr>
              <a:picLocks noChangeAspect="1"/>
            </p:cNvPicPr>
            <p:nvPr userDrawn="1"/>
          </p:nvPicPr>
          <p:blipFill>
            <a:blip r:embed="rId69">
              <a:extLst>
                <a:ext uri="{28A0092B-C50C-407E-A947-70E740481C1C}">
                  <a14:useLocalDpi xmlns:a14="http://schemas.microsoft.com/office/drawing/2010/main" val="0"/>
                </a:ext>
              </a:extLst>
            </a:blip>
            <a:stretch>
              <a:fillRect/>
            </a:stretch>
          </p:blipFill>
          <p:spPr>
            <a:xfrm flipV="1">
              <a:off x="3981696" y="405923"/>
              <a:ext cx="2746327" cy="142809"/>
            </a:xfrm>
            <a:prstGeom prst="rect">
              <a:avLst/>
            </a:prstGeom>
          </p:spPr>
        </p:pic>
        <p:pic>
          <p:nvPicPr>
            <p:cNvPr id="8" name="Рисунок 7"/>
            <p:cNvPicPr>
              <a:picLocks noChangeAspect="1"/>
            </p:cNvPicPr>
            <p:nvPr userDrawn="1"/>
          </p:nvPicPr>
          <p:blipFill>
            <a:blip r:embed="rId70" cstate="print">
              <a:extLst>
                <a:ext uri="{28A0092B-C50C-407E-A947-70E740481C1C}">
                  <a14:useLocalDpi xmlns:a14="http://schemas.microsoft.com/office/drawing/2010/main" val="0"/>
                </a:ext>
              </a:extLst>
            </a:blip>
            <a:stretch>
              <a:fillRect/>
            </a:stretch>
          </p:blipFill>
          <p:spPr>
            <a:xfrm>
              <a:off x="6460283" y="1587"/>
              <a:ext cx="5730130" cy="2135428"/>
            </a:xfrm>
            <a:prstGeom prst="rect">
              <a:avLst/>
            </a:prstGeom>
          </p:spPr>
        </p:pic>
        <p:grpSp>
          <p:nvGrpSpPr>
            <p:cNvPr id="9" name="Группа 8"/>
            <p:cNvGrpSpPr/>
            <p:nvPr userDrawn="1"/>
          </p:nvGrpSpPr>
          <p:grpSpPr>
            <a:xfrm>
              <a:off x="0" y="1587"/>
              <a:ext cx="12176092" cy="5856700"/>
              <a:chOff x="0" y="1587"/>
              <a:chExt cx="12176092" cy="5856700"/>
            </a:xfrm>
          </p:grpSpPr>
          <p:pic>
            <p:nvPicPr>
              <p:cNvPr id="10" name="Рисунок 9"/>
              <p:cNvPicPr>
                <a:picLocks noChangeAspect="1"/>
              </p:cNvPicPr>
              <p:nvPr/>
            </p:nvPicPr>
            <p:blipFill>
              <a:blip r:embed="rId71" cstate="print">
                <a:extLst>
                  <a:ext uri="{28A0092B-C50C-407E-A947-70E740481C1C}">
                    <a14:useLocalDpi xmlns:a14="http://schemas.microsoft.com/office/drawing/2010/main" val="0"/>
                  </a:ext>
                </a:extLst>
              </a:blip>
              <a:stretch>
                <a:fillRect/>
              </a:stretch>
            </p:blipFill>
            <p:spPr>
              <a:xfrm>
                <a:off x="0" y="1587"/>
                <a:ext cx="12176092" cy="5856700"/>
              </a:xfrm>
              <a:prstGeom prst="rect">
                <a:avLst/>
              </a:prstGeom>
            </p:spPr>
          </p:pic>
          <p:pic>
            <p:nvPicPr>
              <p:cNvPr id="11" name="Рисунок 10"/>
              <p:cNvPicPr>
                <a:picLocks noChangeAspect="1"/>
              </p:cNvPicPr>
              <p:nvPr/>
            </p:nvPicPr>
            <p:blipFill>
              <a:blip r:embed="rId72" cstate="print">
                <a:extLst>
                  <a:ext uri="{28A0092B-C50C-407E-A947-70E740481C1C}">
                    <a14:useLocalDpi xmlns:a14="http://schemas.microsoft.com/office/drawing/2010/main" val="0"/>
                  </a:ext>
                </a:extLst>
              </a:blip>
              <a:stretch>
                <a:fillRect/>
              </a:stretch>
            </p:blipFill>
            <p:spPr>
              <a:xfrm>
                <a:off x="2656824" y="1587"/>
                <a:ext cx="9389267" cy="5552186"/>
              </a:xfrm>
              <a:prstGeom prst="rect">
                <a:avLst/>
              </a:prstGeom>
            </p:spPr>
          </p:pic>
        </p:grpSp>
        <p:pic>
          <p:nvPicPr>
            <p:cNvPr id="12" name="Рисунок 11"/>
            <p:cNvPicPr>
              <a:picLocks noChangeAspect="1"/>
            </p:cNvPicPr>
            <p:nvPr userDrawn="1"/>
          </p:nvPicPr>
          <p:blipFill>
            <a:blip r:embed="rId73">
              <a:extLst>
                <a:ext uri="{28A0092B-C50C-407E-A947-70E740481C1C}">
                  <a14:useLocalDpi xmlns:a14="http://schemas.microsoft.com/office/drawing/2010/main" val="0"/>
                </a:ext>
              </a:extLst>
            </a:blip>
            <a:stretch>
              <a:fillRect/>
            </a:stretch>
          </p:blipFill>
          <p:spPr>
            <a:xfrm rot="847671">
              <a:off x="1910818" y="-398436"/>
              <a:ext cx="4354233" cy="4274405"/>
            </a:xfrm>
            <a:prstGeom prst="rect">
              <a:avLst/>
            </a:prstGeom>
          </p:spPr>
        </p:pic>
        <p:pic>
          <p:nvPicPr>
            <p:cNvPr id="13" name="Рисунок 12"/>
            <p:cNvPicPr>
              <a:picLocks noChangeAspect="1"/>
            </p:cNvPicPr>
            <p:nvPr userDrawn="1"/>
          </p:nvPicPr>
          <p:blipFill>
            <a:blip r:embed="rId74" cstate="print">
              <a:extLst>
                <a:ext uri="{28A0092B-C50C-407E-A947-70E740481C1C}">
                  <a14:useLocalDpi xmlns:a14="http://schemas.microsoft.com/office/drawing/2010/main" val="0"/>
                </a:ext>
              </a:extLst>
            </a:blip>
            <a:stretch>
              <a:fillRect/>
            </a:stretch>
          </p:blipFill>
          <p:spPr>
            <a:xfrm>
              <a:off x="2486511" y="3474791"/>
              <a:ext cx="3768633" cy="1982301"/>
            </a:xfrm>
            <a:prstGeom prst="rect">
              <a:avLst/>
            </a:prstGeom>
          </p:spPr>
        </p:pic>
        <p:pic>
          <p:nvPicPr>
            <p:cNvPr id="14" name="Рисунок 13"/>
            <p:cNvPicPr>
              <a:picLocks noChangeAspect="1"/>
            </p:cNvPicPr>
            <p:nvPr userDrawn="1"/>
          </p:nvPicPr>
          <p:blipFill>
            <a:blip r:embed="rId75" cstate="print">
              <a:extLst>
                <a:ext uri="{28A0092B-C50C-407E-A947-70E740481C1C}">
                  <a14:useLocalDpi xmlns:a14="http://schemas.microsoft.com/office/drawing/2010/main" val="0"/>
                </a:ext>
              </a:extLst>
            </a:blip>
            <a:stretch>
              <a:fillRect/>
            </a:stretch>
          </p:blipFill>
          <p:spPr>
            <a:xfrm>
              <a:off x="6320030" y="353039"/>
              <a:ext cx="4959752" cy="5688835"/>
            </a:xfrm>
            <a:prstGeom prst="rect">
              <a:avLst/>
            </a:prstGeom>
          </p:spPr>
        </p:pic>
        <p:sp>
          <p:nvSpPr>
            <p:cNvPr id="15"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6" name="Рисунок 15"/>
            <p:cNvPicPr>
              <a:picLocks noChangeAspect="1"/>
            </p:cNvPicPr>
            <p:nvPr userDrawn="1"/>
          </p:nvPicPr>
          <p:blipFill>
            <a:blip r:embed="rId76" cstate="print">
              <a:extLst>
                <a:ext uri="{28A0092B-C50C-407E-A947-70E740481C1C}">
                  <a14:useLocalDpi xmlns:a14="http://schemas.microsoft.com/office/drawing/2010/main" val="0"/>
                </a:ext>
              </a:extLst>
            </a:blip>
            <a:stretch>
              <a:fillRect/>
            </a:stretch>
          </p:blipFill>
          <p:spPr>
            <a:xfrm>
              <a:off x="10441334" y="95349"/>
              <a:ext cx="1458438" cy="1515155"/>
            </a:xfrm>
            <a:prstGeom prst="rect">
              <a:avLst/>
            </a:prstGeom>
          </p:spPr>
        </p:pic>
        <p:pic>
          <p:nvPicPr>
            <p:cNvPr id="17" name="Рисунок 16"/>
            <p:cNvPicPr>
              <a:picLocks noChangeAspect="1"/>
            </p:cNvPicPr>
            <p:nvPr userDrawn="1"/>
          </p:nvPicPr>
          <p:blipFill>
            <a:blip r:embed="rId69">
              <a:extLst>
                <a:ext uri="{28A0092B-C50C-407E-A947-70E740481C1C}">
                  <a14:useLocalDpi xmlns:a14="http://schemas.microsoft.com/office/drawing/2010/main" val="0"/>
                </a:ext>
              </a:extLst>
            </a:blip>
            <a:stretch>
              <a:fillRect/>
            </a:stretch>
          </p:blipFill>
          <p:spPr>
            <a:xfrm flipV="1">
              <a:off x="0" y="4829074"/>
              <a:ext cx="2746327" cy="142809"/>
            </a:xfrm>
            <a:prstGeom prst="rect">
              <a:avLst/>
            </a:prstGeom>
          </p:spPr>
        </p:pic>
        <p:pic>
          <p:nvPicPr>
            <p:cNvPr id="18" name="Рисунок 17"/>
            <p:cNvPicPr>
              <a:picLocks noChangeAspect="1"/>
            </p:cNvPicPr>
            <p:nvPr userDrawn="1"/>
          </p:nvPicPr>
          <p:blipFill>
            <a:blip r:embed="rId77" cstate="print">
              <a:extLst>
                <a:ext uri="{28A0092B-C50C-407E-A947-70E740481C1C}">
                  <a14:useLocalDpi xmlns:a14="http://schemas.microsoft.com/office/drawing/2010/main" val="0"/>
                </a:ext>
              </a:extLst>
            </a:blip>
            <a:stretch>
              <a:fillRect/>
            </a:stretch>
          </p:blipFill>
          <p:spPr>
            <a:xfrm flipH="1">
              <a:off x="4028374" y="540984"/>
              <a:ext cx="1416169" cy="2787284"/>
            </a:xfrm>
            <a:prstGeom prst="rect">
              <a:avLst/>
            </a:prstGeom>
          </p:spPr>
        </p:pic>
        <p:pic>
          <p:nvPicPr>
            <p:cNvPr id="19" name="Рисунок 18"/>
            <p:cNvPicPr>
              <a:picLocks noChangeAspect="1"/>
            </p:cNvPicPr>
            <p:nvPr userDrawn="1"/>
          </p:nvPicPr>
          <p:blipFill>
            <a:blip r:embed="rId78" cstate="print">
              <a:extLst>
                <a:ext uri="{28A0092B-C50C-407E-A947-70E740481C1C}">
                  <a14:useLocalDpi xmlns:a14="http://schemas.microsoft.com/office/drawing/2010/main" val="0"/>
                </a:ext>
              </a:extLst>
            </a:blip>
            <a:stretch>
              <a:fillRect/>
            </a:stretch>
          </p:blipFill>
          <p:spPr>
            <a:xfrm>
              <a:off x="6224785" y="904031"/>
              <a:ext cx="210077" cy="210077"/>
            </a:xfrm>
            <a:prstGeom prst="rect">
              <a:avLst/>
            </a:prstGeom>
          </p:spPr>
        </p:pic>
        <p:pic>
          <p:nvPicPr>
            <p:cNvPr id="20" name="Рисунок 19"/>
            <p:cNvPicPr>
              <a:picLocks noChangeAspect="1"/>
            </p:cNvPicPr>
            <p:nvPr userDrawn="1"/>
          </p:nvPicPr>
          <p:blipFill>
            <a:blip r:embed="rId78" cstate="print">
              <a:extLst>
                <a:ext uri="{28A0092B-C50C-407E-A947-70E740481C1C}">
                  <a14:useLocalDpi xmlns:a14="http://schemas.microsoft.com/office/drawing/2010/main" val="0"/>
                </a:ext>
              </a:extLst>
            </a:blip>
            <a:stretch>
              <a:fillRect/>
            </a:stretch>
          </p:blipFill>
          <p:spPr>
            <a:xfrm>
              <a:off x="11510081" y="4448891"/>
              <a:ext cx="210077" cy="210077"/>
            </a:xfrm>
            <a:prstGeom prst="rect">
              <a:avLst/>
            </a:prstGeom>
          </p:spPr>
        </p:pic>
        <p:pic>
          <p:nvPicPr>
            <p:cNvPr id="21" name="Рисунок 20"/>
            <p:cNvPicPr>
              <a:picLocks noChangeAspect="1"/>
            </p:cNvPicPr>
            <p:nvPr userDrawn="1"/>
          </p:nvPicPr>
          <p:blipFill>
            <a:blip r:embed="rId79" cstate="print">
              <a:extLst>
                <a:ext uri="{28A0092B-C50C-407E-A947-70E740481C1C}">
                  <a14:useLocalDpi xmlns:a14="http://schemas.microsoft.com/office/drawing/2010/main" val="0"/>
                </a:ext>
              </a:extLst>
            </a:blip>
            <a:stretch>
              <a:fillRect/>
            </a:stretch>
          </p:blipFill>
          <p:spPr>
            <a:xfrm>
              <a:off x="6405452" y="1208990"/>
              <a:ext cx="233464" cy="233464"/>
            </a:xfrm>
            <a:prstGeom prst="rect">
              <a:avLst/>
            </a:prstGeom>
          </p:spPr>
        </p:pic>
        <p:pic>
          <p:nvPicPr>
            <p:cNvPr id="22" name="Рисунок 21"/>
            <p:cNvPicPr>
              <a:picLocks noChangeAspect="1"/>
            </p:cNvPicPr>
            <p:nvPr userDrawn="1"/>
          </p:nvPicPr>
          <p:blipFill>
            <a:blip r:embed="rId79" cstate="print">
              <a:extLst>
                <a:ext uri="{28A0092B-C50C-407E-A947-70E740481C1C}">
                  <a14:useLocalDpi xmlns:a14="http://schemas.microsoft.com/office/drawing/2010/main" val="0"/>
                </a:ext>
              </a:extLst>
            </a:blip>
            <a:stretch>
              <a:fillRect/>
            </a:stretch>
          </p:blipFill>
          <p:spPr>
            <a:xfrm>
              <a:off x="11703056" y="3728389"/>
              <a:ext cx="233464" cy="233464"/>
            </a:xfrm>
            <a:prstGeom prst="rect">
              <a:avLst/>
            </a:prstGeom>
          </p:spPr>
        </p:pic>
        <p:pic>
          <p:nvPicPr>
            <p:cNvPr id="23" name="Рисунок 22"/>
            <p:cNvPicPr>
              <a:picLocks noChangeAspect="1"/>
            </p:cNvPicPr>
            <p:nvPr userDrawn="1"/>
          </p:nvPicPr>
          <p:blipFill>
            <a:blip r:embed="rId79" cstate="print">
              <a:extLst>
                <a:ext uri="{28A0092B-C50C-407E-A947-70E740481C1C}">
                  <a14:useLocalDpi xmlns:a14="http://schemas.microsoft.com/office/drawing/2010/main" val="0"/>
                </a:ext>
              </a:extLst>
            </a:blip>
            <a:stretch>
              <a:fillRect/>
            </a:stretch>
          </p:blipFill>
          <p:spPr>
            <a:xfrm>
              <a:off x="299622" y="404057"/>
              <a:ext cx="233464" cy="233464"/>
            </a:xfrm>
            <a:prstGeom prst="rect">
              <a:avLst/>
            </a:prstGeom>
          </p:spPr>
        </p:pic>
        <p:pic>
          <p:nvPicPr>
            <p:cNvPr id="24" name="Рисунок 23"/>
            <p:cNvPicPr>
              <a:picLocks noChangeAspect="1"/>
            </p:cNvPicPr>
            <p:nvPr userDrawn="1"/>
          </p:nvPicPr>
          <p:blipFill>
            <a:blip r:embed="rId80" cstate="print">
              <a:extLst>
                <a:ext uri="{28A0092B-C50C-407E-A947-70E740481C1C}">
                  <a14:useLocalDpi xmlns:a14="http://schemas.microsoft.com/office/drawing/2010/main" val="0"/>
                </a:ext>
              </a:extLst>
            </a:blip>
            <a:stretch>
              <a:fillRect/>
            </a:stretch>
          </p:blipFill>
          <p:spPr>
            <a:xfrm rot="17827223">
              <a:off x="6681181" y="3023484"/>
              <a:ext cx="269823" cy="253634"/>
            </a:xfrm>
            <a:prstGeom prst="rect">
              <a:avLst/>
            </a:prstGeom>
          </p:spPr>
        </p:pic>
        <p:pic>
          <p:nvPicPr>
            <p:cNvPr id="25" name="Рисунок 24"/>
            <p:cNvPicPr>
              <a:picLocks noChangeAspect="1"/>
            </p:cNvPicPr>
            <p:nvPr userDrawn="1"/>
          </p:nvPicPr>
          <p:blipFill>
            <a:blip r:embed="rId80" cstate="print">
              <a:extLst>
                <a:ext uri="{28A0092B-C50C-407E-A947-70E740481C1C}">
                  <a14:useLocalDpi xmlns:a14="http://schemas.microsoft.com/office/drawing/2010/main" val="0"/>
                </a:ext>
              </a:extLst>
            </a:blip>
            <a:stretch>
              <a:fillRect/>
            </a:stretch>
          </p:blipFill>
          <p:spPr>
            <a:xfrm rot="15425848">
              <a:off x="2351600" y="202530"/>
              <a:ext cx="269823" cy="253634"/>
            </a:xfrm>
            <a:prstGeom prst="rect">
              <a:avLst/>
            </a:prstGeom>
          </p:spPr>
        </p:pic>
      </p:grpSp>
      <p:sp>
        <p:nvSpPr>
          <p:cNvPr id="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3" name="Текст 2"/>
          <p:cNvSpPr>
            <a:spLocks noGrp="1"/>
          </p:cNvSpPr>
          <p:nvPr>
            <p:ph type="body" idx="1"/>
          </p:nvPr>
        </p:nvSpPr>
        <p:spPr>
          <a:xfrm>
            <a:off x="236765" y="2975647"/>
            <a:ext cx="6295382" cy="2146989"/>
          </a:xfrm>
          <a:prstGeom prst="rect">
            <a:avLst/>
          </a:prstGeom>
        </p:spPr>
        <p:txBody>
          <a:bodyPr vert="horz" lIns="91440" tIns="45720" rIns="91440" bIns="45720" rtlCol="0">
            <a:normAutofit/>
          </a:bodyPr>
          <a:lstStyle/>
          <a:p>
            <a:pPr lvl="0"/>
            <a:r>
              <a:rPr lang="ru-RU" dirty="0"/>
              <a:t>Sample text</a:t>
            </a:r>
          </a:p>
          <a:p>
            <a:pPr lvl="1"/>
            <a:r>
              <a:rPr lang="ru-RU" dirty="0"/>
              <a:t>Second level</a:t>
            </a:r>
          </a:p>
          <a:p>
            <a:pPr lvl="2"/>
            <a:r>
              <a:rPr lang="ru-RU" dirty="0"/>
              <a:t>Third level</a:t>
            </a:r>
          </a:p>
          <a:p>
            <a:pPr lvl="3"/>
            <a:r>
              <a:rPr lang="ru-RU" dirty="0"/>
              <a:t>Fourth level</a:t>
            </a:r>
          </a:p>
          <a:p>
            <a:pPr lvl="4"/>
            <a:r>
              <a:rPr lang="ru-RU" dirty="0"/>
              <a:t>Fifth level</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11510081" y="6356350"/>
            <a:ext cx="536009" cy="365125"/>
          </a:xfrm>
          <a:prstGeom prst="rect">
            <a:avLst/>
          </a:prstGeom>
        </p:spPr>
        <p:txBody>
          <a:bodyPr vert="horz" lIns="91440" tIns="45720" rIns="91440" bIns="45720" rtlCol="0" anchor="ctr"/>
          <a:lstStyle>
            <a:lvl1pPr algn="r">
              <a:defRPr sz="2400" b="1">
                <a:solidFill>
                  <a:schemeClr val="bg1"/>
                </a:solidFill>
              </a:defRPr>
            </a:lvl1pPr>
          </a:lstStyle>
          <a:p>
            <a:fld id="{B7E6CA31-DA56-47CF-9891-B6D0296B6AEC}" type="slidenum">
              <a:rPr lang="ru-RU" smtClean="0"/>
              <a:t>‹Nr.›</a:t>
            </a:fld>
            <a:endParaRPr lang="ru-RU" dirty="0"/>
          </a:p>
        </p:txBody>
      </p:sp>
    </p:spTree>
    <p:extLst>
      <p:ext uri="{BB962C8B-B14F-4D97-AF65-F5344CB8AC3E}">
        <p14:creationId xmlns:p14="http://schemas.microsoft.com/office/powerpoint/2010/main" val="1546978532"/>
      </p:ext>
    </p:extLst>
  </p:cSld>
  <p:clrMap bg1="lt1" tx1="dk1" bg2="lt2" tx2="dk2" accent1="accent1" accent2="accent2" accent3="accent3" accent4="accent4" accent5="accent5" accent6="accent6" hlink="hlink" folHlink="folHlink"/>
  <p:sldLayoutIdLst>
    <p:sldLayoutId id="2147483940" r:id="rId1"/>
    <p:sldLayoutId id="2147483941" r:id="rId2"/>
    <p:sldLayoutId id="2147483942" r:id="rId3"/>
    <p:sldLayoutId id="2147483943" r:id="rId4"/>
    <p:sldLayoutId id="2147483944" r:id="rId5"/>
    <p:sldLayoutId id="2147483945" r:id="rId6"/>
    <p:sldLayoutId id="2147483946" r:id="rId7"/>
    <p:sldLayoutId id="2147483947" r:id="rId8"/>
    <p:sldLayoutId id="2147483948" r:id="rId9"/>
    <p:sldLayoutId id="2147483949" r:id="rId10"/>
    <p:sldLayoutId id="2147483950" r:id="rId11"/>
    <p:sldLayoutId id="2147483951" r:id="rId12"/>
    <p:sldLayoutId id="2147483952" r:id="rId13"/>
    <p:sldLayoutId id="2147483953" r:id="rId14"/>
    <p:sldLayoutId id="2147483954" r:id="rId15"/>
    <p:sldLayoutId id="2147483955" r:id="rId16"/>
    <p:sldLayoutId id="2147483956" r:id="rId17"/>
    <p:sldLayoutId id="2147483957" r:id="rId18"/>
    <p:sldLayoutId id="2147483958" r:id="rId19"/>
    <p:sldLayoutId id="2147483959" r:id="rId20"/>
    <p:sldLayoutId id="2147483960" r:id="rId21"/>
    <p:sldLayoutId id="2147483961" r:id="rId22"/>
    <p:sldLayoutId id="2147483962" r:id="rId23"/>
    <p:sldLayoutId id="2147483963" r:id="rId24"/>
    <p:sldLayoutId id="2147483964" r:id="rId25"/>
    <p:sldLayoutId id="2147483965" r:id="rId26"/>
    <p:sldLayoutId id="2147483966" r:id="rId27"/>
    <p:sldLayoutId id="2147483967" r:id="rId28"/>
    <p:sldLayoutId id="2147483968" r:id="rId29"/>
    <p:sldLayoutId id="2147483969" r:id="rId30"/>
    <p:sldLayoutId id="2147483970" r:id="rId31"/>
    <p:sldLayoutId id="2147483971" r:id="rId32"/>
    <p:sldLayoutId id="2147483972" r:id="rId33"/>
    <p:sldLayoutId id="2147483973" r:id="rId34"/>
    <p:sldLayoutId id="2147483974" r:id="rId35"/>
    <p:sldLayoutId id="2147483975" r:id="rId36"/>
    <p:sldLayoutId id="2147483976" r:id="rId37"/>
    <p:sldLayoutId id="2147483977" r:id="rId38"/>
    <p:sldLayoutId id="2147483978" r:id="rId39"/>
    <p:sldLayoutId id="2147483979" r:id="rId40"/>
    <p:sldLayoutId id="2147483980" r:id="rId41"/>
    <p:sldLayoutId id="2147483981" r:id="rId42"/>
    <p:sldLayoutId id="2147483982" r:id="rId43"/>
    <p:sldLayoutId id="2147483983" r:id="rId44"/>
    <p:sldLayoutId id="2147483984" r:id="rId45"/>
    <p:sldLayoutId id="2147483985" r:id="rId46"/>
    <p:sldLayoutId id="2147483986" r:id="rId47"/>
    <p:sldLayoutId id="2147483987" r:id="rId48"/>
    <p:sldLayoutId id="2147483988" r:id="rId49"/>
    <p:sldLayoutId id="2147483989" r:id="rId50"/>
    <p:sldLayoutId id="2147483990" r:id="rId51"/>
    <p:sldLayoutId id="2147483991" r:id="rId52"/>
    <p:sldLayoutId id="2147483992" r:id="rId53"/>
    <p:sldLayoutId id="2147483993" r:id="rId54"/>
    <p:sldLayoutId id="2147483994" r:id="rId55"/>
    <p:sldLayoutId id="2147483995" r:id="rId56"/>
    <p:sldLayoutId id="2147483996" r:id="rId57"/>
    <p:sldLayoutId id="2147483997" r:id="rId58"/>
    <p:sldLayoutId id="2147483998" r:id="rId59"/>
    <p:sldLayoutId id="2147483999" r:id="rId60"/>
    <p:sldLayoutId id="2147484000" r:id="rId61"/>
    <p:sldLayoutId id="2147484001" r:id="rId62"/>
    <p:sldLayoutId id="2147484002" r:id="rId63"/>
    <p:sldLayoutId id="2147484003" r:id="rId64"/>
    <p:sldLayoutId id="2147484004" r:id="rId65"/>
    <p:sldLayoutId id="2147484005" r:id="rId66"/>
    <p:sldLayoutId id="2147484006" r:id="rId67"/>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6" name="Группа 25"/>
          <p:cNvGrpSpPr/>
          <p:nvPr userDrawn="1"/>
        </p:nvGrpSpPr>
        <p:grpSpPr>
          <a:xfrm>
            <a:off x="0" y="-398436"/>
            <a:ext cx="12190413" cy="7256436"/>
            <a:chOff x="0" y="-398436"/>
            <a:chExt cx="12190413" cy="7256436"/>
          </a:xfrm>
        </p:grpSpPr>
        <p:pic>
          <p:nvPicPr>
            <p:cNvPr id="7" name="Рисунок 6"/>
            <p:cNvPicPr>
              <a:picLocks noChangeAspect="1"/>
            </p:cNvPicPr>
            <p:nvPr userDrawn="1"/>
          </p:nvPicPr>
          <p:blipFill>
            <a:blip r:embed="rId69">
              <a:extLst>
                <a:ext uri="{28A0092B-C50C-407E-A947-70E740481C1C}">
                  <a14:useLocalDpi xmlns:a14="http://schemas.microsoft.com/office/drawing/2010/main" val="0"/>
                </a:ext>
              </a:extLst>
            </a:blip>
            <a:stretch>
              <a:fillRect/>
            </a:stretch>
          </p:blipFill>
          <p:spPr>
            <a:xfrm flipV="1">
              <a:off x="3981696" y="405923"/>
              <a:ext cx="2746327" cy="142809"/>
            </a:xfrm>
            <a:prstGeom prst="rect">
              <a:avLst/>
            </a:prstGeom>
          </p:spPr>
        </p:pic>
        <p:pic>
          <p:nvPicPr>
            <p:cNvPr id="8" name="Рисунок 7"/>
            <p:cNvPicPr>
              <a:picLocks noChangeAspect="1"/>
            </p:cNvPicPr>
            <p:nvPr userDrawn="1"/>
          </p:nvPicPr>
          <p:blipFill>
            <a:blip r:embed="rId70" cstate="print">
              <a:extLst>
                <a:ext uri="{28A0092B-C50C-407E-A947-70E740481C1C}">
                  <a14:useLocalDpi xmlns:a14="http://schemas.microsoft.com/office/drawing/2010/main" val="0"/>
                </a:ext>
              </a:extLst>
            </a:blip>
            <a:stretch>
              <a:fillRect/>
            </a:stretch>
          </p:blipFill>
          <p:spPr>
            <a:xfrm>
              <a:off x="6460283" y="1587"/>
              <a:ext cx="5730130" cy="2135428"/>
            </a:xfrm>
            <a:prstGeom prst="rect">
              <a:avLst/>
            </a:prstGeom>
          </p:spPr>
        </p:pic>
        <p:grpSp>
          <p:nvGrpSpPr>
            <p:cNvPr id="9" name="Группа 8"/>
            <p:cNvGrpSpPr/>
            <p:nvPr userDrawn="1"/>
          </p:nvGrpSpPr>
          <p:grpSpPr>
            <a:xfrm>
              <a:off x="0" y="1587"/>
              <a:ext cx="12176092" cy="5856700"/>
              <a:chOff x="0" y="1587"/>
              <a:chExt cx="12176092" cy="5856700"/>
            </a:xfrm>
          </p:grpSpPr>
          <p:pic>
            <p:nvPicPr>
              <p:cNvPr id="10" name="Рисунок 9"/>
              <p:cNvPicPr>
                <a:picLocks noChangeAspect="1"/>
              </p:cNvPicPr>
              <p:nvPr/>
            </p:nvPicPr>
            <p:blipFill>
              <a:blip r:embed="rId71" cstate="print">
                <a:extLst>
                  <a:ext uri="{28A0092B-C50C-407E-A947-70E740481C1C}">
                    <a14:useLocalDpi xmlns:a14="http://schemas.microsoft.com/office/drawing/2010/main" val="0"/>
                  </a:ext>
                </a:extLst>
              </a:blip>
              <a:stretch>
                <a:fillRect/>
              </a:stretch>
            </p:blipFill>
            <p:spPr>
              <a:xfrm>
                <a:off x="0" y="1587"/>
                <a:ext cx="12176092" cy="5856700"/>
              </a:xfrm>
              <a:prstGeom prst="rect">
                <a:avLst/>
              </a:prstGeom>
            </p:spPr>
          </p:pic>
          <p:pic>
            <p:nvPicPr>
              <p:cNvPr id="11" name="Рисунок 10"/>
              <p:cNvPicPr>
                <a:picLocks noChangeAspect="1"/>
              </p:cNvPicPr>
              <p:nvPr/>
            </p:nvPicPr>
            <p:blipFill>
              <a:blip r:embed="rId72" cstate="print">
                <a:extLst>
                  <a:ext uri="{28A0092B-C50C-407E-A947-70E740481C1C}">
                    <a14:useLocalDpi xmlns:a14="http://schemas.microsoft.com/office/drawing/2010/main" val="0"/>
                  </a:ext>
                </a:extLst>
              </a:blip>
              <a:stretch>
                <a:fillRect/>
              </a:stretch>
            </p:blipFill>
            <p:spPr>
              <a:xfrm>
                <a:off x="2656824" y="1587"/>
                <a:ext cx="9389267" cy="5552186"/>
              </a:xfrm>
              <a:prstGeom prst="rect">
                <a:avLst/>
              </a:prstGeom>
            </p:spPr>
          </p:pic>
        </p:grpSp>
        <p:pic>
          <p:nvPicPr>
            <p:cNvPr id="12" name="Рисунок 11"/>
            <p:cNvPicPr>
              <a:picLocks noChangeAspect="1"/>
            </p:cNvPicPr>
            <p:nvPr userDrawn="1"/>
          </p:nvPicPr>
          <p:blipFill>
            <a:blip r:embed="rId73">
              <a:extLst>
                <a:ext uri="{28A0092B-C50C-407E-A947-70E740481C1C}">
                  <a14:useLocalDpi xmlns:a14="http://schemas.microsoft.com/office/drawing/2010/main" val="0"/>
                </a:ext>
              </a:extLst>
            </a:blip>
            <a:stretch>
              <a:fillRect/>
            </a:stretch>
          </p:blipFill>
          <p:spPr>
            <a:xfrm rot="847671">
              <a:off x="1910818" y="-398436"/>
              <a:ext cx="4354233" cy="4274405"/>
            </a:xfrm>
            <a:prstGeom prst="rect">
              <a:avLst/>
            </a:prstGeom>
          </p:spPr>
        </p:pic>
        <p:pic>
          <p:nvPicPr>
            <p:cNvPr id="13" name="Рисунок 12"/>
            <p:cNvPicPr>
              <a:picLocks noChangeAspect="1"/>
            </p:cNvPicPr>
            <p:nvPr userDrawn="1"/>
          </p:nvPicPr>
          <p:blipFill>
            <a:blip r:embed="rId74" cstate="print">
              <a:extLst>
                <a:ext uri="{28A0092B-C50C-407E-A947-70E740481C1C}">
                  <a14:useLocalDpi xmlns:a14="http://schemas.microsoft.com/office/drawing/2010/main" val="0"/>
                </a:ext>
              </a:extLst>
            </a:blip>
            <a:stretch>
              <a:fillRect/>
            </a:stretch>
          </p:blipFill>
          <p:spPr>
            <a:xfrm>
              <a:off x="2486511" y="3474791"/>
              <a:ext cx="3768633" cy="1982301"/>
            </a:xfrm>
            <a:prstGeom prst="rect">
              <a:avLst/>
            </a:prstGeom>
          </p:spPr>
        </p:pic>
        <p:pic>
          <p:nvPicPr>
            <p:cNvPr id="14" name="Рисунок 13"/>
            <p:cNvPicPr>
              <a:picLocks noChangeAspect="1"/>
            </p:cNvPicPr>
            <p:nvPr userDrawn="1"/>
          </p:nvPicPr>
          <p:blipFill>
            <a:blip r:embed="rId75" cstate="print">
              <a:extLst>
                <a:ext uri="{28A0092B-C50C-407E-A947-70E740481C1C}">
                  <a14:useLocalDpi xmlns:a14="http://schemas.microsoft.com/office/drawing/2010/main" val="0"/>
                </a:ext>
              </a:extLst>
            </a:blip>
            <a:stretch>
              <a:fillRect/>
            </a:stretch>
          </p:blipFill>
          <p:spPr>
            <a:xfrm>
              <a:off x="6320030" y="353039"/>
              <a:ext cx="4959752" cy="5688835"/>
            </a:xfrm>
            <a:prstGeom prst="rect">
              <a:avLst/>
            </a:prstGeom>
          </p:spPr>
        </p:pic>
        <p:sp>
          <p:nvSpPr>
            <p:cNvPr id="15"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6" name="Рисунок 15"/>
            <p:cNvPicPr>
              <a:picLocks noChangeAspect="1"/>
            </p:cNvPicPr>
            <p:nvPr userDrawn="1"/>
          </p:nvPicPr>
          <p:blipFill>
            <a:blip r:embed="rId76" cstate="print">
              <a:extLst>
                <a:ext uri="{28A0092B-C50C-407E-A947-70E740481C1C}">
                  <a14:useLocalDpi xmlns:a14="http://schemas.microsoft.com/office/drawing/2010/main" val="0"/>
                </a:ext>
              </a:extLst>
            </a:blip>
            <a:stretch>
              <a:fillRect/>
            </a:stretch>
          </p:blipFill>
          <p:spPr>
            <a:xfrm>
              <a:off x="10441334" y="95349"/>
              <a:ext cx="1458438" cy="1515155"/>
            </a:xfrm>
            <a:prstGeom prst="rect">
              <a:avLst/>
            </a:prstGeom>
          </p:spPr>
        </p:pic>
        <p:pic>
          <p:nvPicPr>
            <p:cNvPr id="17" name="Рисунок 16"/>
            <p:cNvPicPr>
              <a:picLocks noChangeAspect="1"/>
            </p:cNvPicPr>
            <p:nvPr userDrawn="1"/>
          </p:nvPicPr>
          <p:blipFill>
            <a:blip r:embed="rId69">
              <a:extLst>
                <a:ext uri="{28A0092B-C50C-407E-A947-70E740481C1C}">
                  <a14:useLocalDpi xmlns:a14="http://schemas.microsoft.com/office/drawing/2010/main" val="0"/>
                </a:ext>
              </a:extLst>
            </a:blip>
            <a:stretch>
              <a:fillRect/>
            </a:stretch>
          </p:blipFill>
          <p:spPr>
            <a:xfrm flipV="1">
              <a:off x="0" y="4829074"/>
              <a:ext cx="2746327" cy="142809"/>
            </a:xfrm>
            <a:prstGeom prst="rect">
              <a:avLst/>
            </a:prstGeom>
          </p:spPr>
        </p:pic>
        <p:pic>
          <p:nvPicPr>
            <p:cNvPr id="18" name="Рисунок 17"/>
            <p:cNvPicPr>
              <a:picLocks noChangeAspect="1"/>
            </p:cNvPicPr>
            <p:nvPr userDrawn="1"/>
          </p:nvPicPr>
          <p:blipFill>
            <a:blip r:embed="rId77" cstate="print">
              <a:extLst>
                <a:ext uri="{28A0092B-C50C-407E-A947-70E740481C1C}">
                  <a14:useLocalDpi xmlns:a14="http://schemas.microsoft.com/office/drawing/2010/main" val="0"/>
                </a:ext>
              </a:extLst>
            </a:blip>
            <a:stretch>
              <a:fillRect/>
            </a:stretch>
          </p:blipFill>
          <p:spPr>
            <a:xfrm flipH="1">
              <a:off x="4028374" y="540984"/>
              <a:ext cx="1416169" cy="2787284"/>
            </a:xfrm>
            <a:prstGeom prst="rect">
              <a:avLst/>
            </a:prstGeom>
          </p:spPr>
        </p:pic>
        <p:pic>
          <p:nvPicPr>
            <p:cNvPr id="19" name="Рисунок 18"/>
            <p:cNvPicPr>
              <a:picLocks noChangeAspect="1"/>
            </p:cNvPicPr>
            <p:nvPr userDrawn="1"/>
          </p:nvPicPr>
          <p:blipFill>
            <a:blip r:embed="rId78" cstate="print">
              <a:extLst>
                <a:ext uri="{28A0092B-C50C-407E-A947-70E740481C1C}">
                  <a14:useLocalDpi xmlns:a14="http://schemas.microsoft.com/office/drawing/2010/main" val="0"/>
                </a:ext>
              </a:extLst>
            </a:blip>
            <a:stretch>
              <a:fillRect/>
            </a:stretch>
          </p:blipFill>
          <p:spPr>
            <a:xfrm>
              <a:off x="6224785" y="904031"/>
              <a:ext cx="210077" cy="210077"/>
            </a:xfrm>
            <a:prstGeom prst="rect">
              <a:avLst/>
            </a:prstGeom>
          </p:spPr>
        </p:pic>
        <p:pic>
          <p:nvPicPr>
            <p:cNvPr id="20" name="Рисунок 19"/>
            <p:cNvPicPr>
              <a:picLocks noChangeAspect="1"/>
            </p:cNvPicPr>
            <p:nvPr userDrawn="1"/>
          </p:nvPicPr>
          <p:blipFill>
            <a:blip r:embed="rId78" cstate="print">
              <a:extLst>
                <a:ext uri="{28A0092B-C50C-407E-A947-70E740481C1C}">
                  <a14:useLocalDpi xmlns:a14="http://schemas.microsoft.com/office/drawing/2010/main" val="0"/>
                </a:ext>
              </a:extLst>
            </a:blip>
            <a:stretch>
              <a:fillRect/>
            </a:stretch>
          </p:blipFill>
          <p:spPr>
            <a:xfrm>
              <a:off x="11510081" y="4448891"/>
              <a:ext cx="210077" cy="210077"/>
            </a:xfrm>
            <a:prstGeom prst="rect">
              <a:avLst/>
            </a:prstGeom>
          </p:spPr>
        </p:pic>
        <p:pic>
          <p:nvPicPr>
            <p:cNvPr id="21" name="Рисунок 20"/>
            <p:cNvPicPr>
              <a:picLocks noChangeAspect="1"/>
            </p:cNvPicPr>
            <p:nvPr userDrawn="1"/>
          </p:nvPicPr>
          <p:blipFill>
            <a:blip r:embed="rId79" cstate="print">
              <a:extLst>
                <a:ext uri="{28A0092B-C50C-407E-A947-70E740481C1C}">
                  <a14:useLocalDpi xmlns:a14="http://schemas.microsoft.com/office/drawing/2010/main" val="0"/>
                </a:ext>
              </a:extLst>
            </a:blip>
            <a:stretch>
              <a:fillRect/>
            </a:stretch>
          </p:blipFill>
          <p:spPr>
            <a:xfrm>
              <a:off x="6405452" y="1208990"/>
              <a:ext cx="233464" cy="233464"/>
            </a:xfrm>
            <a:prstGeom prst="rect">
              <a:avLst/>
            </a:prstGeom>
          </p:spPr>
        </p:pic>
        <p:pic>
          <p:nvPicPr>
            <p:cNvPr id="22" name="Рисунок 21"/>
            <p:cNvPicPr>
              <a:picLocks noChangeAspect="1"/>
            </p:cNvPicPr>
            <p:nvPr userDrawn="1"/>
          </p:nvPicPr>
          <p:blipFill>
            <a:blip r:embed="rId79" cstate="print">
              <a:extLst>
                <a:ext uri="{28A0092B-C50C-407E-A947-70E740481C1C}">
                  <a14:useLocalDpi xmlns:a14="http://schemas.microsoft.com/office/drawing/2010/main" val="0"/>
                </a:ext>
              </a:extLst>
            </a:blip>
            <a:stretch>
              <a:fillRect/>
            </a:stretch>
          </p:blipFill>
          <p:spPr>
            <a:xfrm>
              <a:off x="11703056" y="3728389"/>
              <a:ext cx="233464" cy="233464"/>
            </a:xfrm>
            <a:prstGeom prst="rect">
              <a:avLst/>
            </a:prstGeom>
          </p:spPr>
        </p:pic>
        <p:pic>
          <p:nvPicPr>
            <p:cNvPr id="23" name="Рисунок 22"/>
            <p:cNvPicPr>
              <a:picLocks noChangeAspect="1"/>
            </p:cNvPicPr>
            <p:nvPr userDrawn="1"/>
          </p:nvPicPr>
          <p:blipFill>
            <a:blip r:embed="rId79" cstate="print">
              <a:extLst>
                <a:ext uri="{28A0092B-C50C-407E-A947-70E740481C1C}">
                  <a14:useLocalDpi xmlns:a14="http://schemas.microsoft.com/office/drawing/2010/main" val="0"/>
                </a:ext>
              </a:extLst>
            </a:blip>
            <a:stretch>
              <a:fillRect/>
            </a:stretch>
          </p:blipFill>
          <p:spPr>
            <a:xfrm>
              <a:off x="299622" y="404057"/>
              <a:ext cx="233464" cy="233464"/>
            </a:xfrm>
            <a:prstGeom prst="rect">
              <a:avLst/>
            </a:prstGeom>
          </p:spPr>
        </p:pic>
        <p:pic>
          <p:nvPicPr>
            <p:cNvPr id="24" name="Рисунок 23"/>
            <p:cNvPicPr>
              <a:picLocks noChangeAspect="1"/>
            </p:cNvPicPr>
            <p:nvPr userDrawn="1"/>
          </p:nvPicPr>
          <p:blipFill>
            <a:blip r:embed="rId80" cstate="print">
              <a:extLst>
                <a:ext uri="{28A0092B-C50C-407E-A947-70E740481C1C}">
                  <a14:useLocalDpi xmlns:a14="http://schemas.microsoft.com/office/drawing/2010/main" val="0"/>
                </a:ext>
              </a:extLst>
            </a:blip>
            <a:stretch>
              <a:fillRect/>
            </a:stretch>
          </p:blipFill>
          <p:spPr>
            <a:xfrm rot="17827223">
              <a:off x="6681181" y="3023484"/>
              <a:ext cx="269823" cy="253634"/>
            </a:xfrm>
            <a:prstGeom prst="rect">
              <a:avLst/>
            </a:prstGeom>
          </p:spPr>
        </p:pic>
        <p:pic>
          <p:nvPicPr>
            <p:cNvPr id="25" name="Рисунок 24"/>
            <p:cNvPicPr>
              <a:picLocks noChangeAspect="1"/>
            </p:cNvPicPr>
            <p:nvPr userDrawn="1"/>
          </p:nvPicPr>
          <p:blipFill>
            <a:blip r:embed="rId80" cstate="print">
              <a:extLst>
                <a:ext uri="{28A0092B-C50C-407E-A947-70E740481C1C}">
                  <a14:useLocalDpi xmlns:a14="http://schemas.microsoft.com/office/drawing/2010/main" val="0"/>
                </a:ext>
              </a:extLst>
            </a:blip>
            <a:stretch>
              <a:fillRect/>
            </a:stretch>
          </p:blipFill>
          <p:spPr>
            <a:xfrm rot="15425848">
              <a:off x="2351600" y="202530"/>
              <a:ext cx="269823" cy="253634"/>
            </a:xfrm>
            <a:prstGeom prst="rect">
              <a:avLst/>
            </a:prstGeom>
          </p:spPr>
        </p:pic>
      </p:grpSp>
      <p:sp>
        <p:nvSpPr>
          <p:cNvPr id="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3" name="Текст 2"/>
          <p:cNvSpPr>
            <a:spLocks noGrp="1"/>
          </p:cNvSpPr>
          <p:nvPr>
            <p:ph type="body" idx="1"/>
          </p:nvPr>
        </p:nvSpPr>
        <p:spPr>
          <a:xfrm>
            <a:off x="236765" y="2975647"/>
            <a:ext cx="6295382" cy="2146989"/>
          </a:xfrm>
          <a:prstGeom prst="rect">
            <a:avLst/>
          </a:prstGeom>
        </p:spPr>
        <p:txBody>
          <a:bodyPr vert="horz" lIns="91440" tIns="45720" rIns="91440" bIns="45720" rtlCol="0">
            <a:normAutofit/>
          </a:body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11510081" y="6356350"/>
            <a:ext cx="536009" cy="365125"/>
          </a:xfrm>
          <a:prstGeom prst="rect">
            <a:avLst/>
          </a:prstGeom>
        </p:spPr>
        <p:txBody>
          <a:bodyPr vert="horz" lIns="91440" tIns="45720" rIns="91440" bIns="45720" rtlCol="0" anchor="ctr"/>
          <a:lstStyle>
            <a:lvl1pPr algn="r">
              <a:defRPr sz="2400" b="1">
                <a:solidFill>
                  <a:schemeClr val="bg1"/>
                </a:solidFill>
              </a:defRPr>
            </a:lvl1pPr>
          </a:lstStyle>
          <a:p>
            <a:fld id="{B7E6CA31-DA56-47CF-9891-B6D0296B6AEC}" type="slidenum">
              <a:rPr lang="ru-RU" smtClean="0"/>
              <a:pPr/>
              <a:t>‹Nr.›</a:t>
            </a:fld>
            <a:endParaRPr lang="ru-RU" dirty="0"/>
          </a:p>
        </p:txBody>
      </p:sp>
    </p:spTree>
    <p:extLst>
      <p:ext uri="{BB962C8B-B14F-4D97-AF65-F5344CB8AC3E}">
        <p14:creationId xmlns:p14="http://schemas.microsoft.com/office/powerpoint/2010/main" val="2431928109"/>
      </p:ext>
    </p:extLst>
  </p:cSld>
  <p:clrMap bg1="lt1" tx1="dk1" bg2="lt2" tx2="dk2" accent1="accent1" accent2="accent2" accent3="accent3" accent4="accent4" accent5="accent5" accent6="accent6" hlink="hlink" folHlink="folHlink"/>
  <p:sldLayoutIdLst>
    <p:sldLayoutId id="2147484010" r:id="rId1"/>
    <p:sldLayoutId id="2147484011" r:id="rId2"/>
    <p:sldLayoutId id="2147484012" r:id="rId3"/>
    <p:sldLayoutId id="2147484013" r:id="rId4"/>
    <p:sldLayoutId id="2147484014" r:id="rId5"/>
    <p:sldLayoutId id="2147484015" r:id="rId6"/>
    <p:sldLayoutId id="2147484016" r:id="rId7"/>
    <p:sldLayoutId id="2147484017" r:id="rId8"/>
    <p:sldLayoutId id="2147484018" r:id="rId9"/>
    <p:sldLayoutId id="2147484019" r:id="rId10"/>
    <p:sldLayoutId id="2147484020" r:id="rId11"/>
    <p:sldLayoutId id="2147484021" r:id="rId12"/>
    <p:sldLayoutId id="2147484022" r:id="rId13"/>
    <p:sldLayoutId id="2147484023" r:id="rId14"/>
    <p:sldLayoutId id="2147484024" r:id="rId15"/>
    <p:sldLayoutId id="2147484025" r:id="rId16"/>
    <p:sldLayoutId id="2147484026" r:id="rId17"/>
    <p:sldLayoutId id="2147484027" r:id="rId18"/>
    <p:sldLayoutId id="2147484028" r:id="rId19"/>
    <p:sldLayoutId id="2147484029" r:id="rId20"/>
    <p:sldLayoutId id="2147484030" r:id="rId21"/>
    <p:sldLayoutId id="2147484031" r:id="rId22"/>
    <p:sldLayoutId id="2147484032" r:id="rId23"/>
    <p:sldLayoutId id="2147484033" r:id="rId24"/>
    <p:sldLayoutId id="2147484034" r:id="rId25"/>
    <p:sldLayoutId id="2147484035" r:id="rId26"/>
    <p:sldLayoutId id="2147484036" r:id="rId27"/>
    <p:sldLayoutId id="2147484037" r:id="rId28"/>
    <p:sldLayoutId id="2147484038" r:id="rId29"/>
    <p:sldLayoutId id="2147484039" r:id="rId30"/>
    <p:sldLayoutId id="2147484040" r:id="rId31"/>
    <p:sldLayoutId id="2147484041" r:id="rId32"/>
    <p:sldLayoutId id="2147484042" r:id="rId33"/>
    <p:sldLayoutId id="2147484043" r:id="rId34"/>
    <p:sldLayoutId id="2147484044" r:id="rId35"/>
    <p:sldLayoutId id="2147484045" r:id="rId36"/>
    <p:sldLayoutId id="2147484046" r:id="rId37"/>
    <p:sldLayoutId id="2147484047" r:id="rId38"/>
    <p:sldLayoutId id="2147484048" r:id="rId39"/>
    <p:sldLayoutId id="2147484049" r:id="rId40"/>
    <p:sldLayoutId id="2147484050" r:id="rId41"/>
    <p:sldLayoutId id="2147484051" r:id="rId42"/>
    <p:sldLayoutId id="2147484052" r:id="rId43"/>
    <p:sldLayoutId id="2147484053" r:id="rId44"/>
    <p:sldLayoutId id="2147484054" r:id="rId45"/>
    <p:sldLayoutId id="2147484055" r:id="rId46"/>
    <p:sldLayoutId id="2147484056" r:id="rId47"/>
    <p:sldLayoutId id="2147484057" r:id="rId48"/>
    <p:sldLayoutId id="2147484058" r:id="rId49"/>
    <p:sldLayoutId id="2147484059" r:id="rId50"/>
    <p:sldLayoutId id="2147484060" r:id="rId51"/>
    <p:sldLayoutId id="2147484061" r:id="rId52"/>
    <p:sldLayoutId id="2147484062" r:id="rId53"/>
    <p:sldLayoutId id="2147484063" r:id="rId54"/>
    <p:sldLayoutId id="2147484064" r:id="rId55"/>
    <p:sldLayoutId id="2147484065" r:id="rId56"/>
    <p:sldLayoutId id="2147484066" r:id="rId57"/>
    <p:sldLayoutId id="2147484067" r:id="rId58"/>
    <p:sldLayoutId id="2147484068" r:id="rId59"/>
    <p:sldLayoutId id="2147484069" r:id="rId60"/>
    <p:sldLayoutId id="2147484070" r:id="rId61"/>
    <p:sldLayoutId id="2147484071" r:id="rId62"/>
    <p:sldLayoutId id="2147484072" r:id="rId63"/>
    <p:sldLayoutId id="2147484073" r:id="rId64"/>
    <p:sldLayoutId id="2147484074" r:id="rId65"/>
    <p:sldLayoutId id="2147484075" r:id="rId66"/>
    <p:sldLayoutId id="2147484076" r:id="rId67"/>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6" name="Группа 25"/>
          <p:cNvGrpSpPr/>
          <p:nvPr userDrawn="1"/>
        </p:nvGrpSpPr>
        <p:grpSpPr>
          <a:xfrm>
            <a:off x="0" y="-398436"/>
            <a:ext cx="12190413" cy="7256436"/>
            <a:chOff x="0" y="-398436"/>
            <a:chExt cx="12190413" cy="7256436"/>
          </a:xfrm>
        </p:grpSpPr>
        <p:pic>
          <p:nvPicPr>
            <p:cNvPr id="7" name="Рисунок 6"/>
            <p:cNvPicPr>
              <a:picLocks noChangeAspect="1"/>
            </p:cNvPicPr>
            <p:nvPr userDrawn="1"/>
          </p:nvPicPr>
          <p:blipFill>
            <a:blip r:embed="rId71">
              <a:extLst>
                <a:ext uri="{28A0092B-C50C-407E-A947-70E740481C1C}">
                  <a14:useLocalDpi xmlns:a14="http://schemas.microsoft.com/office/drawing/2010/main" val="0"/>
                </a:ext>
              </a:extLst>
            </a:blip>
            <a:stretch>
              <a:fillRect/>
            </a:stretch>
          </p:blipFill>
          <p:spPr>
            <a:xfrm flipV="1">
              <a:off x="3981696" y="405923"/>
              <a:ext cx="2746327" cy="142809"/>
            </a:xfrm>
            <a:prstGeom prst="rect">
              <a:avLst/>
            </a:prstGeom>
          </p:spPr>
        </p:pic>
        <p:pic>
          <p:nvPicPr>
            <p:cNvPr id="8" name="Рисунок 7"/>
            <p:cNvPicPr>
              <a:picLocks noChangeAspect="1"/>
            </p:cNvPicPr>
            <p:nvPr userDrawn="1"/>
          </p:nvPicPr>
          <p:blipFill>
            <a:blip r:embed="rId72" cstate="print">
              <a:extLst>
                <a:ext uri="{28A0092B-C50C-407E-A947-70E740481C1C}">
                  <a14:useLocalDpi xmlns:a14="http://schemas.microsoft.com/office/drawing/2010/main" val="0"/>
                </a:ext>
              </a:extLst>
            </a:blip>
            <a:stretch>
              <a:fillRect/>
            </a:stretch>
          </p:blipFill>
          <p:spPr>
            <a:xfrm>
              <a:off x="6460283" y="1587"/>
              <a:ext cx="5730130" cy="2135428"/>
            </a:xfrm>
            <a:prstGeom prst="rect">
              <a:avLst/>
            </a:prstGeom>
          </p:spPr>
        </p:pic>
        <p:grpSp>
          <p:nvGrpSpPr>
            <p:cNvPr id="9" name="Группа 8"/>
            <p:cNvGrpSpPr/>
            <p:nvPr userDrawn="1"/>
          </p:nvGrpSpPr>
          <p:grpSpPr>
            <a:xfrm>
              <a:off x="0" y="1587"/>
              <a:ext cx="12176092" cy="5856700"/>
              <a:chOff x="0" y="1587"/>
              <a:chExt cx="12176092" cy="5856700"/>
            </a:xfrm>
          </p:grpSpPr>
          <p:pic>
            <p:nvPicPr>
              <p:cNvPr id="10" name="Рисунок 9"/>
              <p:cNvPicPr>
                <a:picLocks noChangeAspect="1"/>
              </p:cNvPicPr>
              <p:nvPr/>
            </p:nvPicPr>
            <p:blipFill>
              <a:blip r:embed="rId73" cstate="print">
                <a:extLst>
                  <a:ext uri="{28A0092B-C50C-407E-A947-70E740481C1C}">
                    <a14:useLocalDpi xmlns:a14="http://schemas.microsoft.com/office/drawing/2010/main" val="0"/>
                  </a:ext>
                </a:extLst>
              </a:blip>
              <a:stretch>
                <a:fillRect/>
              </a:stretch>
            </p:blipFill>
            <p:spPr>
              <a:xfrm>
                <a:off x="0" y="1587"/>
                <a:ext cx="12176092" cy="5856700"/>
              </a:xfrm>
              <a:prstGeom prst="rect">
                <a:avLst/>
              </a:prstGeom>
            </p:spPr>
          </p:pic>
          <p:pic>
            <p:nvPicPr>
              <p:cNvPr id="11" name="Рисунок 10"/>
              <p:cNvPicPr>
                <a:picLocks noChangeAspect="1"/>
              </p:cNvPicPr>
              <p:nvPr/>
            </p:nvPicPr>
            <p:blipFill>
              <a:blip r:embed="rId74" cstate="print">
                <a:extLst>
                  <a:ext uri="{28A0092B-C50C-407E-A947-70E740481C1C}">
                    <a14:useLocalDpi xmlns:a14="http://schemas.microsoft.com/office/drawing/2010/main" val="0"/>
                  </a:ext>
                </a:extLst>
              </a:blip>
              <a:stretch>
                <a:fillRect/>
              </a:stretch>
            </p:blipFill>
            <p:spPr>
              <a:xfrm>
                <a:off x="2656824" y="1587"/>
                <a:ext cx="9389267" cy="5552186"/>
              </a:xfrm>
              <a:prstGeom prst="rect">
                <a:avLst/>
              </a:prstGeom>
            </p:spPr>
          </p:pic>
        </p:grpSp>
        <p:pic>
          <p:nvPicPr>
            <p:cNvPr id="12" name="Рисунок 11"/>
            <p:cNvPicPr>
              <a:picLocks noChangeAspect="1"/>
            </p:cNvPicPr>
            <p:nvPr userDrawn="1"/>
          </p:nvPicPr>
          <p:blipFill>
            <a:blip r:embed="rId75">
              <a:extLst>
                <a:ext uri="{28A0092B-C50C-407E-A947-70E740481C1C}">
                  <a14:useLocalDpi xmlns:a14="http://schemas.microsoft.com/office/drawing/2010/main" val="0"/>
                </a:ext>
              </a:extLst>
            </a:blip>
            <a:stretch>
              <a:fillRect/>
            </a:stretch>
          </p:blipFill>
          <p:spPr>
            <a:xfrm rot="847671">
              <a:off x="1910818" y="-398436"/>
              <a:ext cx="4354233" cy="4274405"/>
            </a:xfrm>
            <a:prstGeom prst="rect">
              <a:avLst/>
            </a:prstGeom>
          </p:spPr>
        </p:pic>
        <p:pic>
          <p:nvPicPr>
            <p:cNvPr id="13" name="Рисунок 12"/>
            <p:cNvPicPr>
              <a:picLocks noChangeAspect="1"/>
            </p:cNvPicPr>
            <p:nvPr userDrawn="1"/>
          </p:nvPicPr>
          <p:blipFill>
            <a:blip r:embed="rId76" cstate="print">
              <a:extLst>
                <a:ext uri="{28A0092B-C50C-407E-A947-70E740481C1C}">
                  <a14:useLocalDpi xmlns:a14="http://schemas.microsoft.com/office/drawing/2010/main" val="0"/>
                </a:ext>
              </a:extLst>
            </a:blip>
            <a:stretch>
              <a:fillRect/>
            </a:stretch>
          </p:blipFill>
          <p:spPr>
            <a:xfrm>
              <a:off x="2486511" y="3474791"/>
              <a:ext cx="3768633" cy="1982301"/>
            </a:xfrm>
            <a:prstGeom prst="rect">
              <a:avLst/>
            </a:prstGeom>
          </p:spPr>
        </p:pic>
        <p:pic>
          <p:nvPicPr>
            <p:cNvPr id="14" name="Рисунок 13"/>
            <p:cNvPicPr>
              <a:picLocks noChangeAspect="1"/>
            </p:cNvPicPr>
            <p:nvPr userDrawn="1"/>
          </p:nvPicPr>
          <p:blipFill>
            <a:blip r:embed="rId77" cstate="print">
              <a:extLst>
                <a:ext uri="{28A0092B-C50C-407E-A947-70E740481C1C}">
                  <a14:useLocalDpi xmlns:a14="http://schemas.microsoft.com/office/drawing/2010/main" val="0"/>
                </a:ext>
              </a:extLst>
            </a:blip>
            <a:stretch>
              <a:fillRect/>
            </a:stretch>
          </p:blipFill>
          <p:spPr>
            <a:xfrm>
              <a:off x="6320030" y="353039"/>
              <a:ext cx="4959752" cy="5688835"/>
            </a:xfrm>
            <a:prstGeom prst="rect">
              <a:avLst/>
            </a:prstGeom>
          </p:spPr>
        </p:pic>
        <p:sp>
          <p:nvSpPr>
            <p:cNvPr id="15"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6" name="Рисунок 15"/>
            <p:cNvPicPr>
              <a:picLocks noChangeAspect="1"/>
            </p:cNvPicPr>
            <p:nvPr userDrawn="1"/>
          </p:nvPicPr>
          <p:blipFill>
            <a:blip r:embed="rId78" cstate="print">
              <a:extLst>
                <a:ext uri="{28A0092B-C50C-407E-A947-70E740481C1C}">
                  <a14:useLocalDpi xmlns:a14="http://schemas.microsoft.com/office/drawing/2010/main" val="0"/>
                </a:ext>
              </a:extLst>
            </a:blip>
            <a:stretch>
              <a:fillRect/>
            </a:stretch>
          </p:blipFill>
          <p:spPr>
            <a:xfrm>
              <a:off x="10441334" y="95349"/>
              <a:ext cx="1458438" cy="1515155"/>
            </a:xfrm>
            <a:prstGeom prst="rect">
              <a:avLst/>
            </a:prstGeom>
          </p:spPr>
        </p:pic>
        <p:pic>
          <p:nvPicPr>
            <p:cNvPr id="17" name="Рисунок 16"/>
            <p:cNvPicPr>
              <a:picLocks noChangeAspect="1"/>
            </p:cNvPicPr>
            <p:nvPr userDrawn="1"/>
          </p:nvPicPr>
          <p:blipFill>
            <a:blip r:embed="rId71">
              <a:extLst>
                <a:ext uri="{28A0092B-C50C-407E-A947-70E740481C1C}">
                  <a14:useLocalDpi xmlns:a14="http://schemas.microsoft.com/office/drawing/2010/main" val="0"/>
                </a:ext>
              </a:extLst>
            </a:blip>
            <a:stretch>
              <a:fillRect/>
            </a:stretch>
          </p:blipFill>
          <p:spPr>
            <a:xfrm flipV="1">
              <a:off x="0" y="4829074"/>
              <a:ext cx="2746327" cy="142809"/>
            </a:xfrm>
            <a:prstGeom prst="rect">
              <a:avLst/>
            </a:prstGeom>
          </p:spPr>
        </p:pic>
        <p:pic>
          <p:nvPicPr>
            <p:cNvPr id="18" name="Рисунок 17"/>
            <p:cNvPicPr>
              <a:picLocks noChangeAspect="1"/>
            </p:cNvPicPr>
            <p:nvPr userDrawn="1"/>
          </p:nvPicPr>
          <p:blipFill>
            <a:blip r:embed="rId79" cstate="print">
              <a:extLst>
                <a:ext uri="{28A0092B-C50C-407E-A947-70E740481C1C}">
                  <a14:useLocalDpi xmlns:a14="http://schemas.microsoft.com/office/drawing/2010/main" val="0"/>
                </a:ext>
              </a:extLst>
            </a:blip>
            <a:stretch>
              <a:fillRect/>
            </a:stretch>
          </p:blipFill>
          <p:spPr>
            <a:xfrm flipH="1">
              <a:off x="4028374" y="540984"/>
              <a:ext cx="1416169" cy="2787284"/>
            </a:xfrm>
            <a:prstGeom prst="rect">
              <a:avLst/>
            </a:prstGeom>
          </p:spPr>
        </p:pic>
        <p:pic>
          <p:nvPicPr>
            <p:cNvPr id="19" name="Рисунок 18"/>
            <p:cNvPicPr>
              <a:picLocks noChangeAspect="1"/>
            </p:cNvPicPr>
            <p:nvPr userDrawn="1"/>
          </p:nvPicPr>
          <p:blipFill>
            <a:blip r:embed="rId80" cstate="print">
              <a:extLst>
                <a:ext uri="{28A0092B-C50C-407E-A947-70E740481C1C}">
                  <a14:useLocalDpi xmlns:a14="http://schemas.microsoft.com/office/drawing/2010/main" val="0"/>
                </a:ext>
              </a:extLst>
            </a:blip>
            <a:stretch>
              <a:fillRect/>
            </a:stretch>
          </p:blipFill>
          <p:spPr>
            <a:xfrm>
              <a:off x="6224785" y="904031"/>
              <a:ext cx="210077" cy="210077"/>
            </a:xfrm>
            <a:prstGeom prst="rect">
              <a:avLst/>
            </a:prstGeom>
          </p:spPr>
        </p:pic>
        <p:pic>
          <p:nvPicPr>
            <p:cNvPr id="20" name="Рисунок 19"/>
            <p:cNvPicPr>
              <a:picLocks noChangeAspect="1"/>
            </p:cNvPicPr>
            <p:nvPr userDrawn="1"/>
          </p:nvPicPr>
          <p:blipFill>
            <a:blip r:embed="rId80" cstate="print">
              <a:extLst>
                <a:ext uri="{28A0092B-C50C-407E-A947-70E740481C1C}">
                  <a14:useLocalDpi xmlns:a14="http://schemas.microsoft.com/office/drawing/2010/main" val="0"/>
                </a:ext>
              </a:extLst>
            </a:blip>
            <a:stretch>
              <a:fillRect/>
            </a:stretch>
          </p:blipFill>
          <p:spPr>
            <a:xfrm>
              <a:off x="11510081" y="4448891"/>
              <a:ext cx="210077" cy="210077"/>
            </a:xfrm>
            <a:prstGeom prst="rect">
              <a:avLst/>
            </a:prstGeom>
          </p:spPr>
        </p:pic>
        <p:pic>
          <p:nvPicPr>
            <p:cNvPr id="21" name="Рисунок 20"/>
            <p:cNvPicPr>
              <a:picLocks noChangeAspect="1"/>
            </p:cNvPicPr>
            <p:nvPr userDrawn="1"/>
          </p:nvPicPr>
          <p:blipFill>
            <a:blip r:embed="rId81" cstate="print">
              <a:extLst>
                <a:ext uri="{28A0092B-C50C-407E-A947-70E740481C1C}">
                  <a14:useLocalDpi xmlns:a14="http://schemas.microsoft.com/office/drawing/2010/main" val="0"/>
                </a:ext>
              </a:extLst>
            </a:blip>
            <a:stretch>
              <a:fillRect/>
            </a:stretch>
          </p:blipFill>
          <p:spPr>
            <a:xfrm>
              <a:off x="6405452" y="1208990"/>
              <a:ext cx="233464" cy="233464"/>
            </a:xfrm>
            <a:prstGeom prst="rect">
              <a:avLst/>
            </a:prstGeom>
          </p:spPr>
        </p:pic>
        <p:pic>
          <p:nvPicPr>
            <p:cNvPr id="22" name="Рисунок 21"/>
            <p:cNvPicPr>
              <a:picLocks noChangeAspect="1"/>
            </p:cNvPicPr>
            <p:nvPr userDrawn="1"/>
          </p:nvPicPr>
          <p:blipFill>
            <a:blip r:embed="rId81" cstate="print">
              <a:extLst>
                <a:ext uri="{28A0092B-C50C-407E-A947-70E740481C1C}">
                  <a14:useLocalDpi xmlns:a14="http://schemas.microsoft.com/office/drawing/2010/main" val="0"/>
                </a:ext>
              </a:extLst>
            </a:blip>
            <a:stretch>
              <a:fillRect/>
            </a:stretch>
          </p:blipFill>
          <p:spPr>
            <a:xfrm>
              <a:off x="11703056" y="3728389"/>
              <a:ext cx="233464" cy="233464"/>
            </a:xfrm>
            <a:prstGeom prst="rect">
              <a:avLst/>
            </a:prstGeom>
          </p:spPr>
        </p:pic>
        <p:pic>
          <p:nvPicPr>
            <p:cNvPr id="23" name="Рисунок 22"/>
            <p:cNvPicPr>
              <a:picLocks noChangeAspect="1"/>
            </p:cNvPicPr>
            <p:nvPr userDrawn="1"/>
          </p:nvPicPr>
          <p:blipFill>
            <a:blip r:embed="rId81" cstate="print">
              <a:extLst>
                <a:ext uri="{28A0092B-C50C-407E-A947-70E740481C1C}">
                  <a14:useLocalDpi xmlns:a14="http://schemas.microsoft.com/office/drawing/2010/main" val="0"/>
                </a:ext>
              </a:extLst>
            </a:blip>
            <a:stretch>
              <a:fillRect/>
            </a:stretch>
          </p:blipFill>
          <p:spPr>
            <a:xfrm>
              <a:off x="299622" y="404057"/>
              <a:ext cx="233464" cy="233464"/>
            </a:xfrm>
            <a:prstGeom prst="rect">
              <a:avLst/>
            </a:prstGeom>
          </p:spPr>
        </p:pic>
        <p:pic>
          <p:nvPicPr>
            <p:cNvPr id="24" name="Рисунок 23"/>
            <p:cNvPicPr>
              <a:picLocks noChangeAspect="1"/>
            </p:cNvPicPr>
            <p:nvPr userDrawn="1"/>
          </p:nvPicPr>
          <p:blipFill>
            <a:blip r:embed="rId82" cstate="print">
              <a:extLst>
                <a:ext uri="{28A0092B-C50C-407E-A947-70E740481C1C}">
                  <a14:useLocalDpi xmlns:a14="http://schemas.microsoft.com/office/drawing/2010/main" val="0"/>
                </a:ext>
              </a:extLst>
            </a:blip>
            <a:stretch>
              <a:fillRect/>
            </a:stretch>
          </p:blipFill>
          <p:spPr>
            <a:xfrm rot="17827223">
              <a:off x="6681181" y="3023484"/>
              <a:ext cx="269823" cy="253634"/>
            </a:xfrm>
            <a:prstGeom prst="rect">
              <a:avLst/>
            </a:prstGeom>
          </p:spPr>
        </p:pic>
        <p:pic>
          <p:nvPicPr>
            <p:cNvPr id="25" name="Рисунок 24"/>
            <p:cNvPicPr>
              <a:picLocks noChangeAspect="1"/>
            </p:cNvPicPr>
            <p:nvPr userDrawn="1"/>
          </p:nvPicPr>
          <p:blipFill>
            <a:blip r:embed="rId82" cstate="print">
              <a:extLst>
                <a:ext uri="{28A0092B-C50C-407E-A947-70E740481C1C}">
                  <a14:useLocalDpi xmlns:a14="http://schemas.microsoft.com/office/drawing/2010/main" val="0"/>
                </a:ext>
              </a:extLst>
            </a:blip>
            <a:stretch>
              <a:fillRect/>
            </a:stretch>
          </p:blipFill>
          <p:spPr>
            <a:xfrm rot="15425848">
              <a:off x="2351600" y="202530"/>
              <a:ext cx="269823" cy="253634"/>
            </a:xfrm>
            <a:prstGeom prst="rect">
              <a:avLst/>
            </a:prstGeom>
          </p:spPr>
        </p:pic>
      </p:grpSp>
      <p:sp>
        <p:nvSpPr>
          <p:cNvPr id="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3" name="Текст 2"/>
          <p:cNvSpPr>
            <a:spLocks noGrp="1"/>
          </p:cNvSpPr>
          <p:nvPr>
            <p:ph type="body" idx="1"/>
          </p:nvPr>
        </p:nvSpPr>
        <p:spPr>
          <a:xfrm>
            <a:off x="236765" y="2975647"/>
            <a:ext cx="6295382" cy="2146989"/>
          </a:xfrm>
          <a:prstGeom prst="rect">
            <a:avLst/>
          </a:prstGeom>
        </p:spPr>
        <p:txBody>
          <a:bodyPr vert="horz" lIns="91440" tIns="45720" rIns="91440" bIns="45720" rtlCol="0">
            <a:normAutofit/>
          </a:bodyPr>
          <a:lstStyle/>
          <a:p>
            <a:pPr lvl="0"/>
            <a:r>
              <a:rPr lang="ru-RU" dirty="0"/>
              <a:t>Sample text</a:t>
            </a:r>
          </a:p>
          <a:p>
            <a:pPr lvl="1"/>
            <a:r>
              <a:rPr lang="ru-RU" dirty="0"/>
              <a:t>Second level</a:t>
            </a:r>
          </a:p>
          <a:p>
            <a:pPr lvl="2"/>
            <a:r>
              <a:rPr lang="ru-RU" dirty="0"/>
              <a:t>Third level</a:t>
            </a:r>
          </a:p>
          <a:p>
            <a:pPr lvl="3"/>
            <a:r>
              <a:rPr lang="ru-RU" dirty="0"/>
              <a:t>Fourth level</a:t>
            </a:r>
          </a:p>
          <a:p>
            <a:pPr lvl="4"/>
            <a:r>
              <a:rPr lang="ru-RU" dirty="0"/>
              <a:t>Fifth level</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77DD9B-16CA-464A-A3D4-4D175F1ACCD1}" type="datetimeFigureOut">
              <a:rPr lang="ru-RU" smtClean="0"/>
              <a:t>12.08.2026</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11510081" y="6356350"/>
            <a:ext cx="536009" cy="365125"/>
          </a:xfrm>
          <a:prstGeom prst="rect">
            <a:avLst/>
          </a:prstGeom>
        </p:spPr>
        <p:txBody>
          <a:bodyPr vert="horz" lIns="91440" tIns="45720" rIns="91440" bIns="45720" rtlCol="0" anchor="ctr"/>
          <a:lstStyle>
            <a:lvl1pPr algn="r">
              <a:defRPr sz="2400" b="1">
                <a:solidFill>
                  <a:schemeClr val="bg1"/>
                </a:solidFill>
              </a:defRPr>
            </a:lvl1pPr>
          </a:lstStyle>
          <a:p>
            <a:fld id="{B7E6CA31-DA56-47CF-9891-B6D0296B6AEC}" type="slidenum">
              <a:rPr lang="ru-RU" smtClean="0"/>
              <a:t>‹Nr.›</a:t>
            </a:fld>
            <a:endParaRPr lang="ru-RU" dirty="0"/>
          </a:p>
        </p:txBody>
      </p:sp>
    </p:spTree>
    <p:extLst>
      <p:ext uri="{BB962C8B-B14F-4D97-AF65-F5344CB8AC3E}">
        <p14:creationId xmlns:p14="http://schemas.microsoft.com/office/powerpoint/2010/main" val="2667442073"/>
      </p:ext>
    </p:extLst>
  </p:cSld>
  <p:clrMap bg1="lt1" tx1="dk1" bg2="lt2" tx2="dk2" accent1="accent1" accent2="accent2" accent3="accent3" accent4="accent4" accent5="accent5" accent6="accent6" hlink="hlink" folHlink="folHlink"/>
  <p:sldLayoutIdLst>
    <p:sldLayoutId id="2147484078" r:id="rId1"/>
    <p:sldLayoutId id="2147484079" r:id="rId2"/>
    <p:sldLayoutId id="2147484080" r:id="rId3"/>
    <p:sldLayoutId id="2147484081" r:id="rId4"/>
    <p:sldLayoutId id="2147484082" r:id="rId5"/>
    <p:sldLayoutId id="2147484083" r:id="rId6"/>
    <p:sldLayoutId id="2147484084" r:id="rId7"/>
    <p:sldLayoutId id="2147484085" r:id="rId8"/>
    <p:sldLayoutId id="2147484086" r:id="rId9"/>
    <p:sldLayoutId id="2147484087" r:id="rId10"/>
    <p:sldLayoutId id="2147484088" r:id="rId11"/>
    <p:sldLayoutId id="2147484089" r:id="rId12"/>
    <p:sldLayoutId id="2147484090" r:id="rId13"/>
    <p:sldLayoutId id="2147484091" r:id="rId14"/>
    <p:sldLayoutId id="2147484092" r:id="rId15"/>
    <p:sldLayoutId id="2147484093" r:id="rId16"/>
    <p:sldLayoutId id="2147484094" r:id="rId17"/>
    <p:sldLayoutId id="2147484095" r:id="rId18"/>
    <p:sldLayoutId id="2147484096" r:id="rId19"/>
    <p:sldLayoutId id="2147484097" r:id="rId20"/>
    <p:sldLayoutId id="2147484098" r:id="rId21"/>
    <p:sldLayoutId id="2147484099" r:id="rId22"/>
    <p:sldLayoutId id="2147484100" r:id="rId23"/>
    <p:sldLayoutId id="2147484101" r:id="rId24"/>
    <p:sldLayoutId id="2147484102" r:id="rId25"/>
    <p:sldLayoutId id="2147484103" r:id="rId26"/>
    <p:sldLayoutId id="2147484104" r:id="rId27"/>
    <p:sldLayoutId id="2147484105" r:id="rId28"/>
    <p:sldLayoutId id="2147484106" r:id="rId29"/>
    <p:sldLayoutId id="2147484107" r:id="rId30"/>
    <p:sldLayoutId id="2147484108" r:id="rId31"/>
    <p:sldLayoutId id="2147484109" r:id="rId32"/>
    <p:sldLayoutId id="2147484110" r:id="rId33"/>
    <p:sldLayoutId id="2147484111" r:id="rId34"/>
    <p:sldLayoutId id="2147484112" r:id="rId35"/>
    <p:sldLayoutId id="2147484113" r:id="rId36"/>
    <p:sldLayoutId id="2147484114" r:id="rId37"/>
    <p:sldLayoutId id="2147484115" r:id="rId38"/>
    <p:sldLayoutId id="2147484116" r:id="rId39"/>
    <p:sldLayoutId id="2147484117" r:id="rId40"/>
    <p:sldLayoutId id="2147484118" r:id="rId41"/>
    <p:sldLayoutId id="2147484119" r:id="rId42"/>
    <p:sldLayoutId id="2147484120" r:id="rId43"/>
    <p:sldLayoutId id="2147484121" r:id="rId44"/>
    <p:sldLayoutId id="2147484122" r:id="rId45"/>
    <p:sldLayoutId id="2147484123" r:id="rId46"/>
    <p:sldLayoutId id="2147484124" r:id="rId47"/>
    <p:sldLayoutId id="2147484125" r:id="rId48"/>
    <p:sldLayoutId id="2147484126" r:id="rId49"/>
    <p:sldLayoutId id="2147484127" r:id="rId50"/>
    <p:sldLayoutId id="2147484128" r:id="rId51"/>
    <p:sldLayoutId id="2147484129" r:id="rId52"/>
    <p:sldLayoutId id="2147484130" r:id="rId53"/>
    <p:sldLayoutId id="2147484131" r:id="rId54"/>
    <p:sldLayoutId id="2147484132" r:id="rId55"/>
    <p:sldLayoutId id="2147484133" r:id="rId56"/>
    <p:sldLayoutId id="2147484134" r:id="rId57"/>
    <p:sldLayoutId id="2147484135" r:id="rId58"/>
    <p:sldLayoutId id="2147484136" r:id="rId59"/>
    <p:sldLayoutId id="2147484137" r:id="rId60"/>
    <p:sldLayoutId id="2147484138" r:id="rId61"/>
    <p:sldLayoutId id="2147484139" r:id="rId62"/>
    <p:sldLayoutId id="2147484140" r:id="rId63"/>
    <p:sldLayoutId id="2147484141" r:id="rId64"/>
    <p:sldLayoutId id="2147484142" r:id="rId65"/>
    <p:sldLayoutId id="2147484143" r:id="rId66"/>
    <p:sldLayoutId id="2147484144" r:id="rId67"/>
    <p:sldLayoutId id="2147484145" r:id="rId68"/>
    <p:sldLayoutId id="2147484146" r:id="rId69"/>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27.pn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328.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3.xml"/></Relationships>
</file>

<file path=ppt/slides/_rels/slide15.xml.rels><?xml version="1.0" encoding="UTF-8" standalone="yes"?>
<Relationships xmlns="http://schemas.openxmlformats.org/package/2006/relationships"><Relationship Id="rId3" Type="http://schemas.openxmlformats.org/officeDocument/2006/relationships/image" Target="../media/image336.png"/><Relationship Id="rId2" Type="http://schemas.openxmlformats.org/officeDocument/2006/relationships/notesSlide" Target="../notesSlides/notesSlide15.xml"/><Relationship Id="rId1" Type="http://schemas.openxmlformats.org/officeDocument/2006/relationships/slideLayout" Target="../slideLayouts/slideLayout174.xml"/></Relationships>
</file>

<file path=ppt/slides/_rels/slide16.xml.rels><?xml version="1.0" encoding="UTF-8" standalone="yes"?>
<Relationships xmlns="http://schemas.openxmlformats.org/package/2006/relationships"><Relationship Id="rId3" Type="http://schemas.openxmlformats.org/officeDocument/2006/relationships/image" Target="../media/image337.svg"/><Relationship Id="rId2" Type="http://schemas.openxmlformats.org/officeDocument/2006/relationships/notesSlide" Target="../notesSlides/notesSlide16.xml"/><Relationship Id="rId1" Type="http://schemas.openxmlformats.org/officeDocument/2006/relationships/slideLayout" Target="../slideLayouts/slideLayout107.xml"/><Relationship Id="rId6" Type="http://schemas.openxmlformats.org/officeDocument/2006/relationships/image" Target="../media/image340.svg"/><Relationship Id="rId5" Type="http://schemas.openxmlformats.org/officeDocument/2006/relationships/image" Target="../media/image339.svg"/><Relationship Id="rId4" Type="http://schemas.openxmlformats.org/officeDocument/2006/relationships/image" Target="../media/image338.svg"/></Relationships>
</file>

<file path=ppt/slides/_rels/slide17.xml.rels><?xml version="1.0" encoding="UTF-8" standalone="yes"?>
<Relationships xmlns="http://schemas.openxmlformats.org/package/2006/relationships"><Relationship Id="rId3" Type="http://schemas.openxmlformats.org/officeDocument/2006/relationships/image" Target="../media/image342.svg"/><Relationship Id="rId2" Type="http://schemas.openxmlformats.org/officeDocument/2006/relationships/image" Target="../media/image341.svg"/><Relationship Id="rId1" Type="http://schemas.openxmlformats.org/officeDocument/2006/relationships/slideLayout" Target="../slideLayouts/slideLayout107.xml"/><Relationship Id="rId4" Type="http://schemas.openxmlformats.org/officeDocument/2006/relationships/image" Target="../media/image343.sv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0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07.xml"/></Relationships>
</file>

<file path=ppt/slides/_rels/slide2.xml.rels><?xml version="1.0" encoding="UTF-8" standalone="yes"?>
<Relationships xmlns="http://schemas.openxmlformats.org/package/2006/relationships"><Relationship Id="rId3" Type="http://schemas.openxmlformats.org/officeDocument/2006/relationships/hyperlink" Target="mailto:susan.mueller@bfh.ch" TargetMode="External"/><Relationship Id="rId2" Type="http://schemas.openxmlformats.org/officeDocument/2006/relationships/notesSlide" Target="../notesSlides/notesSlide2.xml"/><Relationship Id="rId1" Type="http://schemas.openxmlformats.org/officeDocument/2006/relationships/slideLayout" Target="../slideLayouts/slideLayout256.xml"/><Relationship Id="rId4" Type="http://schemas.openxmlformats.org/officeDocument/2006/relationships/image" Target="../media/image329.jpe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0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07.xml"/></Relationships>
</file>

<file path=ppt/slides/_rels/slide22.xml.rels><?xml version="1.0" encoding="UTF-8" standalone="yes"?>
<Relationships xmlns="http://schemas.openxmlformats.org/package/2006/relationships"><Relationship Id="rId3" Type="http://schemas.openxmlformats.org/officeDocument/2006/relationships/image" Target="../media/image345.svg"/><Relationship Id="rId7" Type="http://schemas.openxmlformats.org/officeDocument/2006/relationships/image" Target="../media/image349.svg"/><Relationship Id="rId2" Type="http://schemas.openxmlformats.org/officeDocument/2006/relationships/image" Target="../media/image344.svg"/><Relationship Id="rId1" Type="http://schemas.openxmlformats.org/officeDocument/2006/relationships/slideLayout" Target="../slideLayouts/slideLayout107.xml"/><Relationship Id="rId6" Type="http://schemas.openxmlformats.org/officeDocument/2006/relationships/image" Target="../media/image348.svg"/><Relationship Id="rId5" Type="http://schemas.openxmlformats.org/officeDocument/2006/relationships/image" Target="../media/image347.svg"/><Relationship Id="rId4" Type="http://schemas.openxmlformats.org/officeDocument/2006/relationships/image" Target="../media/image346.sv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0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07.xml"/></Relationships>
</file>

<file path=ppt/slides/_rels/slide25.xml.rels><?xml version="1.0" encoding="UTF-8" standalone="yes"?>
<Relationships xmlns="http://schemas.openxmlformats.org/package/2006/relationships"><Relationship Id="rId3" Type="http://schemas.openxmlformats.org/officeDocument/2006/relationships/image" Target="../media/image351.svg"/><Relationship Id="rId2" Type="http://schemas.openxmlformats.org/officeDocument/2006/relationships/image" Target="../media/image350.svg"/><Relationship Id="rId1" Type="http://schemas.openxmlformats.org/officeDocument/2006/relationships/slideLayout" Target="../slideLayouts/slideLayout107.xml"/><Relationship Id="rId5" Type="http://schemas.openxmlformats.org/officeDocument/2006/relationships/image" Target="../media/image353.svg"/><Relationship Id="rId4" Type="http://schemas.openxmlformats.org/officeDocument/2006/relationships/image" Target="../media/image352.svg"/></Relationships>
</file>

<file path=ppt/slides/_rels/slide26.xml.rels><?xml version="1.0" encoding="UTF-8" standalone="yes"?>
<Relationships xmlns="http://schemas.openxmlformats.org/package/2006/relationships"><Relationship Id="rId3" Type="http://schemas.openxmlformats.org/officeDocument/2006/relationships/image" Target="../media/image354.png"/><Relationship Id="rId2" Type="http://schemas.openxmlformats.org/officeDocument/2006/relationships/notesSlide" Target="../notesSlides/notesSlide21.xml"/><Relationship Id="rId1" Type="http://schemas.openxmlformats.org/officeDocument/2006/relationships/slideLayout" Target="../slideLayouts/slideLayout107.xml"/></Relationships>
</file>

<file path=ppt/slides/_rels/slide3.xml.rels><?xml version="1.0" encoding="UTF-8" standalone="yes"?>
<Relationships xmlns="http://schemas.openxmlformats.org/package/2006/relationships"><Relationship Id="rId3" Type="http://schemas.openxmlformats.org/officeDocument/2006/relationships/image" Target="../media/image327.pn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3.xml"/></Relationships>
</file>

<file path=ppt/slides/_rels/slide5.xml.rels><?xml version="1.0" encoding="UTF-8" standalone="yes"?>
<Relationships xmlns="http://schemas.openxmlformats.org/package/2006/relationships"><Relationship Id="rId3" Type="http://schemas.openxmlformats.org/officeDocument/2006/relationships/image" Target="../media/image330.png"/><Relationship Id="rId2" Type="http://schemas.openxmlformats.org/officeDocument/2006/relationships/notesSlide" Target="../notesSlides/notesSlide5.xml"/><Relationship Id="rId1" Type="http://schemas.openxmlformats.org/officeDocument/2006/relationships/slideLayout" Target="../slideLayouts/slideLayout68.xml"/><Relationship Id="rId4" Type="http://schemas.openxmlformats.org/officeDocument/2006/relationships/hyperlink" Target="https://www.savagechickens.com/"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331.svg"/><Relationship Id="rId2" Type="http://schemas.openxmlformats.org/officeDocument/2006/relationships/notesSlide" Target="../notesSlides/notesSlide6.xml"/><Relationship Id="rId1" Type="http://schemas.openxmlformats.org/officeDocument/2006/relationships/slideLayout" Target="../slideLayouts/slideLayout68.xml"/><Relationship Id="rId4" Type="http://schemas.openxmlformats.org/officeDocument/2006/relationships/image" Target="../media/image332.svg"/></Relationships>
</file>

<file path=ppt/slides/_rels/slide7.xml.rels><?xml version="1.0" encoding="UTF-8" standalone="yes"?>
<Relationships xmlns="http://schemas.openxmlformats.org/package/2006/relationships"><Relationship Id="rId3" Type="http://schemas.openxmlformats.org/officeDocument/2006/relationships/image" Target="../media/image333.png"/><Relationship Id="rId2" Type="http://schemas.openxmlformats.org/officeDocument/2006/relationships/notesSlide" Target="../notesSlides/notesSlide7.xml"/><Relationship Id="rId1" Type="http://schemas.openxmlformats.org/officeDocument/2006/relationships/slideLayout" Target="../slideLayouts/slideLayout68.xml"/></Relationships>
</file>

<file path=ppt/slides/_rels/slide8.xml.rels><?xml version="1.0" encoding="UTF-8" standalone="yes"?>
<Relationships xmlns="http://schemas.openxmlformats.org/package/2006/relationships"><Relationship Id="rId3" Type="http://schemas.openxmlformats.org/officeDocument/2006/relationships/image" Target="../media/image334.png"/><Relationship Id="rId2" Type="http://schemas.openxmlformats.org/officeDocument/2006/relationships/notesSlide" Target="../notesSlides/notesSlide8.xml"/><Relationship Id="rId1" Type="http://schemas.openxmlformats.org/officeDocument/2006/relationships/slideLayout" Target="../slideLayouts/slideLayout68.xml"/></Relationships>
</file>

<file path=ppt/slides/_rels/slide9.xml.rels><?xml version="1.0" encoding="UTF-8" standalone="yes"?>
<Relationships xmlns="http://schemas.openxmlformats.org/package/2006/relationships"><Relationship Id="rId3" Type="http://schemas.openxmlformats.org/officeDocument/2006/relationships/image" Target="../media/image335.png"/><Relationship Id="rId2" Type="http://schemas.openxmlformats.org/officeDocument/2006/relationships/notesSlide" Target="../notesSlides/notesSlide9.xml"/><Relationship Id="rId1" Type="http://schemas.openxmlformats.org/officeDocument/2006/relationships/slideLayout" Target="../slideLayouts/slideLayout6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a:extLst>
              <a:ext uri="{FF2B5EF4-FFF2-40B4-BE49-F238E27FC236}">
                <a16:creationId xmlns:a16="http://schemas.microsoft.com/office/drawing/2014/main" id="{E22434B1-6DF2-61BB-7847-1D5B6A457AE8}"/>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1510729" y="0"/>
            <a:ext cx="2176672" cy="1043578"/>
          </a:xfrm>
          <a:prstGeom prst="rect">
            <a:avLst/>
          </a:prstGeom>
        </p:spPr>
      </p:pic>
      <p:sp>
        <p:nvSpPr>
          <p:cNvPr id="7" name="Titel 1">
            <a:extLst>
              <a:ext uri="{FF2B5EF4-FFF2-40B4-BE49-F238E27FC236}">
                <a16:creationId xmlns:a16="http://schemas.microsoft.com/office/drawing/2014/main" id="{7BCE883B-BFCE-4258-A307-77A544A10374}"/>
              </a:ext>
            </a:extLst>
          </p:cNvPr>
          <p:cNvSpPr>
            <a:spLocks noGrp="1"/>
          </p:cNvSpPr>
          <p:nvPr>
            <p:ph type="title"/>
          </p:nvPr>
        </p:nvSpPr>
        <p:spPr>
          <a:xfrm>
            <a:off x="7652084" y="3827039"/>
            <a:ext cx="4331369" cy="846756"/>
          </a:xfrm>
        </p:spPr>
        <p:txBody>
          <a:bodyPr>
            <a:noAutofit/>
          </a:bodyPr>
          <a:lstStyle/>
          <a:p>
            <a:r>
              <a:rPr lang="en-GB" sz="3600" noProof="0" dirty="0">
                <a:solidFill>
                  <a:srgbClr val="0B4874"/>
                </a:solidFill>
              </a:rPr>
              <a:t>Recurring Topics</a:t>
            </a:r>
          </a:p>
        </p:txBody>
      </p:sp>
      <p:sp>
        <p:nvSpPr>
          <p:cNvPr id="8" name="Titel 1">
            <a:extLst>
              <a:ext uri="{FF2B5EF4-FFF2-40B4-BE49-F238E27FC236}">
                <a16:creationId xmlns:a16="http://schemas.microsoft.com/office/drawing/2014/main" id="{649225DA-B0F5-B7B6-D3E3-E3E26009112C}"/>
              </a:ext>
            </a:extLst>
          </p:cNvPr>
          <p:cNvSpPr txBox="1">
            <a:spLocks/>
          </p:cNvSpPr>
          <p:nvPr/>
        </p:nvSpPr>
        <p:spPr>
          <a:xfrm>
            <a:off x="935834" y="5887939"/>
            <a:ext cx="8168410" cy="636104"/>
          </a:xfrm>
          <a:prstGeom prst="rect">
            <a:avLst/>
          </a:prstGeom>
        </p:spPr>
        <p:txBody>
          <a:bodyPr vert="horz" lIns="91440" tIns="45720" rIns="91440" bIns="45720" rtlCol="0" anchor="ctr">
            <a:noAutofit/>
          </a:bodyPr>
          <a:lstStyle>
            <a:lvl1pPr algn="r"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algn="l"/>
            <a:r>
              <a:rPr lang="en-GB" sz="2800" b="0" noProof="0" dirty="0">
                <a:solidFill>
                  <a:srgbClr val="8EB403"/>
                </a:solidFill>
              </a:rPr>
              <a:t>Entrepreneurial Thinking and Acting</a:t>
            </a:r>
          </a:p>
        </p:txBody>
      </p:sp>
      <p:sp>
        <p:nvSpPr>
          <p:cNvPr id="9" name="Rechteck 8">
            <a:extLst>
              <a:ext uri="{FF2B5EF4-FFF2-40B4-BE49-F238E27FC236}">
                <a16:creationId xmlns:a16="http://schemas.microsoft.com/office/drawing/2014/main" id="{07A64030-BEEE-F49E-3FDE-63683A65BE68}"/>
              </a:ext>
            </a:extLst>
          </p:cNvPr>
          <p:cNvSpPr/>
          <p:nvPr/>
        </p:nvSpPr>
        <p:spPr>
          <a:xfrm>
            <a:off x="925894" y="5322132"/>
            <a:ext cx="3886000" cy="738664"/>
          </a:xfrm>
          <a:prstGeom prst="rect">
            <a:avLst/>
          </a:prstGeom>
        </p:spPr>
        <p:txBody>
          <a:bodyPr wrap="none">
            <a:spAutoFit/>
          </a:bodyPr>
          <a:lstStyle/>
          <a:p>
            <a:r>
              <a:rPr lang="en-GB" sz="4200" noProof="0" dirty="0">
                <a:solidFill>
                  <a:srgbClr val="8EB403"/>
                </a:solidFill>
              </a:rPr>
              <a:t>my</a:t>
            </a:r>
            <a:r>
              <a:rPr lang="en-GB" sz="4200" b="1" noProof="0" dirty="0">
                <a:solidFill>
                  <a:srgbClr val="8EB403"/>
                </a:solidFill>
              </a:rPr>
              <a:t>idea.</a:t>
            </a:r>
            <a:r>
              <a:rPr lang="en-GB" sz="4200" noProof="0" dirty="0">
                <a:solidFill>
                  <a:srgbClr val="8EB403"/>
                </a:solidFill>
              </a:rPr>
              <a:t>ch 2.0</a:t>
            </a:r>
          </a:p>
        </p:txBody>
      </p:sp>
      <p:sp>
        <p:nvSpPr>
          <p:cNvPr id="10" name="Ellipse 16">
            <a:extLst>
              <a:ext uri="{FF2B5EF4-FFF2-40B4-BE49-F238E27FC236}">
                <a16:creationId xmlns:a16="http://schemas.microsoft.com/office/drawing/2014/main" id="{4450165A-BC44-E98E-90B6-10DFF709CB95}"/>
              </a:ext>
            </a:extLst>
          </p:cNvPr>
          <p:cNvSpPr/>
          <p:nvPr/>
        </p:nvSpPr>
        <p:spPr>
          <a:xfrm>
            <a:off x="9348253" y="1884840"/>
            <a:ext cx="1260000" cy="1260000"/>
          </a:xfrm>
          <a:prstGeom prst="ellipse">
            <a:avLst/>
          </a:prstGeom>
          <a:solidFill>
            <a:srgbClr val="0B4874"/>
          </a:solidFill>
          <a:ln w="38100" cap="flat" cmpd="sng" algn="ctr">
            <a:solidFill>
              <a:schemeClr val="bg1"/>
            </a:solidFill>
            <a:prstDash val="solid"/>
          </a:ln>
          <a:effectLst/>
        </p:spPr>
        <p:txBody>
          <a:bodyPr rtlCol="0" anchor="ctr"/>
          <a:lstStyle/>
          <a:p>
            <a:pPr marL="0" marR="0" lvl="0" indent="0" algn="ctr" defTabSz="1632741"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dirty="0">
              <a:ln>
                <a:noFill/>
              </a:ln>
              <a:solidFill>
                <a:prstClr val="white"/>
              </a:solidFill>
              <a:effectLst/>
              <a:uLnTx/>
              <a:uFillTx/>
              <a:latin typeface="Roboto"/>
              <a:ea typeface="+mn-ea"/>
              <a:cs typeface="+mn-cs"/>
            </a:endParaRPr>
          </a:p>
        </p:txBody>
      </p:sp>
      <p:sp>
        <p:nvSpPr>
          <p:cNvPr id="11" name="Freeform 5">
            <a:extLst>
              <a:ext uri="{FF2B5EF4-FFF2-40B4-BE49-F238E27FC236}">
                <a16:creationId xmlns:a16="http://schemas.microsoft.com/office/drawing/2014/main" id="{B833D50E-B8E9-F177-C10D-9B091BCE63B1}"/>
              </a:ext>
            </a:extLst>
          </p:cNvPr>
          <p:cNvSpPr>
            <a:spLocks noEditPoints="1"/>
          </p:cNvSpPr>
          <p:nvPr/>
        </p:nvSpPr>
        <p:spPr bwMode="auto">
          <a:xfrm>
            <a:off x="9599926" y="2136513"/>
            <a:ext cx="756655" cy="756655"/>
          </a:xfrm>
          <a:custGeom>
            <a:avLst/>
            <a:gdLst>
              <a:gd name="T0" fmla="*/ 1155 w 1568"/>
              <a:gd name="T1" fmla="*/ 426 h 1568"/>
              <a:gd name="T2" fmla="*/ 1485 w 1568"/>
              <a:gd name="T3" fmla="*/ 512 h 1568"/>
              <a:gd name="T4" fmla="*/ 1568 w 1568"/>
              <a:gd name="T5" fmla="*/ 182 h 1568"/>
              <a:gd name="T6" fmla="*/ 1505 w 1568"/>
              <a:gd name="T7" fmla="*/ 166 h 1568"/>
              <a:gd name="T8" fmla="*/ 1451 w 1568"/>
              <a:gd name="T9" fmla="*/ 372 h 1568"/>
              <a:gd name="T10" fmla="*/ 784 w 1568"/>
              <a:gd name="T11" fmla="*/ 0 h 1568"/>
              <a:gd name="T12" fmla="*/ 0 w 1568"/>
              <a:gd name="T13" fmla="*/ 784 h 1568"/>
              <a:gd name="T14" fmla="*/ 784 w 1568"/>
              <a:gd name="T15" fmla="*/ 1568 h 1568"/>
              <a:gd name="T16" fmla="*/ 1461 w 1568"/>
              <a:gd name="T17" fmla="*/ 1179 h 1568"/>
              <a:gd name="T18" fmla="*/ 1404 w 1568"/>
              <a:gd name="T19" fmla="*/ 1148 h 1568"/>
              <a:gd name="T20" fmla="*/ 784 w 1568"/>
              <a:gd name="T21" fmla="*/ 1504 h 1568"/>
              <a:gd name="T22" fmla="*/ 64 w 1568"/>
              <a:gd name="T23" fmla="*/ 784 h 1568"/>
              <a:gd name="T24" fmla="*/ 784 w 1568"/>
              <a:gd name="T25" fmla="*/ 64 h 1568"/>
              <a:gd name="T26" fmla="*/ 1408 w 1568"/>
              <a:gd name="T27" fmla="*/ 425 h 1568"/>
              <a:gd name="T28" fmla="*/ 1172 w 1568"/>
              <a:gd name="T29" fmla="*/ 362 h 1568"/>
              <a:gd name="T30" fmla="*/ 1155 w 1568"/>
              <a:gd name="T31" fmla="*/ 426 h 1568"/>
              <a:gd name="T32" fmla="*/ 1155 w 1568"/>
              <a:gd name="T33" fmla="*/ 426 h 1568"/>
              <a:gd name="T34" fmla="*/ 1155 w 1568"/>
              <a:gd name="T35" fmla="*/ 426 h 15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68" h="1568">
                <a:moveTo>
                  <a:pt x="1155" y="426"/>
                </a:moveTo>
                <a:cubicBezTo>
                  <a:pt x="1485" y="512"/>
                  <a:pt x="1485" y="512"/>
                  <a:pt x="1485" y="512"/>
                </a:cubicBezTo>
                <a:cubicBezTo>
                  <a:pt x="1568" y="182"/>
                  <a:pt x="1568" y="182"/>
                  <a:pt x="1568" y="182"/>
                </a:cubicBezTo>
                <a:cubicBezTo>
                  <a:pt x="1505" y="166"/>
                  <a:pt x="1505" y="166"/>
                  <a:pt x="1505" y="166"/>
                </a:cubicBezTo>
                <a:cubicBezTo>
                  <a:pt x="1451" y="372"/>
                  <a:pt x="1451" y="372"/>
                  <a:pt x="1451" y="372"/>
                </a:cubicBezTo>
                <a:cubicBezTo>
                  <a:pt x="1312" y="148"/>
                  <a:pt x="1066" y="0"/>
                  <a:pt x="784" y="0"/>
                </a:cubicBezTo>
                <a:cubicBezTo>
                  <a:pt x="351" y="0"/>
                  <a:pt x="0" y="351"/>
                  <a:pt x="0" y="784"/>
                </a:cubicBezTo>
                <a:cubicBezTo>
                  <a:pt x="0" y="1217"/>
                  <a:pt x="351" y="1568"/>
                  <a:pt x="784" y="1568"/>
                </a:cubicBezTo>
                <a:cubicBezTo>
                  <a:pt x="1073" y="1568"/>
                  <a:pt x="1325" y="1412"/>
                  <a:pt x="1461" y="1179"/>
                </a:cubicBezTo>
                <a:cubicBezTo>
                  <a:pt x="1404" y="1148"/>
                  <a:pt x="1404" y="1148"/>
                  <a:pt x="1404" y="1148"/>
                </a:cubicBezTo>
                <a:cubicBezTo>
                  <a:pt x="1279" y="1361"/>
                  <a:pt x="1048" y="1504"/>
                  <a:pt x="784" y="1504"/>
                </a:cubicBezTo>
                <a:cubicBezTo>
                  <a:pt x="387" y="1504"/>
                  <a:pt x="64" y="1181"/>
                  <a:pt x="64" y="784"/>
                </a:cubicBezTo>
                <a:cubicBezTo>
                  <a:pt x="64" y="387"/>
                  <a:pt x="387" y="64"/>
                  <a:pt x="784" y="64"/>
                </a:cubicBezTo>
                <a:cubicBezTo>
                  <a:pt x="1051" y="64"/>
                  <a:pt x="1284" y="209"/>
                  <a:pt x="1408" y="425"/>
                </a:cubicBezTo>
                <a:cubicBezTo>
                  <a:pt x="1172" y="362"/>
                  <a:pt x="1172" y="362"/>
                  <a:pt x="1172" y="362"/>
                </a:cubicBezTo>
                <a:lnTo>
                  <a:pt x="1155" y="426"/>
                </a:lnTo>
                <a:close/>
                <a:moveTo>
                  <a:pt x="1155" y="426"/>
                </a:moveTo>
                <a:cubicBezTo>
                  <a:pt x="1155" y="426"/>
                  <a:pt x="1155" y="426"/>
                  <a:pt x="1155" y="426"/>
                </a:cubicBezTo>
              </a:path>
            </a:pathLst>
          </a:custGeom>
          <a:solidFill>
            <a:schemeClr val="bg1"/>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pPr marL="0" marR="0" lvl="0" indent="0" defTabSz="1632741" eaLnBrk="1" fontAlgn="auto" latinLnBrk="0" hangingPunct="1">
              <a:lnSpc>
                <a:spcPct val="100000"/>
              </a:lnSpc>
              <a:spcBef>
                <a:spcPts val="0"/>
              </a:spcBef>
              <a:spcAft>
                <a:spcPts val="0"/>
              </a:spcAft>
              <a:buClrTx/>
              <a:buSzTx/>
              <a:buFontTx/>
              <a:buNone/>
              <a:tabLst/>
              <a:defRPr/>
            </a:pPr>
            <a:endParaRPr kumimoji="0" lang="en-GB" sz="3225" b="0" i="0" u="none" strike="noStrike" kern="0" cap="none" spc="0" normalizeH="0" baseline="0" noProof="0" dirty="0">
              <a:ln>
                <a:noFill/>
              </a:ln>
              <a:solidFill>
                <a:srgbClr val="445469"/>
              </a:solidFill>
              <a:effectLst/>
              <a:uLnTx/>
              <a:uFillTx/>
              <a:latin typeface="Roboto"/>
            </a:endParaRPr>
          </a:p>
        </p:txBody>
      </p:sp>
      <p:pic>
        <p:nvPicPr>
          <p:cNvPr id="3" name="Grafik 2">
            <a:extLst>
              <a:ext uri="{FF2B5EF4-FFF2-40B4-BE49-F238E27FC236}">
                <a16:creationId xmlns:a16="http://schemas.microsoft.com/office/drawing/2014/main" id="{8C3218A5-31BD-06AD-D8F4-4DE4E38B13E1}"/>
              </a:ext>
            </a:extLst>
          </p:cNvPr>
          <p:cNvPicPr>
            <a:picLocks noChangeAspect="1"/>
          </p:cNvPicPr>
          <p:nvPr/>
        </p:nvPicPr>
        <p:blipFill>
          <a:blip r:embed="rId4" cstate="print">
            <a:extLst>
              <a:ext uri="{28A0092B-C50C-407E-A947-70E740481C1C}">
                <a14:useLocalDpi xmlns:a14="http://schemas.microsoft.com/office/drawing/2010/main" val="0"/>
              </a:ext>
            </a:extLst>
          </a:blip>
          <a:srcRect r="16716"/>
          <a:stretch>
            <a:fillRect/>
          </a:stretch>
        </p:blipFill>
        <p:spPr>
          <a:xfrm>
            <a:off x="9148681" y="5236341"/>
            <a:ext cx="3043319" cy="1314603"/>
          </a:xfrm>
          <a:prstGeom prst="rect">
            <a:avLst/>
          </a:prstGeom>
        </p:spPr>
      </p:pic>
    </p:spTree>
    <p:extLst>
      <p:ext uri="{BB962C8B-B14F-4D97-AF65-F5344CB8AC3E}">
        <p14:creationId xmlns:p14="http://schemas.microsoft.com/office/powerpoint/2010/main" val="29018589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297094-7870-F908-F9B4-804EC226E997}"/>
            </a:ext>
          </a:extLst>
        </p:cNvPr>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17EC6260-10DE-29F9-AB2C-C15E76F8956B}"/>
              </a:ext>
            </a:extLst>
          </p:cNvPr>
          <p:cNvSpPr>
            <a:spLocks noGrp="1"/>
          </p:cNvSpPr>
          <p:nvPr>
            <p:ph type="sldNum" sz="quarter" idx="12"/>
          </p:nvPr>
        </p:nvSpPr>
        <p:spPr>
          <a:xfrm>
            <a:off x="11586281" y="6356350"/>
            <a:ext cx="536009" cy="365125"/>
          </a:xfrm>
        </p:spPr>
        <p:txBody>
          <a:bodyPr/>
          <a:lstStyle/>
          <a:p>
            <a:fld id="{B7E6CA31-DA56-47CF-9891-B6D0296B6AEC}" type="slidenum">
              <a:rPr lang="en-GB" noProof="0" smtClean="0"/>
              <a:t>10</a:t>
            </a:fld>
            <a:endParaRPr lang="en-GB" noProof="0" dirty="0"/>
          </a:p>
        </p:txBody>
      </p:sp>
      <p:sp>
        <p:nvSpPr>
          <p:cNvPr id="6" name="Freeform 5">
            <a:extLst>
              <a:ext uri="{FF2B5EF4-FFF2-40B4-BE49-F238E27FC236}">
                <a16:creationId xmlns:a16="http://schemas.microsoft.com/office/drawing/2014/main" id="{37ED0172-5CCC-13D2-DB5B-CA252FFBAB89}"/>
              </a:ext>
            </a:extLst>
          </p:cNvPr>
          <p:cNvSpPr>
            <a:spLocks/>
          </p:cNvSpPr>
          <p:nvPr/>
        </p:nvSpPr>
        <p:spPr bwMode="auto">
          <a:xfrm>
            <a:off x="1765353" y="1664859"/>
            <a:ext cx="3160758" cy="3159216"/>
          </a:xfrm>
          <a:prstGeom prst="ellipse">
            <a:avLst/>
          </a:prstGeom>
          <a:solidFill>
            <a:srgbClr val="BEBEBE"/>
          </a:solidFill>
          <a:ln w="28575">
            <a:solidFill>
              <a:schemeClr val="bg1"/>
            </a:solidFill>
            <a:round/>
            <a:headEnd/>
            <a:tailEnd/>
          </a:ln>
        </p:spPr>
        <p:txBody>
          <a:bodyPr vert="horz" wrap="square" lIns="91440" tIns="45720" rIns="91440" bIns="45720" numCol="1" anchor="t" anchorCtr="0" compatLnSpc="1">
            <a:prstTxWarp prst="textNoShape">
              <a:avLst/>
            </a:prstTxWarp>
          </a:bodyPr>
          <a:lstStyle/>
          <a:p>
            <a:endParaRPr lang="en-GB" noProof="0" dirty="0">
              <a:solidFill>
                <a:schemeClr val="tx1"/>
              </a:solidFill>
            </a:endParaRPr>
          </a:p>
        </p:txBody>
      </p:sp>
      <p:sp>
        <p:nvSpPr>
          <p:cNvPr id="7" name="Freeform 5">
            <a:extLst>
              <a:ext uri="{FF2B5EF4-FFF2-40B4-BE49-F238E27FC236}">
                <a16:creationId xmlns:a16="http://schemas.microsoft.com/office/drawing/2014/main" id="{43AED3CA-9E13-8EF5-3AD5-46DE0D3BD914}"/>
              </a:ext>
            </a:extLst>
          </p:cNvPr>
          <p:cNvSpPr>
            <a:spLocks/>
          </p:cNvSpPr>
          <p:nvPr/>
        </p:nvSpPr>
        <p:spPr bwMode="auto">
          <a:xfrm>
            <a:off x="7251157" y="1664859"/>
            <a:ext cx="3160758" cy="3159216"/>
          </a:xfrm>
          <a:prstGeom prst="ellipse">
            <a:avLst/>
          </a:prstGeom>
          <a:solidFill>
            <a:srgbClr val="BEBEBE"/>
          </a:solidFill>
          <a:ln>
            <a:noFill/>
          </a:ln>
        </p:spPr>
        <p:txBody>
          <a:bodyPr vert="horz" wrap="square" lIns="91440" tIns="45720" rIns="91440" bIns="45720" numCol="1" anchor="t" anchorCtr="0" compatLnSpc="1">
            <a:prstTxWarp prst="textNoShape">
              <a:avLst/>
            </a:prstTxWarp>
          </a:bodyPr>
          <a:lstStyle/>
          <a:p>
            <a:endParaRPr lang="en-GB" noProof="0" dirty="0"/>
          </a:p>
        </p:txBody>
      </p:sp>
      <p:sp>
        <p:nvSpPr>
          <p:cNvPr id="10" name="Freeform 9">
            <a:extLst>
              <a:ext uri="{FF2B5EF4-FFF2-40B4-BE49-F238E27FC236}">
                <a16:creationId xmlns:a16="http://schemas.microsoft.com/office/drawing/2014/main" id="{E2107475-7924-5025-0913-8488337AC952}"/>
              </a:ext>
            </a:extLst>
          </p:cNvPr>
          <p:cNvSpPr>
            <a:spLocks/>
          </p:cNvSpPr>
          <p:nvPr/>
        </p:nvSpPr>
        <p:spPr bwMode="auto">
          <a:xfrm>
            <a:off x="4489059" y="1664859"/>
            <a:ext cx="3159648" cy="3159216"/>
          </a:xfrm>
          <a:prstGeom prst="ellipse">
            <a:avLst/>
          </a:prstGeom>
          <a:ln/>
        </p:spPr>
        <p:style>
          <a:lnRef idx="3">
            <a:schemeClr val="lt1"/>
          </a:lnRef>
          <a:fillRef idx="1">
            <a:schemeClr val="accent1"/>
          </a:fillRef>
          <a:effectRef idx="1">
            <a:schemeClr val="accent1"/>
          </a:effectRef>
          <a:fontRef idx="minor">
            <a:schemeClr val="lt1"/>
          </a:fontRef>
        </p:style>
        <p:txBody>
          <a:bodyPr vert="horz" wrap="square" lIns="91440" tIns="45720" rIns="91440" bIns="45720" numCol="1" anchor="t" anchorCtr="0" compatLnSpc="1">
            <a:prstTxWarp prst="textNoShape">
              <a:avLst/>
            </a:prstTxWarp>
          </a:bodyPr>
          <a:lstStyle/>
          <a:p>
            <a:endParaRPr lang="en-GB" noProof="0" dirty="0">
              <a:solidFill>
                <a:schemeClr val="lt1"/>
              </a:solidFill>
            </a:endParaRPr>
          </a:p>
        </p:txBody>
      </p:sp>
      <p:sp>
        <p:nvSpPr>
          <p:cNvPr id="13" name="Rectangle 399">
            <a:extLst>
              <a:ext uri="{FF2B5EF4-FFF2-40B4-BE49-F238E27FC236}">
                <a16:creationId xmlns:a16="http://schemas.microsoft.com/office/drawing/2014/main" id="{5972A078-7BFC-F10E-DC11-D543F18B2664}"/>
              </a:ext>
            </a:extLst>
          </p:cNvPr>
          <p:cNvSpPr/>
          <p:nvPr/>
        </p:nvSpPr>
        <p:spPr>
          <a:xfrm>
            <a:off x="4721512" y="2880879"/>
            <a:ext cx="2636471" cy="646331"/>
          </a:xfrm>
          <a:prstGeom prst="rect">
            <a:avLst/>
          </a:prstGeom>
        </p:spPr>
        <p:txBody>
          <a:bodyPr wrap="square">
            <a:spAutoFit/>
          </a:bodyPr>
          <a:lstStyle/>
          <a:p>
            <a:pPr algn="ctr" defTabSz="685800"/>
            <a:r>
              <a:rPr lang="en-GB" b="1" noProof="0" dirty="0">
                <a:solidFill>
                  <a:schemeClr val="bg1"/>
                </a:solidFill>
                <a:latin typeface="+mj-lt"/>
                <a:ea typeface="Roboto" pitchFamily="2" charset="0"/>
                <a:cs typeface="Arial" charset="0"/>
              </a:rPr>
              <a:t>How can I find interview partners?</a:t>
            </a:r>
          </a:p>
        </p:txBody>
      </p:sp>
      <p:sp>
        <p:nvSpPr>
          <p:cNvPr id="14" name="Rectangle 406">
            <a:extLst>
              <a:ext uri="{FF2B5EF4-FFF2-40B4-BE49-F238E27FC236}">
                <a16:creationId xmlns:a16="http://schemas.microsoft.com/office/drawing/2014/main" id="{C04F332E-5E3D-0B31-9DE5-C99564BF8D90}"/>
              </a:ext>
            </a:extLst>
          </p:cNvPr>
          <p:cNvSpPr/>
          <p:nvPr/>
        </p:nvSpPr>
        <p:spPr>
          <a:xfrm>
            <a:off x="7555024" y="2791839"/>
            <a:ext cx="2667018" cy="1177231"/>
          </a:xfrm>
          <a:prstGeom prst="rect">
            <a:avLst/>
          </a:prstGeom>
        </p:spPr>
        <p:txBody>
          <a:bodyPr wrap="square" lIns="68567" tIns="34283" rIns="68567" bIns="34283">
            <a:spAutoFit/>
          </a:bodyPr>
          <a:lstStyle/>
          <a:p>
            <a:pPr algn="ctr" defTabSz="685800"/>
            <a:r>
              <a:rPr lang="en-GB" b="1" noProof="0" dirty="0">
                <a:solidFill>
                  <a:schemeClr val="bg1"/>
                </a:solidFill>
                <a:ea typeface="Roboto" pitchFamily="2" charset="0"/>
                <a:cs typeface="Arial" charset="0"/>
              </a:rPr>
              <a:t>How can I successfully conduct qualitative interviews to validate ideas?</a:t>
            </a:r>
          </a:p>
        </p:txBody>
      </p:sp>
      <p:sp>
        <p:nvSpPr>
          <p:cNvPr id="15" name="Rectangle 399">
            <a:extLst>
              <a:ext uri="{FF2B5EF4-FFF2-40B4-BE49-F238E27FC236}">
                <a16:creationId xmlns:a16="http://schemas.microsoft.com/office/drawing/2014/main" id="{BD183D67-3EF9-10C4-ECA5-C59112209056}"/>
              </a:ext>
            </a:extLst>
          </p:cNvPr>
          <p:cNvSpPr/>
          <p:nvPr/>
        </p:nvSpPr>
        <p:spPr>
          <a:xfrm>
            <a:off x="2134675" y="2833000"/>
            <a:ext cx="2224364" cy="1200329"/>
          </a:xfrm>
          <a:prstGeom prst="rect">
            <a:avLst/>
          </a:prstGeom>
        </p:spPr>
        <p:txBody>
          <a:bodyPr wrap="square">
            <a:spAutoFit/>
          </a:bodyPr>
          <a:lstStyle/>
          <a:p>
            <a:pPr algn="ctr" defTabSz="685800"/>
            <a:r>
              <a:rPr lang="en-GB" b="1" noProof="0" dirty="0">
                <a:solidFill>
                  <a:schemeClr val="bg1"/>
                </a:solidFill>
                <a:latin typeface="+mj-lt"/>
                <a:ea typeface="Roboto" pitchFamily="2" charset="0"/>
                <a:cs typeface="Arial" charset="0"/>
              </a:rPr>
              <a:t>How can I plan and conduct interviews successfully?</a:t>
            </a:r>
          </a:p>
        </p:txBody>
      </p:sp>
      <p:grpSp>
        <p:nvGrpSpPr>
          <p:cNvPr id="27" name="Group 17">
            <a:extLst>
              <a:ext uri="{FF2B5EF4-FFF2-40B4-BE49-F238E27FC236}">
                <a16:creationId xmlns:a16="http://schemas.microsoft.com/office/drawing/2014/main" id="{03E8DD9A-99A4-BCF2-7928-5DEEB9A63F76}"/>
              </a:ext>
            </a:extLst>
          </p:cNvPr>
          <p:cNvGrpSpPr>
            <a:grpSpLocks noChangeAspect="1"/>
          </p:cNvGrpSpPr>
          <p:nvPr/>
        </p:nvGrpSpPr>
        <p:grpSpPr bwMode="auto">
          <a:xfrm>
            <a:off x="5706005" y="2016958"/>
            <a:ext cx="722112" cy="709640"/>
            <a:chOff x="-2439" y="397"/>
            <a:chExt cx="5790" cy="5690"/>
          </a:xfrm>
          <a:solidFill>
            <a:schemeClr val="bg1"/>
          </a:solidFill>
        </p:grpSpPr>
        <p:sp>
          <p:nvSpPr>
            <p:cNvPr id="28" name="Freeform 18">
              <a:extLst>
                <a:ext uri="{FF2B5EF4-FFF2-40B4-BE49-F238E27FC236}">
                  <a16:creationId xmlns:a16="http://schemas.microsoft.com/office/drawing/2014/main" id="{B3285775-6E00-3281-8F52-F0F09F5A6D72}"/>
                </a:ext>
              </a:extLst>
            </p:cNvPr>
            <p:cNvSpPr>
              <a:spLocks noEditPoints="1"/>
            </p:cNvSpPr>
            <p:nvPr/>
          </p:nvSpPr>
          <p:spPr bwMode="auto">
            <a:xfrm>
              <a:off x="1405" y="397"/>
              <a:ext cx="1461" cy="1462"/>
            </a:xfrm>
            <a:custGeom>
              <a:avLst/>
              <a:gdLst>
                <a:gd name="T0" fmla="*/ 309 w 618"/>
                <a:gd name="T1" fmla="*/ 0 h 618"/>
                <a:gd name="T2" fmla="*/ 0 w 618"/>
                <a:gd name="T3" fmla="*/ 309 h 618"/>
                <a:gd name="T4" fmla="*/ 309 w 618"/>
                <a:gd name="T5" fmla="*/ 618 h 618"/>
                <a:gd name="T6" fmla="*/ 618 w 618"/>
                <a:gd name="T7" fmla="*/ 309 h 618"/>
                <a:gd name="T8" fmla="*/ 309 w 618"/>
                <a:gd name="T9" fmla="*/ 0 h 618"/>
                <a:gd name="T10" fmla="*/ 309 w 618"/>
                <a:gd name="T11" fmla="*/ 495 h 618"/>
                <a:gd name="T12" fmla="*/ 123 w 618"/>
                <a:gd name="T13" fmla="*/ 309 h 618"/>
                <a:gd name="T14" fmla="*/ 309 w 618"/>
                <a:gd name="T15" fmla="*/ 122 h 618"/>
                <a:gd name="T16" fmla="*/ 496 w 618"/>
                <a:gd name="T17" fmla="*/ 309 h 618"/>
                <a:gd name="T18" fmla="*/ 309 w 618"/>
                <a:gd name="T19" fmla="*/ 495 h 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18" h="618">
                  <a:moveTo>
                    <a:pt x="309" y="0"/>
                  </a:moveTo>
                  <a:cubicBezTo>
                    <a:pt x="139" y="0"/>
                    <a:pt x="0" y="138"/>
                    <a:pt x="0" y="309"/>
                  </a:cubicBezTo>
                  <a:cubicBezTo>
                    <a:pt x="0" y="479"/>
                    <a:pt x="139" y="618"/>
                    <a:pt x="309" y="618"/>
                  </a:cubicBezTo>
                  <a:cubicBezTo>
                    <a:pt x="480" y="618"/>
                    <a:pt x="618" y="479"/>
                    <a:pt x="618" y="309"/>
                  </a:cubicBezTo>
                  <a:cubicBezTo>
                    <a:pt x="618" y="138"/>
                    <a:pt x="480" y="0"/>
                    <a:pt x="309" y="0"/>
                  </a:cubicBezTo>
                  <a:close/>
                  <a:moveTo>
                    <a:pt x="309" y="495"/>
                  </a:moveTo>
                  <a:cubicBezTo>
                    <a:pt x="206" y="495"/>
                    <a:pt x="123" y="412"/>
                    <a:pt x="123" y="309"/>
                  </a:cubicBezTo>
                  <a:cubicBezTo>
                    <a:pt x="123" y="206"/>
                    <a:pt x="206" y="122"/>
                    <a:pt x="309" y="122"/>
                  </a:cubicBezTo>
                  <a:cubicBezTo>
                    <a:pt x="412" y="122"/>
                    <a:pt x="496" y="206"/>
                    <a:pt x="496" y="309"/>
                  </a:cubicBezTo>
                  <a:cubicBezTo>
                    <a:pt x="496" y="412"/>
                    <a:pt x="412" y="495"/>
                    <a:pt x="309" y="49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noProof="0" dirty="0"/>
            </a:p>
          </p:txBody>
        </p:sp>
        <p:sp>
          <p:nvSpPr>
            <p:cNvPr id="29" name="Freeform 19">
              <a:extLst>
                <a:ext uri="{FF2B5EF4-FFF2-40B4-BE49-F238E27FC236}">
                  <a16:creationId xmlns:a16="http://schemas.microsoft.com/office/drawing/2014/main" id="{0566EE65-256D-B607-942B-311565A6A4A6}"/>
                </a:ext>
              </a:extLst>
            </p:cNvPr>
            <p:cNvSpPr>
              <a:spLocks noEditPoints="1"/>
            </p:cNvSpPr>
            <p:nvPr/>
          </p:nvSpPr>
          <p:spPr bwMode="auto">
            <a:xfrm>
              <a:off x="-275" y="397"/>
              <a:ext cx="1462" cy="1462"/>
            </a:xfrm>
            <a:custGeom>
              <a:avLst/>
              <a:gdLst>
                <a:gd name="T0" fmla="*/ 309 w 618"/>
                <a:gd name="T1" fmla="*/ 618 h 618"/>
                <a:gd name="T2" fmla="*/ 618 w 618"/>
                <a:gd name="T3" fmla="*/ 309 h 618"/>
                <a:gd name="T4" fmla="*/ 309 w 618"/>
                <a:gd name="T5" fmla="*/ 0 h 618"/>
                <a:gd name="T6" fmla="*/ 0 w 618"/>
                <a:gd name="T7" fmla="*/ 309 h 618"/>
                <a:gd name="T8" fmla="*/ 309 w 618"/>
                <a:gd name="T9" fmla="*/ 618 h 618"/>
                <a:gd name="T10" fmla="*/ 309 w 618"/>
                <a:gd name="T11" fmla="*/ 122 h 618"/>
                <a:gd name="T12" fmla="*/ 496 w 618"/>
                <a:gd name="T13" fmla="*/ 309 h 618"/>
                <a:gd name="T14" fmla="*/ 309 w 618"/>
                <a:gd name="T15" fmla="*/ 495 h 618"/>
                <a:gd name="T16" fmla="*/ 123 w 618"/>
                <a:gd name="T17" fmla="*/ 309 h 618"/>
                <a:gd name="T18" fmla="*/ 309 w 618"/>
                <a:gd name="T19" fmla="*/ 122 h 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18" h="618">
                  <a:moveTo>
                    <a:pt x="309" y="618"/>
                  </a:moveTo>
                  <a:cubicBezTo>
                    <a:pt x="480" y="618"/>
                    <a:pt x="618" y="479"/>
                    <a:pt x="618" y="309"/>
                  </a:cubicBezTo>
                  <a:cubicBezTo>
                    <a:pt x="618" y="138"/>
                    <a:pt x="480" y="0"/>
                    <a:pt x="309" y="0"/>
                  </a:cubicBezTo>
                  <a:cubicBezTo>
                    <a:pt x="139" y="0"/>
                    <a:pt x="0" y="138"/>
                    <a:pt x="0" y="309"/>
                  </a:cubicBezTo>
                  <a:cubicBezTo>
                    <a:pt x="0" y="479"/>
                    <a:pt x="139" y="618"/>
                    <a:pt x="309" y="618"/>
                  </a:cubicBezTo>
                  <a:close/>
                  <a:moveTo>
                    <a:pt x="309" y="122"/>
                  </a:moveTo>
                  <a:cubicBezTo>
                    <a:pt x="412" y="122"/>
                    <a:pt x="496" y="206"/>
                    <a:pt x="496" y="309"/>
                  </a:cubicBezTo>
                  <a:cubicBezTo>
                    <a:pt x="496" y="412"/>
                    <a:pt x="412" y="495"/>
                    <a:pt x="309" y="495"/>
                  </a:cubicBezTo>
                  <a:cubicBezTo>
                    <a:pt x="206" y="495"/>
                    <a:pt x="123" y="412"/>
                    <a:pt x="123" y="309"/>
                  </a:cubicBezTo>
                  <a:cubicBezTo>
                    <a:pt x="123" y="206"/>
                    <a:pt x="206" y="122"/>
                    <a:pt x="309" y="1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noProof="0" dirty="0"/>
            </a:p>
          </p:txBody>
        </p:sp>
        <p:sp>
          <p:nvSpPr>
            <p:cNvPr id="30" name="Freeform 20">
              <a:extLst>
                <a:ext uri="{FF2B5EF4-FFF2-40B4-BE49-F238E27FC236}">
                  <a16:creationId xmlns:a16="http://schemas.microsoft.com/office/drawing/2014/main" id="{71FE3758-3D82-3CAE-2F51-E238C2DF9F55}"/>
                </a:ext>
              </a:extLst>
            </p:cNvPr>
            <p:cNvSpPr>
              <a:spLocks/>
            </p:cNvSpPr>
            <p:nvPr/>
          </p:nvSpPr>
          <p:spPr bwMode="auto">
            <a:xfrm>
              <a:off x="1592" y="2006"/>
              <a:ext cx="1759" cy="4081"/>
            </a:xfrm>
            <a:custGeom>
              <a:avLst/>
              <a:gdLst>
                <a:gd name="T0" fmla="*/ 438 w 744"/>
                <a:gd name="T1" fmla="*/ 0 h 1726"/>
                <a:gd name="T2" fmla="*/ 175 w 744"/>
                <a:gd name="T3" fmla="*/ 0 h 1726"/>
                <a:gd name="T4" fmla="*/ 113 w 744"/>
                <a:gd name="T5" fmla="*/ 62 h 1726"/>
                <a:gd name="T6" fmla="*/ 175 w 744"/>
                <a:gd name="T7" fmla="*/ 123 h 1726"/>
                <a:gd name="T8" fmla="*/ 438 w 744"/>
                <a:gd name="T9" fmla="*/ 123 h 1726"/>
                <a:gd name="T10" fmla="*/ 622 w 744"/>
                <a:gd name="T11" fmla="*/ 307 h 1726"/>
                <a:gd name="T12" fmla="*/ 622 w 744"/>
                <a:gd name="T13" fmla="*/ 699 h 1726"/>
                <a:gd name="T14" fmla="*/ 501 w 744"/>
                <a:gd name="T15" fmla="*/ 871 h 1726"/>
                <a:gd name="T16" fmla="*/ 461 w 744"/>
                <a:gd name="T17" fmla="*/ 929 h 1726"/>
                <a:gd name="T18" fmla="*/ 461 w 744"/>
                <a:gd name="T19" fmla="*/ 1482 h 1726"/>
                <a:gd name="T20" fmla="*/ 339 w 744"/>
                <a:gd name="T21" fmla="*/ 1603 h 1726"/>
                <a:gd name="T22" fmla="*/ 61 w 744"/>
                <a:gd name="T23" fmla="*/ 1603 h 1726"/>
                <a:gd name="T24" fmla="*/ 0 w 744"/>
                <a:gd name="T25" fmla="*/ 1665 h 1726"/>
                <a:gd name="T26" fmla="*/ 61 w 744"/>
                <a:gd name="T27" fmla="*/ 1726 h 1726"/>
                <a:gd name="T28" fmla="*/ 339 w 744"/>
                <a:gd name="T29" fmla="*/ 1726 h 1726"/>
                <a:gd name="T30" fmla="*/ 583 w 744"/>
                <a:gd name="T31" fmla="*/ 1482 h 1726"/>
                <a:gd name="T32" fmla="*/ 583 w 744"/>
                <a:gd name="T33" fmla="*/ 967 h 1726"/>
                <a:gd name="T34" fmla="*/ 744 w 744"/>
                <a:gd name="T35" fmla="*/ 698 h 1726"/>
                <a:gd name="T36" fmla="*/ 744 w 744"/>
                <a:gd name="T37" fmla="*/ 306 h 1726"/>
                <a:gd name="T38" fmla="*/ 438 w 744"/>
                <a:gd name="T39" fmla="*/ 0 h 17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744" h="1726">
                  <a:moveTo>
                    <a:pt x="438" y="0"/>
                  </a:moveTo>
                  <a:cubicBezTo>
                    <a:pt x="175" y="0"/>
                    <a:pt x="175" y="0"/>
                    <a:pt x="175" y="0"/>
                  </a:cubicBezTo>
                  <a:cubicBezTo>
                    <a:pt x="141" y="0"/>
                    <a:pt x="113" y="28"/>
                    <a:pt x="113" y="62"/>
                  </a:cubicBezTo>
                  <a:cubicBezTo>
                    <a:pt x="113" y="96"/>
                    <a:pt x="141" y="123"/>
                    <a:pt x="175" y="123"/>
                  </a:cubicBezTo>
                  <a:cubicBezTo>
                    <a:pt x="438" y="123"/>
                    <a:pt x="438" y="123"/>
                    <a:pt x="438" y="123"/>
                  </a:cubicBezTo>
                  <a:cubicBezTo>
                    <a:pt x="539" y="123"/>
                    <a:pt x="622" y="206"/>
                    <a:pt x="622" y="307"/>
                  </a:cubicBezTo>
                  <a:cubicBezTo>
                    <a:pt x="622" y="699"/>
                    <a:pt x="622" y="699"/>
                    <a:pt x="622" y="699"/>
                  </a:cubicBezTo>
                  <a:cubicBezTo>
                    <a:pt x="622" y="775"/>
                    <a:pt x="573" y="845"/>
                    <a:pt x="501" y="871"/>
                  </a:cubicBezTo>
                  <a:cubicBezTo>
                    <a:pt x="477" y="880"/>
                    <a:pt x="461" y="903"/>
                    <a:pt x="461" y="929"/>
                  </a:cubicBezTo>
                  <a:cubicBezTo>
                    <a:pt x="461" y="1482"/>
                    <a:pt x="461" y="1482"/>
                    <a:pt x="461" y="1482"/>
                  </a:cubicBezTo>
                  <a:cubicBezTo>
                    <a:pt x="461" y="1549"/>
                    <a:pt x="406" y="1603"/>
                    <a:pt x="339" y="1603"/>
                  </a:cubicBezTo>
                  <a:cubicBezTo>
                    <a:pt x="61" y="1603"/>
                    <a:pt x="61" y="1603"/>
                    <a:pt x="61" y="1603"/>
                  </a:cubicBezTo>
                  <a:cubicBezTo>
                    <a:pt x="27" y="1603"/>
                    <a:pt x="0" y="1631"/>
                    <a:pt x="0" y="1665"/>
                  </a:cubicBezTo>
                  <a:cubicBezTo>
                    <a:pt x="0" y="1699"/>
                    <a:pt x="27" y="1726"/>
                    <a:pt x="61" y="1726"/>
                  </a:cubicBezTo>
                  <a:cubicBezTo>
                    <a:pt x="339" y="1726"/>
                    <a:pt x="339" y="1726"/>
                    <a:pt x="339" y="1726"/>
                  </a:cubicBezTo>
                  <a:cubicBezTo>
                    <a:pt x="474" y="1726"/>
                    <a:pt x="583" y="1617"/>
                    <a:pt x="583" y="1482"/>
                  </a:cubicBezTo>
                  <a:cubicBezTo>
                    <a:pt x="583" y="967"/>
                    <a:pt x="583" y="967"/>
                    <a:pt x="583" y="967"/>
                  </a:cubicBezTo>
                  <a:cubicBezTo>
                    <a:pt x="681" y="914"/>
                    <a:pt x="744" y="811"/>
                    <a:pt x="744" y="698"/>
                  </a:cubicBezTo>
                  <a:cubicBezTo>
                    <a:pt x="744" y="306"/>
                    <a:pt x="744" y="306"/>
                    <a:pt x="744" y="306"/>
                  </a:cubicBezTo>
                  <a:cubicBezTo>
                    <a:pt x="744" y="137"/>
                    <a:pt x="607" y="0"/>
                    <a:pt x="43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noProof="0" dirty="0"/>
            </a:p>
          </p:txBody>
        </p:sp>
        <p:sp>
          <p:nvSpPr>
            <p:cNvPr id="31" name="Freeform 21">
              <a:extLst>
                <a:ext uri="{FF2B5EF4-FFF2-40B4-BE49-F238E27FC236}">
                  <a16:creationId xmlns:a16="http://schemas.microsoft.com/office/drawing/2014/main" id="{912D9293-9BEA-1698-0609-F1CE22C7B6DB}"/>
                </a:ext>
              </a:extLst>
            </p:cNvPr>
            <p:cNvSpPr>
              <a:spLocks noEditPoints="1"/>
            </p:cNvSpPr>
            <p:nvPr/>
          </p:nvSpPr>
          <p:spPr bwMode="auto">
            <a:xfrm>
              <a:off x="-830" y="2006"/>
              <a:ext cx="2573" cy="4079"/>
            </a:xfrm>
            <a:custGeom>
              <a:avLst/>
              <a:gdLst>
                <a:gd name="T0" fmla="*/ 405 w 1088"/>
                <a:gd name="T1" fmla="*/ 1725 h 1725"/>
                <a:gd name="T2" fmla="*/ 683 w 1088"/>
                <a:gd name="T3" fmla="*/ 1725 h 1725"/>
                <a:gd name="T4" fmla="*/ 927 w 1088"/>
                <a:gd name="T5" fmla="*/ 1481 h 1725"/>
                <a:gd name="T6" fmla="*/ 927 w 1088"/>
                <a:gd name="T7" fmla="*/ 967 h 1725"/>
                <a:gd name="T8" fmla="*/ 1088 w 1088"/>
                <a:gd name="T9" fmla="*/ 698 h 1725"/>
                <a:gd name="T10" fmla="*/ 1088 w 1088"/>
                <a:gd name="T11" fmla="*/ 306 h 1725"/>
                <a:gd name="T12" fmla="*/ 782 w 1088"/>
                <a:gd name="T13" fmla="*/ 0 h 1725"/>
                <a:gd name="T14" fmla="*/ 306 w 1088"/>
                <a:gd name="T15" fmla="*/ 0 h 1725"/>
                <a:gd name="T16" fmla="*/ 0 w 1088"/>
                <a:gd name="T17" fmla="*/ 306 h 1725"/>
                <a:gd name="T18" fmla="*/ 0 w 1088"/>
                <a:gd name="T19" fmla="*/ 698 h 1725"/>
                <a:gd name="T20" fmla="*/ 161 w 1088"/>
                <a:gd name="T21" fmla="*/ 967 h 1725"/>
                <a:gd name="T22" fmla="*/ 161 w 1088"/>
                <a:gd name="T23" fmla="*/ 1481 h 1725"/>
                <a:gd name="T24" fmla="*/ 405 w 1088"/>
                <a:gd name="T25" fmla="*/ 1725 h 1725"/>
                <a:gd name="T26" fmla="*/ 123 w 1088"/>
                <a:gd name="T27" fmla="*/ 698 h 1725"/>
                <a:gd name="T28" fmla="*/ 123 w 1088"/>
                <a:gd name="T29" fmla="*/ 306 h 1725"/>
                <a:gd name="T30" fmla="*/ 307 w 1088"/>
                <a:gd name="T31" fmla="*/ 122 h 1725"/>
                <a:gd name="T32" fmla="*/ 782 w 1088"/>
                <a:gd name="T33" fmla="*/ 122 h 1725"/>
                <a:gd name="T34" fmla="*/ 966 w 1088"/>
                <a:gd name="T35" fmla="*/ 306 h 1725"/>
                <a:gd name="T36" fmla="*/ 966 w 1088"/>
                <a:gd name="T37" fmla="*/ 698 h 1725"/>
                <a:gd name="T38" fmla="*/ 846 w 1088"/>
                <a:gd name="T39" fmla="*/ 870 h 1725"/>
                <a:gd name="T40" fmla="*/ 806 w 1088"/>
                <a:gd name="T41" fmla="*/ 928 h 1725"/>
                <a:gd name="T42" fmla="*/ 806 w 1088"/>
                <a:gd name="T43" fmla="*/ 1481 h 1725"/>
                <a:gd name="T44" fmla="*/ 684 w 1088"/>
                <a:gd name="T45" fmla="*/ 1602 h 1725"/>
                <a:gd name="T46" fmla="*/ 406 w 1088"/>
                <a:gd name="T47" fmla="*/ 1602 h 1725"/>
                <a:gd name="T48" fmla="*/ 285 w 1088"/>
                <a:gd name="T49" fmla="*/ 1481 h 1725"/>
                <a:gd name="T50" fmla="*/ 285 w 1088"/>
                <a:gd name="T51" fmla="*/ 928 h 1725"/>
                <a:gd name="T52" fmla="*/ 245 w 1088"/>
                <a:gd name="T53" fmla="*/ 870 h 1725"/>
                <a:gd name="T54" fmla="*/ 123 w 1088"/>
                <a:gd name="T55" fmla="*/ 698 h 17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088" h="1725">
                  <a:moveTo>
                    <a:pt x="405" y="1725"/>
                  </a:moveTo>
                  <a:cubicBezTo>
                    <a:pt x="683" y="1725"/>
                    <a:pt x="683" y="1725"/>
                    <a:pt x="683" y="1725"/>
                  </a:cubicBezTo>
                  <a:cubicBezTo>
                    <a:pt x="818" y="1725"/>
                    <a:pt x="927" y="1615"/>
                    <a:pt x="927" y="1481"/>
                  </a:cubicBezTo>
                  <a:cubicBezTo>
                    <a:pt x="927" y="967"/>
                    <a:pt x="927" y="967"/>
                    <a:pt x="927" y="967"/>
                  </a:cubicBezTo>
                  <a:cubicBezTo>
                    <a:pt x="1025" y="914"/>
                    <a:pt x="1088" y="811"/>
                    <a:pt x="1088" y="698"/>
                  </a:cubicBezTo>
                  <a:cubicBezTo>
                    <a:pt x="1088" y="306"/>
                    <a:pt x="1088" y="306"/>
                    <a:pt x="1088" y="306"/>
                  </a:cubicBezTo>
                  <a:cubicBezTo>
                    <a:pt x="1088" y="137"/>
                    <a:pt x="951" y="0"/>
                    <a:pt x="782" y="0"/>
                  </a:cubicBezTo>
                  <a:cubicBezTo>
                    <a:pt x="306" y="0"/>
                    <a:pt x="306" y="0"/>
                    <a:pt x="306" y="0"/>
                  </a:cubicBezTo>
                  <a:cubicBezTo>
                    <a:pt x="137" y="0"/>
                    <a:pt x="0" y="137"/>
                    <a:pt x="0" y="306"/>
                  </a:cubicBezTo>
                  <a:cubicBezTo>
                    <a:pt x="0" y="698"/>
                    <a:pt x="0" y="698"/>
                    <a:pt x="0" y="698"/>
                  </a:cubicBezTo>
                  <a:cubicBezTo>
                    <a:pt x="0" y="811"/>
                    <a:pt x="63" y="914"/>
                    <a:pt x="161" y="967"/>
                  </a:cubicBezTo>
                  <a:cubicBezTo>
                    <a:pt x="161" y="1481"/>
                    <a:pt x="161" y="1481"/>
                    <a:pt x="161" y="1481"/>
                  </a:cubicBezTo>
                  <a:cubicBezTo>
                    <a:pt x="161" y="1615"/>
                    <a:pt x="271" y="1725"/>
                    <a:pt x="405" y="1725"/>
                  </a:cubicBezTo>
                  <a:close/>
                  <a:moveTo>
                    <a:pt x="123" y="698"/>
                  </a:moveTo>
                  <a:cubicBezTo>
                    <a:pt x="123" y="306"/>
                    <a:pt x="123" y="306"/>
                    <a:pt x="123" y="306"/>
                  </a:cubicBezTo>
                  <a:cubicBezTo>
                    <a:pt x="123" y="205"/>
                    <a:pt x="205" y="122"/>
                    <a:pt x="307" y="122"/>
                  </a:cubicBezTo>
                  <a:cubicBezTo>
                    <a:pt x="782" y="122"/>
                    <a:pt x="782" y="122"/>
                    <a:pt x="782" y="122"/>
                  </a:cubicBezTo>
                  <a:cubicBezTo>
                    <a:pt x="884" y="122"/>
                    <a:pt x="966" y="205"/>
                    <a:pt x="966" y="306"/>
                  </a:cubicBezTo>
                  <a:cubicBezTo>
                    <a:pt x="966" y="698"/>
                    <a:pt x="966" y="698"/>
                    <a:pt x="966" y="698"/>
                  </a:cubicBezTo>
                  <a:cubicBezTo>
                    <a:pt x="966" y="774"/>
                    <a:pt x="918" y="844"/>
                    <a:pt x="846" y="870"/>
                  </a:cubicBezTo>
                  <a:cubicBezTo>
                    <a:pt x="822" y="879"/>
                    <a:pt x="806" y="902"/>
                    <a:pt x="806" y="928"/>
                  </a:cubicBezTo>
                  <a:cubicBezTo>
                    <a:pt x="806" y="1481"/>
                    <a:pt x="806" y="1481"/>
                    <a:pt x="806" y="1481"/>
                  </a:cubicBezTo>
                  <a:cubicBezTo>
                    <a:pt x="806" y="1548"/>
                    <a:pt x="751" y="1602"/>
                    <a:pt x="684" y="1602"/>
                  </a:cubicBezTo>
                  <a:cubicBezTo>
                    <a:pt x="406" y="1602"/>
                    <a:pt x="406" y="1602"/>
                    <a:pt x="406" y="1602"/>
                  </a:cubicBezTo>
                  <a:cubicBezTo>
                    <a:pt x="339" y="1602"/>
                    <a:pt x="285" y="1548"/>
                    <a:pt x="285" y="1481"/>
                  </a:cubicBezTo>
                  <a:cubicBezTo>
                    <a:pt x="285" y="928"/>
                    <a:pt x="285" y="928"/>
                    <a:pt x="285" y="928"/>
                  </a:cubicBezTo>
                  <a:cubicBezTo>
                    <a:pt x="285" y="902"/>
                    <a:pt x="269" y="879"/>
                    <a:pt x="245" y="870"/>
                  </a:cubicBezTo>
                  <a:cubicBezTo>
                    <a:pt x="171" y="844"/>
                    <a:pt x="123" y="774"/>
                    <a:pt x="123" y="6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noProof="0" dirty="0"/>
            </a:p>
          </p:txBody>
        </p:sp>
        <p:sp>
          <p:nvSpPr>
            <p:cNvPr id="32" name="Freeform 22">
              <a:extLst>
                <a:ext uri="{FF2B5EF4-FFF2-40B4-BE49-F238E27FC236}">
                  <a16:creationId xmlns:a16="http://schemas.microsoft.com/office/drawing/2014/main" id="{88D0619F-19D4-9717-AD06-9BBFD43A266A}"/>
                </a:ext>
              </a:extLst>
            </p:cNvPr>
            <p:cNvSpPr>
              <a:spLocks noEditPoints="1"/>
            </p:cNvSpPr>
            <p:nvPr/>
          </p:nvSpPr>
          <p:spPr bwMode="auto">
            <a:xfrm>
              <a:off x="-1954" y="397"/>
              <a:ext cx="1462" cy="1462"/>
            </a:xfrm>
            <a:custGeom>
              <a:avLst/>
              <a:gdLst>
                <a:gd name="T0" fmla="*/ 618 w 618"/>
                <a:gd name="T1" fmla="*/ 309 h 618"/>
                <a:gd name="T2" fmla="*/ 309 w 618"/>
                <a:gd name="T3" fmla="*/ 0 h 618"/>
                <a:gd name="T4" fmla="*/ 0 w 618"/>
                <a:gd name="T5" fmla="*/ 309 h 618"/>
                <a:gd name="T6" fmla="*/ 309 w 618"/>
                <a:gd name="T7" fmla="*/ 618 h 618"/>
                <a:gd name="T8" fmla="*/ 618 w 618"/>
                <a:gd name="T9" fmla="*/ 309 h 618"/>
                <a:gd name="T10" fmla="*/ 123 w 618"/>
                <a:gd name="T11" fmla="*/ 309 h 618"/>
                <a:gd name="T12" fmla="*/ 309 w 618"/>
                <a:gd name="T13" fmla="*/ 122 h 618"/>
                <a:gd name="T14" fmla="*/ 496 w 618"/>
                <a:gd name="T15" fmla="*/ 309 h 618"/>
                <a:gd name="T16" fmla="*/ 309 w 618"/>
                <a:gd name="T17" fmla="*/ 495 h 618"/>
                <a:gd name="T18" fmla="*/ 123 w 618"/>
                <a:gd name="T19" fmla="*/ 309 h 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18" h="618">
                  <a:moveTo>
                    <a:pt x="618" y="309"/>
                  </a:moveTo>
                  <a:cubicBezTo>
                    <a:pt x="618" y="138"/>
                    <a:pt x="480" y="0"/>
                    <a:pt x="309" y="0"/>
                  </a:cubicBezTo>
                  <a:cubicBezTo>
                    <a:pt x="139" y="0"/>
                    <a:pt x="0" y="138"/>
                    <a:pt x="0" y="309"/>
                  </a:cubicBezTo>
                  <a:cubicBezTo>
                    <a:pt x="0" y="479"/>
                    <a:pt x="139" y="618"/>
                    <a:pt x="309" y="618"/>
                  </a:cubicBezTo>
                  <a:cubicBezTo>
                    <a:pt x="479" y="618"/>
                    <a:pt x="618" y="479"/>
                    <a:pt x="618" y="309"/>
                  </a:cubicBezTo>
                  <a:close/>
                  <a:moveTo>
                    <a:pt x="123" y="309"/>
                  </a:moveTo>
                  <a:cubicBezTo>
                    <a:pt x="123" y="206"/>
                    <a:pt x="206" y="122"/>
                    <a:pt x="309" y="122"/>
                  </a:cubicBezTo>
                  <a:cubicBezTo>
                    <a:pt x="412" y="122"/>
                    <a:pt x="496" y="206"/>
                    <a:pt x="496" y="309"/>
                  </a:cubicBezTo>
                  <a:cubicBezTo>
                    <a:pt x="496" y="412"/>
                    <a:pt x="412" y="495"/>
                    <a:pt x="309" y="495"/>
                  </a:cubicBezTo>
                  <a:cubicBezTo>
                    <a:pt x="206" y="495"/>
                    <a:pt x="123" y="412"/>
                    <a:pt x="123" y="30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noProof="0" dirty="0"/>
            </a:p>
          </p:txBody>
        </p:sp>
        <p:sp>
          <p:nvSpPr>
            <p:cNvPr id="33" name="Freeform 23">
              <a:extLst>
                <a:ext uri="{FF2B5EF4-FFF2-40B4-BE49-F238E27FC236}">
                  <a16:creationId xmlns:a16="http://schemas.microsoft.com/office/drawing/2014/main" id="{BCD96EB0-B1B5-A280-F2EA-6DB74E4FDC3A}"/>
                </a:ext>
              </a:extLst>
            </p:cNvPr>
            <p:cNvSpPr>
              <a:spLocks/>
            </p:cNvSpPr>
            <p:nvPr/>
          </p:nvSpPr>
          <p:spPr bwMode="auto">
            <a:xfrm>
              <a:off x="-2439" y="2003"/>
              <a:ext cx="1762" cy="4082"/>
            </a:xfrm>
            <a:custGeom>
              <a:avLst/>
              <a:gdLst>
                <a:gd name="T0" fmla="*/ 405 w 745"/>
                <a:gd name="T1" fmla="*/ 1726 h 1726"/>
                <a:gd name="T2" fmla="*/ 683 w 745"/>
                <a:gd name="T3" fmla="*/ 1726 h 1726"/>
                <a:gd name="T4" fmla="*/ 745 w 745"/>
                <a:gd name="T5" fmla="*/ 1664 h 1726"/>
                <a:gd name="T6" fmla="*/ 683 w 745"/>
                <a:gd name="T7" fmla="*/ 1603 h 1726"/>
                <a:gd name="T8" fmla="*/ 405 w 745"/>
                <a:gd name="T9" fmla="*/ 1603 h 1726"/>
                <a:gd name="T10" fmla="*/ 284 w 745"/>
                <a:gd name="T11" fmla="*/ 1481 h 1726"/>
                <a:gd name="T12" fmla="*/ 284 w 745"/>
                <a:gd name="T13" fmla="*/ 929 h 1726"/>
                <a:gd name="T14" fmla="*/ 244 w 745"/>
                <a:gd name="T15" fmla="*/ 871 h 1726"/>
                <a:gd name="T16" fmla="*/ 123 w 745"/>
                <a:gd name="T17" fmla="*/ 699 h 1726"/>
                <a:gd name="T18" fmla="*/ 123 w 745"/>
                <a:gd name="T19" fmla="*/ 307 h 1726"/>
                <a:gd name="T20" fmla="*/ 307 w 745"/>
                <a:gd name="T21" fmla="*/ 123 h 1726"/>
                <a:gd name="T22" fmla="*/ 569 w 745"/>
                <a:gd name="T23" fmla="*/ 123 h 1726"/>
                <a:gd name="T24" fmla="*/ 631 w 745"/>
                <a:gd name="T25" fmla="*/ 62 h 1726"/>
                <a:gd name="T26" fmla="*/ 569 w 745"/>
                <a:gd name="T27" fmla="*/ 0 h 1726"/>
                <a:gd name="T28" fmla="*/ 307 w 745"/>
                <a:gd name="T29" fmla="*/ 0 h 1726"/>
                <a:gd name="T30" fmla="*/ 0 w 745"/>
                <a:gd name="T31" fmla="*/ 307 h 1726"/>
                <a:gd name="T32" fmla="*/ 0 w 745"/>
                <a:gd name="T33" fmla="*/ 698 h 1726"/>
                <a:gd name="T34" fmla="*/ 161 w 745"/>
                <a:gd name="T35" fmla="*/ 968 h 1726"/>
                <a:gd name="T36" fmla="*/ 161 w 745"/>
                <a:gd name="T37" fmla="*/ 1481 h 1726"/>
                <a:gd name="T38" fmla="*/ 405 w 745"/>
                <a:gd name="T39" fmla="*/ 1726 h 17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745" h="1726">
                  <a:moveTo>
                    <a:pt x="405" y="1726"/>
                  </a:moveTo>
                  <a:cubicBezTo>
                    <a:pt x="683" y="1726"/>
                    <a:pt x="683" y="1726"/>
                    <a:pt x="683" y="1726"/>
                  </a:cubicBezTo>
                  <a:cubicBezTo>
                    <a:pt x="717" y="1726"/>
                    <a:pt x="745" y="1698"/>
                    <a:pt x="745" y="1664"/>
                  </a:cubicBezTo>
                  <a:cubicBezTo>
                    <a:pt x="745" y="1630"/>
                    <a:pt x="717" y="1603"/>
                    <a:pt x="683" y="1603"/>
                  </a:cubicBezTo>
                  <a:cubicBezTo>
                    <a:pt x="405" y="1603"/>
                    <a:pt x="405" y="1603"/>
                    <a:pt x="405" y="1603"/>
                  </a:cubicBezTo>
                  <a:cubicBezTo>
                    <a:pt x="338" y="1603"/>
                    <a:pt x="284" y="1548"/>
                    <a:pt x="284" y="1481"/>
                  </a:cubicBezTo>
                  <a:cubicBezTo>
                    <a:pt x="284" y="929"/>
                    <a:pt x="284" y="929"/>
                    <a:pt x="284" y="929"/>
                  </a:cubicBezTo>
                  <a:cubicBezTo>
                    <a:pt x="284" y="903"/>
                    <a:pt x="268" y="880"/>
                    <a:pt x="244" y="871"/>
                  </a:cubicBezTo>
                  <a:cubicBezTo>
                    <a:pt x="172" y="845"/>
                    <a:pt x="123" y="776"/>
                    <a:pt x="123" y="699"/>
                  </a:cubicBezTo>
                  <a:cubicBezTo>
                    <a:pt x="123" y="307"/>
                    <a:pt x="123" y="307"/>
                    <a:pt x="123" y="307"/>
                  </a:cubicBezTo>
                  <a:cubicBezTo>
                    <a:pt x="123" y="206"/>
                    <a:pt x="206" y="123"/>
                    <a:pt x="307" y="123"/>
                  </a:cubicBezTo>
                  <a:cubicBezTo>
                    <a:pt x="569" y="123"/>
                    <a:pt x="569" y="123"/>
                    <a:pt x="569" y="123"/>
                  </a:cubicBezTo>
                  <a:cubicBezTo>
                    <a:pt x="603" y="123"/>
                    <a:pt x="631" y="96"/>
                    <a:pt x="631" y="62"/>
                  </a:cubicBezTo>
                  <a:cubicBezTo>
                    <a:pt x="631" y="28"/>
                    <a:pt x="603" y="0"/>
                    <a:pt x="569" y="0"/>
                  </a:cubicBezTo>
                  <a:cubicBezTo>
                    <a:pt x="307" y="0"/>
                    <a:pt x="307" y="0"/>
                    <a:pt x="307" y="0"/>
                  </a:cubicBezTo>
                  <a:cubicBezTo>
                    <a:pt x="138" y="0"/>
                    <a:pt x="0" y="138"/>
                    <a:pt x="0" y="307"/>
                  </a:cubicBezTo>
                  <a:cubicBezTo>
                    <a:pt x="0" y="698"/>
                    <a:pt x="0" y="698"/>
                    <a:pt x="0" y="698"/>
                  </a:cubicBezTo>
                  <a:cubicBezTo>
                    <a:pt x="0" y="811"/>
                    <a:pt x="63" y="915"/>
                    <a:pt x="161" y="968"/>
                  </a:cubicBezTo>
                  <a:cubicBezTo>
                    <a:pt x="161" y="1481"/>
                    <a:pt x="161" y="1481"/>
                    <a:pt x="161" y="1481"/>
                  </a:cubicBezTo>
                  <a:cubicBezTo>
                    <a:pt x="161" y="1616"/>
                    <a:pt x="271" y="1726"/>
                    <a:pt x="405" y="172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noProof="0" dirty="0"/>
            </a:p>
          </p:txBody>
        </p:sp>
      </p:grpSp>
      <p:grpSp>
        <p:nvGrpSpPr>
          <p:cNvPr id="34" name="Group 26">
            <a:extLst>
              <a:ext uri="{FF2B5EF4-FFF2-40B4-BE49-F238E27FC236}">
                <a16:creationId xmlns:a16="http://schemas.microsoft.com/office/drawing/2014/main" id="{9786281C-89D1-169B-A7AE-B9ADE7BE0C12}"/>
              </a:ext>
            </a:extLst>
          </p:cNvPr>
          <p:cNvGrpSpPr>
            <a:grpSpLocks noChangeAspect="1"/>
          </p:cNvGrpSpPr>
          <p:nvPr/>
        </p:nvGrpSpPr>
        <p:grpSpPr bwMode="auto">
          <a:xfrm>
            <a:off x="2792809" y="1992389"/>
            <a:ext cx="936470" cy="797213"/>
            <a:chOff x="-1847" y="777"/>
            <a:chExt cx="5790" cy="4929"/>
          </a:xfrm>
          <a:solidFill>
            <a:schemeClr val="bg1"/>
          </a:solidFill>
        </p:grpSpPr>
        <p:sp>
          <p:nvSpPr>
            <p:cNvPr id="35" name="Freeform 27">
              <a:extLst>
                <a:ext uri="{FF2B5EF4-FFF2-40B4-BE49-F238E27FC236}">
                  <a16:creationId xmlns:a16="http://schemas.microsoft.com/office/drawing/2014/main" id="{ECCDC8DD-D1A9-CBC7-F74F-38C1028ECA40}"/>
                </a:ext>
              </a:extLst>
            </p:cNvPr>
            <p:cNvSpPr>
              <a:spLocks noEditPoints="1"/>
            </p:cNvSpPr>
            <p:nvPr/>
          </p:nvSpPr>
          <p:spPr bwMode="auto">
            <a:xfrm>
              <a:off x="-1847" y="777"/>
              <a:ext cx="4669" cy="4053"/>
            </a:xfrm>
            <a:custGeom>
              <a:avLst/>
              <a:gdLst>
                <a:gd name="T0" fmla="*/ 1974 w 1974"/>
                <a:gd name="T1" fmla="*/ 1125 h 1713"/>
                <a:gd name="T2" fmla="*/ 1974 w 1974"/>
                <a:gd name="T3" fmla="*/ 226 h 1713"/>
                <a:gd name="T4" fmla="*/ 1748 w 1974"/>
                <a:gd name="T5" fmla="*/ 0 h 1713"/>
                <a:gd name="T6" fmla="*/ 226 w 1974"/>
                <a:gd name="T7" fmla="*/ 0 h 1713"/>
                <a:gd name="T8" fmla="*/ 0 w 1974"/>
                <a:gd name="T9" fmla="*/ 226 h 1713"/>
                <a:gd name="T10" fmla="*/ 0 w 1974"/>
                <a:gd name="T11" fmla="*/ 1125 h 1713"/>
                <a:gd name="T12" fmla="*/ 226 w 1974"/>
                <a:gd name="T13" fmla="*/ 1351 h 1713"/>
                <a:gd name="T14" fmla="*/ 291 w 1974"/>
                <a:gd name="T15" fmla="*/ 1351 h 1713"/>
                <a:gd name="T16" fmla="*/ 291 w 1974"/>
                <a:gd name="T17" fmla="*/ 1622 h 1713"/>
                <a:gd name="T18" fmla="*/ 382 w 1974"/>
                <a:gd name="T19" fmla="*/ 1713 h 1713"/>
                <a:gd name="T20" fmla="*/ 382 w 1974"/>
                <a:gd name="T21" fmla="*/ 1713 h 1713"/>
                <a:gd name="T22" fmla="*/ 450 w 1974"/>
                <a:gd name="T23" fmla="*/ 1681 h 1713"/>
                <a:gd name="T24" fmla="*/ 736 w 1974"/>
                <a:gd name="T25" fmla="*/ 1351 h 1713"/>
                <a:gd name="T26" fmla="*/ 1749 w 1974"/>
                <a:gd name="T27" fmla="*/ 1351 h 1713"/>
                <a:gd name="T28" fmla="*/ 1974 w 1974"/>
                <a:gd name="T29" fmla="*/ 1125 h 1713"/>
                <a:gd name="T30" fmla="*/ 707 w 1974"/>
                <a:gd name="T31" fmla="*/ 1229 h 1713"/>
                <a:gd name="T32" fmla="*/ 661 w 1974"/>
                <a:gd name="T33" fmla="*/ 1250 h 1713"/>
                <a:gd name="T34" fmla="*/ 413 w 1974"/>
                <a:gd name="T35" fmla="*/ 1536 h 1713"/>
                <a:gd name="T36" fmla="*/ 413 w 1974"/>
                <a:gd name="T37" fmla="*/ 1290 h 1713"/>
                <a:gd name="T38" fmla="*/ 351 w 1974"/>
                <a:gd name="T39" fmla="*/ 1228 h 1713"/>
                <a:gd name="T40" fmla="*/ 226 w 1974"/>
                <a:gd name="T41" fmla="*/ 1228 h 1713"/>
                <a:gd name="T42" fmla="*/ 123 w 1974"/>
                <a:gd name="T43" fmla="*/ 1125 h 1713"/>
                <a:gd name="T44" fmla="*/ 123 w 1974"/>
                <a:gd name="T45" fmla="*/ 226 h 1713"/>
                <a:gd name="T46" fmla="*/ 226 w 1974"/>
                <a:gd name="T47" fmla="*/ 123 h 1713"/>
                <a:gd name="T48" fmla="*/ 1748 w 1974"/>
                <a:gd name="T49" fmla="*/ 123 h 1713"/>
                <a:gd name="T50" fmla="*/ 1852 w 1974"/>
                <a:gd name="T51" fmla="*/ 226 h 1713"/>
                <a:gd name="T52" fmla="*/ 1852 w 1974"/>
                <a:gd name="T53" fmla="*/ 1125 h 1713"/>
                <a:gd name="T54" fmla="*/ 1748 w 1974"/>
                <a:gd name="T55" fmla="*/ 1229 h 1713"/>
                <a:gd name="T56" fmla="*/ 707 w 1974"/>
                <a:gd name="T57" fmla="*/ 1229 h 17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974" h="1713">
                  <a:moveTo>
                    <a:pt x="1974" y="1125"/>
                  </a:moveTo>
                  <a:cubicBezTo>
                    <a:pt x="1974" y="226"/>
                    <a:pt x="1974" y="226"/>
                    <a:pt x="1974" y="226"/>
                  </a:cubicBezTo>
                  <a:cubicBezTo>
                    <a:pt x="1974" y="102"/>
                    <a:pt x="1873" y="0"/>
                    <a:pt x="1748" y="0"/>
                  </a:cubicBezTo>
                  <a:cubicBezTo>
                    <a:pt x="226" y="0"/>
                    <a:pt x="226" y="0"/>
                    <a:pt x="226" y="0"/>
                  </a:cubicBezTo>
                  <a:cubicBezTo>
                    <a:pt x="102" y="0"/>
                    <a:pt x="0" y="102"/>
                    <a:pt x="0" y="226"/>
                  </a:cubicBezTo>
                  <a:cubicBezTo>
                    <a:pt x="0" y="1125"/>
                    <a:pt x="0" y="1125"/>
                    <a:pt x="0" y="1125"/>
                  </a:cubicBezTo>
                  <a:cubicBezTo>
                    <a:pt x="0" y="1250"/>
                    <a:pt x="102" y="1351"/>
                    <a:pt x="226" y="1351"/>
                  </a:cubicBezTo>
                  <a:cubicBezTo>
                    <a:pt x="291" y="1351"/>
                    <a:pt x="291" y="1351"/>
                    <a:pt x="291" y="1351"/>
                  </a:cubicBezTo>
                  <a:cubicBezTo>
                    <a:pt x="291" y="1622"/>
                    <a:pt x="291" y="1622"/>
                    <a:pt x="291" y="1622"/>
                  </a:cubicBezTo>
                  <a:cubicBezTo>
                    <a:pt x="291" y="1672"/>
                    <a:pt x="331" y="1713"/>
                    <a:pt x="382" y="1713"/>
                  </a:cubicBezTo>
                  <a:cubicBezTo>
                    <a:pt x="382" y="1713"/>
                    <a:pt x="382" y="1713"/>
                    <a:pt x="382" y="1713"/>
                  </a:cubicBezTo>
                  <a:cubicBezTo>
                    <a:pt x="408" y="1713"/>
                    <a:pt x="433" y="1701"/>
                    <a:pt x="450" y="1681"/>
                  </a:cubicBezTo>
                  <a:cubicBezTo>
                    <a:pt x="736" y="1351"/>
                    <a:pt x="736" y="1351"/>
                    <a:pt x="736" y="1351"/>
                  </a:cubicBezTo>
                  <a:cubicBezTo>
                    <a:pt x="1749" y="1351"/>
                    <a:pt x="1749" y="1351"/>
                    <a:pt x="1749" y="1351"/>
                  </a:cubicBezTo>
                  <a:cubicBezTo>
                    <a:pt x="1873" y="1351"/>
                    <a:pt x="1974" y="1250"/>
                    <a:pt x="1974" y="1125"/>
                  </a:cubicBezTo>
                  <a:close/>
                  <a:moveTo>
                    <a:pt x="707" y="1229"/>
                  </a:moveTo>
                  <a:cubicBezTo>
                    <a:pt x="689" y="1229"/>
                    <a:pt x="673" y="1236"/>
                    <a:pt x="661" y="1250"/>
                  </a:cubicBezTo>
                  <a:cubicBezTo>
                    <a:pt x="413" y="1536"/>
                    <a:pt x="413" y="1536"/>
                    <a:pt x="413" y="1536"/>
                  </a:cubicBezTo>
                  <a:cubicBezTo>
                    <a:pt x="413" y="1290"/>
                    <a:pt x="413" y="1290"/>
                    <a:pt x="413" y="1290"/>
                  </a:cubicBezTo>
                  <a:cubicBezTo>
                    <a:pt x="413" y="1256"/>
                    <a:pt x="385" y="1228"/>
                    <a:pt x="351" y="1228"/>
                  </a:cubicBezTo>
                  <a:cubicBezTo>
                    <a:pt x="226" y="1228"/>
                    <a:pt x="226" y="1228"/>
                    <a:pt x="226" y="1228"/>
                  </a:cubicBezTo>
                  <a:cubicBezTo>
                    <a:pt x="169" y="1228"/>
                    <a:pt x="123" y="1182"/>
                    <a:pt x="123" y="1125"/>
                  </a:cubicBezTo>
                  <a:cubicBezTo>
                    <a:pt x="123" y="226"/>
                    <a:pt x="123" y="226"/>
                    <a:pt x="123" y="226"/>
                  </a:cubicBezTo>
                  <a:cubicBezTo>
                    <a:pt x="123" y="169"/>
                    <a:pt x="169" y="123"/>
                    <a:pt x="226" y="123"/>
                  </a:cubicBezTo>
                  <a:cubicBezTo>
                    <a:pt x="1748" y="123"/>
                    <a:pt x="1748" y="123"/>
                    <a:pt x="1748" y="123"/>
                  </a:cubicBezTo>
                  <a:cubicBezTo>
                    <a:pt x="1805" y="123"/>
                    <a:pt x="1852" y="169"/>
                    <a:pt x="1852" y="226"/>
                  </a:cubicBezTo>
                  <a:cubicBezTo>
                    <a:pt x="1852" y="1125"/>
                    <a:pt x="1852" y="1125"/>
                    <a:pt x="1852" y="1125"/>
                  </a:cubicBezTo>
                  <a:cubicBezTo>
                    <a:pt x="1852" y="1182"/>
                    <a:pt x="1805" y="1229"/>
                    <a:pt x="1748" y="1229"/>
                  </a:cubicBezTo>
                  <a:cubicBezTo>
                    <a:pt x="707" y="1229"/>
                    <a:pt x="707" y="1229"/>
                    <a:pt x="707" y="12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noProof="0" dirty="0"/>
            </a:p>
          </p:txBody>
        </p:sp>
        <p:sp>
          <p:nvSpPr>
            <p:cNvPr id="36" name="Freeform 28">
              <a:extLst>
                <a:ext uri="{FF2B5EF4-FFF2-40B4-BE49-F238E27FC236}">
                  <a16:creationId xmlns:a16="http://schemas.microsoft.com/office/drawing/2014/main" id="{73D696FF-7656-58CE-33AF-0135E076F559}"/>
                </a:ext>
              </a:extLst>
            </p:cNvPr>
            <p:cNvSpPr>
              <a:spLocks/>
            </p:cNvSpPr>
            <p:nvPr/>
          </p:nvSpPr>
          <p:spPr bwMode="auto">
            <a:xfrm>
              <a:off x="-51" y="1652"/>
              <a:ext cx="3994" cy="4054"/>
            </a:xfrm>
            <a:custGeom>
              <a:avLst/>
              <a:gdLst>
                <a:gd name="T0" fmla="*/ 1240 w 1689"/>
                <a:gd name="T1" fmla="*/ 1682 h 1713"/>
                <a:gd name="T2" fmla="*/ 1308 w 1689"/>
                <a:gd name="T3" fmla="*/ 1713 h 1713"/>
                <a:gd name="T4" fmla="*/ 1340 w 1689"/>
                <a:gd name="T5" fmla="*/ 1707 h 1713"/>
                <a:gd name="T6" fmla="*/ 1399 w 1689"/>
                <a:gd name="T7" fmla="*/ 1622 h 1713"/>
                <a:gd name="T8" fmla="*/ 1399 w 1689"/>
                <a:gd name="T9" fmla="*/ 1351 h 1713"/>
                <a:gd name="T10" fmla="*/ 1463 w 1689"/>
                <a:gd name="T11" fmla="*/ 1351 h 1713"/>
                <a:gd name="T12" fmla="*/ 1689 w 1689"/>
                <a:gd name="T13" fmla="*/ 1125 h 1713"/>
                <a:gd name="T14" fmla="*/ 1689 w 1689"/>
                <a:gd name="T15" fmla="*/ 226 h 1713"/>
                <a:gd name="T16" fmla="*/ 1463 w 1689"/>
                <a:gd name="T17" fmla="*/ 0 h 1713"/>
                <a:gd name="T18" fmla="*/ 1402 w 1689"/>
                <a:gd name="T19" fmla="*/ 61 h 1713"/>
                <a:gd name="T20" fmla="*/ 1463 w 1689"/>
                <a:gd name="T21" fmla="*/ 123 h 1713"/>
                <a:gd name="T22" fmla="*/ 1567 w 1689"/>
                <a:gd name="T23" fmla="*/ 226 h 1713"/>
                <a:gd name="T24" fmla="*/ 1567 w 1689"/>
                <a:gd name="T25" fmla="*/ 1125 h 1713"/>
                <a:gd name="T26" fmla="*/ 1463 w 1689"/>
                <a:gd name="T27" fmla="*/ 1229 h 1713"/>
                <a:gd name="T28" fmla="*/ 1338 w 1689"/>
                <a:gd name="T29" fmla="*/ 1229 h 1713"/>
                <a:gd name="T30" fmla="*/ 1276 w 1689"/>
                <a:gd name="T31" fmla="*/ 1290 h 1713"/>
                <a:gd name="T32" fmla="*/ 1276 w 1689"/>
                <a:gd name="T33" fmla="*/ 1537 h 1713"/>
                <a:gd name="T34" fmla="*/ 1028 w 1689"/>
                <a:gd name="T35" fmla="*/ 1250 h 1713"/>
                <a:gd name="T36" fmla="*/ 982 w 1689"/>
                <a:gd name="T37" fmla="*/ 1229 h 1713"/>
                <a:gd name="T38" fmla="*/ 62 w 1689"/>
                <a:gd name="T39" fmla="*/ 1229 h 1713"/>
                <a:gd name="T40" fmla="*/ 0 w 1689"/>
                <a:gd name="T41" fmla="*/ 1291 h 1713"/>
                <a:gd name="T42" fmla="*/ 62 w 1689"/>
                <a:gd name="T43" fmla="*/ 1352 h 1713"/>
                <a:gd name="T44" fmla="*/ 954 w 1689"/>
                <a:gd name="T45" fmla="*/ 1352 h 1713"/>
                <a:gd name="T46" fmla="*/ 1240 w 1689"/>
                <a:gd name="T47" fmla="*/ 1682 h 17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689" h="1713">
                  <a:moveTo>
                    <a:pt x="1240" y="1682"/>
                  </a:moveTo>
                  <a:cubicBezTo>
                    <a:pt x="1257" y="1702"/>
                    <a:pt x="1282" y="1713"/>
                    <a:pt x="1308" y="1713"/>
                  </a:cubicBezTo>
                  <a:cubicBezTo>
                    <a:pt x="1318" y="1713"/>
                    <a:pt x="1329" y="1711"/>
                    <a:pt x="1340" y="1707"/>
                  </a:cubicBezTo>
                  <a:cubicBezTo>
                    <a:pt x="1376" y="1694"/>
                    <a:pt x="1399" y="1661"/>
                    <a:pt x="1399" y="1622"/>
                  </a:cubicBezTo>
                  <a:cubicBezTo>
                    <a:pt x="1399" y="1351"/>
                    <a:pt x="1399" y="1351"/>
                    <a:pt x="1399" y="1351"/>
                  </a:cubicBezTo>
                  <a:cubicBezTo>
                    <a:pt x="1463" y="1351"/>
                    <a:pt x="1463" y="1351"/>
                    <a:pt x="1463" y="1351"/>
                  </a:cubicBezTo>
                  <a:cubicBezTo>
                    <a:pt x="1588" y="1351"/>
                    <a:pt x="1689" y="1250"/>
                    <a:pt x="1689" y="1125"/>
                  </a:cubicBezTo>
                  <a:cubicBezTo>
                    <a:pt x="1689" y="226"/>
                    <a:pt x="1689" y="226"/>
                    <a:pt x="1689" y="226"/>
                  </a:cubicBezTo>
                  <a:cubicBezTo>
                    <a:pt x="1689" y="102"/>
                    <a:pt x="1588" y="0"/>
                    <a:pt x="1463" y="0"/>
                  </a:cubicBezTo>
                  <a:cubicBezTo>
                    <a:pt x="1429" y="0"/>
                    <a:pt x="1402" y="28"/>
                    <a:pt x="1402" y="61"/>
                  </a:cubicBezTo>
                  <a:cubicBezTo>
                    <a:pt x="1402" y="95"/>
                    <a:pt x="1429" y="123"/>
                    <a:pt x="1463" y="123"/>
                  </a:cubicBezTo>
                  <a:cubicBezTo>
                    <a:pt x="1520" y="123"/>
                    <a:pt x="1567" y="169"/>
                    <a:pt x="1567" y="226"/>
                  </a:cubicBezTo>
                  <a:cubicBezTo>
                    <a:pt x="1567" y="1125"/>
                    <a:pt x="1567" y="1125"/>
                    <a:pt x="1567" y="1125"/>
                  </a:cubicBezTo>
                  <a:cubicBezTo>
                    <a:pt x="1567" y="1182"/>
                    <a:pt x="1520" y="1229"/>
                    <a:pt x="1463" y="1229"/>
                  </a:cubicBezTo>
                  <a:cubicBezTo>
                    <a:pt x="1338" y="1229"/>
                    <a:pt x="1338" y="1229"/>
                    <a:pt x="1338" y="1229"/>
                  </a:cubicBezTo>
                  <a:cubicBezTo>
                    <a:pt x="1304" y="1229"/>
                    <a:pt x="1276" y="1256"/>
                    <a:pt x="1276" y="1290"/>
                  </a:cubicBezTo>
                  <a:cubicBezTo>
                    <a:pt x="1276" y="1537"/>
                    <a:pt x="1276" y="1537"/>
                    <a:pt x="1276" y="1537"/>
                  </a:cubicBezTo>
                  <a:cubicBezTo>
                    <a:pt x="1028" y="1250"/>
                    <a:pt x="1028" y="1250"/>
                    <a:pt x="1028" y="1250"/>
                  </a:cubicBezTo>
                  <a:cubicBezTo>
                    <a:pt x="1017" y="1237"/>
                    <a:pt x="1000" y="1229"/>
                    <a:pt x="982" y="1229"/>
                  </a:cubicBezTo>
                  <a:cubicBezTo>
                    <a:pt x="62" y="1229"/>
                    <a:pt x="62" y="1229"/>
                    <a:pt x="62" y="1229"/>
                  </a:cubicBezTo>
                  <a:cubicBezTo>
                    <a:pt x="28" y="1229"/>
                    <a:pt x="0" y="1257"/>
                    <a:pt x="0" y="1291"/>
                  </a:cubicBezTo>
                  <a:cubicBezTo>
                    <a:pt x="0" y="1325"/>
                    <a:pt x="28" y="1352"/>
                    <a:pt x="62" y="1352"/>
                  </a:cubicBezTo>
                  <a:cubicBezTo>
                    <a:pt x="954" y="1352"/>
                    <a:pt x="954" y="1352"/>
                    <a:pt x="954" y="1352"/>
                  </a:cubicBezTo>
                  <a:lnTo>
                    <a:pt x="1240" y="168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noProof="0" dirty="0"/>
            </a:p>
          </p:txBody>
        </p:sp>
        <p:sp>
          <p:nvSpPr>
            <p:cNvPr id="37" name="Oval 29">
              <a:extLst>
                <a:ext uri="{FF2B5EF4-FFF2-40B4-BE49-F238E27FC236}">
                  <a16:creationId xmlns:a16="http://schemas.microsoft.com/office/drawing/2014/main" id="{171AF007-B413-B174-647F-F0C670C19667}"/>
                </a:ext>
              </a:extLst>
            </p:cNvPr>
            <p:cNvSpPr>
              <a:spLocks noChangeArrowheads="1"/>
            </p:cNvSpPr>
            <p:nvPr/>
          </p:nvSpPr>
          <p:spPr bwMode="auto">
            <a:xfrm>
              <a:off x="315" y="2253"/>
              <a:ext cx="345" cy="34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noProof="0" dirty="0"/>
            </a:p>
          </p:txBody>
        </p:sp>
        <p:sp>
          <p:nvSpPr>
            <p:cNvPr id="38" name="Oval 30">
              <a:extLst>
                <a:ext uri="{FF2B5EF4-FFF2-40B4-BE49-F238E27FC236}">
                  <a16:creationId xmlns:a16="http://schemas.microsoft.com/office/drawing/2014/main" id="{7EF14CDE-B4B1-919A-D3ED-69D479A4AE16}"/>
                </a:ext>
              </a:extLst>
            </p:cNvPr>
            <p:cNvSpPr>
              <a:spLocks noChangeArrowheads="1"/>
            </p:cNvSpPr>
            <p:nvPr/>
          </p:nvSpPr>
          <p:spPr bwMode="auto">
            <a:xfrm>
              <a:off x="895" y="2253"/>
              <a:ext cx="345" cy="34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noProof="0" dirty="0"/>
            </a:p>
          </p:txBody>
        </p:sp>
        <p:sp>
          <p:nvSpPr>
            <p:cNvPr id="39" name="Oval 31">
              <a:extLst>
                <a:ext uri="{FF2B5EF4-FFF2-40B4-BE49-F238E27FC236}">
                  <a16:creationId xmlns:a16="http://schemas.microsoft.com/office/drawing/2014/main" id="{F760D8B4-F9AD-7DB5-68A9-BFA0A01969A0}"/>
                </a:ext>
              </a:extLst>
            </p:cNvPr>
            <p:cNvSpPr>
              <a:spLocks noChangeArrowheads="1"/>
            </p:cNvSpPr>
            <p:nvPr/>
          </p:nvSpPr>
          <p:spPr bwMode="auto">
            <a:xfrm>
              <a:off x="-262" y="2253"/>
              <a:ext cx="345" cy="34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noProof="0" dirty="0"/>
            </a:p>
          </p:txBody>
        </p:sp>
      </p:grpSp>
      <p:sp>
        <p:nvSpPr>
          <p:cNvPr id="40" name="Freeform 16">
            <a:extLst>
              <a:ext uri="{FF2B5EF4-FFF2-40B4-BE49-F238E27FC236}">
                <a16:creationId xmlns:a16="http://schemas.microsoft.com/office/drawing/2014/main" id="{B7F10319-3DA5-0DFA-D7DE-DAAFC1A23F62}"/>
              </a:ext>
            </a:extLst>
          </p:cNvPr>
          <p:cNvSpPr>
            <a:spLocks noEditPoints="1"/>
          </p:cNvSpPr>
          <p:nvPr/>
        </p:nvSpPr>
        <p:spPr bwMode="auto">
          <a:xfrm>
            <a:off x="8786685" y="1874435"/>
            <a:ext cx="491278" cy="563105"/>
          </a:xfrm>
          <a:custGeom>
            <a:avLst/>
            <a:gdLst>
              <a:gd name="T0" fmla="*/ 98 w 136"/>
              <a:gd name="T1" fmla="*/ 10 h 146"/>
              <a:gd name="T2" fmla="*/ 103 w 136"/>
              <a:gd name="T3" fmla="*/ 14 h 146"/>
              <a:gd name="T4" fmla="*/ 97 w 136"/>
              <a:gd name="T5" fmla="*/ 22 h 146"/>
              <a:gd name="T6" fmla="*/ 94 w 136"/>
              <a:gd name="T7" fmla="*/ 17 h 146"/>
              <a:gd name="T8" fmla="*/ 40 w 136"/>
              <a:gd name="T9" fmla="*/ 22 h 146"/>
              <a:gd name="T10" fmla="*/ 42 w 136"/>
              <a:gd name="T11" fmla="*/ 17 h 146"/>
              <a:gd name="T12" fmla="*/ 34 w 136"/>
              <a:gd name="T13" fmla="*/ 9 h 146"/>
              <a:gd name="T14" fmla="*/ 37 w 136"/>
              <a:gd name="T15" fmla="*/ 20 h 146"/>
              <a:gd name="T16" fmla="*/ 71 w 136"/>
              <a:gd name="T17" fmla="*/ 11 h 146"/>
              <a:gd name="T18" fmla="*/ 68 w 136"/>
              <a:gd name="T19" fmla="*/ 0 h 146"/>
              <a:gd name="T20" fmla="*/ 65 w 136"/>
              <a:gd name="T21" fmla="*/ 11 h 146"/>
              <a:gd name="T22" fmla="*/ 11 w 136"/>
              <a:gd name="T23" fmla="*/ 65 h 146"/>
              <a:gd name="T24" fmla="*/ 0 w 136"/>
              <a:gd name="T25" fmla="*/ 68 h 146"/>
              <a:gd name="T26" fmla="*/ 11 w 136"/>
              <a:gd name="T27" fmla="*/ 71 h 146"/>
              <a:gd name="T28" fmla="*/ 11 w 136"/>
              <a:gd name="T29" fmla="*/ 65 h 146"/>
              <a:gd name="T30" fmla="*/ 125 w 136"/>
              <a:gd name="T31" fmla="*/ 65 h 146"/>
              <a:gd name="T32" fmla="*/ 125 w 136"/>
              <a:gd name="T33" fmla="*/ 71 h 146"/>
              <a:gd name="T34" fmla="*/ 136 w 136"/>
              <a:gd name="T35" fmla="*/ 68 h 146"/>
              <a:gd name="T36" fmla="*/ 127 w 136"/>
              <a:gd name="T37" fmla="*/ 34 h 146"/>
              <a:gd name="T38" fmla="*/ 116 w 136"/>
              <a:gd name="T39" fmla="*/ 37 h 146"/>
              <a:gd name="T40" fmla="*/ 118 w 136"/>
              <a:gd name="T41" fmla="*/ 43 h 146"/>
              <a:gd name="T42" fmla="*/ 126 w 136"/>
              <a:gd name="T43" fmla="*/ 38 h 146"/>
              <a:gd name="T44" fmla="*/ 110 w 136"/>
              <a:gd name="T45" fmla="*/ 68 h 146"/>
              <a:gd name="T46" fmla="*/ 104 w 136"/>
              <a:gd name="T47" fmla="*/ 89 h 146"/>
              <a:gd name="T48" fmla="*/ 99 w 136"/>
              <a:gd name="T49" fmla="*/ 96 h 146"/>
              <a:gd name="T50" fmla="*/ 89 w 136"/>
              <a:gd name="T51" fmla="*/ 117 h 146"/>
              <a:gd name="T52" fmla="*/ 90 w 136"/>
              <a:gd name="T53" fmla="*/ 134 h 146"/>
              <a:gd name="T54" fmla="*/ 58 w 136"/>
              <a:gd name="T55" fmla="*/ 146 h 146"/>
              <a:gd name="T56" fmla="*/ 46 w 136"/>
              <a:gd name="T57" fmla="*/ 117 h 146"/>
              <a:gd name="T58" fmla="*/ 32 w 136"/>
              <a:gd name="T59" fmla="*/ 89 h 146"/>
              <a:gd name="T60" fmla="*/ 26 w 136"/>
              <a:gd name="T61" fmla="*/ 68 h 146"/>
              <a:gd name="T62" fmla="*/ 110 w 136"/>
              <a:gd name="T63" fmla="*/ 68 h 146"/>
              <a:gd name="T64" fmla="*/ 53 w 136"/>
              <a:gd name="T65" fmla="*/ 120 h 146"/>
              <a:gd name="T66" fmla="*/ 83 w 136"/>
              <a:gd name="T67" fmla="*/ 126 h 146"/>
              <a:gd name="T68" fmla="*/ 83 w 136"/>
              <a:gd name="T69" fmla="*/ 134 h 146"/>
              <a:gd name="T70" fmla="*/ 53 w 136"/>
              <a:gd name="T71" fmla="*/ 133 h 146"/>
              <a:gd name="T72" fmla="*/ 58 w 136"/>
              <a:gd name="T73" fmla="*/ 139 h 146"/>
              <a:gd name="T74" fmla="*/ 83 w 136"/>
              <a:gd name="T75" fmla="*/ 134 h 146"/>
              <a:gd name="T76" fmla="*/ 68 w 136"/>
              <a:gd name="T77" fmla="*/ 32 h 146"/>
              <a:gd name="T78" fmla="*/ 37 w 136"/>
              <a:gd name="T79" fmla="*/ 86 h 146"/>
              <a:gd name="T80" fmla="*/ 42 w 136"/>
              <a:gd name="T81" fmla="*/ 92 h 146"/>
              <a:gd name="T82" fmla="*/ 52 w 136"/>
              <a:gd name="T83" fmla="*/ 114 h 146"/>
              <a:gd name="T84" fmla="*/ 94 w 136"/>
              <a:gd name="T85" fmla="*/ 92 h 146"/>
              <a:gd name="T86" fmla="*/ 98 w 136"/>
              <a:gd name="T87" fmla="*/ 86 h 146"/>
              <a:gd name="T88" fmla="*/ 98 w 136"/>
              <a:gd name="T89" fmla="*/ 85 h 146"/>
              <a:gd name="T90" fmla="*/ 20 w 136"/>
              <a:gd name="T91" fmla="*/ 37 h 146"/>
              <a:gd name="T92" fmla="*/ 9 w 136"/>
              <a:gd name="T93" fmla="*/ 34 h 146"/>
              <a:gd name="T94" fmla="*/ 17 w 136"/>
              <a:gd name="T95" fmla="*/ 42 h 146"/>
              <a:gd name="T96" fmla="*/ 21 w 136"/>
              <a:gd name="T97" fmla="*/ 41 h 146"/>
              <a:gd name="T98" fmla="*/ 20 w 136"/>
              <a:gd name="T99" fmla="*/ 37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36" h="146">
                <a:moveTo>
                  <a:pt x="94" y="17"/>
                </a:moveTo>
                <a:cubicBezTo>
                  <a:pt x="98" y="10"/>
                  <a:pt x="98" y="10"/>
                  <a:pt x="98" y="10"/>
                </a:cubicBezTo>
                <a:cubicBezTo>
                  <a:pt x="99" y="9"/>
                  <a:pt x="101" y="8"/>
                  <a:pt x="102" y="9"/>
                </a:cubicBezTo>
                <a:cubicBezTo>
                  <a:pt x="104" y="10"/>
                  <a:pt x="104" y="12"/>
                  <a:pt x="103" y="14"/>
                </a:cubicBezTo>
                <a:cubicBezTo>
                  <a:pt x="100" y="20"/>
                  <a:pt x="100" y="20"/>
                  <a:pt x="100" y="20"/>
                </a:cubicBezTo>
                <a:cubicBezTo>
                  <a:pt x="99" y="21"/>
                  <a:pt x="98" y="22"/>
                  <a:pt x="97" y="22"/>
                </a:cubicBezTo>
                <a:cubicBezTo>
                  <a:pt x="96" y="22"/>
                  <a:pt x="96" y="21"/>
                  <a:pt x="95" y="21"/>
                </a:cubicBezTo>
                <a:cubicBezTo>
                  <a:pt x="94" y="20"/>
                  <a:pt x="93" y="19"/>
                  <a:pt x="94" y="17"/>
                </a:cubicBezTo>
                <a:close/>
                <a:moveTo>
                  <a:pt x="37" y="20"/>
                </a:moveTo>
                <a:cubicBezTo>
                  <a:pt x="37" y="21"/>
                  <a:pt x="38" y="22"/>
                  <a:pt x="40" y="22"/>
                </a:cubicBezTo>
                <a:cubicBezTo>
                  <a:pt x="40" y="22"/>
                  <a:pt x="41" y="22"/>
                  <a:pt x="41" y="21"/>
                </a:cubicBezTo>
                <a:cubicBezTo>
                  <a:pt x="43" y="20"/>
                  <a:pt x="43" y="19"/>
                  <a:pt x="42" y="17"/>
                </a:cubicBezTo>
                <a:cubicBezTo>
                  <a:pt x="38" y="10"/>
                  <a:pt x="38" y="10"/>
                  <a:pt x="38" y="10"/>
                </a:cubicBezTo>
                <a:cubicBezTo>
                  <a:pt x="38" y="9"/>
                  <a:pt x="36" y="8"/>
                  <a:pt x="34" y="9"/>
                </a:cubicBezTo>
                <a:cubicBezTo>
                  <a:pt x="32" y="10"/>
                  <a:pt x="32" y="12"/>
                  <a:pt x="33" y="14"/>
                </a:cubicBezTo>
                <a:lnTo>
                  <a:pt x="37" y="20"/>
                </a:lnTo>
                <a:close/>
                <a:moveTo>
                  <a:pt x="68" y="14"/>
                </a:moveTo>
                <a:cubicBezTo>
                  <a:pt x="70" y="14"/>
                  <a:pt x="71" y="13"/>
                  <a:pt x="71" y="11"/>
                </a:cubicBezTo>
                <a:cubicBezTo>
                  <a:pt x="71" y="3"/>
                  <a:pt x="71" y="3"/>
                  <a:pt x="71" y="3"/>
                </a:cubicBezTo>
                <a:cubicBezTo>
                  <a:pt x="71" y="2"/>
                  <a:pt x="70" y="0"/>
                  <a:pt x="68" y="0"/>
                </a:cubicBezTo>
                <a:cubicBezTo>
                  <a:pt x="66" y="0"/>
                  <a:pt x="65" y="2"/>
                  <a:pt x="65" y="3"/>
                </a:cubicBezTo>
                <a:cubicBezTo>
                  <a:pt x="65" y="11"/>
                  <a:pt x="65" y="11"/>
                  <a:pt x="65" y="11"/>
                </a:cubicBezTo>
                <a:cubicBezTo>
                  <a:pt x="65" y="13"/>
                  <a:pt x="66" y="14"/>
                  <a:pt x="68" y="14"/>
                </a:cubicBezTo>
                <a:close/>
                <a:moveTo>
                  <a:pt x="11" y="65"/>
                </a:moveTo>
                <a:cubicBezTo>
                  <a:pt x="3" y="65"/>
                  <a:pt x="3" y="65"/>
                  <a:pt x="3" y="65"/>
                </a:cubicBezTo>
                <a:cubicBezTo>
                  <a:pt x="2" y="65"/>
                  <a:pt x="0" y="66"/>
                  <a:pt x="0" y="68"/>
                </a:cubicBezTo>
                <a:cubicBezTo>
                  <a:pt x="0" y="70"/>
                  <a:pt x="2" y="71"/>
                  <a:pt x="3" y="71"/>
                </a:cubicBezTo>
                <a:cubicBezTo>
                  <a:pt x="11" y="71"/>
                  <a:pt x="11" y="71"/>
                  <a:pt x="11" y="71"/>
                </a:cubicBezTo>
                <a:cubicBezTo>
                  <a:pt x="13" y="71"/>
                  <a:pt x="14" y="70"/>
                  <a:pt x="14" y="68"/>
                </a:cubicBezTo>
                <a:cubicBezTo>
                  <a:pt x="14" y="66"/>
                  <a:pt x="13" y="65"/>
                  <a:pt x="11" y="65"/>
                </a:cubicBezTo>
                <a:close/>
                <a:moveTo>
                  <a:pt x="133" y="65"/>
                </a:moveTo>
                <a:cubicBezTo>
                  <a:pt x="125" y="65"/>
                  <a:pt x="125" y="65"/>
                  <a:pt x="125" y="65"/>
                </a:cubicBezTo>
                <a:cubicBezTo>
                  <a:pt x="124" y="65"/>
                  <a:pt x="122" y="66"/>
                  <a:pt x="122" y="68"/>
                </a:cubicBezTo>
                <a:cubicBezTo>
                  <a:pt x="122" y="70"/>
                  <a:pt x="124" y="71"/>
                  <a:pt x="125" y="71"/>
                </a:cubicBezTo>
                <a:cubicBezTo>
                  <a:pt x="133" y="71"/>
                  <a:pt x="133" y="71"/>
                  <a:pt x="133" y="71"/>
                </a:cubicBezTo>
                <a:cubicBezTo>
                  <a:pt x="135" y="71"/>
                  <a:pt x="136" y="70"/>
                  <a:pt x="136" y="68"/>
                </a:cubicBezTo>
                <a:cubicBezTo>
                  <a:pt x="136" y="66"/>
                  <a:pt x="135" y="65"/>
                  <a:pt x="133" y="65"/>
                </a:cubicBezTo>
                <a:close/>
                <a:moveTo>
                  <a:pt x="127" y="34"/>
                </a:moveTo>
                <a:cubicBezTo>
                  <a:pt x="126" y="32"/>
                  <a:pt x="124" y="32"/>
                  <a:pt x="123" y="33"/>
                </a:cubicBezTo>
                <a:cubicBezTo>
                  <a:pt x="116" y="37"/>
                  <a:pt x="116" y="37"/>
                  <a:pt x="116" y="37"/>
                </a:cubicBezTo>
                <a:cubicBezTo>
                  <a:pt x="115" y="38"/>
                  <a:pt x="114" y="40"/>
                  <a:pt x="115" y="41"/>
                </a:cubicBezTo>
                <a:cubicBezTo>
                  <a:pt x="115" y="42"/>
                  <a:pt x="117" y="43"/>
                  <a:pt x="118" y="43"/>
                </a:cubicBezTo>
                <a:cubicBezTo>
                  <a:pt x="118" y="43"/>
                  <a:pt x="119" y="43"/>
                  <a:pt x="119" y="42"/>
                </a:cubicBezTo>
                <a:cubicBezTo>
                  <a:pt x="126" y="38"/>
                  <a:pt x="126" y="38"/>
                  <a:pt x="126" y="38"/>
                </a:cubicBezTo>
                <a:cubicBezTo>
                  <a:pt x="127" y="38"/>
                  <a:pt x="128" y="36"/>
                  <a:pt x="127" y="34"/>
                </a:cubicBezTo>
                <a:close/>
                <a:moveTo>
                  <a:pt x="110" y="68"/>
                </a:moveTo>
                <a:cubicBezTo>
                  <a:pt x="110" y="75"/>
                  <a:pt x="108" y="82"/>
                  <a:pt x="104" y="88"/>
                </a:cubicBezTo>
                <a:cubicBezTo>
                  <a:pt x="104" y="89"/>
                  <a:pt x="104" y="89"/>
                  <a:pt x="104" y="89"/>
                </a:cubicBezTo>
                <a:cubicBezTo>
                  <a:pt x="103" y="90"/>
                  <a:pt x="103" y="90"/>
                  <a:pt x="103" y="90"/>
                </a:cubicBezTo>
                <a:cubicBezTo>
                  <a:pt x="102" y="92"/>
                  <a:pt x="100" y="94"/>
                  <a:pt x="99" y="96"/>
                </a:cubicBezTo>
                <a:cubicBezTo>
                  <a:pt x="92" y="105"/>
                  <a:pt x="89" y="112"/>
                  <a:pt x="89" y="117"/>
                </a:cubicBezTo>
                <a:cubicBezTo>
                  <a:pt x="89" y="117"/>
                  <a:pt x="89" y="117"/>
                  <a:pt x="89" y="117"/>
                </a:cubicBezTo>
                <a:cubicBezTo>
                  <a:pt x="89" y="117"/>
                  <a:pt x="90" y="118"/>
                  <a:pt x="90" y="118"/>
                </a:cubicBezTo>
                <a:cubicBezTo>
                  <a:pt x="90" y="134"/>
                  <a:pt x="90" y="134"/>
                  <a:pt x="90" y="134"/>
                </a:cubicBezTo>
                <a:cubicBezTo>
                  <a:pt x="90" y="140"/>
                  <a:pt x="84" y="146"/>
                  <a:pt x="78" y="146"/>
                </a:cubicBezTo>
                <a:cubicBezTo>
                  <a:pt x="58" y="146"/>
                  <a:pt x="58" y="146"/>
                  <a:pt x="58" y="146"/>
                </a:cubicBezTo>
                <a:cubicBezTo>
                  <a:pt x="51" y="146"/>
                  <a:pt x="46" y="140"/>
                  <a:pt x="46" y="134"/>
                </a:cubicBezTo>
                <a:cubicBezTo>
                  <a:pt x="46" y="117"/>
                  <a:pt x="46" y="117"/>
                  <a:pt x="46" y="117"/>
                </a:cubicBezTo>
                <a:cubicBezTo>
                  <a:pt x="46" y="112"/>
                  <a:pt x="43" y="105"/>
                  <a:pt x="37" y="97"/>
                </a:cubicBezTo>
                <a:cubicBezTo>
                  <a:pt x="35" y="94"/>
                  <a:pt x="33" y="92"/>
                  <a:pt x="32" y="89"/>
                </a:cubicBezTo>
                <a:cubicBezTo>
                  <a:pt x="32" y="89"/>
                  <a:pt x="32" y="89"/>
                  <a:pt x="31" y="89"/>
                </a:cubicBezTo>
                <a:cubicBezTo>
                  <a:pt x="28" y="82"/>
                  <a:pt x="26" y="75"/>
                  <a:pt x="26" y="68"/>
                </a:cubicBezTo>
                <a:cubicBezTo>
                  <a:pt x="26" y="45"/>
                  <a:pt x="45" y="26"/>
                  <a:pt x="68" y="26"/>
                </a:cubicBezTo>
                <a:cubicBezTo>
                  <a:pt x="91" y="26"/>
                  <a:pt x="110" y="44"/>
                  <a:pt x="110" y="68"/>
                </a:cubicBezTo>
                <a:close/>
                <a:moveTo>
                  <a:pt x="83" y="120"/>
                </a:moveTo>
                <a:cubicBezTo>
                  <a:pt x="53" y="120"/>
                  <a:pt x="53" y="120"/>
                  <a:pt x="53" y="120"/>
                </a:cubicBezTo>
                <a:cubicBezTo>
                  <a:pt x="53" y="126"/>
                  <a:pt x="53" y="126"/>
                  <a:pt x="53" y="126"/>
                </a:cubicBezTo>
                <a:cubicBezTo>
                  <a:pt x="83" y="126"/>
                  <a:pt x="83" y="126"/>
                  <a:pt x="83" y="126"/>
                </a:cubicBezTo>
                <a:lnTo>
                  <a:pt x="83" y="120"/>
                </a:lnTo>
                <a:close/>
                <a:moveTo>
                  <a:pt x="83" y="134"/>
                </a:moveTo>
                <a:cubicBezTo>
                  <a:pt x="83" y="133"/>
                  <a:pt x="83" y="133"/>
                  <a:pt x="83" y="133"/>
                </a:cubicBezTo>
                <a:cubicBezTo>
                  <a:pt x="53" y="133"/>
                  <a:pt x="53" y="133"/>
                  <a:pt x="53" y="133"/>
                </a:cubicBezTo>
                <a:cubicBezTo>
                  <a:pt x="53" y="134"/>
                  <a:pt x="53" y="134"/>
                  <a:pt x="53" y="134"/>
                </a:cubicBezTo>
                <a:cubicBezTo>
                  <a:pt x="53" y="137"/>
                  <a:pt x="55" y="139"/>
                  <a:pt x="58" y="139"/>
                </a:cubicBezTo>
                <a:cubicBezTo>
                  <a:pt x="78" y="139"/>
                  <a:pt x="78" y="139"/>
                  <a:pt x="78" y="139"/>
                </a:cubicBezTo>
                <a:cubicBezTo>
                  <a:pt x="80" y="139"/>
                  <a:pt x="83" y="137"/>
                  <a:pt x="83" y="134"/>
                </a:cubicBezTo>
                <a:close/>
                <a:moveTo>
                  <a:pt x="103" y="68"/>
                </a:moveTo>
                <a:cubicBezTo>
                  <a:pt x="103" y="48"/>
                  <a:pt x="87" y="32"/>
                  <a:pt x="68" y="32"/>
                </a:cubicBezTo>
                <a:cubicBezTo>
                  <a:pt x="48" y="32"/>
                  <a:pt x="32" y="48"/>
                  <a:pt x="32" y="68"/>
                </a:cubicBezTo>
                <a:cubicBezTo>
                  <a:pt x="32" y="74"/>
                  <a:pt x="34" y="80"/>
                  <a:pt x="37" y="86"/>
                </a:cubicBezTo>
                <a:cubicBezTo>
                  <a:pt x="37" y="86"/>
                  <a:pt x="37" y="86"/>
                  <a:pt x="37" y="86"/>
                </a:cubicBezTo>
                <a:cubicBezTo>
                  <a:pt x="39" y="88"/>
                  <a:pt x="40" y="90"/>
                  <a:pt x="42" y="92"/>
                </a:cubicBezTo>
                <a:cubicBezTo>
                  <a:pt x="42" y="93"/>
                  <a:pt x="42" y="93"/>
                  <a:pt x="42" y="93"/>
                </a:cubicBezTo>
                <a:cubicBezTo>
                  <a:pt x="48" y="101"/>
                  <a:pt x="52" y="108"/>
                  <a:pt x="52" y="114"/>
                </a:cubicBezTo>
                <a:cubicBezTo>
                  <a:pt x="83" y="114"/>
                  <a:pt x="83" y="114"/>
                  <a:pt x="83" y="114"/>
                </a:cubicBezTo>
                <a:cubicBezTo>
                  <a:pt x="84" y="106"/>
                  <a:pt x="89" y="98"/>
                  <a:pt x="94" y="92"/>
                </a:cubicBezTo>
                <a:cubicBezTo>
                  <a:pt x="94" y="92"/>
                  <a:pt x="94" y="92"/>
                  <a:pt x="94" y="92"/>
                </a:cubicBezTo>
                <a:cubicBezTo>
                  <a:pt x="96" y="90"/>
                  <a:pt x="97" y="88"/>
                  <a:pt x="98" y="86"/>
                </a:cubicBezTo>
                <a:cubicBezTo>
                  <a:pt x="98" y="86"/>
                  <a:pt x="98" y="86"/>
                  <a:pt x="98" y="86"/>
                </a:cubicBezTo>
                <a:cubicBezTo>
                  <a:pt x="98" y="86"/>
                  <a:pt x="98" y="86"/>
                  <a:pt x="98" y="85"/>
                </a:cubicBezTo>
                <a:cubicBezTo>
                  <a:pt x="102" y="80"/>
                  <a:pt x="103" y="74"/>
                  <a:pt x="103" y="68"/>
                </a:cubicBezTo>
                <a:close/>
                <a:moveTo>
                  <a:pt x="20" y="37"/>
                </a:moveTo>
                <a:cubicBezTo>
                  <a:pt x="14" y="33"/>
                  <a:pt x="14" y="33"/>
                  <a:pt x="14" y="33"/>
                </a:cubicBezTo>
                <a:cubicBezTo>
                  <a:pt x="12" y="32"/>
                  <a:pt x="10" y="32"/>
                  <a:pt x="9" y="34"/>
                </a:cubicBezTo>
                <a:cubicBezTo>
                  <a:pt x="8" y="36"/>
                  <a:pt x="9" y="38"/>
                  <a:pt x="10" y="38"/>
                </a:cubicBezTo>
                <a:cubicBezTo>
                  <a:pt x="17" y="42"/>
                  <a:pt x="17" y="42"/>
                  <a:pt x="17" y="42"/>
                </a:cubicBezTo>
                <a:cubicBezTo>
                  <a:pt x="17" y="43"/>
                  <a:pt x="18" y="43"/>
                  <a:pt x="19" y="43"/>
                </a:cubicBezTo>
                <a:cubicBezTo>
                  <a:pt x="20" y="43"/>
                  <a:pt x="21" y="42"/>
                  <a:pt x="21" y="41"/>
                </a:cubicBezTo>
                <a:cubicBezTo>
                  <a:pt x="22" y="40"/>
                  <a:pt x="22" y="38"/>
                  <a:pt x="20" y="37"/>
                </a:cubicBezTo>
                <a:close/>
                <a:moveTo>
                  <a:pt x="20" y="37"/>
                </a:moveTo>
                <a:cubicBezTo>
                  <a:pt x="20" y="37"/>
                  <a:pt x="20" y="37"/>
                  <a:pt x="20" y="37"/>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noProof="0" dirty="0">
              <a:solidFill>
                <a:schemeClr val="bg1"/>
              </a:solidFill>
            </a:endParaRPr>
          </a:p>
        </p:txBody>
      </p:sp>
      <p:grpSp>
        <p:nvGrpSpPr>
          <p:cNvPr id="41" name="Group 26">
            <a:extLst>
              <a:ext uri="{FF2B5EF4-FFF2-40B4-BE49-F238E27FC236}">
                <a16:creationId xmlns:a16="http://schemas.microsoft.com/office/drawing/2014/main" id="{614C5D2A-E833-6F8F-D89E-857E2655FEF6}"/>
              </a:ext>
            </a:extLst>
          </p:cNvPr>
          <p:cNvGrpSpPr>
            <a:grpSpLocks noChangeAspect="1"/>
          </p:cNvGrpSpPr>
          <p:nvPr/>
        </p:nvGrpSpPr>
        <p:grpSpPr bwMode="auto">
          <a:xfrm>
            <a:off x="8242491" y="2184719"/>
            <a:ext cx="609231" cy="518636"/>
            <a:chOff x="-1847" y="777"/>
            <a:chExt cx="5790" cy="4929"/>
          </a:xfrm>
          <a:solidFill>
            <a:schemeClr val="bg1"/>
          </a:solidFill>
        </p:grpSpPr>
        <p:sp>
          <p:nvSpPr>
            <p:cNvPr id="42" name="Freeform 27">
              <a:extLst>
                <a:ext uri="{FF2B5EF4-FFF2-40B4-BE49-F238E27FC236}">
                  <a16:creationId xmlns:a16="http://schemas.microsoft.com/office/drawing/2014/main" id="{2F0687DD-4EBC-36EF-80BA-5A4C67CE052D}"/>
                </a:ext>
              </a:extLst>
            </p:cNvPr>
            <p:cNvSpPr>
              <a:spLocks noEditPoints="1"/>
            </p:cNvSpPr>
            <p:nvPr/>
          </p:nvSpPr>
          <p:spPr bwMode="auto">
            <a:xfrm>
              <a:off x="-1847" y="777"/>
              <a:ext cx="4669" cy="4053"/>
            </a:xfrm>
            <a:custGeom>
              <a:avLst/>
              <a:gdLst>
                <a:gd name="T0" fmla="*/ 1974 w 1974"/>
                <a:gd name="T1" fmla="*/ 1125 h 1713"/>
                <a:gd name="T2" fmla="*/ 1974 w 1974"/>
                <a:gd name="T3" fmla="*/ 226 h 1713"/>
                <a:gd name="T4" fmla="*/ 1748 w 1974"/>
                <a:gd name="T5" fmla="*/ 0 h 1713"/>
                <a:gd name="T6" fmla="*/ 226 w 1974"/>
                <a:gd name="T7" fmla="*/ 0 h 1713"/>
                <a:gd name="T8" fmla="*/ 0 w 1974"/>
                <a:gd name="T9" fmla="*/ 226 h 1713"/>
                <a:gd name="T10" fmla="*/ 0 w 1974"/>
                <a:gd name="T11" fmla="*/ 1125 h 1713"/>
                <a:gd name="T12" fmla="*/ 226 w 1974"/>
                <a:gd name="T13" fmla="*/ 1351 h 1713"/>
                <a:gd name="T14" fmla="*/ 291 w 1974"/>
                <a:gd name="T15" fmla="*/ 1351 h 1713"/>
                <a:gd name="T16" fmla="*/ 291 w 1974"/>
                <a:gd name="T17" fmla="*/ 1622 h 1713"/>
                <a:gd name="T18" fmla="*/ 382 w 1974"/>
                <a:gd name="T19" fmla="*/ 1713 h 1713"/>
                <a:gd name="T20" fmla="*/ 382 w 1974"/>
                <a:gd name="T21" fmla="*/ 1713 h 1713"/>
                <a:gd name="T22" fmla="*/ 450 w 1974"/>
                <a:gd name="T23" fmla="*/ 1681 h 1713"/>
                <a:gd name="T24" fmla="*/ 736 w 1974"/>
                <a:gd name="T25" fmla="*/ 1351 h 1713"/>
                <a:gd name="T26" fmla="*/ 1749 w 1974"/>
                <a:gd name="T27" fmla="*/ 1351 h 1713"/>
                <a:gd name="T28" fmla="*/ 1974 w 1974"/>
                <a:gd name="T29" fmla="*/ 1125 h 1713"/>
                <a:gd name="T30" fmla="*/ 707 w 1974"/>
                <a:gd name="T31" fmla="*/ 1229 h 1713"/>
                <a:gd name="T32" fmla="*/ 661 w 1974"/>
                <a:gd name="T33" fmla="*/ 1250 h 1713"/>
                <a:gd name="T34" fmla="*/ 413 w 1974"/>
                <a:gd name="T35" fmla="*/ 1536 h 1713"/>
                <a:gd name="T36" fmla="*/ 413 w 1974"/>
                <a:gd name="T37" fmla="*/ 1290 h 1713"/>
                <a:gd name="T38" fmla="*/ 351 w 1974"/>
                <a:gd name="T39" fmla="*/ 1228 h 1713"/>
                <a:gd name="T40" fmla="*/ 226 w 1974"/>
                <a:gd name="T41" fmla="*/ 1228 h 1713"/>
                <a:gd name="T42" fmla="*/ 123 w 1974"/>
                <a:gd name="T43" fmla="*/ 1125 h 1713"/>
                <a:gd name="T44" fmla="*/ 123 w 1974"/>
                <a:gd name="T45" fmla="*/ 226 h 1713"/>
                <a:gd name="T46" fmla="*/ 226 w 1974"/>
                <a:gd name="T47" fmla="*/ 123 h 1713"/>
                <a:gd name="T48" fmla="*/ 1748 w 1974"/>
                <a:gd name="T49" fmla="*/ 123 h 1713"/>
                <a:gd name="T50" fmla="*/ 1852 w 1974"/>
                <a:gd name="T51" fmla="*/ 226 h 1713"/>
                <a:gd name="T52" fmla="*/ 1852 w 1974"/>
                <a:gd name="T53" fmla="*/ 1125 h 1713"/>
                <a:gd name="T54" fmla="*/ 1748 w 1974"/>
                <a:gd name="T55" fmla="*/ 1229 h 1713"/>
                <a:gd name="T56" fmla="*/ 707 w 1974"/>
                <a:gd name="T57" fmla="*/ 1229 h 17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974" h="1713">
                  <a:moveTo>
                    <a:pt x="1974" y="1125"/>
                  </a:moveTo>
                  <a:cubicBezTo>
                    <a:pt x="1974" y="226"/>
                    <a:pt x="1974" y="226"/>
                    <a:pt x="1974" y="226"/>
                  </a:cubicBezTo>
                  <a:cubicBezTo>
                    <a:pt x="1974" y="102"/>
                    <a:pt x="1873" y="0"/>
                    <a:pt x="1748" y="0"/>
                  </a:cubicBezTo>
                  <a:cubicBezTo>
                    <a:pt x="226" y="0"/>
                    <a:pt x="226" y="0"/>
                    <a:pt x="226" y="0"/>
                  </a:cubicBezTo>
                  <a:cubicBezTo>
                    <a:pt x="102" y="0"/>
                    <a:pt x="0" y="102"/>
                    <a:pt x="0" y="226"/>
                  </a:cubicBezTo>
                  <a:cubicBezTo>
                    <a:pt x="0" y="1125"/>
                    <a:pt x="0" y="1125"/>
                    <a:pt x="0" y="1125"/>
                  </a:cubicBezTo>
                  <a:cubicBezTo>
                    <a:pt x="0" y="1250"/>
                    <a:pt x="102" y="1351"/>
                    <a:pt x="226" y="1351"/>
                  </a:cubicBezTo>
                  <a:cubicBezTo>
                    <a:pt x="291" y="1351"/>
                    <a:pt x="291" y="1351"/>
                    <a:pt x="291" y="1351"/>
                  </a:cubicBezTo>
                  <a:cubicBezTo>
                    <a:pt x="291" y="1622"/>
                    <a:pt x="291" y="1622"/>
                    <a:pt x="291" y="1622"/>
                  </a:cubicBezTo>
                  <a:cubicBezTo>
                    <a:pt x="291" y="1672"/>
                    <a:pt x="331" y="1713"/>
                    <a:pt x="382" y="1713"/>
                  </a:cubicBezTo>
                  <a:cubicBezTo>
                    <a:pt x="382" y="1713"/>
                    <a:pt x="382" y="1713"/>
                    <a:pt x="382" y="1713"/>
                  </a:cubicBezTo>
                  <a:cubicBezTo>
                    <a:pt x="408" y="1713"/>
                    <a:pt x="433" y="1701"/>
                    <a:pt x="450" y="1681"/>
                  </a:cubicBezTo>
                  <a:cubicBezTo>
                    <a:pt x="736" y="1351"/>
                    <a:pt x="736" y="1351"/>
                    <a:pt x="736" y="1351"/>
                  </a:cubicBezTo>
                  <a:cubicBezTo>
                    <a:pt x="1749" y="1351"/>
                    <a:pt x="1749" y="1351"/>
                    <a:pt x="1749" y="1351"/>
                  </a:cubicBezTo>
                  <a:cubicBezTo>
                    <a:pt x="1873" y="1351"/>
                    <a:pt x="1974" y="1250"/>
                    <a:pt x="1974" y="1125"/>
                  </a:cubicBezTo>
                  <a:close/>
                  <a:moveTo>
                    <a:pt x="707" y="1229"/>
                  </a:moveTo>
                  <a:cubicBezTo>
                    <a:pt x="689" y="1229"/>
                    <a:pt x="673" y="1236"/>
                    <a:pt x="661" y="1250"/>
                  </a:cubicBezTo>
                  <a:cubicBezTo>
                    <a:pt x="413" y="1536"/>
                    <a:pt x="413" y="1536"/>
                    <a:pt x="413" y="1536"/>
                  </a:cubicBezTo>
                  <a:cubicBezTo>
                    <a:pt x="413" y="1290"/>
                    <a:pt x="413" y="1290"/>
                    <a:pt x="413" y="1290"/>
                  </a:cubicBezTo>
                  <a:cubicBezTo>
                    <a:pt x="413" y="1256"/>
                    <a:pt x="385" y="1228"/>
                    <a:pt x="351" y="1228"/>
                  </a:cubicBezTo>
                  <a:cubicBezTo>
                    <a:pt x="226" y="1228"/>
                    <a:pt x="226" y="1228"/>
                    <a:pt x="226" y="1228"/>
                  </a:cubicBezTo>
                  <a:cubicBezTo>
                    <a:pt x="169" y="1228"/>
                    <a:pt x="123" y="1182"/>
                    <a:pt x="123" y="1125"/>
                  </a:cubicBezTo>
                  <a:cubicBezTo>
                    <a:pt x="123" y="226"/>
                    <a:pt x="123" y="226"/>
                    <a:pt x="123" y="226"/>
                  </a:cubicBezTo>
                  <a:cubicBezTo>
                    <a:pt x="123" y="169"/>
                    <a:pt x="169" y="123"/>
                    <a:pt x="226" y="123"/>
                  </a:cubicBezTo>
                  <a:cubicBezTo>
                    <a:pt x="1748" y="123"/>
                    <a:pt x="1748" y="123"/>
                    <a:pt x="1748" y="123"/>
                  </a:cubicBezTo>
                  <a:cubicBezTo>
                    <a:pt x="1805" y="123"/>
                    <a:pt x="1852" y="169"/>
                    <a:pt x="1852" y="226"/>
                  </a:cubicBezTo>
                  <a:cubicBezTo>
                    <a:pt x="1852" y="1125"/>
                    <a:pt x="1852" y="1125"/>
                    <a:pt x="1852" y="1125"/>
                  </a:cubicBezTo>
                  <a:cubicBezTo>
                    <a:pt x="1852" y="1182"/>
                    <a:pt x="1805" y="1229"/>
                    <a:pt x="1748" y="1229"/>
                  </a:cubicBezTo>
                  <a:cubicBezTo>
                    <a:pt x="707" y="1229"/>
                    <a:pt x="707" y="1229"/>
                    <a:pt x="707" y="12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noProof="0" dirty="0"/>
            </a:p>
          </p:txBody>
        </p:sp>
        <p:sp>
          <p:nvSpPr>
            <p:cNvPr id="43" name="Freeform 28">
              <a:extLst>
                <a:ext uri="{FF2B5EF4-FFF2-40B4-BE49-F238E27FC236}">
                  <a16:creationId xmlns:a16="http://schemas.microsoft.com/office/drawing/2014/main" id="{46DFE64C-725C-5D25-C33F-B351C095A9AC}"/>
                </a:ext>
              </a:extLst>
            </p:cNvPr>
            <p:cNvSpPr>
              <a:spLocks/>
            </p:cNvSpPr>
            <p:nvPr/>
          </p:nvSpPr>
          <p:spPr bwMode="auto">
            <a:xfrm>
              <a:off x="-51" y="1652"/>
              <a:ext cx="3994" cy="4054"/>
            </a:xfrm>
            <a:custGeom>
              <a:avLst/>
              <a:gdLst>
                <a:gd name="T0" fmla="*/ 1240 w 1689"/>
                <a:gd name="T1" fmla="*/ 1682 h 1713"/>
                <a:gd name="T2" fmla="*/ 1308 w 1689"/>
                <a:gd name="T3" fmla="*/ 1713 h 1713"/>
                <a:gd name="T4" fmla="*/ 1340 w 1689"/>
                <a:gd name="T5" fmla="*/ 1707 h 1713"/>
                <a:gd name="T6" fmla="*/ 1399 w 1689"/>
                <a:gd name="T7" fmla="*/ 1622 h 1713"/>
                <a:gd name="T8" fmla="*/ 1399 w 1689"/>
                <a:gd name="T9" fmla="*/ 1351 h 1713"/>
                <a:gd name="T10" fmla="*/ 1463 w 1689"/>
                <a:gd name="T11" fmla="*/ 1351 h 1713"/>
                <a:gd name="T12" fmla="*/ 1689 w 1689"/>
                <a:gd name="T13" fmla="*/ 1125 h 1713"/>
                <a:gd name="T14" fmla="*/ 1689 w 1689"/>
                <a:gd name="T15" fmla="*/ 226 h 1713"/>
                <a:gd name="T16" fmla="*/ 1463 w 1689"/>
                <a:gd name="T17" fmla="*/ 0 h 1713"/>
                <a:gd name="T18" fmla="*/ 1402 w 1689"/>
                <a:gd name="T19" fmla="*/ 61 h 1713"/>
                <a:gd name="T20" fmla="*/ 1463 w 1689"/>
                <a:gd name="T21" fmla="*/ 123 h 1713"/>
                <a:gd name="T22" fmla="*/ 1567 w 1689"/>
                <a:gd name="T23" fmla="*/ 226 h 1713"/>
                <a:gd name="T24" fmla="*/ 1567 w 1689"/>
                <a:gd name="T25" fmla="*/ 1125 h 1713"/>
                <a:gd name="T26" fmla="*/ 1463 w 1689"/>
                <a:gd name="T27" fmla="*/ 1229 h 1713"/>
                <a:gd name="T28" fmla="*/ 1338 w 1689"/>
                <a:gd name="T29" fmla="*/ 1229 h 1713"/>
                <a:gd name="T30" fmla="*/ 1276 w 1689"/>
                <a:gd name="T31" fmla="*/ 1290 h 1713"/>
                <a:gd name="T32" fmla="*/ 1276 w 1689"/>
                <a:gd name="T33" fmla="*/ 1537 h 1713"/>
                <a:gd name="T34" fmla="*/ 1028 w 1689"/>
                <a:gd name="T35" fmla="*/ 1250 h 1713"/>
                <a:gd name="T36" fmla="*/ 982 w 1689"/>
                <a:gd name="T37" fmla="*/ 1229 h 1713"/>
                <a:gd name="T38" fmla="*/ 62 w 1689"/>
                <a:gd name="T39" fmla="*/ 1229 h 1713"/>
                <a:gd name="T40" fmla="*/ 0 w 1689"/>
                <a:gd name="T41" fmla="*/ 1291 h 1713"/>
                <a:gd name="T42" fmla="*/ 62 w 1689"/>
                <a:gd name="T43" fmla="*/ 1352 h 1713"/>
                <a:gd name="T44" fmla="*/ 954 w 1689"/>
                <a:gd name="T45" fmla="*/ 1352 h 1713"/>
                <a:gd name="T46" fmla="*/ 1240 w 1689"/>
                <a:gd name="T47" fmla="*/ 1682 h 17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689" h="1713">
                  <a:moveTo>
                    <a:pt x="1240" y="1682"/>
                  </a:moveTo>
                  <a:cubicBezTo>
                    <a:pt x="1257" y="1702"/>
                    <a:pt x="1282" y="1713"/>
                    <a:pt x="1308" y="1713"/>
                  </a:cubicBezTo>
                  <a:cubicBezTo>
                    <a:pt x="1318" y="1713"/>
                    <a:pt x="1329" y="1711"/>
                    <a:pt x="1340" y="1707"/>
                  </a:cubicBezTo>
                  <a:cubicBezTo>
                    <a:pt x="1376" y="1694"/>
                    <a:pt x="1399" y="1661"/>
                    <a:pt x="1399" y="1622"/>
                  </a:cubicBezTo>
                  <a:cubicBezTo>
                    <a:pt x="1399" y="1351"/>
                    <a:pt x="1399" y="1351"/>
                    <a:pt x="1399" y="1351"/>
                  </a:cubicBezTo>
                  <a:cubicBezTo>
                    <a:pt x="1463" y="1351"/>
                    <a:pt x="1463" y="1351"/>
                    <a:pt x="1463" y="1351"/>
                  </a:cubicBezTo>
                  <a:cubicBezTo>
                    <a:pt x="1588" y="1351"/>
                    <a:pt x="1689" y="1250"/>
                    <a:pt x="1689" y="1125"/>
                  </a:cubicBezTo>
                  <a:cubicBezTo>
                    <a:pt x="1689" y="226"/>
                    <a:pt x="1689" y="226"/>
                    <a:pt x="1689" y="226"/>
                  </a:cubicBezTo>
                  <a:cubicBezTo>
                    <a:pt x="1689" y="102"/>
                    <a:pt x="1588" y="0"/>
                    <a:pt x="1463" y="0"/>
                  </a:cubicBezTo>
                  <a:cubicBezTo>
                    <a:pt x="1429" y="0"/>
                    <a:pt x="1402" y="28"/>
                    <a:pt x="1402" y="61"/>
                  </a:cubicBezTo>
                  <a:cubicBezTo>
                    <a:pt x="1402" y="95"/>
                    <a:pt x="1429" y="123"/>
                    <a:pt x="1463" y="123"/>
                  </a:cubicBezTo>
                  <a:cubicBezTo>
                    <a:pt x="1520" y="123"/>
                    <a:pt x="1567" y="169"/>
                    <a:pt x="1567" y="226"/>
                  </a:cubicBezTo>
                  <a:cubicBezTo>
                    <a:pt x="1567" y="1125"/>
                    <a:pt x="1567" y="1125"/>
                    <a:pt x="1567" y="1125"/>
                  </a:cubicBezTo>
                  <a:cubicBezTo>
                    <a:pt x="1567" y="1182"/>
                    <a:pt x="1520" y="1229"/>
                    <a:pt x="1463" y="1229"/>
                  </a:cubicBezTo>
                  <a:cubicBezTo>
                    <a:pt x="1338" y="1229"/>
                    <a:pt x="1338" y="1229"/>
                    <a:pt x="1338" y="1229"/>
                  </a:cubicBezTo>
                  <a:cubicBezTo>
                    <a:pt x="1304" y="1229"/>
                    <a:pt x="1276" y="1256"/>
                    <a:pt x="1276" y="1290"/>
                  </a:cubicBezTo>
                  <a:cubicBezTo>
                    <a:pt x="1276" y="1537"/>
                    <a:pt x="1276" y="1537"/>
                    <a:pt x="1276" y="1537"/>
                  </a:cubicBezTo>
                  <a:cubicBezTo>
                    <a:pt x="1028" y="1250"/>
                    <a:pt x="1028" y="1250"/>
                    <a:pt x="1028" y="1250"/>
                  </a:cubicBezTo>
                  <a:cubicBezTo>
                    <a:pt x="1017" y="1237"/>
                    <a:pt x="1000" y="1229"/>
                    <a:pt x="982" y="1229"/>
                  </a:cubicBezTo>
                  <a:cubicBezTo>
                    <a:pt x="62" y="1229"/>
                    <a:pt x="62" y="1229"/>
                    <a:pt x="62" y="1229"/>
                  </a:cubicBezTo>
                  <a:cubicBezTo>
                    <a:pt x="28" y="1229"/>
                    <a:pt x="0" y="1257"/>
                    <a:pt x="0" y="1291"/>
                  </a:cubicBezTo>
                  <a:cubicBezTo>
                    <a:pt x="0" y="1325"/>
                    <a:pt x="28" y="1352"/>
                    <a:pt x="62" y="1352"/>
                  </a:cubicBezTo>
                  <a:cubicBezTo>
                    <a:pt x="954" y="1352"/>
                    <a:pt x="954" y="1352"/>
                    <a:pt x="954" y="1352"/>
                  </a:cubicBezTo>
                  <a:lnTo>
                    <a:pt x="1240" y="168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noProof="0" dirty="0"/>
            </a:p>
          </p:txBody>
        </p:sp>
        <p:sp>
          <p:nvSpPr>
            <p:cNvPr id="44" name="Oval 29">
              <a:extLst>
                <a:ext uri="{FF2B5EF4-FFF2-40B4-BE49-F238E27FC236}">
                  <a16:creationId xmlns:a16="http://schemas.microsoft.com/office/drawing/2014/main" id="{0641231F-0BFF-9F8A-437D-11D9F1104F17}"/>
                </a:ext>
              </a:extLst>
            </p:cNvPr>
            <p:cNvSpPr>
              <a:spLocks noChangeArrowheads="1"/>
            </p:cNvSpPr>
            <p:nvPr/>
          </p:nvSpPr>
          <p:spPr bwMode="auto">
            <a:xfrm>
              <a:off x="315" y="2253"/>
              <a:ext cx="345" cy="34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noProof="0" dirty="0"/>
            </a:p>
          </p:txBody>
        </p:sp>
        <p:sp>
          <p:nvSpPr>
            <p:cNvPr id="45" name="Oval 30">
              <a:extLst>
                <a:ext uri="{FF2B5EF4-FFF2-40B4-BE49-F238E27FC236}">
                  <a16:creationId xmlns:a16="http://schemas.microsoft.com/office/drawing/2014/main" id="{E6563A58-53EB-47DA-40C5-D7F1168C9DC3}"/>
                </a:ext>
              </a:extLst>
            </p:cNvPr>
            <p:cNvSpPr>
              <a:spLocks noChangeArrowheads="1"/>
            </p:cNvSpPr>
            <p:nvPr/>
          </p:nvSpPr>
          <p:spPr bwMode="auto">
            <a:xfrm>
              <a:off x="895" y="2253"/>
              <a:ext cx="345" cy="34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noProof="0" dirty="0"/>
            </a:p>
          </p:txBody>
        </p:sp>
        <p:sp>
          <p:nvSpPr>
            <p:cNvPr id="46" name="Oval 31">
              <a:extLst>
                <a:ext uri="{FF2B5EF4-FFF2-40B4-BE49-F238E27FC236}">
                  <a16:creationId xmlns:a16="http://schemas.microsoft.com/office/drawing/2014/main" id="{FDE5C51A-CC0B-9E1E-FFD4-27D95C8C9203}"/>
                </a:ext>
              </a:extLst>
            </p:cNvPr>
            <p:cNvSpPr>
              <a:spLocks noChangeArrowheads="1"/>
            </p:cNvSpPr>
            <p:nvPr/>
          </p:nvSpPr>
          <p:spPr bwMode="auto">
            <a:xfrm>
              <a:off x="-262" y="2253"/>
              <a:ext cx="345" cy="34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noProof="0" dirty="0"/>
            </a:p>
          </p:txBody>
        </p:sp>
      </p:grpSp>
    </p:spTree>
    <p:extLst>
      <p:ext uri="{BB962C8B-B14F-4D97-AF65-F5344CB8AC3E}">
        <p14:creationId xmlns:p14="http://schemas.microsoft.com/office/powerpoint/2010/main" val="885989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D47596-C48B-B8EC-37BB-A195FBBDF6E8}"/>
            </a:ext>
          </a:extLst>
        </p:cNvPr>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420D7A92-F857-D40C-3A45-4132C88CE924}"/>
              </a:ext>
            </a:extLst>
          </p:cNvPr>
          <p:cNvSpPr>
            <a:spLocks noGrp="1"/>
          </p:cNvSpPr>
          <p:nvPr>
            <p:ph type="sldNum" sz="quarter" idx="12"/>
          </p:nvPr>
        </p:nvSpPr>
        <p:spPr/>
        <p:txBody>
          <a:bodyPr/>
          <a:lstStyle/>
          <a:p>
            <a:fld id="{B7E6CA31-DA56-47CF-9891-B6D0296B6AEC}" type="slidenum">
              <a:rPr lang="en-GB" noProof="0" smtClean="0"/>
              <a:t>11</a:t>
            </a:fld>
            <a:endParaRPr lang="en-GB" noProof="0" dirty="0"/>
          </a:p>
        </p:txBody>
      </p:sp>
      <p:sp>
        <p:nvSpPr>
          <p:cNvPr id="5" name="Titel 1">
            <a:extLst>
              <a:ext uri="{FF2B5EF4-FFF2-40B4-BE49-F238E27FC236}">
                <a16:creationId xmlns:a16="http://schemas.microsoft.com/office/drawing/2014/main" id="{D069A435-1B85-C609-04EE-E805354DA7DF}"/>
              </a:ext>
            </a:extLst>
          </p:cNvPr>
          <p:cNvSpPr txBox="1">
            <a:spLocks/>
          </p:cNvSpPr>
          <p:nvPr/>
        </p:nvSpPr>
        <p:spPr>
          <a:xfrm>
            <a:off x="963090" y="184433"/>
            <a:ext cx="9865871" cy="78100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GB" sz="2400" noProof="0" dirty="0">
                <a:solidFill>
                  <a:srgbClr val="073450"/>
                </a:solidFill>
                <a:latin typeface="Century Gothic"/>
              </a:rPr>
              <a:t>How to find interview partners?</a:t>
            </a:r>
            <a:endParaRPr kumimoji="0" lang="en-GB" sz="2400" b="1" i="0" u="none" strike="noStrike" kern="1200" cap="none" spc="0" normalizeH="0" baseline="0" noProof="0" dirty="0">
              <a:ln>
                <a:noFill/>
              </a:ln>
              <a:solidFill>
                <a:srgbClr val="073450"/>
              </a:solidFill>
              <a:effectLst/>
              <a:uLnTx/>
              <a:uFillTx/>
              <a:latin typeface="Century Gothic"/>
              <a:ea typeface="+mj-ea"/>
              <a:cs typeface="+mj-cs"/>
            </a:endParaRPr>
          </a:p>
        </p:txBody>
      </p:sp>
      <p:sp>
        <p:nvSpPr>
          <p:cNvPr id="8" name="Rechteck 7">
            <a:extLst>
              <a:ext uri="{FF2B5EF4-FFF2-40B4-BE49-F238E27FC236}">
                <a16:creationId xmlns:a16="http://schemas.microsoft.com/office/drawing/2014/main" id="{47739446-E214-019E-1954-68A11577D56B}"/>
              </a:ext>
            </a:extLst>
          </p:cNvPr>
          <p:cNvSpPr/>
          <p:nvPr/>
        </p:nvSpPr>
        <p:spPr>
          <a:xfrm>
            <a:off x="963090" y="1273873"/>
            <a:ext cx="9865871" cy="4308872"/>
          </a:xfrm>
          <a:prstGeom prst="rect">
            <a:avLst/>
          </a:prstGeom>
        </p:spPr>
        <p:txBody>
          <a:bodyPr wrap="square">
            <a:spAutoFit/>
          </a:bodyPr>
          <a:lstStyle/>
          <a:p>
            <a:pPr marL="354013" indent="-354013">
              <a:spcBef>
                <a:spcPts val="800"/>
              </a:spcBef>
              <a:buClr>
                <a:srgbClr val="073450"/>
              </a:buClr>
              <a:buFont typeface="Century Gothic" panose="020B0502020202020204" pitchFamily="34" charset="0"/>
              <a:buChar char="●"/>
            </a:pPr>
            <a:r>
              <a:rPr lang="en-GB" b="1" noProof="0" dirty="0"/>
              <a:t>Experts:</a:t>
            </a:r>
            <a:r>
              <a:rPr lang="en-GB" noProof="0" dirty="0"/>
              <a:t> Consider which organisations could put you in touch with experts, such as industry associations, start-up organisations, universities or other research institutions, as well as government bodies.</a:t>
            </a:r>
          </a:p>
          <a:p>
            <a:pPr marL="354013" indent="-354013">
              <a:spcBef>
                <a:spcPts val="800"/>
              </a:spcBef>
              <a:buClr>
                <a:srgbClr val="073450"/>
              </a:buClr>
              <a:buFont typeface="Century Gothic" panose="020B0502020202020204" pitchFamily="34" charset="0"/>
              <a:buChar char="●"/>
            </a:pPr>
            <a:r>
              <a:rPr lang="en-GB" b="1" noProof="0" dirty="0"/>
              <a:t>Potential customers:</a:t>
            </a:r>
            <a:r>
              <a:rPr lang="en-GB" noProof="0" dirty="0"/>
              <a:t> Think about where you can find people who are relevant to your product or service, e.g., within your own company, in other companies, amongst your friends and acquaintances, in clubs, networks or online communities.</a:t>
            </a:r>
          </a:p>
          <a:p>
            <a:pPr marL="354013" indent="-354013">
              <a:spcBef>
                <a:spcPts val="800"/>
              </a:spcBef>
              <a:buClr>
                <a:srgbClr val="073450"/>
              </a:buClr>
              <a:buFont typeface="Century Gothic" panose="020B0502020202020204" pitchFamily="34" charset="0"/>
              <a:buChar char="●"/>
            </a:pPr>
            <a:r>
              <a:rPr lang="en-GB" b="1" noProof="0" dirty="0"/>
              <a:t>General tips: </a:t>
            </a:r>
          </a:p>
          <a:p>
            <a:pPr marL="811213" lvl="1" indent="-354013">
              <a:spcBef>
                <a:spcPts val="800"/>
              </a:spcBef>
              <a:buClr>
                <a:srgbClr val="073450"/>
              </a:buClr>
              <a:buFont typeface="Century Gothic" panose="020B0502020202020204" pitchFamily="34" charset="0"/>
              <a:buChar char="●"/>
            </a:pPr>
            <a:r>
              <a:rPr lang="en-GB" noProof="0" dirty="0"/>
              <a:t>Think about anyone you know personally whom you could interview yourself, or who has contacts with other potential interviewees in this field.</a:t>
            </a:r>
          </a:p>
          <a:p>
            <a:pPr marL="811213" lvl="1" indent="-354013">
              <a:spcBef>
                <a:spcPts val="800"/>
              </a:spcBef>
              <a:buClr>
                <a:srgbClr val="073450"/>
              </a:buClr>
              <a:buFont typeface="Century Gothic" panose="020B0502020202020204" pitchFamily="34" charset="0"/>
              <a:buChar char="●"/>
            </a:pPr>
            <a:r>
              <a:rPr lang="en-GB" noProof="0" dirty="0"/>
              <a:t>When conducting an interview, always ask at the end: «Can you recommend further interview partners to me?»</a:t>
            </a:r>
          </a:p>
          <a:p>
            <a:pPr marL="354013" indent="-354013">
              <a:spcBef>
                <a:spcPts val="800"/>
              </a:spcBef>
              <a:buClr>
                <a:srgbClr val="073450"/>
              </a:buClr>
              <a:buFont typeface="Century Gothic" panose="020B0502020202020204" pitchFamily="34" charset="0"/>
              <a:buChar char="●"/>
            </a:pPr>
            <a:endParaRPr lang="en-GB" noProof="0" dirty="0"/>
          </a:p>
          <a:p>
            <a:pPr marL="354013" indent="-354013">
              <a:spcBef>
                <a:spcPts val="800"/>
              </a:spcBef>
              <a:buClr>
                <a:srgbClr val="073450"/>
              </a:buClr>
              <a:buFont typeface="Century Gothic" panose="020B0502020202020204" pitchFamily="34" charset="0"/>
              <a:buChar char="●"/>
            </a:pPr>
            <a:endParaRPr lang="en-GB" noProof="0" dirty="0">
              <a:solidFill>
                <a:srgbClr val="073450"/>
              </a:solidFill>
            </a:endParaRPr>
          </a:p>
        </p:txBody>
      </p:sp>
    </p:spTree>
    <p:extLst>
      <p:ext uri="{BB962C8B-B14F-4D97-AF65-F5344CB8AC3E}">
        <p14:creationId xmlns:p14="http://schemas.microsoft.com/office/powerpoint/2010/main" val="24552643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3229C1-2A53-B874-826C-A2D765DB2205}"/>
            </a:ext>
          </a:extLst>
        </p:cNvPr>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5C740BD3-7556-EDCD-206D-E653981F0F16}"/>
              </a:ext>
            </a:extLst>
          </p:cNvPr>
          <p:cNvSpPr>
            <a:spLocks noGrp="1"/>
          </p:cNvSpPr>
          <p:nvPr>
            <p:ph type="sldNum" sz="quarter" idx="12"/>
          </p:nvPr>
        </p:nvSpPr>
        <p:spPr/>
        <p:txBody>
          <a:bodyPr/>
          <a:lstStyle/>
          <a:p>
            <a:fld id="{B7E6CA31-DA56-47CF-9891-B6D0296B6AEC}" type="slidenum">
              <a:rPr lang="en-GB" noProof="0" smtClean="0"/>
              <a:t>12</a:t>
            </a:fld>
            <a:endParaRPr lang="en-GB" noProof="0" dirty="0"/>
          </a:p>
        </p:txBody>
      </p:sp>
      <p:sp>
        <p:nvSpPr>
          <p:cNvPr id="5" name="Titel 1">
            <a:extLst>
              <a:ext uri="{FF2B5EF4-FFF2-40B4-BE49-F238E27FC236}">
                <a16:creationId xmlns:a16="http://schemas.microsoft.com/office/drawing/2014/main" id="{EC8E4C10-C78A-EE7A-877E-EDA3C63BC80B}"/>
              </a:ext>
            </a:extLst>
          </p:cNvPr>
          <p:cNvSpPr txBox="1">
            <a:spLocks/>
          </p:cNvSpPr>
          <p:nvPr/>
        </p:nvSpPr>
        <p:spPr>
          <a:xfrm>
            <a:off x="963091" y="150566"/>
            <a:ext cx="5331030" cy="78100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GB" sz="2400" noProof="0" dirty="0">
                <a:solidFill>
                  <a:srgbClr val="073450"/>
                </a:solidFill>
                <a:latin typeface="Century Gothic"/>
              </a:rPr>
              <a:t>How to approach interview partners in a good way? 1/2</a:t>
            </a:r>
            <a:endParaRPr kumimoji="0" lang="en-GB" sz="2400" b="1" i="0" u="none" strike="noStrike" kern="1200" cap="none" spc="0" normalizeH="0" baseline="0" noProof="0" dirty="0">
              <a:ln>
                <a:noFill/>
              </a:ln>
              <a:solidFill>
                <a:srgbClr val="073450"/>
              </a:solidFill>
              <a:effectLst/>
              <a:uLnTx/>
              <a:uFillTx/>
              <a:latin typeface="Century Gothic"/>
              <a:ea typeface="+mj-ea"/>
              <a:cs typeface="+mj-cs"/>
            </a:endParaRPr>
          </a:p>
        </p:txBody>
      </p:sp>
      <p:sp>
        <p:nvSpPr>
          <p:cNvPr id="11" name="Rechteck 10">
            <a:extLst>
              <a:ext uri="{FF2B5EF4-FFF2-40B4-BE49-F238E27FC236}">
                <a16:creationId xmlns:a16="http://schemas.microsoft.com/office/drawing/2014/main" id="{ACBA91FF-6EDD-ABC5-B944-600F58F6083E}"/>
              </a:ext>
            </a:extLst>
          </p:cNvPr>
          <p:cNvSpPr/>
          <p:nvPr/>
        </p:nvSpPr>
        <p:spPr>
          <a:xfrm>
            <a:off x="1335623" y="1702857"/>
            <a:ext cx="9493338" cy="2195473"/>
          </a:xfrm>
          <a:prstGeom prst="rect">
            <a:avLst/>
          </a:prstGeom>
        </p:spPr>
        <p:txBody>
          <a:bodyPr wrap="square">
            <a:spAutoFit/>
          </a:bodyPr>
          <a:lstStyle/>
          <a:p>
            <a:pPr>
              <a:spcBef>
                <a:spcPts val="800"/>
              </a:spcBef>
              <a:buClr>
                <a:srgbClr val="073450"/>
              </a:buClr>
            </a:pPr>
            <a:r>
              <a:rPr lang="en-GB" sz="2000" b="1" noProof="0" dirty="0"/>
              <a:t>How to reach out to interview partners</a:t>
            </a:r>
          </a:p>
          <a:p>
            <a:pPr marL="354013" indent="-354013">
              <a:spcBef>
                <a:spcPts val="800"/>
              </a:spcBef>
              <a:buClr>
                <a:srgbClr val="073450"/>
              </a:buClr>
              <a:buFont typeface="Century Gothic" panose="020B0502020202020204" pitchFamily="34" charset="0"/>
              <a:buChar char="●"/>
            </a:pPr>
            <a:r>
              <a:rPr lang="en-GB" noProof="0" dirty="0"/>
              <a:t>Usually contact them via email or LinkedIn.</a:t>
            </a:r>
          </a:p>
          <a:p>
            <a:pPr marL="354013" indent="-354013">
              <a:spcBef>
                <a:spcPts val="800"/>
              </a:spcBef>
              <a:buClr>
                <a:srgbClr val="073450"/>
              </a:buClr>
              <a:buFont typeface="Century Gothic" panose="020B0502020202020204" pitchFamily="34" charset="0"/>
              <a:buChar char="●"/>
            </a:pPr>
            <a:r>
              <a:rPr lang="en-GB" noProof="0" dirty="0"/>
              <a:t>Include the recipient’s name in your opening salutation (only use «Dear Sir or Madam» as a last resort if you cannot identify a specific contact person).</a:t>
            </a:r>
          </a:p>
          <a:p>
            <a:pPr marL="354013" indent="-354013">
              <a:spcBef>
                <a:spcPts val="800"/>
              </a:spcBef>
              <a:buClr>
                <a:srgbClr val="073450"/>
              </a:buClr>
              <a:buFont typeface="Century Gothic" panose="020B0502020202020204" pitchFamily="34" charset="0"/>
              <a:buChar char="●"/>
            </a:pPr>
            <a:r>
              <a:rPr lang="en-GB" noProof="0" dirty="0"/>
              <a:t>Ensure your spelling and grammar are correct.</a:t>
            </a:r>
          </a:p>
          <a:p>
            <a:pPr marL="354013" indent="-354013">
              <a:spcBef>
                <a:spcPts val="800"/>
              </a:spcBef>
              <a:buClr>
                <a:srgbClr val="073450"/>
              </a:buClr>
              <a:buFont typeface="Century Gothic" panose="020B0502020202020204" pitchFamily="34" charset="0"/>
              <a:buChar char="●"/>
            </a:pPr>
            <a:r>
              <a:rPr lang="en-GB" noProof="0" dirty="0"/>
              <a:t>State briefly and clearly what the matter is and ask for an appointment.</a:t>
            </a:r>
          </a:p>
        </p:txBody>
      </p:sp>
    </p:spTree>
    <p:extLst>
      <p:ext uri="{BB962C8B-B14F-4D97-AF65-F5344CB8AC3E}">
        <p14:creationId xmlns:p14="http://schemas.microsoft.com/office/powerpoint/2010/main" val="10585797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AAEFC1-D150-3F38-8337-DA9BC11F352E}"/>
            </a:ext>
          </a:extLst>
        </p:cNvPr>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7EE1153E-6830-0F79-6278-57BE36F4B0AE}"/>
              </a:ext>
            </a:extLst>
          </p:cNvPr>
          <p:cNvSpPr>
            <a:spLocks noGrp="1"/>
          </p:cNvSpPr>
          <p:nvPr>
            <p:ph type="sldNum" sz="quarter" idx="12"/>
          </p:nvPr>
        </p:nvSpPr>
        <p:spPr/>
        <p:txBody>
          <a:bodyPr/>
          <a:lstStyle/>
          <a:p>
            <a:fld id="{B7E6CA31-DA56-47CF-9891-B6D0296B6AEC}" type="slidenum">
              <a:rPr lang="en-GB" noProof="0" smtClean="0"/>
              <a:t>13</a:t>
            </a:fld>
            <a:endParaRPr lang="en-GB" noProof="0" dirty="0"/>
          </a:p>
        </p:txBody>
      </p:sp>
      <p:sp>
        <p:nvSpPr>
          <p:cNvPr id="11" name="Rechteck 10">
            <a:extLst>
              <a:ext uri="{FF2B5EF4-FFF2-40B4-BE49-F238E27FC236}">
                <a16:creationId xmlns:a16="http://schemas.microsoft.com/office/drawing/2014/main" id="{0E174165-E384-A47A-575E-3E82221D923E}"/>
              </a:ext>
            </a:extLst>
          </p:cNvPr>
          <p:cNvSpPr/>
          <p:nvPr/>
        </p:nvSpPr>
        <p:spPr>
          <a:xfrm>
            <a:off x="1313087" y="1702857"/>
            <a:ext cx="9452935" cy="3129062"/>
          </a:xfrm>
          <a:prstGeom prst="rect">
            <a:avLst/>
          </a:prstGeom>
        </p:spPr>
        <p:txBody>
          <a:bodyPr wrap="square">
            <a:spAutoFit/>
          </a:bodyPr>
          <a:lstStyle/>
          <a:p>
            <a:pPr>
              <a:spcBef>
                <a:spcPts val="800"/>
              </a:spcBef>
              <a:buClr>
                <a:srgbClr val="073450"/>
              </a:buClr>
            </a:pPr>
            <a:r>
              <a:rPr lang="en-GB" sz="2000" b="1" noProof="0" dirty="0"/>
              <a:t>How to reach out to interview partners</a:t>
            </a:r>
          </a:p>
          <a:p>
            <a:pPr marL="354013" indent="-354013">
              <a:spcBef>
                <a:spcPts val="800"/>
              </a:spcBef>
              <a:buClr>
                <a:srgbClr val="073450"/>
              </a:buClr>
              <a:buFont typeface="Century Gothic" panose="020B0502020202020204" pitchFamily="34" charset="0"/>
              <a:buChar char="●"/>
            </a:pPr>
            <a:r>
              <a:rPr lang="en-GB" noProof="0" dirty="0"/>
              <a:t>Suggest some dates, but at the same time make it clear that you are happy to work around the other person’s availability.</a:t>
            </a:r>
          </a:p>
          <a:p>
            <a:pPr marL="354013" indent="-354013">
              <a:spcBef>
                <a:spcPts val="800"/>
              </a:spcBef>
              <a:buClr>
                <a:srgbClr val="073450"/>
              </a:buClr>
              <a:buFont typeface="Century Gothic" panose="020B0502020202020204" pitchFamily="34" charset="0"/>
              <a:buChar char="●"/>
            </a:pPr>
            <a:r>
              <a:rPr lang="en-GB" noProof="0" dirty="0"/>
              <a:t>Use a polite closing, e.g., «Kind regards».</a:t>
            </a:r>
          </a:p>
          <a:p>
            <a:pPr marL="354013" indent="-354013">
              <a:spcBef>
                <a:spcPts val="800"/>
              </a:spcBef>
              <a:buClr>
                <a:srgbClr val="073450"/>
              </a:buClr>
              <a:buFont typeface="Century Gothic" panose="020B0502020202020204" pitchFamily="34" charset="0"/>
              <a:buChar char="●"/>
            </a:pPr>
            <a:r>
              <a:rPr lang="en-GB" noProof="0" dirty="0"/>
              <a:t>Include a signature stating your full name and the organisation you are writing from, e.g., your vocational college.</a:t>
            </a:r>
          </a:p>
          <a:p>
            <a:pPr marL="354013" indent="-354013">
              <a:spcBef>
                <a:spcPts val="800"/>
              </a:spcBef>
              <a:buClr>
                <a:srgbClr val="073450"/>
              </a:buClr>
              <a:buFont typeface="Century Gothic" panose="020B0502020202020204" pitchFamily="34" charset="0"/>
              <a:buChar char="●"/>
            </a:pPr>
            <a:r>
              <a:rPr lang="en-GB" noProof="0" dirty="0"/>
              <a:t>If you have not received a reply, follow up politely after about a week.</a:t>
            </a:r>
          </a:p>
          <a:p>
            <a:pPr marL="354013" indent="-354013">
              <a:spcBef>
                <a:spcPts val="800"/>
              </a:spcBef>
              <a:buClr>
                <a:srgbClr val="073450"/>
              </a:buClr>
              <a:buFont typeface="Century Gothic" panose="020B0502020202020204" pitchFamily="34" charset="0"/>
              <a:buChar char="●"/>
            </a:pPr>
            <a:r>
              <a:rPr lang="en-GB" noProof="0" dirty="0"/>
              <a:t>Bear in mind that not everyone will get back to you. Therefore, always contact more potential interviewers than you actually need.</a:t>
            </a:r>
          </a:p>
        </p:txBody>
      </p:sp>
      <p:sp>
        <p:nvSpPr>
          <p:cNvPr id="3" name="Titel 1">
            <a:extLst>
              <a:ext uri="{FF2B5EF4-FFF2-40B4-BE49-F238E27FC236}">
                <a16:creationId xmlns:a16="http://schemas.microsoft.com/office/drawing/2014/main" id="{4A78886C-DD6B-B0AA-E96F-ADF45BA1AE49}"/>
              </a:ext>
            </a:extLst>
          </p:cNvPr>
          <p:cNvSpPr txBox="1">
            <a:spLocks/>
          </p:cNvSpPr>
          <p:nvPr/>
        </p:nvSpPr>
        <p:spPr>
          <a:xfrm>
            <a:off x="963091" y="150566"/>
            <a:ext cx="5331030" cy="78100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GB" sz="2400" noProof="0" dirty="0">
                <a:solidFill>
                  <a:srgbClr val="073450"/>
                </a:solidFill>
                <a:latin typeface="Century Gothic"/>
              </a:rPr>
              <a:t>How to approach interview partners in a good way? 2/2</a:t>
            </a:r>
            <a:endParaRPr kumimoji="0" lang="en-GB" sz="2400" b="1" i="0" u="none" strike="noStrike" kern="1200" cap="none" spc="0" normalizeH="0" baseline="0" noProof="0" dirty="0">
              <a:ln>
                <a:noFill/>
              </a:ln>
              <a:solidFill>
                <a:srgbClr val="073450"/>
              </a:solidFill>
              <a:effectLst/>
              <a:uLnTx/>
              <a:uFillTx/>
              <a:latin typeface="Century Gothic"/>
              <a:ea typeface="+mj-ea"/>
              <a:cs typeface="+mj-cs"/>
            </a:endParaRPr>
          </a:p>
        </p:txBody>
      </p:sp>
    </p:spTree>
    <p:extLst>
      <p:ext uri="{BB962C8B-B14F-4D97-AF65-F5344CB8AC3E}">
        <p14:creationId xmlns:p14="http://schemas.microsoft.com/office/powerpoint/2010/main" val="10912318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B4B2CC-AC0A-348C-2885-F4F3BCDF39B2}"/>
            </a:ext>
          </a:extLst>
        </p:cNvPr>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43D456B4-B0F1-6934-A8DD-8C7AD53171B0}"/>
              </a:ext>
            </a:extLst>
          </p:cNvPr>
          <p:cNvSpPr>
            <a:spLocks noGrp="1"/>
          </p:cNvSpPr>
          <p:nvPr>
            <p:ph type="sldNum" sz="quarter" idx="12"/>
          </p:nvPr>
        </p:nvSpPr>
        <p:spPr>
          <a:xfrm>
            <a:off x="11586281" y="6356350"/>
            <a:ext cx="536009" cy="365125"/>
          </a:xfrm>
        </p:spPr>
        <p:txBody>
          <a:bodyPr/>
          <a:lstStyle/>
          <a:p>
            <a:fld id="{B7E6CA31-DA56-47CF-9891-B6D0296B6AEC}" type="slidenum">
              <a:rPr lang="en-GB" noProof="0" smtClean="0"/>
              <a:t>14</a:t>
            </a:fld>
            <a:endParaRPr lang="en-GB" noProof="0" dirty="0"/>
          </a:p>
        </p:txBody>
      </p:sp>
      <p:sp>
        <p:nvSpPr>
          <p:cNvPr id="6" name="Freeform 5">
            <a:extLst>
              <a:ext uri="{FF2B5EF4-FFF2-40B4-BE49-F238E27FC236}">
                <a16:creationId xmlns:a16="http://schemas.microsoft.com/office/drawing/2014/main" id="{EA72F6A5-4256-29EF-3DB4-C0EB93E1A64C}"/>
              </a:ext>
            </a:extLst>
          </p:cNvPr>
          <p:cNvSpPr>
            <a:spLocks/>
          </p:cNvSpPr>
          <p:nvPr/>
        </p:nvSpPr>
        <p:spPr bwMode="auto">
          <a:xfrm>
            <a:off x="1765353" y="1664859"/>
            <a:ext cx="3160758" cy="3159216"/>
          </a:xfrm>
          <a:prstGeom prst="ellipse">
            <a:avLst/>
          </a:prstGeom>
          <a:solidFill>
            <a:srgbClr val="BEBEBE"/>
          </a:solidFill>
          <a:ln w="28575">
            <a:solidFill>
              <a:schemeClr val="bg1"/>
            </a:solidFill>
            <a:round/>
            <a:headEnd/>
            <a:tailEnd/>
          </a:ln>
        </p:spPr>
        <p:txBody>
          <a:bodyPr vert="horz" wrap="square" lIns="91440" tIns="45720" rIns="91440" bIns="45720" numCol="1" anchor="t" anchorCtr="0" compatLnSpc="1">
            <a:prstTxWarp prst="textNoShape">
              <a:avLst/>
            </a:prstTxWarp>
          </a:bodyPr>
          <a:lstStyle/>
          <a:p>
            <a:endParaRPr lang="en-GB" noProof="0" dirty="0">
              <a:solidFill>
                <a:schemeClr val="tx1"/>
              </a:solidFill>
            </a:endParaRPr>
          </a:p>
        </p:txBody>
      </p:sp>
      <p:sp>
        <p:nvSpPr>
          <p:cNvPr id="7" name="Freeform 5">
            <a:extLst>
              <a:ext uri="{FF2B5EF4-FFF2-40B4-BE49-F238E27FC236}">
                <a16:creationId xmlns:a16="http://schemas.microsoft.com/office/drawing/2014/main" id="{90569226-416A-67F1-734F-FCBE7402B394}"/>
              </a:ext>
            </a:extLst>
          </p:cNvPr>
          <p:cNvSpPr>
            <a:spLocks/>
          </p:cNvSpPr>
          <p:nvPr/>
        </p:nvSpPr>
        <p:spPr bwMode="auto">
          <a:xfrm>
            <a:off x="7251157" y="1664859"/>
            <a:ext cx="3160758" cy="3159216"/>
          </a:xfrm>
          <a:prstGeom prst="ellipse">
            <a:avLst/>
          </a:prstGeom>
          <a:ln/>
        </p:spPr>
        <p:style>
          <a:lnRef idx="3">
            <a:schemeClr val="lt1"/>
          </a:lnRef>
          <a:fillRef idx="1">
            <a:schemeClr val="accent1"/>
          </a:fillRef>
          <a:effectRef idx="1">
            <a:schemeClr val="accent1"/>
          </a:effectRef>
          <a:fontRef idx="minor">
            <a:schemeClr val="lt1"/>
          </a:fontRef>
        </p:style>
        <p:txBody>
          <a:bodyPr vert="horz" wrap="square" lIns="91440" tIns="45720" rIns="91440" bIns="45720" numCol="1" anchor="t" anchorCtr="0" compatLnSpc="1">
            <a:prstTxWarp prst="textNoShape">
              <a:avLst/>
            </a:prstTxWarp>
          </a:bodyPr>
          <a:lstStyle/>
          <a:p>
            <a:endParaRPr lang="en-GB" noProof="0" dirty="0">
              <a:solidFill>
                <a:schemeClr val="lt1"/>
              </a:solidFill>
            </a:endParaRPr>
          </a:p>
        </p:txBody>
      </p:sp>
      <p:sp>
        <p:nvSpPr>
          <p:cNvPr id="10" name="Freeform 9">
            <a:extLst>
              <a:ext uri="{FF2B5EF4-FFF2-40B4-BE49-F238E27FC236}">
                <a16:creationId xmlns:a16="http://schemas.microsoft.com/office/drawing/2014/main" id="{D28D4AEF-DB56-10CA-D4FE-19A534A57FF8}"/>
              </a:ext>
            </a:extLst>
          </p:cNvPr>
          <p:cNvSpPr>
            <a:spLocks/>
          </p:cNvSpPr>
          <p:nvPr/>
        </p:nvSpPr>
        <p:spPr bwMode="auto">
          <a:xfrm>
            <a:off x="4489059" y="1664859"/>
            <a:ext cx="3159648" cy="3159216"/>
          </a:xfrm>
          <a:prstGeom prst="ellipse">
            <a:avLst/>
          </a:prstGeom>
          <a:solidFill>
            <a:srgbClr val="BEBEBE"/>
          </a:solidFill>
          <a:ln w="28575">
            <a:solidFill>
              <a:schemeClr val="bg1"/>
            </a:solidFill>
            <a:round/>
            <a:headEnd/>
            <a:tailEnd/>
          </a:ln>
        </p:spPr>
        <p:txBody>
          <a:bodyPr vert="horz" wrap="square" lIns="91440" tIns="45720" rIns="91440" bIns="45720" numCol="1" anchor="t" anchorCtr="0" compatLnSpc="1">
            <a:prstTxWarp prst="textNoShape">
              <a:avLst/>
            </a:prstTxWarp>
          </a:bodyPr>
          <a:lstStyle/>
          <a:p>
            <a:endParaRPr lang="en-GB" noProof="0" dirty="0"/>
          </a:p>
        </p:txBody>
      </p:sp>
      <p:sp>
        <p:nvSpPr>
          <p:cNvPr id="13" name="Rectangle 399">
            <a:extLst>
              <a:ext uri="{FF2B5EF4-FFF2-40B4-BE49-F238E27FC236}">
                <a16:creationId xmlns:a16="http://schemas.microsoft.com/office/drawing/2014/main" id="{BE87D7F6-4EFE-6D41-1B79-53532A8E81C3}"/>
              </a:ext>
            </a:extLst>
          </p:cNvPr>
          <p:cNvSpPr/>
          <p:nvPr/>
        </p:nvSpPr>
        <p:spPr>
          <a:xfrm>
            <a:off x="4721512" y="2880879"/>
            <a:ext cx="2636471" cy="646331"/>
          </a:xfrm>
          <a:prstGeom prst="rect">
            <a:avLst/>
          </a:prstGeom>
        </p:spPr>
        <p:txBody>
          <a:bodyPr wrap="square">
            <a:spAutoFit/>
          </a:bodyPr>
          <a:lstStyle/>
          <a:p>
            <a:pPr algn="ctr" defTabSz="685800"/>
            <a:r>
              <a:rPr lang="en-GB" b="1" noProof="0" dirty="0">
                <a:solidFill>
                  <a:schemeClr val="bg1"/>
                </a:solidFill>
                <a:latin typeface="+mj-lt"/>
                <a:ea typeface="Roboto" pitchFamily="2" charset="0"/>
                <a:cs typeface="Arial" charset="0"/>
              </a:rPr>
              <a:t>How can I find interview partners?</a:t>
            </a:r>
          </a:p>
        </p:txBody>
      </p:sp>
      <p:sp>
        <p:nvSpPr>
          <p:cNvPr id="14" name="Rectangle 406">
            <a:extLst>
              <a:ext uri="{FF2B5EF4-FFF2-40B4-BE49-F238E27FC236}">
                <a16:creationId xmlns:a16="http://schemas.microsoft.com/office/drawing/2014/main" id="{D014D492-A14F-E543-A54B-0665D71A1943}"/>
              </a:ext>
            </a:extLst>
          </p:cNvPr>
          <p:cNvSpPr/>
          <p:nvPr/>
        </p:nvSpPr>
        <p:spPr>
          <a:xfrm>
            <a:off x="7619192" y="2791839"/>
            <a:ext cx="2667018" cy="1177231"/>
          </a:xfrm>
          <a:prstGeom prst="rect">
            <a:avLst/>
          </a:prstGeom>
        </p:spPr>
        <p:txBody>
          <a:bodyPr wrap="square" lIns="68567" tIns="34283" rIns="68567" bIns="34283">
            <a:spAutoFit/>
          </a:bodyPr>
          <a:lstStyle/>
          <a:p>
            <a:pPr algn="ctr" defTabSz="685800"/>
            <a:r>
              <a:rPr lang="en-GB" b="1" noProof="0" dirty="0">
                <a:solidFill>
                  <a:schemeClr val="bg1"/>
                </a:solidFill>
                <a:ea typeface="Roboto" pitchFamily="2" charset="0"/>
                <a:cs typeface="Arial" charset="0"/>
              </a:rPr>
              <a:t>How can I successfully conduct qualitative interviews to validate ideas?</a:t>
            </a:r>
          </a:p>
        </p:txBody>
      </p:sp>
      <p:sp>
        <p:nvSpPr>
          <p:cNvPr id="15" name="Rectangle 399">
            <a:extLst>
              <a:ext uri="{FF2B5EF4-FFF2-40B4-BE49-F238E27FC236}">
                <a16:creationId xmlns:a16="http://schemas.microsoft.com/office/drawing/2014/main" id="{1FEE19C3-991C-AC7A-7261-355654CD3EE9}"/>
              </a:ext>
            </a:extLst>
          </p:cNvPr>
          <p:cNvSpPr/>
          <p:nvPr/>
        </p:nvSpPr>
        <p:spPr>
          <a:xfrm>
            <a:off x="2134675" y="2833000"/>
            <a:ext cx="2224364" cy="1200329"/>
          </a:xfrm>
          <a:prstGeom prst="rect">
            <a:avLst/>
          </a:prstGeom>
        </p:spPr>
        <p:txBody>
          <a:bodyPr wrap="square">
            <a:spAutoFit/>
          </a:bodyPr>
          <a:lstStyle/>
          <a:p>
            <a:pPr algn="ctr" defTabSz="685800"/>
            <a:r>
              <a:rPr lang="en-GB" b="1" noProof="0" dirty="0">
                <a:solidFill>
                  <a:schemeClr val="bg1"/>
                </a:solidFill>
                <a:latin typeface="+mj-lt"/>
                <a:ea typeface="Roboto" pitchFamily="2" charset="0"/>
                <a:cs typeface="Arial" charset="0"/>
              </a:rPr>
              <a:t>How can I plan and conduct interviews successfully?</a:t>
            </a:r>
          </a:p>
        </p:txBody>
      </p:sp>
      <p:grpSp>
        <p:nvGrpSpPr>
          <p:cNvPr id="27" name="Group 17">
            <a:extLst>
              <a:ext uri="{FF2B5EF4-FFF2-40B4-BE49-F238E27FC236}">
                <a16:creationId xmlns:a16="http://schemas.microsoft.com/office/drawing/2014/main" id="{2EF5210F-10D8-3CDE-9985-7AD8D68CF830}"/>
              </a:ext>
            </a:extLst>
          </p:cNvPr>
          <p:cNvGrpSpPr>
            <a:grpSpLocks noChangeAspect="1"/>
          </p:cNvGrpSpPr>
          <p:nvPr/>
        </p:nvGrpSpPr>
        <p:grpSpPr bwMode="auto">
          <a:xfrm>
            <a:off x="5706005" y="2016958"/>
            <a:ext cx="722112" cy="709640"/>
            <a:chOff x="-2439" y="397"/>
            <a:chExt cx="5790" cy="5690"/>
          </a:xfrm>
          <a:solidFill>
            <a:schemeClr val="bg1"/>
          </a:solidFill>
        </p:grpSpPr>
        <p:sp>
          <p:nvSpPr>
            <p:cNvPr id="28" name="Freeform 18">
              <a:extLst>
                <a:ext uri="{FF2B5EF4-FFF2-40B4-BE49-F238E27FC236}">
                  <a16:creationId xmlns:a16="http://schemas.microsoft.com/office/drawing/2014/main" id="{123D9058-7290-0A22-0E66-09F050173480}"/>
                </a:ext>
              </a:extLst>
            </p:cNvPr>
            <p:cNvSpPr>
              <a:spLocks noEditPoints="1"/>
            </p:cNvSpPr>
            <p:nvPr/>
          </p:nvSpPr>
          <p:spPr bwMode="auto">
            <a:xfrm>
              <a:off x="1405" y="397"/>
              <a:ext cx="1461" cy="1462"/>
            </a:xfrm>
            <a:custGeom>
              <a:avLst/>
              <a:gdLst>
                <a:gd name="T0" fmla="*/ 309 w 618"/>
                <a:gd name="T1" fmla="*/ 0 h 618"/>
                <a:gd name="T2" fmla="*/ 0 w 618"/>
                <a:gd name="T3" fmla="*/ 309 h 618"/>
                <a:gd name="T4" fmla="*/ 309 w 618"/>
                <a:gd name="T5" fmla="*/ 618 h 618"/>
                <a:gd name="T6" fmla="*/ 618 w 618"/>
                <a:gd name="T7" fmla="*/ 309 h 618"/>
                <a:gd name="T8" fmla="*/ 309 w 618"/>
                <a:gd name="T9" fmla="*/ 0 h 618"/>
                <a:gd name="T10" fmla="*/ 309 w 618"/>
                <a:gd name="T11" fmla="*/ 495 h 618"/>
                <a:gd name="T12" fmla="*/ 123 w 618"/>
                <a:gd name="T13" fmla="*/ 309 h 618"/>
                <a:gd name="T14" fmla="*/ 309 w 618"/>
                <a:gd name="T15" fmla="*/ 122 h 618"/>
                <a:gd name="T16" fmla="*/ 496 w 618"/>
                <a:gd name="T17" fmla="*/ 309 h 618"/>
                <a:gd name="T18" fmla="*/ 309 w 618"/>
                <a:gd name="T19" fmla="*/ 495 h 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18" h="618">
                  <a:moveTo>
                    <a:pt x="309" y="0"/>
                  </a:moveTo>
                  <a:cubicBezTo>
                    <a:pt x="139" y="0"/>
                    <a:pt x="0" y="138"/>
                    <a:pt x="0" y="309"/>
                  </a:cubicBezTo>
                  <a:cubicBezTo>
                    <a:pt x="0" y="479"/>
                    <a:pt x="139" y="618"/>
                    <a:pt x="309" y="618"/>
                  </a:cubicBezTo>
                  <a:cubicBezTo>
                    <a:pt x="480" y="618"/>
                    <a:pt x="618" y="479"/>
                    <a:pt x="618" y="309"/>
                  </a:cubicBezTo>
                  <a:cubicBezTo>
                    <a:pt x="618" y="138"/>
                    <a:pt x="480" y="0"/>
                    <a:pt x="309" y="0"/>
                  </a:cubicBezTo>
                  <a:close/>
                  <a:moveTo>
                    <a:pt x="309" y="495"/>
                  </a:moveTo>
                  <a:cubicBezTo>
                    <a:pt x="206" y="495"/>
                    <a:pt x="123" y="412"/>
                    <a:pt x="123" y="309"/>
                  </a:cubicBezTo>
                  <a:cubicBezTo>
                    <a:pt x="123" y="206"/>
                    <a:pt x="206" y="122"/>
                    <a:pt x="309" y="122"/>
                  </a:cubicBezTo>
                  <a:cubicBezTo>
                    <a:pt x="412" y="122"/>
                    <a:pt x="496" y="206"/>
                    <a:pt x="496" y="309"/>
                  </a:cubicBezTo>
                  <a:cubicBezTo>
                    <a:pt x="496" y="412"/>
                    <a:pt x="412" y="495"/>
                    <a:pt x="309" y="49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noProof="0" dirty="0"/>
            </a:p>
          </p:txBody>
        </p:sp>
        <p:sp>
          <p:nvSpPr>
            <p:cNvPr id="29" name="Freeform 19">
              <a:extLst>
                <a:ext uri="{FF2B5EF4-FFF2-40B4-BE49-F238E27FC236}">
                  <a16:creationId xmlns:a16="http://schemas.microsoft.com/office/drawing/2014/main" id="{0638310A-D67E-5097-3515-DA27E29F8FD1}"/>
                </a:ext>
              </a:extLst>
            </p:cNvPr>
            <p:cNvSpPr>
              <a:spLocks noEditPoints="1"/>
            </p:cNvSpPr>
            <p:nvPr/>
          </p:nvSpPr>
          <p:spPr bwMode="auto">
            <a:xfrm>
              <a:off x="-275" y="397"/>
              <a:ext cx="1462" cy="1462"/>
            </a:xfrm>
            <a:custGeom>
              <a:avLst/>
              <a:gdLst>
                <a:gd name="T0" fmla="*/ 309 w 618"/>
                <a:gd name="T1" fmla="*/ 618 h 618"/>
                <a:gd name="T2" fmla="*/ 618 w 618"/>
                <a:gd name="T3" fmla="*/ 309 h 618"/>
                <a:gd name="T4" fmla="*/ 309 w 618"/>
                <a:gd name="T5" fmla="*/ 0 h 618"/>
                <a:gd name="T6" fmla="*/ 0 w 618"/>
                <a:gd name="T7" fmla="*/ 309 h 618"/>
                <a:gd name="T8" fmla="*/ 309 w 618"/>
                <a:gd name="T9" fmla="*/ 618 h 618"/>
                <a:gd name="T10" fmla="*/ 309 w 618"/>
                <a:gd name="T11" fmla="*/ 122 h 618"/>
                <a:gd name="T12" fmla="*/ 496 w 618"/>
                <a:gd name="T13" fmla="*/ 309 h 618"/>
                <a:gd name="T14" fmla="*/ 309 w 618"/>
                <a:gd name="T15" fmla="*/ 495 h 618"/>
                <a:gd name="T16" fmla="*/ 123 w 618"/>
                <a:gd name="T17" fmla="*/ 309 h 618"/>
                <a:gd name="T18" fmla="*/ 309 w 618"/>
                <a:gd name="T19" fmla="*/ 122 h 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18" h="618">
                  <a:moveTo>
                    <a:pt x="309" y="618"/>
                  </a:moveTo>
                  <a:cubicBezTo>
                    <a:pt x="480" y="618"/>
                    <a:pt x="618" y="479"/>
                    <a:pt x="618" y="309"/>
                  </a:cubicBezTo>
                  <a:cubicBezTo>
                    <a:pt x="618" y="138"/>
                    <a:pt x="480" y="0"/>
                    <a:pt x="309" y="0"/>
                  </a:cubicBezTo>
                  <a:cubicBezTo>
                    <a:pt x="139" y="0"/>
                    <a:pt x="0" y="138"/>
                    <a:pt x="0" y="309"/>
                  </a:cubicBezTo>
                  <a:cubicBezTo>
                    <a:pt x="0" y="479"/>
                    <a:pt x="139" y="618"/>
                    <a:pt x="309" y="618"/>
                  </a:cubicBezTo>
                  <a:close/>
                  <a:moveTo>
                    <a:pt x="309" y="122"/>
                  </a:moveTo>
                  <a:cubicBezTo>
                    <a:pt x="412" y="122"/>
                    <a:pt x="496" y="206"/>
                    <a:pt x="496" y="309"/>
                  </a:cubicBezTo>
                  <a:cubicBezTo>
                    <a:pt x="496" y="412"/>
                    <a:pt x="412" y="495"/>
                    <a:pt x="309" y="495"/>
                  </a:cubicBezTo>
                  <a:cubicBezTo>
                    <a:pt x="206" y="495"/>
                    <a:pt x="123" y="412"/>
                    <a:pt x="123" y="309"/>
                  </a:cubicBezTo>
                  <a:cubicBezTo>
                    <a:pt x="123" y="206"/>
                    <a:pt x="206" y="122"/>
                    <a:pt x="309" y="1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noProof="0" dirty="0"/>
            </a:p>
          </p:txBody>
        </p:sp>
        <p:sp>
          <p:nvSpPr>
            <p:cNvPr id="30" name="Freeform 20">
              <a:extLst>
                <a:ext uri="{FF2B5EF4-FFF2-40B4-BE49-F238E27FC236}">
                  <a16:creationId xmlns:a16="http://schemas.microsoft.com/office/drawing/2014/main" id="{9410FA7A-FCBF-2CD7-1D86-E8DA64941467}"/>
                </a:ext>
              </a:extLst>
            </p:cNvPr>
            <p:cNvSpPr>
              <a:spLocks/>
            </p:cNvSpPr>
            <p:nvPr/>
          </p:nvSpPr>
          <p:spPr bwMode="auto">
            <a:xfrm>
              <a:off x="1592" y="2006"/>
              <a:ext cx="1759" cy="4081"/>
            </a:xfrm>
            <a:custGeom>
              <a:avLst/>
              <a:gdLst>
                <a:gd name="T0" fmla="*/ 438 w 744"/>
                <a:gd name="T1" fmla="*/ 0 h 1726"/>
                <a:gd name="T2" fmla="*/ 175 w 744"/>
                <a:gd name="T3" fmla="*/ 0 h 1726"/>
                <a:gd name="T4" fmla="*/ 113 w 744"/>
                <a:gd name="T5" fmla="*/ 62 h 1726"/>
                <a:gd name="T6" fmla="*/ 175 w 744"/>
                <a:gd name="T7" fmla="*/ 123 h 1726"/>
                <a:gd name="T8" fmla="*/ 438 w 744"/>
                <a:gd name="T9" fmla="*/ 123 h 1726"/>
                <a:gd name="T10" fmla="*/ 622 w 744"/>
                <a:gd name="T11" fmla="*/ 307 h 1726"/>
                <a:gd name="T12" fmla="*/ 622 w 744"/>
                <a:gd name="T13" fmla="*/ 699 h 1726"/>
                <a:gd name="T14" fmla="*/ 501 w 744"/>
                <a:gd name="T15" fmla="*/ 871 h 1726"/>
                <a:gd name="T16" fmla="*/ 461 w 744"/>
                <a:gd name="T17" fmla="*/ 929 h 1726"/>
                <a:gd name="T18" fmla="*/ 461 w 744"/>
                <a:gd name="T19" fmla="*/ 1482 h 1726"/>
                <a:gd name="T20" fmla="*/ 339 w 744"/>
                <a:gd name="T21" fmla="*/ 1603 h 1726"/>
                <a:gd name="T22" fmla="*/ 61 w 744"/>
                <a:gd name="T23" fmla="*/ 1603 h 1726"/>
                <a:gd name="T24" fmla="*/ 0 w 744"/>
                <a:gd name="T25" fmla="*/ 1665 h 1726"/>
                <a:gd name="T26" fmla="*/ 61 w 744"/>
                <a:gd name="T27" fmla="*/ 1726 h 1726"/>
                <a:gd name="T28" fmla="*/ 339 w 744"/>
                <a:gd name="T29" fmla="*/ 1726 h 1726"/>
                <a:gd name="T30" fmla="*/ 583 w 744"/>
                <a:gd name="T31" fmla="*/ 1482 h 1726"/>
                <a:gd name="T32" fmla="*/ 583 w 744"/>
                <a:gd name="T33" fmla="*/ 967 h 1726"/>
                <a:gd name="T34" fmla="*/ 744 w 744"/>
                <a:gd name="T35" fmla="*/ 698 h 1726"/>
                <a:gd name="T36" fmla="*/ 744 w 744"/>
                <a:gd name="T37" fmla="*/ 306 h 1726"/>
                <a:gd name="T38" fmla="*/ 438 w 744"/>
                <a:gd name="T39" fmla="*/ 0 h 17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744" h="1726">
                  <a:moveTo>
                    <a:pt x="438" y="0"/>
                  </a:moveTo>
                  <a:cubicBezTo>
                    <a:pt x="175" y="0"/>
                    <a:pt x="175" y="0"/>
                    <a:pt x="175" y="0"/>
                  </a:cubicBezTo>
                  <a:cubicBezTo>
                    <a:pt x="141" y="0"/>
                    <a:pt x="113" y="28"/>
                    <a:pt x="113" y="62"/>
                  </a:cubicBezTo>
                  <a:cubicBezTo>
                    <a:pt x="113" y="96"/>
                    <a:pt x="141" y="123"/>
                    <a:pt x="175" y="123"/>
                  </a:cubicBezTo>
                  <a:cubicBezTo>
                    <a:pt x="438" y="123"/>
                    <a:pt x="438" y="123"/>
                    <a:pt x="438" y="123"/>
                  </a:cubicBezTo>
                  <a:cubicBezTo>
                    <a:pt x="539" y="123"/>
                    <a:pt x="622" y="206"/>
                    <a:pt x="622" y="307"/>
                  </a:cubicBezTo>
                  <a:cubicBezTo>
                    <a:pt x="622" y="699"/>
                    <a:pt x="622" y="699"/>
                    <a:pt x="622" y="699"/>
                  </a:cubicBezTo>
                  <a:cubicBezTo>
                    <a:pt x="622" y="775"/>
                    <a:pt x="573" y="845"/>
                    <a:pt x="501" y="871"/>
                  </a:cubicBezTo>
                  <a:cubicBezTo>
                    <a:pt x="477" y="880"/>
                    <a:pt x="461" y="903"/>
                    <a:pt x="461" y="929"/>
                  </a:cubicBezTo>
                  <a:cubicBezTo>
                    <a:pt x="461" y="1482"/>
                    <a:pt x="461" y="1482"/>
                    <a:pt x="461" y="1482"/>
                  </a:cubicBezTo>
                  <a:cubicBezTo>
                    <a:pt x="461" y="1549"/>
                    <a:pt x="406" y="1603"/>
                    <a:pt x="339" y="1603"/>
                  </a:cubicBezTo>
                  <a:cubicBezTo>
                    <a:pt x="61" y="1603"/>
                    <a:pt x="61" y="1603"/>
                    <a:pt x="61" y="1603"/>
                  </a:cubicBezTo>
                  <a:cubicBezTo>
                    <a:pt x="27" y="1603"/>
                    <a:pt x="0" y="1631"/>
                    <a:pt x="0" y="1665"/>
                  </a:cubicBezTo>
                  <a:cubicBezTo>
                    <a:pt x="0" y="1699"/>
                    <a:pt x="27" y="1726"/>
                    <a:pt x="61" y="1726"/>
                  </a:cubicBezTo>
                  <a:cubicBezTo>
                    <a:pt x="339" y="1726"/>
                    <a:pt x="339" y="1726"/>
                    <a:pt x="339" y="1726"/>
                  </a:cubicBezTo>
                  <a:cubicBezTo>
                    <a:pt x="474" y="1726"/>
                    <a:pt x="583" y="1617"/>
                    <a:pt x="583" y="1482"/>
                  </a:cubicBezTo>
                  <a:cubicBezTo>
                    <a:pt x="583" y="967"/>
                    <a:pt x="583" y="967"/>
                    <a:pt x="583" y="967"/>
                  </a:cubicBezTo>
                  <a:cubicBezTo>
                    <a:pt x="681" y="914"/>
                    <a:pt x="744" y="811"/>
                    <a:pt x="744" y="698"/>
                  </a:cubicBezTo>
                  <a:cubicBezTo>
                    <a:pt x="744" y="306"/>
                    <a:pt x="744" y="306"/>
                    <a:pt x="744" y="306"/>
                  </a:cubicBezTo>
                  <a:cubicBezTo>
                    <a:pt x="744" y="137"/>
                    <a:pt x="607" y="0"/>
                    <a:pt x="43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noProof="0" dirty="0"/>
            </a:p>
          </p:txBody>
        </p:sp>
        <p:sp>
          <p:nvSpPr>
            <p:cNvPr id="31" name="Freeform 21">
              <a:extLst>
                <a:ext uri="{FF2B5EF4-FFF2-40B4-BE49-F238E27FC236}">
                  <a16:creationId xmlns:a16="http://schemas.microsoft.com/office/drawing/2014/main" id="{5BD859EC-76B3-84B8-E8B0-042182BE9212}"/>
                </a:ext>
              </a:extLst>
            </p:cNvPr>
            <p:cNvSpPr>
              <a:spLocks noEditPoints="1"/>
            </p:cNvSpPr>
            <p:nvPr/>
          </p:nvSpPr>
          <p:spPr bwMode="auto">
            <a:xfrm>
              <a:off x="-830" y="2006"/>
              <a:ext cx="2573" cy="4079"/>
            </a:xfrm>
            <a:custGeom>
              <a:avLst/>
              <a:gdLst>
                <a:gd name="T0" fmla="*/ 405 w 1088"/>
                <a:gd name="T1" fmla="*/ 1725 h 1725"/>
                <a:gd name="T2" fmla="*/ 683 w 1088"/>
                <a:gd name="T3" fmla="*/ 1725 h 1725"/>
                <a:gd name="T4" fmla="*/ 927 w 1088"/>
                <a:gd name="T5" fmla="*/ 1481 h 1725"/>
                <a:gd name="T6" fmla="*/ 927 w 1088"/>
                <a:gd name="T7" fmla="*/ 967 h 1725"/>
                <a:gd name="T8" fmla="*/ 1088 w 1088"/>
                <a:gd name="T9" fmla="*/ 698 h 1725"/>
                <a:gd name="T10" fmla="*/ 1088 w 1088"/>
                <a:gd name="T11" fmla="*/ 306 h 1725"/>
                <a:gd name="T12" fmla="*/ 782 w 1088"/>
                <a:gd name="T13" fmla="*/ 0 h 1725"/>
                <a:gd name="T14" fmla="*/ 306 w 1088"/>
                <a:gd name="T15" fmla="*/ 0 h 1725"/>
                <a:gd name="T16" fmla="*/ 0 w 1088"/>
                <a:gd name="T17" fmla="*/ 306 h 1725"/>
                <a:gd name="T18" fmla="*/ 0 w 1088"/>
                <a:gd name="T19" fmla="*/ 698 h 1725"/>
                <a:gd name="T20" fmla="*/ 161 w 1088"/>
                <a:gd name="T21" fmla="*/ 967 h 1725"/>
                <a:gd name="T22" fmla="*/ 161 w 1088"/>
                <a:gd name="T23" fmla="*/ 1481 h 1725"/>
                <a:gd name="T24" fmla="*/ 405 w 1088"/>
                <a:gd name="T25" fmla="*/ 1725 h 1725"/>
                <a:gd name="T26" fmla="*/ 123 w 1088"/>
                <a:gd name="T27" fmla="*/ 698 h 1725"/>
                <a:gd name="T28" fmla="*/ 123 w 1088"/>
                <a:gd name="T29" fmla="*/ 306 h 1725"/>
                <a:gd name="T30" fmla="*/ 307 w 1088"/>
                <a:gd name="T31" fmla="*/ 122 h 1725"/>
                <a:gd name="T32" fmla="*/ 782 w 1088"/>
                <a:gd name="T33" fmla="*/ 122 h 1725"/>
                <a:gd name="T34" fmla="*/ 966 w 1088"/>
                <a:gd name="T35" fmla="*/ 306 h 1725"/>
                <a:gd name="T36" fmla="*/ 966 w 1088"/>
                <a:gd name="T37" fmla="*/ 698 h 1725"/>
                <a:gd name="T38" fmla="*/ 846 w 1088"/>
                <a:gd name="T39" fmla="*/ 870 h 1725"/>
                <a:gd name="T40" fmla="*/ 806 w 1088"/>
                <a:gd name="T41" fmla="*/ 928 h 1725"/>
                <a:gd name="T42" fmla="*/ 806 w 1088"/>
                <a:gd name="T43" fmla="*/ 1481 h 1725"/>
                <a:gd name="T44" fmla="*/ 684 w 1088"/>
                <a:gd name="T45" fmla="*/ 1602 h 1725"/>
                <a:gd name="T46" fmla="*/ 406 w 1088"/>
                <a:gd name="T47" fmla="*/ 1602 h 1725"/>
                <a:gd name="T48" fmla="*/ 285 w 1088"/>
                <a:gd name="T49" fmla="*/ 1481 h 1725"/>
                <a:gd name="T50" fmla="*/ 285 w 1088"/>
                <a:gd name="T51" fmla="*/ 928 h 1725"/>
                <a:gd name="T52" fmla="*/ 245 w 1088"/>
                <a:gd name="T53" fmla="*/ 870 h 1725"/>
                <a:gd name="T54" fmla="*/ 123 w 1088"/>
                <a:gd name="T55" fmla="*/ 698 h 17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088" h="1725">
                  <a:moveTo>
                    <a:pt x="405" y="1725"/>
                  </a:moveTo>
                  <a:cubicBezTo>
                    <a:pt x="683" y="1725"/>
                    <a:pt x="683" y="1725"/>
                    <a:pt x="683" y="1725"/>
                  </a:cubicBezTo>
                  <a:cubicBezTo>
                    <a:pt x="818" y="1725"/>
                    <a:pt x="927" y="1615"/>
                    <a:pt x="927" y="1481"/>
                  </a:cubicBezTo>
                  <a:cubicBezTo>
                    <a:pt x="927" y="967"/>
                    <a:pt x="927" y="967"/>
                    <a:pt x="927" y="967"/>
                  </a:cubicBezTo>
                  <a:cubicBezTo>
                    <a:pt x="1025" y="914"/>
                    <a:pt x="1088" y="811"/>
                    <a:pt x="1088" y="698"/>
                  </a:cubicBezTo>
                  <a:cubicBezTo>
                    <a:pt x="1088" y="306"/>
                    <a:pt x="1088" y="306"/>
                    <a:pt x="1088" y="306"/>
                  </a:cubicBezTo>
                  <a:cubicBezTo>
                    <a:pt x="1088" y="137"/>
                    <a:pt x="951" y="0"/>
                    <a:pt x="782" y="0"/>
                  </a:cubicBezTo>
                  <a:cubicBezTo>
                    <a:pt x="306" y="0"/>
                    <a:pt x="306" y="0"/>
                    <a:pt x="306" y="0"/>
                  </a:cubicBezTo>
                  <a:cubicBezTo>
                    <a:pt x="137" y="0"/>
                    <a:pt x="0" y="137"/>
                    <a:pt x="0" y="306"/>
                  </a:cubicBezTo>
                  <a:cubicBezTo>
                    <a:pt x="0" y="698"/>
                    <a:pt x="0" y="698"/>
                    <a:pt x="0" y="698"/>
                  </a:cubicBezTo>
                  <a:cubicBezTo>
                    <a:pt x="0" y="811"/>
                    <a:pt x="63" y="914"/>
                    <a:pt x="161" y="967"/>
                  </a:cubicBezTo>
                  <a:cubicBezTo>
                    <a:pt x="161" y="1481"/>
                    <a:pt x="161" y="1481"/>
                    <a:pt x="161" y="1481"/>
                  </a:cubicBezTo>
                  <a:cubicBezTo>
                    <a:pt x="161" y="1615"/>
                    <a:pt x="271" y="1725"/>
                    <a:pt x="405" y="1725"/>
                  </a:cubicBezTo>
                  <a:close/>
                  <a:moveTo>
                    <a:pt x="123" y="698"/>
                  </a:moveTo>
                  <a:cubicBezTo>
                    <a:pt x="123" y="306"/>
                    <a:pt x="123" y="306"/>
                    <a:pt x="123" y="306"/>
                  </a:cubicBezTo>
                  <a:cubicBezTo>
                    <a:pt x="123" y="205"/>
                    <a:pt x="205" y="122"/>
                    <a:pt x="307" y="122"/>
                  </a:cubicBezTo>
                  <a:cubicBezTo>
                    <a:pt x="782" y="122"/>
                    <a:pt x="782" y="122"/>
                    <a:pt x="782" y="122"/>
                  </a:cubicBezTo>
                  <a:cubicBezTo>
                    <a:pt x="884" y="122"/>
                    <a:pt x="966" y="205"/>
                    <a:pt x="966" y="306"/>
                  </a:cubicBezTo>
                  <a:cubicBezTo>
                    <a:pt x="966" y="698"/>
                    <a:pt x="966" y="698"/>
                    <a:pt x="966" y="698"/>
                  </a:cubicBezTo>
                  <a:cubicBezTo>
                    <a:pt x="966" y="774"/>
                    <a:pt x="918" y="844"/>
                    <a:pt x="846" y="870"/>
                  </a:cubicBezTo>
                  <a:cubicBezTo>
                    <a:pt x="822" y="879"/>
                    <a:pt x="806" y="902"/>
                    <a:pt x="806" y="928"/>
                  </a:cubicBezTo>
                  <a:cubicBezTo>
                    <a:pt x="806" y="1481"/>
                    <a:pt x="806" y="1481"/>
                    <a:pt x="806" y="1481"/>
                  </a:cubicBezTo>
                  <a:cubicBezTo>
                    <a:pt x="806" y="1548"/>
                    <a:pt x="751" y="1602"/>
                    <a:pt x="684" y="1602"/>
                  </a:cubicBezTo>
                  <a:cubicBezTo>
                    <a:pt x="406" y="1602"/>
                    <a:pt x="406" y="1602"/>
                    <a:pt x="406" y="1602"/>
                  </a:cubicBezTo>
                  <a:cubicBezTo>
                    <a:pt x="339" y="1602"/>
                    <a:pt x="285" y="1548"/>
                    <a:pt x="285" y="1481"/>
                  </a:cubicBezTo>
                  <a:cubicBezTo>
                    <a:pt x="285" y="928"/>
                    <a:pt x="285" y="928"/>
                    <a:pt x="285" y="928"/>
                  </a:cubicBezTo>
                  <a:cubicBezTo>
                    <a:pt x="285" y="902"/>
                    <a:pt x="269" y="879"/>
                    <a:pt x="245" y="870"/>
                  </a:cubicBezTo>
                  <a:cubicBezTo>
                    <a:pt x="171" y="844"/>
                    <a:pt x="123" y="774"/>
                    <a:pt x="123" y="6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noProof="0" dirty="0"/>
            </a:p>
          </p:txBody>
        </p:sp>
        <p:sp>
          <p:nvSpPr>
            <p:cNvPr id="32" name="Freeform 22">
              <a:extLst>
                <a:ext uri="{FF2B5EF4-FFF2-40B4-BE49-F238E27FC236}">
                  <a16:creationId xmlns:a16="http://schemas.microsoft.com/office/drawing/2014/main" id="{B7EA0E01-B3BB-CAD4-2CB2-1A40F5B2D597}"/>
                </a:ext>
              </a:extLst>
            </p:cNvPr>
            <p:cNvSpPr>
              <a:spLocks noEditPoints="1"/>
            </p:cNvSpPr>
            <p:nvPr/>
          </p:nvSpPr>
          <p:spPr bwMode="auto">
            <a:xfrm>
              <a:off x="-1954" y="397"/>
              <a:ext cx="1462" cy="1462"/>
            </a:xfrm>
            <a:custGeom>
              <a:avLst/>
              <a:gdLst>
                <a:gd name="T0" fmla="*/ 618 w 618"/>
                <a:gd name="T1" fmla="*/ 309 h 618"/>
                <a:gd name="T2" fmla="*/ 309 w 618"/>
                <a:gd name="T3" fmla="*/ 0 h 618"/>
                <a:gd name="T4" fmla="*/ 0 w 618"/>
                <a:gd name="T5" fmla="*/ 309 h 618"/>
                <a:gd name="T6" fmla="*/ 309 w 618"/>
                <a:gd name="T7" fmla="*/ 618 h 618"/>
                <a:gd name="T8" fmla="*/ 618 w 618"/>
                <a:gd name="T9" fmla="*/ 309 h 618"/>
                <a:gd name="T10" fmla="*/ 123 w 618"/>
                <a:gd name="T11" fmla="*/ 309 h 618"/>
                <a:gd name="T12" fmla="*/ 309 w 618"/>
                <a:gd name="T13" fmla="*/ 122 h 618"/>
                <a:gd name="T14" fmla="*/ 496 w 618"/>
                <a:gd name="T15" fmla="*/ 309 h 618"/>
                <a:gd name="T16" fmla="*/ 309 w 618"/>
                <a:gd name="T17" fmla="*/ 495 h 618"/>
                <a:gd name="T18" fmla="*/ 123 w 618"/>
                <a:gd name="T19" fmla="*/ 309 h 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18" h="618">
                  <a:moveTo>
                    <a:pt x="618" y="309"/>
                  </a:moveTo>
                  <a:cubicBezTo>
                    <a:pt x="618" y="138"/>
                    <a:pt x="480" y="0"/>
                    <a:pt x="309" y="0"/>
                  </a:cubicBezTo>
                  <a:cubicBezTo>
                    <a:pt x="139" y="0"/>
                    <a:pt x="0" y="138"/>
                    <a:pt x="0" y="309"/>
                  </a:cubicBezTo>
                  <a:cubicBezTo>
                    <a:pt x="0" y="479"/>
                    <a:pt x="139" y="618"/>
                    <a:pt x="309" y="618"/>
                  </a:cubicBezTo>
                  <a:cubicBezTo>
                    <a:pt x="479" y="618"/>
                    <a:pt x="618" y="479"/>
                    <a:pt x="618" y="309"/>
                  </a:cubicBezTo>
                  <a:close/>
                  <a:moveTo>
                    <a:pt x="123" y="309"/>
                  </a:moveTo>
                  <a:cubicBezTo>
                    <a:pt x="123" y="206"/>
                    <a:pt x="206" y="122"/>
                    <a:pt x="309" y="122"/>
                  </a:cubicBezTo>
                  <a:cubicBezTo>
                    <a:pt x="412" y="122"/>
                    <a:pt x="496" y="206"/>
                    <a:pt x="496" y="309"/>
                  </a:cubicBezTo>
                  <a:cubicBezTo>
                    <a:pt x="496" y="412"/>
                    <a:pt x="412" y="495"/>
                    <a:pt x="309" y="495"/>
                  </a:cubicBezTo>
                  <a:cubicBezTo>
                    <a:pt x="206" y="495"/>
                    <a:pt x="123" y="412"/>
                    <a:pt x="123" y="30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noProof="0" dirty="0"/>
            </a:p>
          </p:txBody>
        </p:sp>
        <p:sp>
          <p:nvSpPr>
            <p:cNvPr id="33" name="Freeform 23">
              <a:extLst>
                <a:ext uri="{FF2B5EF4-FFF2-40B4-BE49-F238E27FC236}">
                  <a16:creationId xmlns:a16="http://schemas.microsoft.com/office/drawing/2014/main" id="{E091BDB4-CB74-BBFE-02AE-B4052CA56D12}"/>
                </a:ext>
              </a:extLst>
            </p:cNvPr>
            <p:cNvSpPr>
              <a:spLocks/>
            </p:cNvSpPr>
            <p:nvPr/>
          </p:nvSpPr>
          <p:spPr bwMode="auto">
            <a:xfrm>
              <a:off x="-2439" y="2003"/>
              <a:ext cx="1762" cy="4082"/>
            </a:xfrm>
            <a:custGeom>
              <a:avLst/>
              <a:gdLst>
                <a:gd name="T0" fmla="*/ 405 w 745"/>
                <a:gd name="T1" fmla="*/ 1726 h 1726"/>
                <a:gd name="T2" fmla="*/ 683 w 745"/>
                <a:gd name="T3" fmla="*/ 1726 h 1726"/>
                <a:gd name="T4" fmla="*/ 745 w 745"/>
                <a:gd name="T5" fmla="*/ 1664 h 1726"/>
                <a:gd name="T6" fmla="*/ 683 w 745"/>
                <a:gd name="T7" fmla="*/ 1603 h 1726"/>
                <a:gd name="T8" fmla="*/ 405 w 745"/>
                <a:gd name="T9" fmla="*/ 1603 h 1726"/>
                <a:gd name="T10" fmla="*/ 284 w 745"/>
                <a:gd name="T11" fmla="*/ 1481 h 1726"/>
                <a:gd name="T12" fmla="*/ 284 w 745"/>
                <a:gd name="T13" fmla="*/ 929 h 1726"/>
                <a:gd name="T14" fmla="*/ 244 w 745"/>
                <a:gd name="T15" fmla="*/ 871 h 1726"/>
                <a:gd name="T16" fmla="*/ 123 w 745"/>
                <a:gd name="T17" fmla="*/ 699 h 1726"/>
                <a:gd name="T18" fmla="*/ 123 w 745"/>
                <a:gd name="T19" fmla="*/ 307 h 1726"/>
                <a:gd name="T20" fmla="*/ 307 w 745"/>
                <a:gd name="T21" fmla="*/ 123 h 1726"/>
                <a:gd name="T22" fmla="*/ 569 w 745"/>
                <a:gd name="T23" fmla="*/ 123 h 1726"/>
                <a:gd name="T24" fmla="*/ 631 w 745"/>
                <a:gd name="T25" fmla="*/ 62 h 1726"/>
                <a:gd name="T26" fmla="*/ 569 w 745"/>
                <a:gd name="T27" fmla="*/ 0 h 1726"/>
                <a:gd name="T28" fmla="*/ 307 w 745"/>
                <a:gd name="T29" fmla="*/ 0 h 1726"/>
                <a:gd name="T30" fmla="*/ 0 w 745"/>
                <a:gd name="T31" fmla="*/ 307 h 1726"/>
                <a:gd name="T32" fmla="*/ 0 w 745"/>
                <a:gd name="T33" fmla="*/ 698 h 1726"/>
                <a:gd name="T34" fmla="*/ 161 w 745"/>
                <a:gd name="T35" fmla="*/ 968 h 1726"/>
                <a:gd name="T36" fmla="*/ 161 w 745"/>
                <a:gd name="T37" fmla="*/ 1481 h 1726"/>
                <a:gd name="T38" fmla="*/ 405 w 745"/>
                <a:gd name="T39" fmla="*/ 1726 h 17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745" h="1726">
                  <a:moveTo>
                    <a:pt x="405" y="1726"/>
                  </a:moveTo>
                  <a:cubicBezTo>
                    <a:pt x="683" y="1726"/>
                    <a:pt x="683" y="1726"/>
                    <a:pt x="683" y="1726"/>
                  </a:cubicBezTo>
                  <a:cubicBezTo>
                    <a:pt x="717" y="1726"/>
                    <a:pt x="745" y="1698"/>
                    <a:pt x="745" y="1664"/>
                  </a:cubicBezTo>
                  <a:cubicBezTo>
                    <a:pt x="745" y="1630"/>
                    <a:pt x="717" y="1603"/>
                    <a:pt x="683" y="1603"/>
                  </a:cubicBezTo>
                  <a:cubicBezTo>
                    <a:pt x="405" y="1603"/>
                    <a:pt x="405" y="1603"/>
                    <a:pt x="405" y="1603"/>
                  </a:cubicBezTo>
                  <a:cubicBezTo>
                    <a:pt x="338" y="1603"/>
                    <a:pt x="284" y="1548"/>
                    <a:pt x="284" y="1481"/>
                  </a:cubicBezTo>
                  <a:cubicBezTo>
                    <a:pt x="284" y="929"/>
                    <a:pt x="284" y="929"/>
                    <a:pt x="284" y="929"/>
                  </a:cubicBezTo>
                  <a:cubicBezTo>
                    <a:pt x="284" y="903"/>
                    <a:pt x="268" y="880"/>
                    <a:pt x="244" y="871"/>
                  </a:cubicBezTo>
                  <a:cubicBezTo>
                    <a:pt x="172" y="845"/>
                    <a:pt x="123" y="776"/>
                    <a:pt x="123" y="699"/>
                  </a:cubicBezTo>
                  <a:cubicBezTo>
                    <a:pt x="123" y="307"/>
                    <a:pt x="123" y="307"/>
                    <a:pt x="123" y="307"/>
                  </a:cubicBezTo>
                  <a:cubicBezTo>
                    <a:pt x="123" y="206"/>
                    <a:pt x="206" y="123"/>
                    <a:pt x="307" y="123"/>
                  </a:cubicBezTo>
                  <a:cubicBezTo>
                    <a:pt x="569" y="123"/>
                    <a:pt x="569" y="123"/>
                    <a:pt x="569" y="123"/>
                  </a:cubicBezTo>
                  <a:cubicBezTo>
                    <a:pt x="603" y="123"/>
                    <a:pt x="631" y="96"/>
                    <a:pt x="631" y="62"/>
                  </a:cubicBezTo>
                  <a:cubicBezTo>
                    <a:pt x="631" y="28"/>
                    <a:pt x="603" y="0"/>
                    <a:pt x="569" y="0"/>
                  </a:cubicBezTo>
                  <a:cubicBezTo>
                    <a:pt x="307" y="0"/>
                    <a:pt x="307" y="0"/>
                    <a:pt x="307" y="0"/>
                  </a:cubicBezTo>
                  <a:cubicBezTo>
                    <a:pt x="138" y="0"/>
                    <a:pt x="0" y="138"/>
                    <a:pt x="0" y="307"/>
                  </a:cubicBezTo>
                  <a:cubicBezTo>
                    <a:pt x="0" y="698"/>
                    <a:pt x="0" y="698"/>
                    <a:pt x="0" y="698"/>
                  </a:cubicBezTo>
                  <a:cubicBezTo>
                    <a:pt x="0" y="811"/>
                    <a:pt x="63" y="915"/>
                    <a:pt x="161" y="968"/>
                  </a:cubicBezTo>
                  <a:cubicBezTo>
                    <a:pt x="161" y="1481"/>
                    <a:pt x="161" y="1481"/>
                    <a:pt x="161" y="1481"/>
                  </a:cubicBezTo>
                  <a:cubicBezTo>
                    <a:pt x="161" y="1616"/>
                    <a:pt x="271" y="1726"/>
                    <a:pt x="405" y="172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noProof="0" dirty="0"/>
            </a:p>
          </p:txBody>
        </p:sp>
      </p:grpSp>
      <p:grpSp>
        <p:nvGrpSpPr>
          <p:cNvPr id="34" name="Group 26">
            <a:extLst>
              <a:ext uri="{FF2B5EF4-FFF2-40B4-BE49-F238E27FC236}">
                <a16:creationId xmlns:a16="http://schemas.microsoft.com/office/drawing/2014/main" id="{ADAEEAC9-79CA-EDA4-4C24-29724698EB70}"/>
              </a:ext>
            </a:extLst>
          </p:cNvPr>
          <p:cNvGrpSpPr>
            <a:grpSpLocks noChangeAspect="1"/>
          </p:cNvGrpSpPr>
          <p:nvPr/>
        </p:nvGrpSpPr>
        <p:grpSpPr bwMode="auto">
          <a:xfrm>
            <a:off x="2792809" y="1992389"/>
            <a:ext cx="936470" cy="797213"/>
            <a:chOff x="-1847" y="777"/>
            <a:chExt cx="5790" cy="4929"/>
          </a:xfrm>
          <a:solidFill>
            <a:schemeClr val="bg1"/>
          </a:solidFill>
        </p:grpSpPr>
        <p:sp>
          <p:nvSpPr>
            <p:cNvPr id="35" name="Freeform 27">
              <a:extLst>
                <a:ext uri="{FF2B5EF4-FFF2-40B4-BE49-F238E27FC236}">
                  <a16:creationId xmlns:a16="http://schemas.microsoft.com/office/drawing/2014/main" id="{E2FF6CA7-70D1-91A0-C1B5-26EFFD9E5478}"/>
                </a:ext>
              </a:extLst>
            </p:cNvPr>
            <p:cNvSpPr>
              <a:spLocks noEditPoints="1"/>
            </p:cNvSpPr>
            <p:nvPr/>
          </p:nvSpPr>
          <p:spPr bwMode="auto">
            <a:xfrm>
              <a:off x="-1847" y="777"/>
              <a:ext cx="4669" cy="4053"/>
            </a:xfrm>
            <a:custGeom>
              <a:avLst/>
              <a:gdLst>
                <a:gd name="T0" fmla="*/ 1974 w 1974"/>
                <a:gd name="T1" fmla="*/ 1125 h 1713"/>
                <a:gd name="T2" fmla="*/ 1974 w 1974"/>
                <a:gd name="T3" fmla="*/ 226 h 1713"/>
                <a:gd name="T4" fmla="*/ 1748 w 1974"/>
                <a:gd name="T5" fmla="*/ 0 h 1713"/>
                <a:gd name="T6" fmla="*/ 226 w 1974"/>
                <a:gd name="T7" fmla="*/ 0 h 1713"/>
                <a:gd name="T8" fmla="*/ 0 w 1974"/>
                <a:gd name="T9" fmla="*/ 226 h 1713"/>
                <a:gd name="T10" fmla="*/ 0 w 1974"/>
                <a:gd name="T11" fmla="*/ 1125 h 1713"/>
                <a:gd name="T12" fmla="*/ 226 w 1974"/>
                <a:gd name="T13" fmla="*/ 1351 h 1713"/>
                <a:gd name="T14" fmla="*/ 291 w 1974"/>
                <a:gd name="T15" fmla="*/ 1351 h 1713"/>
                <a:gd name="T16" fmla="*/ 291 w 1974"/>
                <a:gd name="T17" fmla="*/ 1622 h 1713"/>
                <a:gd name="T18" fmla="*/ 382 w 1974"/>
                <a:gd name="T19" fmla="*/ 1713 h 1713"/>
                <a:gd name="T20" fmla="*/ 382 w 1974"/>
                <a:gd name="T21" fmla="*/ 1713 h 1713"/>
                <a:gd name="T22" fmla="*/ 450 w 1974"/>
                <a:gd name="T23" fmla="*/ 1681 h 1713"/>
                <a:gd name="T24" fmla="*/ 736 w 1974"/>
                <a:gd name="T25" fmla="*/ 1351 h 1713"/>
                <a:gd name="T26" fmla="*/ 1749 w 1974"/>
                <a:gd name="T27" fmla="*/ 1351 h 1713"/>
                <a:gd name="T28" fmla="*/ 1974 w 1974"/>
                <a:gd name="T29" fmla="*/ 1125 h 1713"/>
                <a:gd name="T30" fmla="*/ 707 w 1974"/>
                <a:gd name="T31" fmla="*/ 1229 h 1713"/>
                <a:gd name="T32" fmla="*/ 661 w 1974"/>
                <a:gd name="T33" fmla="*/ 1250 h 1713"/>
                <a:gd name="T34" fmla="*/ 413 w 1974"/>
                <a:gd name="T35" fmla="*/ 1536 h 1713"/>
                <a:gd name="T36" fmla="*/ 413 w 1974"/>
                <a:gd name="T37" fmla="*/ 1290 h 1713"/>
                <a:gd name="T38" fmla="*/ 351 w 1974"/>
                <a:gd name="T39" fmla="*/ 1228 h 1713"/>
                <a:gd name="T40" fmla="*/ 226 w 1974"/>
                <a:gd name="T41" fmla="*/ 1228 h 1713"/>
                <a:gd name="T42" fmla="*/ 123 w 1974"/>
                <a:gd name="T43" fmla="*/ 1125 h 1713"/>
                <a:gd name="T44" fmla="*/ 123 w 1974"/>
                <a:gd name="T45" fmla="*/ 226 h 1713"/>
                <a:gd name="T46" fmla="*/ 226 w 1974"/>
                <a:gd name="T47" fmla="*/ 123 h 1713"/>
                <a:gd name="T48" fmla="*/ 1748 w 1974"/>
                <a:gd name="T49" fmla="*/ 123 h 1713"/>
                <a:gd name="T50" fmla="*/ 1852 w 1974"/>
                <a:gd name="T51" fmla="*/ 226 h 1713"/>
                <a:gd name="T52" fmla="*/ 1852 w 1974"/>
                <a:gd name="T53" fmla="*/ 1125 h 1713"/>
                <a:gd name="T54" fmla="*/ 1748 w 1974"/>
                <a:gd name="T55" fmla="*/ 1229 h 1713"/>
                <a:gd name="T56" fmla="*/ 707 w 1974"/>
                <a:gd name="T57" fmla="*/ 1229 h 17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974" h="1713">
                  <a:moveTo>
                    <a:pt x="1974" y="1125"/>
                  </a:moveTo>
                  <a:cubicBezTo>
                    <a:pt x="1974" y="226"/>
                    <a:pt x="1974" y="226"/>
                    <a:pt x="1974" y="226"/>
                  </a:cubicBezTo>
                  <a:cubicBezTo>
                    <a:pt x="1974" y="102"/>
                    <a:pt x="1873" y="0"/>
                    <a:pt x="1748" y="0"/>
                  </a:cubicBezTo>
                  <a:cubicBezTo>
                    <a:pt x="226" y="0"/>
                    <a:pt x="226" y="0"/>
                    <a:pt x="226" y="0"/>
                  </a:cubicBezTo>
                  <a:cubicBezTo>
                    <a:pt x="102" y="0"/>
                    <a:pt x="0" y="102"/>
                    <a:pt x="0" y="226"/>
                  </a:cubicBezTo>
                  <a:cubicBezTo>
                    <a:pt x="0" y="1125"/>
                    <a:pt x="0" y="1125"/>
                    <a:pt x="0" y="1125"/>
                  </a:cubicBezTo>
                  <a:cubicBezTo>
                    <a:pt x="0" y="1250"/>
                    <a:pt x="102" y="1351"/>
                    <a:pt x="226" y="1351"/>
                  </a:cubicBezTo>
                  <a:cubicBezTo>
                    <a:pt x="291" y="1351"/>
                    <a:pt x="291" y="1351"/>
                    <a:pt x="291" y="1351"/>
                  </a:cubicBezTo>
                  <a:cubicBezTo>
                    <a:pt x="291" y="1622"/>
                    <a:pt x="291" y="1622"/>
                    <a:pt x="291" y="1622"/>
                  </a:cubicBezTo>
                  <a:cubicBezTo>
                    <a:pt x="291" y="1672"/>
                    <a:pt x="331" y="1713"/>
                    <a:pt x="382" y="1713"/>
                  </a:cubicBezTo>
                  <a:cubicBezTo>
                    <a:pt x="382" y="1713"/>
                    <a:pt x="382" y="1713"/>
                    <a:pt x="382" y="1713"/>
                  </a:cubicBezTo>
                  <a:cubicBezTo>
                    <a:pt x="408" y="1713"/>
                    <a:pt x="433" y="1701"/>
                    <a:pt x="450" y="1681"/>
                  </a:cubicBezTo>
                  <a:cubicBezTo>
                    <a:pt x="736" y="1351"/>
                    <a:pt x="736" y="1351"/>
                    <a:pt x="736" y="1351"/>
                  </a:cubicBezTo>
                  <a:cubicBezTo>
                    <a:pt x="1749" y="1351"/>
                    <a:pt x="1749" y="1351"/>
                    <a:pt x="1749" y="1351"/>
                  </a:cubicBezTo>
                  <a:cubicBezTo>
                    <a:pt x="1873" y="1351"/>
                    <a:pt x="1974" y="1250"/>
                    <a:pt x="1974" y="1125"/>
                  </a:cubicBezTo>
                  <a:close/>
                  <a:moveTo>
                    <a:pt x="707" y="1229"/>
                  </a:moveTo>
                  <a:cubicBezTo>
                    <a:pt x="689" y="1229"/>
                    <a:pt x="673" y="1236"/>
                    <a:pt x="661" y="1250"/>
                  </a:cubicBezTo>
                  <a:cubicBezTo>
                    <a:pt x="413" y="1536"/>
                    <a:pt x="413" y="1536"/>
                    <a:pt x="413" y="1536"/>
                  </a:cubicBezTo>
                  <a:cubicBezTo>
                    <a:pt x="413" y="1290"/>
                    <a:pt x="413" y="1290"/>
                    <a:pt x="413" y="1290"/>
                  </a:cubicBezTo>
                  <a:cubicBezTo>
                    <a:pt x="413" y="1256"/>
                    <a:pt x="385" y="1228"/>
                    <a:pt x="351" y="1228"/>
                  </a:cubicBezTo>
                  <a:cubicBezTo>
                    <a:pt x="226" y="1228"/>
                    <a:pt x="226" y="1228"/>
                    <a:pt x="226" y="1228"/>
                  </a:cubicBezTo>
                  <a:cubicBezTo>
                    <a:pt x="169" y="1228"/>
                    <a:pt x="123" y="1182"/>
                    <a:pt x="123" y="1125"/>
                  </a:cubicBezTo>
                  <a:cubicBezTo>
                    <a:pt x="123" y="226"/>
                    <a:pt x="123" y="226"/>
                    <a:pt x="123" y="226"/>
                  </a:cubicBezTo>
                  <a:cubicBezTo>
                    <a:pt x="123" y="169"/>
                    <a:pt x="169" y="123"/>
                    <a:pt x="226" y="123"/>
                  </a:cubicBezTo>
                  <a:cubicBezTo>
                    <a:pt x="1748" y="123"/>
                    <a:pt x="1748" y="123"/>
                    <a:pt x="1748" y="123"/>
                  </a:cubicBezTo>
                  <a:cubicBezTo>
                    <a:pt x="1805" y="123"/>
                    <a:pt x="1852" y="169"/>
                    <a:pt x="1852" y="226"/>
                  </a:cubicBezTo>
                  <a:cubicBezTo>
                    <a:pt x="1852" y="1125"/>
                    <a:pt x="1852" y="1125"/>
                    <a:pt x="1852" y="1125"/>
                  </a:cubicBezTo>
                  <a:cubicBezTo>
                    <a:pt x="1852" y="1182"/>
                    <a:pt x="1805" y="1229"/>
                    <a:pt x="1748" y="1229"/>
                  </a:cubicBezTo>
                  <a:cubicBezTo>
                    <a:pt x="707" y="1229"/>
                    <a:pt x="707" y="1229"/>
                    <a:pt x="707" y="12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noProof="0" dirty="0"/>
            </a:p>
          </p:txBody>
        </p:sp>
        <p:sp>
          <p:nvSpPr>
            <p:cNvPr id="36" name="Freeform 28">
              <a:extLst>
                <a:ext uri="{FF2B5EF4-FFF2-40B4-BE49-F238E27FC236}">
                  <a16:creationId xmlns:a16="http://schemas.microsoft.com/office/drawing/2014/main" id="{F9E90D3D-C43A-B596-15DB-DEC5CE39B679}"/>
                </a:ext>
              </a:extLst>
            </p:cNvPr>
            <p:cNvSpPr>
              <a:spLocks/>
            </p:cNvSpPr>
            <p:nvPr/>
          </p:nvSpPr>
          <p:spPr bwMode="auto">
            <a:xfrm>
              <a:off x="-51" y="1652"/>
              <a:ext cx="3994" cy="4054"/>
            </a:xfrm>
            <a:custGeom>
              <a:avLst/>
              <a:gdLst>
                <a:gd name="T0" fmla="*/ 1240 w 1689"/>
                <a:gd name="T1" fmla="*/ 1682 h 1713"/>
                <a:gd name="T2" fmla="*/ 1308 w 1689"/>
                <a:gd name="T3" fmla="*/ 1713 h 1713"/>
                <a:gd name="T4" fmla="*/ 1340 w 1689"/>
                <a:gd name="T5" fmla="*/ 1707 h 1713"/>
                <a:gd name="T6" fmla="*/ 1399 w 1689"/>
                <a:gd name="T7" fmla="*/ 1622 h 1713"/>
                <a:gd name="T8" fmla="*/ 1399 w 1689"/>
                <a:gd name="T9" fmla="*/ 1351 h 1713"/>
                <a:gd name="T10" fmla="*/ 1463 w 1689"/>
                <a:gd name="T11" fmla="*/ 1351 h 1713"/>
                <a:gd name="T12" fmla="*/ 1689 w 1689"/>
                <a:gd name="T13" fmla="*/ 1125 h 1713"/>
                <a:gd name="T14" fmla="*/ 1689 w 1689"/>
                <a:gd name="T15" fmla="*/ 226 h 1713"/>
                <a:gd name="T16" fmla="*/ 1463 w 1689"/>
                <a:gd name="T17" fmla="*/ 0 h 1713"/>
                <a:gd name="T18" fmla="*/ 1402 w 1689"/>
                <a:gd name="T19" fmla="*/ 61 h 1713"/>
                <a:gd name="T20" fmla="*/ 1463 w 1689"/>
                <a:gd name="T21" fmla="*/ 123 h 1713"/>
                <a:gd name="T22" fmla="*/ 1567 w 1689"/>
                <a:gd name="T23" fmla="*/ 226 h 1713"/>
                <a:gd name="T24" fmla="*/ 1567 w 1689"/>
                <a:gd name="T25" fmla="*/ 1125 h 1713"/>
                <a:gd name="T26" fmla="*/ 1463 w 1689"/>
                <a:gd name="T27" fmla="*/ 1229 h 1713"/>
                <a:gd name="T28" fmla="*/ 1338 w 1689"/>
                <a:gd name="T29" fmla="*/ 1229 h 1713"/>
                <a:gd name="T30" fmla="*/ 1276 w 1689"/>
                <a:gd name="T31" fmla="*/ 1290 h 1713"/>
                <a:gd name="T32" fmla="*/ 1276 w 1689"/>
                <a:gd name="T33" fmla="*/ 1537 h 1713"/>
                <a:gd name="T34" fmla="*/ 1028 w 1689"/>
                <a:gd name="T35" fmla="*/ 1250 h 1713"/>
                <a:gd name="T36" fmla="*/ 982 w 1689"/>
                <a:gd name="T37" fmla="*/ 1229 h 1713"/>
                <a:gd name="T38" fmla="*/ 62 w 1689"/>
                <a:gd name="T39" fmla="*/ 1229 h 1713"/>
                <a:gd name="T40" fmla="*/ 0 w 1689"/>
                <a:gd name="T41" fmla="*/ 1291 h 1713"/>
                <a:gd name="T42" fmla="*/ 62 w 1689"/>
                <a:gd name="T43" fmla="*/ 1352 h 1713"/>
                <a:gd name="T44" fmla="*/ 954 w 1689"/>
                <a:gd name="T45" fmla="*/ 1352 h 1713"/>
                <a:gd name="T46" fmla="*/ 1240 w 1689"/>
                <a:gd name="T47" fmla="*/ 1682 h 17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689" h="1713">
                  <a:moveTo>
                    <a:pt x="1240" y="1682"/>
                  </a:moveTo>
                  <a:cubicBezTo>
                    <a:pt x="1257" y="1702"/>
                    <a:pt x="1282" y="1713"/>
                    <a:pt x="1308" y="1713"/>
                  </a:cubicBezTo>
                  <a:cubicBezTo>
                    <a:pt x="1318" y="1713"/>
                    <a:pt x="1329" y="1711"/>
                    <a:pt x="1340" y="1707"/>
                  </a:cubicBezTo>
                  <a:cubicBezTo>
                    <a:pt x="1376" y="1694"/>
                    <a:pt x="1399" y="1661"/>
                    <a:pt x="1399" y="1622"/>
                  </a:cubicBezTo>
                  <a:cubicBezTo>
                    <a:pt x="1399" y="1351"/>
                    <a:pt x="1399" y="1351"/>
                    <a:pt x="1399" y="1351"/>
                  </a:cubicBezTo>
                  <a:cubicBezTo>
                    <a:pt x="1463" y="1351"/>
                    <a:pt x="1463" y="1351"/>
                    <a:pt x="1463" y="1351"/>
                  </a:cubicBezTo>
                  <a:cubicBezTo>
                    <a:pt x="1588" y="1351"/>
                    <a:pt x="1689" y="1250"/>
                    <a:pt x="1689" y="1125"/>
                  </a:cubicBezTo>
                  <a:cubicBezTo>
                    <a:pt x="1689" y="226"/>
                    <a:pt x="1689" y="226"/>
                    <a:pt x="1689" y="226"/>
                  </a:cubicBezTo>
                  <a:cubicBezTo>
                    <a:pt x="1689" y="102"/>
                    <a:pt x="1588" y="0"/>
                    <a:pt x="1463" y="0"/>
                  </a:cubicBezTo>
                  <a:cubicBezTo>
                    <a:pt x="1429" y="0"/>
                    <a:pt x="1402" y="28"/>
                    <a:pt x="1402" y="61"/>
                  </a:cubicBezTo>
                  <a:cubicBezTo>
                    <a:pt x="1402" y="95"/>
                    <a:pt x="1429" y="123"/>
                    <a:pt x="1463" y="123"/>
                  </a:cubicBezTo>
                  <a:cubicBezTo>
                    <a:pt x="1520" y="123"/>
                    <a:pt x="1567" y="169"/>
                    <a:pt x="1567" y="226"/>
                  </a:cubicBezTo>
                  <a:cubicBezTo>
                    <a:pt x="1567" y="1125"/>
                    <a:pt x="1567" y="1125"/>
                    <a:pt x="1567" y="1125"/>
                  </a:cubicBezTo>
                  <a:cubicBezTo>
                    <a:pt x="1567" y="1182"/>
                    <a:pt x="1520" y="1229"/>
                    <a:pt x="1463" y="1229"/>
                  </a:cubicBezTo>
                  <a:cubicBezTo>
                    <a:pt x="1338" y="1229"/>
                    <a:pt x="1338" y="1229"/>
                    <a:pt x="1338" y="1229"/>
                  </a:cubicBezTo>
                  <a:cubicBezTo>
                    <a:pt x="1304" y="1229"/>
                    <a:pt x="1276" y="1256"/>
                    <a:pt x="1276" y="1290"/>
                  </a:cubicBezTo>
                  <a:cubicBezTo>
                    <a:pt x="1276" y="1537"/>
                    <a:pt x="1276" y="1537"/>
                    <a:pt x="1276" y="1537"/>
                  </a:cubicBezTo>
                  <a:cubicBezTo>
                    <a:pt x="1028" y="1250"/>
                    <a:pt x="1028" y="1250"/>
                    <a:pt x="1028" y="1250"/>
                  </a:cubicBezTo>
                  <a:cubicBezTo>
                    <a:pt x="1017" y="1237"/>
                    <a:pt x="1000" y="1229"/>
                    <a:pt x="982" y="1229"/>
                  </a:cubicBezTo>
                  <a:cubicBezTo>
                    <a:pt x="62" y="1229"/>
                    <a:pt x="62" y="1229"/>
                    <a:pt x="62" y="1229"/>
                  </a:cubicBezTo>
                  <a:cubicBezTo>
                    <a:pt x="28" y="1229"/>
                    <a:pt x="0" y="1257"/>
                    <a:pt x="0" y="1291"/>
                  </a:cubicBezTo>
                  <a:cubicBezTo>
                    <a:pt x="0" y="1325"/>
                    <a:pt x="28" y="1352"/>
                    <a:pt x="62" y="1352"/>
                  </a:cubicBezTo>
                  <a:cubicBezTo>
                    <a:pt x="954" y="1352"/>
                    <a:pt x="954" y="1352"/>
                    <a:pt x="954" y="1352"/>
                  </a:cubicBezTo>
                  <a:lnTo>
                    <a:pt x="1240" y="168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noProof="0" dirty="0"/>
            </a:p>
          </p:txBody>
        </p:sp>
        <p:sp>
          <p:nvSpPr>
            <p:cNvPr id="37" name="Oval 29">
              <a:extLst>
                <a:ext uri="{FF2B5EF4-FFF2-40B4-BE49-F238E27FC236}">
                  <a16:creationId xmlns:a16="http://schemas.microsoft.com/office/drawing/2014/main" id="{0A457B77-4712-E754-E3C7-F0C13F85279E}"/>
                </a:ext>
              </a:extLst>
            </p:cNvPr>
            <p:cNvSpPr>
              <a:spLocks noChangeArrowheads="1"/>
            </p:cNvSpPr>
            <p:nvPr/>
          </p:nvSpPr>
          <p:spPr bwMode="auto">
            <a:xfrm>
              <a:off x="315" y="2253"/>
              <a:ext cx="345" cy="34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noProof="0" dirty="0"/>
            </a:p>
          </p:txBody>
        </p:sp>
        <p:sp>
          <p:nvSpPr>
            <p:cNvPr id="38" name="Oval 30">
              <a:extLst>
                <a:ext uri="{FF2B5EF4-FFF2-40B4-BE49-F238E27FC236}">
                  <a16:creationId xmlns:a16="http://schemas.microsoft.com/office/drawing/2014/main" id="{8334A5C5-1874-61C1-6940-4837AC1AFF9B}"/>
                </a:ext>
              </a:extLst>
            </p:cNvPr>
            <p:cNvSpPr>
              <a:spLocks noChangeArrowheads="1"/>
            </p:cNvSpPr>
            <p:nvPr/>
          </p:nvSpPr>
          <p:spPr bwMode="auto">
            <a:xfrm>
              <a:off x="895" y="2253"/>
              <a:ext cx="345" cy="34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noProof="0" dirty="0"/>
            </a:p>
          </p:txBody>
        </p:sp>
        <p:sp>
          <p:nvSpPr>
            <p:cNvPr id="39" name="Oval 31">
              <a:extLst>
                <a:ext uri="{FF2B5EF4-FFF2-40B4-BE49-F238E27FC236}">
                  <a16:creationId xmlns:a16="http://schemas.microsoft.com/office/drawing/2014/main" id="{1DE2E5AB-AC4A-00FE-986B-6ECE7E443F5F}"/>
                </a:ext>
              </a:extLst>
            </p:cNvPr>
            <p:cNvSpPr>
              <a:spLocks noChangeArrowheads="1"/>
            </p:cNvSpPr>
            <p:nvPr/>
          </p:nvSpPr>
          <p:spPr bwMode="auto">
            <a:xfrm>
              <a:off x="-262" y="2253"/>
              <a:ext cx="345" cy="34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noProof="0" dirty="0"/>
            </a:p>
          </p:txBody>
        </p:sp>
      </p:grpSp>
      <p:sp>
        <p:nvSpPr>
          <p:cNvPr id="40" name="Freeform 16">
            <a:extLst>
              <a:ext uri="{FF2B5EF4-FFF2-40B4-BE49-F238E27FC236}">
                <a16:creationId xmlns:a16="http://schemas.microsoft.com/office/drawing/2014/main" id="{60271D87-D049-2515-AA48-79A00046A660}"/>
              </a:ext>
            </a:extLst>
          </p:cNvPr>
          <p:cNvSpPr>
            <a:spLocks noEditPoints="1"/>
          </p:cNvSpPr>
          <p:nvPr/>
        </p:nvSpPr>
        <p:spPr bwMode="auto">
          <a:xfrm>
            <a:off x="8786685" y="1874435"/>
            <a:ext cx="491278" cy="563105"/>
          </a:xfrm>
          <a:custGeom>
            <a:avLst/>
            <a:gdLst>
              <a:gd name="T0" fmla="*/ 98 w 136"/>
              <a:gd name="T1" fmla="*/ 10 h 146"/>
              <a:gd name="T2" fmla="*/ 103 w 136"/>
              <a:gd name="T3" fmla="*/ 14 h 146"/>
              <a:gd name="T4" fmla="*/ 97 w 136"/>
              <a:gd name="T5" fmla="*/ 22 h 146"/>
              <a:gd name="T6" fmla="*/ 94 w 136"/>
              <a:gd name="T7" fmla="*/ 17 h 146"/>
              <a:gd name="T8" fmla="*/ 40 w 136"/>
              <a:gd name="T9" fmla="*/ 22 h 146"/>
              <a:gd name="T10" fmla="*/ 42 w 136"/>
              <a:gd name="T11" fmla="*/ 17 h 146"/>
              <a:gd name="T12" fmla="*/ 34 w 136"/>
              <a:gd name="T13" fmla="*/ 9 h 146"/>
              <a:gd name="T14" fmla="*/ 37 w 136"/>
              <a:gd name="T15" fmla="*/ 20 h 146"/>
              <a:gd name="T16" fmla="*/ 71 w 136"/>
              <a:gd name="T17" fmla="*/ 11 h 146"/>
              <a:gd name="T18" fmla="*/ 68 w 136"/>
              <a:gd name="T19" fmla="*/ 0 h 146"/>
              <a:gd name="T20" fmla="*/ 65 w 136"/>
              <a:gd name="T21" fmla="*/ 11 h 146"/>
              <a:gd name="T22" fmla="*/ 11 w 136"/>
              <a:gd name="T23" fmla="*/ 65 h 146"/>
              <a:gd name="T24" fmla="*/ 0 w 136"/>
              <a:gd name="T25" fmla="*/ 68 h 146"/>
              <a:gd name="T26" fmla="*/ 11 w 136"/>
              <a:gd name="T27" fmla="*/ 71 h 146"/>
              <a:gd name="T28" fmla="*/ 11 w 136"/>
              <a:gd name="T29" fmla="*/ 65 h 146"/>
              <a:gd name="T30" fmla="*/ 125 w 136"/>
              <a:gd name="T31" fmla="*/ 65 h 146"/>
              <a:gd name="T32" fmla="*/ 125 w 136"/>
              <a:gd name="T33" fmla="*/ 71 h 146"/>
              <a:gd name="T34" fmla="*/ 136 w 136"/>
              <a:gd name="T35" fmla="*/ 68 h 146"/>
              <a:gd name="T36" fmla="*/ 127 w 136"/>
              <a:gd name="T37" fmla="*/ 34 h 146"/>
              <a:gd name="T38" fmla="*/ 116 w 136"/>
              <a:gd name="T39" fmla="*/ 37 h 146"/>
              <a:gd name="T40" fmla="*/ 118 w 136"/>
              <a:gd name="T41" fmla="*/ 43 h 146"/>
              <a:gd name="T42" fmla="*/ 126 w 136"/>
              <a:gd name="T43" fmla="*/ 38 h 146"/>
              <a:gd name="T44" fmla="*/ 110 w 136"/>
              <a:gd name="T45" fmla="*/ 68 h 146"/>
              <a:gd name="T46" fmla="*/ 104 w 136"/>
              <a:gd name="T47" fmla="*/ 89 h 146"/>
              <a:gd name="T48" fmla="*/ 99 w 136"/>
              <a:gd name="T49" fmla="*/ 96 h 146"/>
              <a:gd name="T50" fmla="*/ 89 w 136"/>
              <a:gd name="T51" fmla="*/ 117 h 146"/>
              <a:gd name="T52" fmla="*/ 90 w 136"/>
              <a:gd name="T53" fmla="*/ 134 h 146"/>
              <a:gd name="T54" fmla="*/ 58 w 136"/>
              <a:gd name="T55" fmla="*/ 146 h 146"/>
              <a:gd name="T56" fmla="*/ 46 w 136"/>
              <a:gd name="T57" fmla="*/ 117 h 146"/>
              <a:gd name="T58" fmla="*/ 32 w 136"/>
              <a:gd name="T59" fmla="*/ 89 h 146"/>
              <a:gd name="T60" fmla="*/ 26 w 136"/>
              <a:gd name="T61" fmla="*/ 68 h 146"/>
              <a:gd name="T62" fmla="*/ 110 w 136"/>
              <a:gd name="T63" fmla="*/ 68 h 146"/>
              <a:gd name="T64" fmla="*/ 53 w 136"/>
              <a:gd name="T65" fmla="*/ 120 h 146"/>
              <a:gd name="T66" fmla="*/ 83 w 136"/>
              <a:gd name="T67" fmla="*/ 126 h 146"/>
              <a:gd name="T68" fmla="*/ 83 w 136"/>
              <a:gd name="T69" fmla="*/ 134 h 146"/>
              <a:gd name="T70" fmla="*/ 53 w 136"/>
              <a:gd name="T71" fmla="*/ 133 h 146"/>
              <a:gd name="T72" fmla="*/ 58 w 136"/>
              <a:gd name="T73" fmla="*/ 139 h 146"/>
              <a:gd name="T74" fmla="*/ 83 w 136"/>
              <a:gd name="T75" fmla="*/ 134 h 146"/>
              <a:gd name="T76" fmla="*/ 68 w 136"/>
              <a:gd name="T77" fmla="*/ 32 h 146"/>
              <a:gd name="T78" fmla="*/ 37 w 136"/>
              <a:gd name="T79" fmla="*/ 86 h 146"/>
              <a:gd name="T80" fmla="*/ 42 w 136"/>
              <a:gd name="T81" fmla="*/ 92 h 146"/>
              <a:gd name="T82" fmla="*/ 52 w 136"/>
              <a:gd name="T83" fmla="*/ 114 h 146"/>
              <a:gd name="T84" fmla="*/ 94 w 136"/>
              <a:gd name="T85" fmla="*/ 92 h 146"/>
              <a:gd name="T86" fmla="*/ 98 w 136"/>
              <a:gd name="T87" fmla="*/ 86 h 146"/>
              <a:gd name="T88" fmla="*/ 98 w 136"/>
              <a:gd name="T89" fmla="*/ 85 h 146"/>
              <a:gd name="T90" fmla="*/ 20 w 136"/>
              <a:gd name="T91" fmla="*/ 37 h 146"/>
              <a:gd name="T92" fmla="*/ 9 w 136"/>
              <a:gd name="T93" fmla="*/ 34 h 146"/>
              <a:gd name="T94" fmla="*/ 17 w 136"/>
              <a:gd name="T95" fmla="*/ 42 h 146"/>
              <a:gd name="T96" fmla="*/ 21 w 136"/>
              <a:gd name="T97" fmla="*/ 41 h 146"/>
              <a:gd name="T98" fmla="*/ 20 w 136"/>
              <a:gd name="T99" fmla="*/ 37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36" h="146">
                <a:moveTo>
                  <a:pt x="94" y="17"/>
                </a:moveTo>
                <a:cubicBezTo>
                  <a:pt x="98" y="10"/>
                  <a:pt x="98" y="10"/>
                  <a:pt x="98" y="10"/>
                </a:cubicBezTo>
                <a:cubicBezTo>
                  <a:pt x="99" y="9"/>
                  <a:pt x="101" y="8"/>
                  <a:pt x="102" y="9"/>
                </a:cubicBezTo>
                <a:cubicBezTo>
                  <a:pt x="104" y="10"/>
                  <a:pt x="104" y="12"/>
                  <a:pt x="103" y="14"/>
                </a:cubicBezTo>
                <a:cubicBezTo>
                  <a:pt x="100" y="20"/>
                  <a:pt x="100" y="20"/>
                  <a:pt x="100" y="20"/>
                </a:cubicBezTo>
                <a:cubicBezTo>
                  <a:pt x="99" y="21"/>
                  <a:pt x="98" y="22"/>
                  <a:pt x="97" y="22"/>
                </a:cubicBezTo>
                <a:cubicBezTo>
                  <a:pt x="96" y="22"/>
                  <a:pt x="96" y="21"/>
                  <a:pt x="95" y="21"/>
                </a:cubicBezTo>
                <a:cubicBezTo>
                  <a:pt x="94" y="20"/>
                  <a:pt x="93" y="19"/>
                  <a:pt x="94" y="17"/>
                </a:cubicBezTo>
                <a:close/>
                <a:moveTo>
                  <a:pt x="37" y="20"/>
                </a:moveTo>
                <a:cubicBezTo>
                  <a:pt x="37" y="21"/>
                  <a:pt x="38" y="22"/>
                  <a:pt x="40" y="22"/>
                </a:cubicBezTo>
                <a:cubicBezTo>
                  <a:pt x="40" y="22"/>
                  <a:pt x="41" y="22"/>
                  <a:pt x="41" y="21"/>
                </a:cubicBezTo>
                <a:cubicBezTo>
                  <a:pt x="43" y="20"/>
                  <a:pt x="43" y="19"/>
                  <a:pt x="42" y="17"/>
                </a:cubicBezTo>
                <a:cubicBezTo>
                  <a:pt x="38" y="10"/>
                  <a:pt x="38" y="10"/>
                  <a:pt x="38" y="10"/>
                </a:cubicBezTo>
                <a:cubicBezTo>
                  <a:pt x="38" y="9"/>
                  <a:pt x="36" y="8"/>
                  <a:pt x="34" y="9"/>
                </a:cubicBezTo>
                <a:cubicBezTo>
                  <a:pt x="32" y="10"/>
                  <a:pt x="32" y="12"/>
                  <a:pt x="33" y="14"/>
                </a:cubicBezTo>
                <a:lnTo>
                  <a:pt x="37" y="20"/>
                </a:lnTo>
                <a:close/>
                <a:moveTo>
                  <a:pt x="68" y="14"/>
                </a:moveTo>
                <a:cubicBezTo>
                  <a:pt x="70" y="14"/>
                  <a:pt x="71" y="13"/>
                  <a:pt x="71" y="11"/>
                </a:cubicBezTo>
                <a:cubicBezTo>
                  <a:pt x="71" y="3"/>
                  <a:pt x="71" y="3"/>
                  <a:pt x="71" y="3"/>
                </a:cubicBezTo>
                <a:cubicBezTo>
                  <a:pt x="71" y="2"/>
                  <a:pt x="70" y="0"/>
                  <a:pt x="68" y="0"/>
                </a:cubicBezTo>
                <a:cubicBezTo>
                  <a:pt x="66" y="0"/>
                  <a:pt x="65" y="2"/>
                  <a:pt x="65" y="3"/>
                </a:cubicBezTo>
                <a:cubicBezTo>
                  <a:pt x="65" y="11"/>
                  <a:pt x="65" y="11"/>
                  <a:pt x="65" y="11"/>
                </a:cubicBezTo>
                <a:cubicBezTo>
                  <a:pt x="65" y="13"/>
                  <a:pt x="66" y="14"/>
                  <a:pt x="68" y="14"/>
                </a:cubicBezTo>
                <a:close/>
                <a:moveTo>
                  <a:pt x="11" y="65"/>
                </a:moveTo>
                <a:cubicBezTo>
                  <a:pt x="3" y="65"/>
                  <a:pt x="3" y="65"/>
                  <a:pt x="3" y="65"/>
                </a:cubicBezTo>
                <a:cubicBezTo>
                  <a:pt x="2" y="65"/>
                  <a:pt x="0" y="66"/>
                  <a:pt x="0" y="68"/>
                </a:cubicBezTo>
                <a:cubicBezTo>
                  <a:pt x="0" y="70"/>
                  <a:pt x="2" y="71"/>
                  <a:pt x="3" y="71"/>
                </a:cubicBezTo>
                <a:cubicBezTo>
                  <a:pt x="11" y="71"/>
                  <a:pt x="11" y="71"/>
                  <a:pt x="11" y="71"/>
                </a:cubicBezTo>
                <a:cubicBezTo>
                  <a:pt x="13" y="71"/>
                  <a:pt x="14" y="70"/>
                  <a:pt x="14" y="68"/>
                </a:cubicBezTo>
                <a:cubicBezTo>
                  <a:pt x="14" y="66"/>
                  <a:pt x="13" y="65"/>
                  <a:pt x="11" y="65"/>
                </a:cubicBezTo>
                <a:close/>
                <a:moveTo>
                  <a:pt x="133" y="65"/>
                </a:moveTo>
                <a:cubicBezTo>
                  <a:pt x="125" y="65"/>
                  <a:pt x="125" y="65"/>
                  <a:pt x="125" y="65"/>
                </a:cubicBezTo>
                <a:cubicBezTo>
                  <a:pt x="124" y="65"/>
                  <a:pt x="122" y="66"/>
                  <a:pt x="122" y="68"/>
                </a:cubicBezTo>
                <a:cubicBezTo>
                  <a:pt x="122" y="70"/>
                  <a:pt x="124" y="71"/>
                  <a:pt x="125" y="71"/>
                </a:cubicBezTo>
                <a:cubicBezTo>
                  <a:pt x="133" y="71"/>
                  <a:pt x="133" y="71"/>
                  <a:pt x="133" y="71"/>
                </a:cubicBezTo>
                <a:cubicBezTo>
                  <a:pt x="135" y="71"/>
                  <a:pt x="136" y="70"/>
                  <a:pt x="136" y="68"/>
                </a:cubicBezTo>
                <a:cubicBezTo>
                  <a:pt x="136" y="66"/>
                  <a:pt x="135" y="65"/>
                  <a:pt x="133" y="65"/>
                </a:cubicBezTo>
                <a:close/>
                <a:moveTo>
                  <a:pt x="127" y="34"/>
                </a:moveTo>
                <a:cubicBezTo>
                  <a:pt x="126" y="32"/>
                  <a:pt x="124" y="32"/>
                  <a:pt x="123" y="33"/>
                </a:cubicBezTo>
                <a:cubicBezTo>
                  <a:pt x="116" y="37"/>
                  <a:pt x="116" y="37"/>
                  <a:pt x="116" y="37"/>
                </a:cubicBezTo>
                <a:cubicBezTo>
                  <a:pt x="115" y="38"/>
                  <a:pt x="114" y="40"/>
                  <a:pt x="115" y="41"/>
                </a:cubicBezTo>
                <a:cubicBezTo>
                  <a:pt x="115" y="42"/>
                  <a:pt x="117" y="43"/>
                  <a:pt x="118" y="43"/>
                </a:cubicBezTo>
                <a:cubicBezTo>
                  <a:pt x="118" y="43"/>
                  <a:pt x="119" y="43"/>
                  <a:pt x="119" y="42"/>
                </a:cubicBezTo>
                <a:cubicBezTo>
                  <a:pt x="126" y="38"/>
                  <a:pt x="126" y="38"/>
                  <a:pt x="126" y="38"/>
                </a:cubicBezTo>
                <a:cubicBezTo>
                  <a:pt x="127" y="38"/>
                  <a:pt x="128" y="36"/>
                  <a:pt x="127" y="34"/>
                </a:cubicBezTo>
                <a:close/>
                <a:moveTo>
                  <a:pt x="110" y="68"/>
                </a:moveTo>
                <a:cubicBezTo>
                  <a:pt x="110" y="75"/>
                  <a:pt x="108" y="82"/>
                  <a:pt x="104" y="88"/>
                </a:cubicBezTo>
                <a:cubicBezTo>
                  <a:pt x="104" y="89"/>
                  <a:pt x="104" y="89"/>
                  <a:pt x="104" y="89"/>
                </a:cubicBezTo>
                <a:cubicBezTo>
                  <a:pt x="103" y="90"/>
                  <a:pt x="103" y="90"/>
                  <a:pt x="103" y="90"/>
                </a:cubicBezTo>
                <a:cubicBezTo>
                  <a:pt x="102" y="92"/>
                  <a:pt x="100" y="94"/>
                  <a:pt x="99" y="96"/>
                </a:cubicBezTo>
                <a:cubicBezTo>
                  <a:pt x="92" y="105"/>
                  <a:pt x="89" y="112"/>
                  <a:pt x="89" y="117"/>
                </a:cubicBezTo>
                <a:cubicBezTo>
                  <a:pt x="89" y="117"/>
                  <a:pt x="89" y="117"/>
                  <a:pt x="89" y="117"/>
                </a:cubicBezTo>
                <a:cubicBezTo>
                  <a:pt x="89" y="117"/>
                  <a:pt x="90" y="118"/>
                  <a:pt x="90" y="118"/>
                </a:cubicBezTo>
                <a:cubicBezTo>
                  <a:pt x="90" y="134"/>
                  <a:pt x="90" y="134"/>
                  <a:pt x="90" y="134"/>
                </a:cubicBezTo>
                <a:cubicBezTo>
                  <a:pt x="90" y="140"/>
                  <a:pt x="84" y="146"/>
                  <a:pt x="78" y="146"/>
                </a:cubicBezTo>
                <a:cubicBezTo>
                  <a:pt x="58" y="146"/>
                  <a:pt x="58" y="146"/>
                  <a:pt x="58" y="146"/>
                </a:cubicBezTo>
                <a:cubicBezTo>
                  <a:pt x="51" y="146"/>
                  <a:pt x="46" y="140"/>
                  <a:pt x="46" y="134"/>
                </a:cubicBezTo>
                <a:cubicBezTo>
                  <a:pt x="46" y="117"/>
                  <a:pt x="46" y="117"/>
                  <a:pt x="46" y="117"/>
                </a:cubicBezTo>
                <a:cubicBezTo>
                  <a:pt x="46" y="112"/>
                  <a:pt x="43" y="105"/>
                  <a:pt x="37" y="97"/>
                </a:cubicBezTo>
                <a:cubicBezTo>
                  <a:pt x="35" y="94"/>
                  <a:pt x="33" y="92"/>
                  <a:pt x="32" y="89"/>
                </a:cubicBezTo>
                <a:cubicBezTo>
                  <a:pt x="32" y="89"/>
                  <a:pt x="32" y="89"/>
                  <a:pt x="31" y="89"/>
                </a:cubicBezTo>
                <a:cubicBezTo>
                  <a:pt x="28" y="82"/>
                  <a:pt x="26" y="75"/>
                  <a:pt x="26" y="68"/>
                </a:cubicBezTo>
                <a:cubicBezTo>
                  <a:pt x="26" y="45"/>
                  <a:pt x="45" y="26"/>
                  <a:pt x="68" y="26"/>
                </a:cubicBezTo>
                <a:cubicBezTo>
                  <a:pt x="91" y="26"/>
                  <a:pt x="110" y="44"/>
                  <a:pt x="110" y="68"/>
                </a:cubicBezTo>
                <a:close/>
                <a:moveTo>
                  <a:pt x="83" y="120"/>
                </a:moveTo>
                <a:cubicBezTo>
                  <a:pt x="53" y="120"/>
                  <a:pt x="53" y="120"/>
                  <a:pt x="53" y="120"/>
                </a:cubicBezTo>
                <a:cubicBezTo>
                  <a:pt x="53" y="126"/>
                  <a:pt x="53" y="126"/>
                  <a:pt x="53" y="126"/>
                </a:cubicBezTo>
                <a:cubicBezTo>
                  <a:pt x="83" y="126"/>
                  <a:pt x="83" y="126"/>
                  <a:pt x="83" y="126"/>
                </a:cubicBezTo>
                <a:lnTo>
                  <a:pt x="83" y="120"/>
                </a:lnTo>
                <a:close/>
                <a:moveTo>
                  <a:pt x="83" y="134"/>
                </a:moveTo>
                <a:cubicBezTo>
                  <a:pt x="83" y="133"/>
                  <a:pt x="83" y="133"/>
                  <a:pt x="83" y="133"/>
                </a:cubicBezTo>
                <a:cubicBezTo>
                  <a:pt x="53" y="133"/>
                  <a:pt x="53" y="133"/>
                  <a:pt x="53" y="133"/>
                </a:cubicBezTo>
                <a:cubicBezTo>
                  <a:pt x="53" y="134"/>
                  <a:pt x="53" y="134"/>
                  <a:pt x="53" y="134"/>
                </a:cubicBezTo>
                <a:cubicBezTo>
                  <a:pt x="53" y="137"/>
                  <a:pt x="55" y="139"/>
                  <a:pt x="58" y="139"/>
                </a:cubicBezTo>
                <a:cubicBezTo>
                  <a:pt x="78" y="139"/>
                  <a:pt x="78" y="139"/>
                  <a:pt x="78" y="139"/>
                </a:cubicBezTo>
                <a:cubicBezTo>
                  <a:pt x="80" y="139"/>
                  <a:pt x="83" y="137"/>
                  <a:pt x="83" y="134"/>
                </a:cubicBezTo>
                <a:close/>
                <a:moveTo>
                  <a:pt x="103" y="68"/>
                </a:moveTo>
                <a:cubicBezTo>
                  <a:pt x="103" y="48"/>
                  <a:pt x="87" y="32"/>
                  <a:pt x="68" y="32"/>
                </a:cubicBezTo>
                <a:cubicBezTo>
                  <a:pt x="48" y="32"/>
                  <a:pt x="32" y="48"/>
                  <a:pt x="32" y="68"/>
                </a:cubicBezTo>
                <a:cubicBezTo>
                  <a:pt x="32" y="74"/>
                  <a:pt x="34" y="80"/>
                  <a:pt x="37" y="86"/>
                </a:cubicBezTo>
                <a:cubicBezTo>
                  <a:pt x="37" y="86"/>
                  <a:pt x="37" y="86"/>
                  <a:pt x="37" y="86"/>
                </a:cubicBezTo>
                <a:cubicBezTo>
                  <a:pt x="39" y="88"/>
                  <a:pt x="40" y="90"/>
                  <a:pt x="42" y="92"/>
                </a:cubicBezTo>
                <a:cubicBezTo>
                  <a:pt x="42" y="93"/>
                  <a:pt x="42" y="93"/>
                  <a:pt x="42" y="93"/>
                </a:cubicBezTo>
                <a:cubicBezTo>
                  <a:pt x="48" y="101"/>
                  <a:pt x="52" y="108"/>
                  <a:pt x="52" y="114"/>
                </a:cubicBezTo>
                <a:cubicBezTo>
                  <a:pt x="83" y="114"/>
                  <a:pt x="83" y="114"/>
                  <a:pt x="83" y="114"/>
                </a:cubicBezTo>
                <a:cubicBezTo>
                  <a:pt x="84" y="106"/>
                  <a:pt x="89" y="98"/>
                  <a:pt x="94" y="92"/>
                </a:cubicBezTo>
                <a:cubicBezTo>
                  <a:pt x="94" y="92"/>
                  <a:pt x="94" y="92"/>
                  <a:pt x="94" y="92"/>
                </a:cubicBezTo>
                <a:cubicBezTo>
                  <a:pt x="96" y="90"/>
                  <a:pt x="97" y="88"/>
                  <a:pt x="98" y="86"/>
                </a:cubicBezTo>
                <a:cubicBezTo>
                  <a:pt x="98" y="86"/>
                  <a:pt x="98" y="86"/>
                  <a:pt x="98" y="86"/>
                </a:cubicBezTo>
                <a:cubicBezTo>
                  <a:pt x="98" y="86"/>
                  <a:pt x="98" y="86"/>
                  <a:pt x="98" y="85"/>
                </a:cubicBezTo>
                <a:cubicBezTo>
                  <a:pt x="102" y="80"/>
                  <a:pt x="103" y="74"/>
                  <a:pt x="103" y="68"/>
                </a:cubicBezTo>
                <a:close/>
                <a:moveTo>
                  <a:pt x="20" y="37"/>
                </a:moveTo>
                <a:cubicBezTo>
                  <a:pt x="14" y="33"/>
                  <a:pt x="14" y="33"/>
                  <a:pt x="14" y="33"/>
                </a:cubicBezTo>
                <a:cubicBezTo>
                  <a:pt x="12" y="32"/>
                  <a:pt x="10" y="32"/>
                  <a:pt x="9" y="34"/>
                </a:cubicBezTo>
                <a:cubicBezTo>
                  <a:pt x="8" y="36"/>
                  <a:pt x="9" y="38"/>
                  <a:pt x="10" y="38"/>
                </a:cubicBezTo>
                <a:cubicBezTo>
                  <a:pt x="17" y="42"/>
                  <a:pt x="17" y="42"/>
                  <a:pt x="17" y="42"/>
                </a:cubicBezTo>
                <a:cubicBezTo>
                  <a:pt x="17" y="43"/>
                  <a:pt x="18" y="43"/>
                  <a:pt x="19" y="43"/>
                </a:cubicBezTo>
                <a:cubicBezTo>
                  <a:pt x="20" y="43"/>
                  <a:pt x="21" y="42"/>
                  <a:pt x="21" y="41"/>
                </a:cubicBezTo>
                <a:cubicBezTo>
                  <a:pt x="22" y="40"/>
                  <a:pt x="22" y="38"/>
                  <a:pt x="20" y="37"/>
                </a:cubicBezTo>
                <a:close/>
                <a:moveTo>
                  <a:pt x="20" y="37"/>
                </a:moveTo>
                <a:cubicBezTo>
                  <a:pt x="20" y="37"/>
                  <a:pt x="20" y="37"/>
                  <a:pt x="20" y="37"/>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noProof="0" dirty="0">
              <a:solidFill>
                <a:schemeClr val="bg1"/>
              </a:solidFill>
            </a:endParaRPr>
          </a:p>
        </p:txBody>
      </p:sp>
      <p:grpSp>
        <p:nvGrpSpPr>
          <p:cNvPr id="41" name="Group 26">
            <a:extLst>
              <a:ext uri="{FF2B5EF4-FFF2-40B4-BE49-F238E27FC236}">
                <a16:creationId xmlns:a16="http://schemas.microsoft.com/office/drawing/2014/main" id="{B9479311-3882-F2C0-497C-D8CF81936367}"/>
              </a:ext>
            </a:extLst>
          </p:cNvPr>
          <p:cNvGrpSpPr>
            <a:grpSpLocks noChangeAspect="1"/>
          </p:cNvGrpSpPr>
          <p:nvPr/>
        </p:nvGrpSpPr>
        <p:grpSpPr bwMode="auto">
          <a:xfrm>
            <a:off x="8242491" y="2184719"/>
            <a:ext cx="609231" cy="518636"/>
            <a:chOff x="-1847" y="777"/>
            <a:chExt cx="5790" cy="4929"/>
          </a:xfrm>
          <a:solidFill>
            <a:schemeClr val="bg1"/>
          </a:solidFill>
        </p:grpSpPr>
        <p:sp>
          <p:nvSpPr>
            <p:cNvPr id="42" name="Freeform 27">
              <a:extLst>
                <a:ext uri="{FF2B5EF4-FFF2-40B4-BE49-F238E27FC236}">
                  <a16:creationId xmlns:a16="http://schemas.microsoft.com/office/drawing/2014/main" id="{C4BC67D4-9A1F-6398-695E-9E4A7904FBD2}"/>
                </a:ext>
              </a:extLst>
            </p:cNvPr>
            <p:cNvSpPr>
              <a:spLocks noEditPoints="1"/>
            </p:cNvSpPr>
            <p:nvPr/>
          </p:nvSpPr>
          <p:spPr bwMode="auto">
            <a:xfrm>
              <a:off x="-1847" y="777"/>
              <a:ext cx="4669" cy="4053"/>
            </a:xfrm>
            <a:custGeom>
              <a:avLst/>
              <a:gdLst>
                <a:gd name="T0" fmla="*/ 1974 w 1974"/>
                <a:gd name="T1" fmla="*/ 1125 h 1713"/>
                <a:gd name="T2" fmla="*/ 1974 w 1974"/>
                <a:gd name="T3" fmla="*/ 226 h 1713"/>
                <a:gd name="T4" fmla="*/ 1748 w 1974"/>
                <a:gd name="T5" fmla="*/ 0 h 1713"/>
                <a:gd name="T6" fmla="*/ 226 w 1974"/>
                <a:gd name="T7" fmla="*/ 0 h 1713"/>
                <a:gd name="T8" fmla="*/ 0 w 1974"/>
                <a:gd name="T9" fmla="*/ 226 h 1713"/>
                <a:gd name="T10" fmla="*/ 0 w 1974"/>
                <a:gd name="T11" fmla="*/ 1125 h 1713"/>
                <a:gd name="T12" fmla="*/ 226 w 1974"/>
                <a:gd name="T13" fmla="*/ 1351 h 1713"/>
                <a:gd name="T14" fmla="*/ 291 w 1974"/>
                <a:gd name="T15" fmla="*/ 1351 h 1713"/>
                <a:gd name="T16" fmla="*/ 291 w 1974"/>
                <a:gd name="T17" fmla="*/ 1622 h 1713"/>
                <a:gd name="T18" fmla="*/ 382 w 1974"/>
                <a:gd name="T19" fmla="*/ 1713 h 1713"/>
                <a:gd name="T20" fmla="*/ 382 w 1974"/>
                <a:gd name="T21" fmla="*/ 1713 h 1713"/>
                <a:gd name="T22" fmla="*/ 450 w 1974"/>
                <a:gd name="T23" fmla="*/ 1681 h 1713"/>
                <a:gd name="T24" fmla="*/ 736 w 1974"/>
                <a:gd name="T25" fmla="*/ 1351 h 1713"/>
                <a:gd name="T26" fmla="*/ 1749 w 1974"/>
                <a:gd name="T27" fmla="*/ 1351 h 1713"/>
                <a:gd name="T28" fmla="*/ 1974 w 1974"/>
                <a:gd name="T29" fmla="*/ 1125 h 1713"/>
                <a:gd name="T30" fmla="*/ 707 w 1974"/>
                <a:gd name="T31" fmla="*/ 1229 h 1713"/>
                <a:gd name="T32" fmla="*/ 661 w 1974"/>
                <a:gd name="T33" fmla="*/ 1250 h 1713"/>
                <a:gd name="T34" fmla="*/ 413 w 1974"/>
                <a:gd name="T35" fmla="*/ 1536 h 1713"/>
                <a:gd name="T36" fmla="*/ 413 w 1974"/>
                <a:gd name="T37" fmla="*/ 1290 h 1713"/>
                <a:gd name="T38" fmla="*/ 351 w 1974"/>
                <a:gd name="T39" fmla="*/ 1228 h 1713"/>
                <a:gd name="T40" fmla="*/ 226 w 1974"/>
                <a:gd name="T41" fmla="*/ 1228 h 1713"/>
                <a:gd name="T42" fmla="*/ 123 w 1974"/>
                <a:gd name="T43" fmla="*/ 1125 h 1713"/>
                <a:gd name="T44" fmla="*/ 123 w 1974"/>
                <a:gd name="T45" fmla="*/ 226 h 1713"/>
                <a:gd name="T46" fmla="*/ 226 w 1974"/>
                <a:gd name="T47" fmla="*/ 123 h 1713"/>
                <a:gd name="T48" fmla="*/ 1748 w 1974"/>
                <a:gd name="T49" fmla="*/ 123 h 1713"/>
                <a:gd name="T50" fmla="*/ 1852 w 1974"/>
                <a:gd name="T51" fmla="*/ 226 h 1713"/>
                <a:gd name="T52" fmla="*/ 1852 w 1974"/>
                <a:gd name="T53" fmla="*/ 1125 h 1713"/>
                <a:gd name="T54" fmla="*/ 1748 w 1974"/>
                <a:gd name="T55" fmla="*/ 1229 h 1713"/>
                <a:gd name="T56" fmla="*/ 707 w 1974"/>
                <a:gd name="T57" fmla="*/ 1229 h 17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974" h="1713">
                  <a:moveTo>
                    <a:pt x="1974" y="1125"/>
                  </a:moveTo>
                  <a:cubicBezTo>
                    <a:pt x="1974" y="226"/>
                    <a:pt x="1974" y="226"/>
                    <a:pt x="1974" y="226"/>
                  </a:cubicBezTo>
                  <a:cubicBezTo>
                    <a:pt x="1974" y="102"/>
                    <a:pt x="1873" y="0"/>
                    <a:pt x="1748" y="0"/>
                  </a:cubicBezTo>
                  <a:cubicBezTo>
                    <a:pt x="226" y="0"/>
                    <a:pt x="226" y="0"/>
                    <a:pt x="226" y="0"/>
                  </a:cubicBezTo>
                  <a:cubicBezTo>
                    <a:pt x="102" y="0"/>
                    <a:pt x="0" y="102"/>
                    <a:pt x="0" y="226"/>
                  </a:cubicBezTo>
                  <a:cubicBezTo>
                    <a:pt x="0" y="1125"/>
                    <a:pt x="0" y="1125"/>
                    <a:pt x="0" y="1125"/>
                  </a:cubicBezTo>
                  <a:cubicBezTo>
                    <a:pt x="0" y="1250"/>
                    <a:pt x="102" y="1351"/>
                    <a:pt x="226" y="1351"/>
                  </a:cubicBezTo>
                  <a:cubicBezTo>
                    <a:pt x="291" y="1351"/>
                    <a:pt x="291" y="1351"/>
                    <a:pt x="291" y="1351"/>
                  </a:cubicBezTo>
                  <a:cubicBezTo>
                    <a:pt x="291" y="1622"/>
                    <a:pt x="291" y="1622"/>
                    <a:pt x="291" y="1622"/>
                  </a:cubicBezTo>
                  <a:cubicBezTo>
                    <a:pt x="291" y="1672"/>
                    <a:pt x="331" y="1713"/>
                    <a:pt x="382" y="1713"/>
                  </a:cubicBezTo>
                  <a:cubicBezTo>
                    <a:pt x="382" y="1713"/>
                    <a:pt x="382" y="1713"/>
                    <a:pt x="382" y="1713"/>
                  </a:cubicBezTo>
                  <a:cubicBezTo>
                    <a:pt x="408" y="1713"/>
                    <a:pt x="433" y="1701"/>
                    <a:pt x="450" y="1681"/>
                  </a:cubicBezTo>
                  <a:cubicBezTo>
                    <a:pt x="736" y="1351"/>
                    <a:pt x="736" y="1351"/>
                    <a:pt x="736" y="1351"/>
                  </a:cubicBezTo>
                  <a:cubicBezTo>
                    <a:pt x="1749" y="1351"/>
                    <a:pt x="1749" y="1351"/>
                    <a:pt x="1749" y="1351"/>
                  </a:cubicBezTo>
                  <a:cubicBezTo>
                    <a:pt x="1873" y="1351"/>
                    <a:pt x="1974" y="1250"/>
                    <a:pt x="1974" y="1125"/>
                  </a:cubicBezTo>
                  <a:close/>
                  <a:moveTo>
                    <a:pt x="707" y="1229"/>
                  </a:moveTo>
                  <a:cubicBezTo>
                    <a:pt x="689" y="1229"/>
                    <a:pt x="673" y="1236"/>
                    <a:pt x="661" y="1250"/>
                  </a:cubicBezTo>
                  <a:cubicBezTo>
                    <a:pt x="413" y="1536"/>
                    <a:pt x="413" y="1536"/>
                    <a:pt x="413" y="1536"/>
                  </a:cubicBezTo>
                  <a:cubicBezTo>
                    <a:pt x="413" y="1290"/>
                    <a:pt x="413" y="1290"/>
                    <a:pt x="413" y="1290"/>
                  </a:cubicBezTo>
                  <a:cubicBezTo>
                    <a:pt x="413" y="1256"/>
                    <a:pt x="385" y="1228"/>
                    <a:pt x="351" y="1228"/>
                  </a:cubicBezTo>
                  <a:cubicBezTo>
                    <a:pt x="226" y="1228"/>
                    <a:pt x="226" y="1228"/>
                    <a:pt x="226" y="1228"/>
                  </a:cubicBezTo>
                  <a:cubicBezTo>
                    <a:pt x="169" y="1228"/>
                    <a:pt x="123" y="1182"/>
                    <a:pt x="123" y="1125"/>
                  </a:cubicBezTo>
                  <a:cubicBezTo>
                    <a:pt x="123" y="226"/>
                    <a:pt x="123" y="226"/>
                    <a:pt x="123" y="226"/>
                  </a:cubicBezTo>
                  <a:cubicBezTo>
                    <a:pt x="123" y="169"/>
                    <a:pt x="169" y="123"/>
                    <a:pt x="226" y="123"/>
                  </a:cubicBezTo>
                  <a:cubicBezTo>
                    <a:pt x="1748" y="123"/>
                    <a:pt x="1748" y="123"/>
                    <a:pt x="1748" y="123"/>
                  </a:cubicBezTo>
                  <a:cubicBezTo>
                    <a:pt x="1805" y="123"/>
                    <a:pt x="1852" y="169"/>
                    <a:pt x="1852" y="226"/>
                  </a:cubicBezTo>
                  <a:cubicBezTo>
                    <a:pt x="1852" y="1125"/>
                    <a:pt x="1852" y="1125"/>
                    <a:pt x="1852" y="1125"/>
                  </a:cubicBezTo>
                  <a:cubicBezTo>
                    <a:pt x="1852" y="1182"/>
                    <a:pt x="1805" y="1229"/>
                    <a:pt x="1748" y="1229"/>
                  </a:cubicBezTo>
                  <a:cubicBezTo>
                    <a:pt x="707" y="1229"/>
                    <a:pt x="707" y="1229"/>
                    <a:pt x="707" y="12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noProof="0" dirty="0"/>
            </a:p>
          </p:txBody>
        </p:sp>
        <p:sp>
          <p:nvSpPr>
            <p:cNvPr id="43" name="Freeform 28">
              <a:extLst>
                <a:ext uri="{FF2B5EF4-FFF2-40B4-BE49-F238E27FC236}">
                  <a16:creationId xmlns:a16="http://schemas.microsoft.com/office/drawing/2014/main" id="{91112031-6E0D-5894-66BD-0932291C890E}"/>
                </a:ext>
              </a:extLst>
            </p:cNvPr>
            <p:cNvSpPr>
              <a:spLocks/>
            </p:cNvSpPr>
            <p:nvPr/>
          </p:nvSpPr>
          <p:spPr bwMode="auto">
            <a:xfrm>
              <a:off x="-51" y="1652"/>
              <a:ext cx="3994" cy="4054"/>
            </a:xfrm>
            <a:custGeom>
              <a:avLst/>
              <a:gdLst>
                <a:gd name="T0" fmla="*/ 1240 w 1689"/>
                <a:gd name="T1" fmla="*/ 1682 h 1713"/>
                <a:gd name="T2" fmla="*/ 1308 w 1689"/>
                <a:gd name="T3" fmla="*/ 1713 h 1713"/>
                <a:gd name="T4" fmla="*/ 1340 w 1689"/>
                <a:gd name="T5" fmla="*/ 1707 h 1713"/>
                <a:gd name="T6" fmla="*/ 1399 w 1689"/>
                <a:gd name="T7" fmla="*/ 1622 h 1713"/>
                <a:gd name="T8" fmla="*/ 1399 w 1689"/>
                <a:gd name="T9" fmla="*/ 1351 h 1713"/>
                <a:gd name="T10" fmla="*/ 1463 w 1689"/>
                <a:gd name="T11" fmla="*/ 1351 h 1713"/>
                <a:gd name="T12" fmla="*/ 1689 w 1689"/>
                <a:gd name="T13" fmla="*/ 1125 h 1713"/>
                <a:gd name="T14" fmla="*/ 1689 w 1689"/>
                <a:gd name="T15" fmla="*/ 226 h 1713"/>
                <a:gd name="T16" fmla="*/ 1463 w 1689"/>
                <a:gd name="T17" fmla="*/ 0 h 1713"/>
                <a:gd name="T18" fmla="*/ 1402 w 1689"/>
                <a:gd name="T19" fmla="*/ 61 h 1713"/>
                <a:gd name="T20" fmla="*/ 1463 w 1689"/>
                <a:gd name="T21" fmla="*/ 123 h 1713"/>
                <a:gd name="T22" fmla="*/ 1567 w 1689"/>
                <a:gd name="T23" fmla="*/ 226 h 1713"/>
                <a:gd name="T24" fmla="*/ 1567 w 1689"/>
                <a:gd name="T25" fmla="*/ 1125 h 1713"/>
                <a:gd name="T26" fmla="*/ 1463 w 1689"/>
                <a:gd name="T27" fmla="*/ 1229 h 1713"/>
                <a:gd name="T28" fmla="*/ 1338 w 1689"/>
                <a:gd name="T29" fmla="*/ 1229 h 1713"/>
                <a:gd name="T30" fmla="*/ 1276 w 1689"/>
                <a:gd name="T31" fmla="*/ 1290 h 1713"/>
                <a:gd name="T32" fmla="*/ 1276 w 1689"/>
                <a:gd name="T33" fmla="*/ 1537 h 1713"/>
                <a:gd name="T34" fmla="*/ 1028 w 1689"/>
                <a:gd name="T35" fmla="*/ 1250 h 1713"/>
                <a:gd name="T36" fmla="*/ 982 w 1689"/>
                <a:gd name="T37" fmla="*/ 1229 h 1713"/>
                <a:gd name="T38" fmla="*/ 62 w 1689"/>
                <a:gd name="T39" fmla="*/ 1229 h 1713"/>
                <a:gd name="T40" fmla="*/ 0 w 1689"/>
                <a:gd name="T41" fmla="*/ 1291 h 1713"/>
                <a:gd name="T42" fmla="*/ 62 w 1689"/>
                <a:gd name="T43" fmla="*/ 1352 h 1713"/>
                <a:gd name="T44" fmla="*/ 954 w 1689"/>
                <a:gd name="T45" fmla="*/ 1352 h 1713"/>
                <a:gd name="T46" fmla="*/ 1240 w 1689"/>
                <a:gd name="T47" fmla="*/ 1682 h 17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689" h="1713">
                  <a:moveTo>
                    <a:pt x="1240" y="1682"/>
                  </a:moveTo>
                  <a:cubicBezTo>
                    <a:pt x="1257" y="1702"/>
                    <a:pt x="1282" y="1713"/>
                    <a:pt x="1308" y="1713"/>
                  </a:cubicBezTo>
                  <a:cubicBezTo>
                    <a:pt x="1318" y="1713"/>
                    <a:pt x="1329" y="1711"/>
                    <a:pt x="1340" y="1707"/>
                  </a:cubicBezTo>
                  <a:cubicBezTo>
                    <a:pt x="1376" y="1694"/>
                    <a:pt x="1399" y="1661"/>
                    <a:pt x="1399" y="1622"/>
                  </a:cubicBezTo>
                  <a:cubicBezTo>
                    <a:pt x="1399" y="1351"/>
                    <a:pt x="1399" y="1351"/>
                    <a:pt x="1399" y="1351"/>
                  </a:cubicBezTo>
                  <a:cubicBezTo>
                    <a:pt x="1463" y="1351"/>
                    <a:pt x="1463" y="1351"/>
                    <a:pt x="1463" y="1351"/>
                  </a:cubicBezTo>
                  <a:cubicBezTo>
                    <a:pt x="1588" y="1351"/>
                    <a:pt x="1689" y="1250"/>
                    <a:pt x="1689" y="1125"/>
                  </a:cubicBezTo>
                  <a:cubicBezTo>
                    <a:pt x="1689" y="226"/>
                    <a:pt x="1689" y="226"/>
                    <a:pt x="1689" y="226"/>
                  </a:cubicBezTo>
                  <a:cubicBezTo>
                    <a:pt x="1689" y="102"/>
                    <a:pt x="1588" y="0"/>
                    <a:pt x="1463" y="0"/>
                  </a:cubicBezTo>
                  <a:cubicBezTo>
                    <a:pt x="1429" y="0"/>
                    <a:pt x="1402" y="28"/>
                    <a:pt x="1402" y="61"/>
                  </a:cubicBezTo>
                  <a:cubicBezTo>
                    <a:pt x="1402" y="95"/>
                    <a:pt x="1429" y="123"/>
                    <a:pt x="1463" y="123"/>
                  </a:cubicBezTo>
                  <a:cubicBezTo>
                    <a:pt x="1520" y="123"/>
                    <a:pt x="1567" y="169"/>
                    <a:pt x="1567" y="226"/>
                  </a:cubicBezTo>
                  <a:cubicBezTo>
                    <a:pt x="1567" y="1125"/>
                    <a:pt x="1567" y="1125"/>
                    <a:pt x="1567" y="1125"/>
                  </a:cubicBezTo>
                  <a:cubicBezTo>
                    <a:pt x="1567" y="1182"/>
                    <a:pt x="1520" y="1229"/>
                    <a:pt x="1463" y="1229"/>
                  </a:cubicBezTo>
                  <a:cubicBezTo>
                    <a:pt x="1338" y="1229"/>
                    <a:pt x="1338" y="1229"/>
                    <a:pt x="1338" y="1229"/>
                  </a:cubicBezTo>
                  <a:cubicBezTo>
                    <a:pt x="1304" y="1229"/>
                    <a:pt x="1276" y="1256"/>
                    <a:pt x="1276" y="1290"/>
                  </a:cubicBezTo>
                  <a:cubicBezTo>
                    <a:pt x="1276" y="1537"/>
                    <a:pt x="1276" y="1537"/>
                    <a:pt x="1276" y="1537"/>
                  </a:cubicBezTo>
                  <a:cubicBezTo>
                    <a:pt x="1028" y="1250"/>
                    <a:pt x="1028" y="1250"/>
                    <a:pt x="1028" y="1250"/>
                  </a:cubicBezTo>
                  <a:cubicBezTo>
                    <a:pt x="1017" y="1237"/>
                    <a:pt x="1000" y="1229"/>
                    <a:pt x="982" y="1229"/>
                  </a:cubicBezTo>
                  <a:cubicBezTo>
                    <a:pt x="62" y="1229"/>
                    <a:pt x="62" y="1229"/>
                    <a:pt x="62" y="1229"/>
                  </a:cubicBezTo>
                  <a:cubicBezTo>
                    <a:pt x="28" y="1229"/>
                    <a:pt x="0" y="1257"/>
                    <a:pt x="0" y="1291"/>
                  </a:cubicBezTo>
                  <a:cubicBezTo>
                    <a:pt x="0" y="1325"/>
                    <a:pt x="28" y="1352"/>
                    <a:pt x="62" y="1352"/>
                  </a:cubicBezTo>
                  <a:cubicBezTo>
                    <a:pt x="954" y="1352"/>
                    <a:pt x="954" y="1352"/>
                    <a:pt x="954" y="1352"/>
                  </a:cubicBezTo>
                  <a:lnTo>
                    <a:pt x="1240" y="168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noProof="0" dirty="0"/>
            </a:p>
          </p:txBody>
        </p:sp>
        <p:sp>
          <p:nvSpPr>
            <p:cNvPr id="44" name="Oval 29">
              <a:extLst>
                <a:ext uri="{FF2B5EF4-FFF2-40B4-BE49-F238E27FC236}">
                  <a16:creationId xmlns:a16="http://schemas.microsoft.com/office/drawing/2014/main" id="{34E86F2E-3FFD-45E3-DA9A-D723AE6ACAD3}"/>
                </a:ext>
              </a:extLst>
            </p:cNvPr>
            <p:cNvSpPr>
              <a:spLocks noChangeArrowheads="1"/>
            </p:cNvSpPr>
            <p:nvPr/>
          </p:nvSpPr>
          <p:spPr bwMode="auto">
            <a:xfrm>
              <a:off x="315" y="2253"/>
              <a:ext cx="345" cy="34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noProof="0" dirty="0"/>
            </a:p>
          </p:txBody>
        </p:sp>
        <p:sp>
          <p:nvSpPr>
            <p:cNvPr id="45" name="Oval 30">
              <a:extLst>
                <a:ext uri="{FF2B5EF4-FFF2-40B4-BE49-F238E27FC236}">
                  <a16:creationId xmlns:a16="http://schemas.microsoft.com/office/drawing/2014/main" id="{29CEE7B8-8199-A75E-8EFD-A2F0A1DF33E0}"/>
                </a:ext>
              </a:extLst>
            </p:cNvPr>
            <p:cNvSpPr>
              <a:spLocks noChangeArrowheads="1"/>
            </p:cNvSpPr>
            <p:nvPr/>
          </p:nvSpPr>
          <p:spPr bwMode="auto">
            <a:xfrm>
              <a:off x="895" y="2253"/>
              <a:ext cx="345" cy="34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noProof="0" dirty="0"/>
            </a:p>
          </p:txBody>
        </p:sp>
        <p:sp>
          <p:nvSpPr>
            <p:cNvPr id="46" name="Oval 31">
              <a:extLst>
                <a:ext uri="{FF2B5EF4-FFF2-40B4-BE49-F238E27FC236}">
                  <a16:creationId xmlns:a16="http://schemas.microsoft.com/office/drawing/2014/main" id="{447BE90A-ED40-539E-3E90-BBBDC03770FA}"/>
                </a:ext>
              </a:extLst>
            </p:cNvPr>
            <p:cNvSpPr>
              <a:spLocks noChangeArrowheads="1"/>
            </p:cNvSpPr>
            <p:nvPr/>
          </p:nvSpPr>
          <p:spPr bwMode="auto">
            <a:xfrm>
              <a:off x="-262" y="2253"/>
              <a:ext cx="345" cy="34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noProof="0" dirty="0"/>
            </a:p>
          </p:txBody>
        </p:sp>
      </p:grpSp>
    </p:spTree>
    <p:extLst>
      <p:ext uri="{BB962C8B-B14F-4D97-AF65-F5344CB8AC3E}">
        <p14:creationId xmlns:p14="http://schemas.microsoft.com/office/powerpoint/2010/main" val="28712669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8FDFC5-680D-46B7-352F-4A6BA4CA240F}"/>
            </a:ext>
          </a:extLst>
        </p:cNvPr>
        <p:cNvGrpSpPr/>
        <p:nvPr/>
      </p:nvGrpSpPr>
      <p:grpSpPr>
        <a:xfrm>
          <a:off x="0" y="0"/>
          <a:ext cx="0" cy="0"/>
          <a:chOff x="0" y="0"/>
          <a:chExt cx="0" cy="0"/>
        </a:xfrm>
      </p:grpSpPr>
      <p:sp>
        <p:nvSpPr>
          <p:cNvPr id="8" name="Rechteck 7">
            <a:extLst>
              <a:ext uri="{FF2B5EF4-FFF2-40B4-BE49-F238E27FC236}">
                <a16:creationId xmlns:a16="http://schemas.microsoft.com/office/drawing/2014/main" id="{5541A23A-D448-15C5-FC2F-AE324D2E64D4}"/>
              </a:ext>
            </a:extLst>
          </p:cNvPr>
          <p:cNvSpPr/>
          <p:nvPr/>
        </p:nvSpPr>
        <p:spPr>
          <a:xfrm>
            <a:off x="6694311" y="1863575"/>
            <a:ext cx="4891970" cy="3008819"/>
          </a:xfrm>
          <a:prstGeom prst="rect">
            <a:avLst/>
          </a:prstGeom>
          <a:noFill/>
          <a:ln w="38100">
            <a:solidFill>
              <a:srgbClr val="0734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entury Gothic"/>
              <a:ea typeface="+mn-ea"/>
              <a:cs typeface="+mn-cs"/>
            </a:endParaRPr>
          </a:p>
        </p:txBody>
      </p:sp>
      <p:sp>
        <p:nvSpPr>
          <p:cNvPr id="3" name="Titel 1">
            <a:extLst>
              <a:ext uri="{FF2B5EF4-FFF2-40B4-BE49-F238E27FC236}">
                <a16:creationId xmlns:a16="http://schemas.microsoft.com/office/drawing/2014/main" id="{71DAA497-DA54-742D-AAE8-24CC90136EC4}"/>
              </a:ext>
            </a:extLst>
          </p:cNvPr>
          <p:cNvSpPr txBox="1">
            <a:spLocks/>
          </p:cNvSpPr>
          <p:nvPr/>
        </p:nvSpPr>
        <p:spPr>
          <a:xfrm>
            <a:off x="963090" y="466658"/>
            <a:ext cx="9865871" cy="78100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2400" b="1" i="0" u="none" strike="noStrike" kern="1200" cap="none" spc="0" normalizeH="0" baseline="0" noProof="0" dirty="0">
                <a:ln>
                  <a:noFill/>
                </a:ln>
                <a:solidFill>
                  <a:srgbClr val="073450"/>
                </a:solidFill>
                <a:effectLst/>
                <a:uLnTx/>
                <a:uFillTx/>
                <a:latin typeface="Century Gothic"/>
                <a:ea typeface="+mj-ea"/>
                <a:cs typeface="+mj-cs"/>
              </a:rPr>
              <a:t>Validating ideas for new products and services</a:t>
            </a:r>
          </a:p>
        </p:txBody>
      </p:sp>
      <p:sp>
        <p:nvSpPr>
          <p:cNvPr id="6" name="Rechteck 5">
            <a:extLst>
              <a:ext uri="{FF2B5EF4-FFF2-40B4-BE49-F238E27FC236}">
                <a16:creationId xmlns:a16="http://schemas.microsoft.com/office/drawing/2014/main" id="{CAE6BC12-29DA-AB64-A9DE-4C6CB91D2BA5}"/>
              </a:ext>
            </a:extLst>
          </p:cNvPr>
          <p:cNvSpPr/>
          <p:nvPr/>
        </p:nvSpPr>
        <p:spPr>
          <a:xfrm>
            <a:off x="941824" y="1713584"/>
            <a:ext cx="5132910" cy="2862322"/>
          </a:xfrm>
          <a:prstGeom prst="rect">
            <a:avLst/>
          </a:prstGeom>
        </p:spPr>
        <p:txBody>
          <a:bodyPr wrap="square">
            <a:spAutoFit/>
          </a:bodyPr>
          <a:lstStyle/>
          <a:p>
            <a:pPr marL="0" marR="0" lvl="0" indent="0" algn="l" defTabSz="914400" rtl="0" eaLnBrk="1" fontAlgn="auto" latinLnBrk="0" hangingPunct="1">
              <a:lnSpc>
                <a:spcPct val="100000"/>
              </a:lnSpc>
              <a:spcBef>
                <a:spcPts val="1200"/>
              </a:spcBef>
              <a:spcAft>
                <a:spcPts val="0"/>
              </a:spcAft>
              <a:buClr>
                <a:srgbClr val="073450"/>
              </a:buClr>
              <a:buSzTx/>
              <a:buFontTx/>
              <a:buNone/>
              <a:tabLst/>
              <a:defRPr/>
            </a:pPr>
            <a:r>
              <a:rPr kumimoji="0" lang="en-GB" sz="2000" b="1" i="0" u="none" strike="noStrike" kern="1200" cap="none" spc="0" normalizeH="0" baseline="0" noProof="0" dirty="0">
                <a:ln>
                  <a:noFill/>
                </a:ln>
                <a:solidFill>
                  <a:srgbClr val="073450"/>
                </a:solidFill>
                <a:effectLst/>
                <a:uLnTx/>
                <a:uFillTx/>
                <a:latin typeface="Century Gothic"/>
                <a:ea typeface="+mn-ea"/>
                <a:cs typeface="+mn-cs"/>
              </a:rPr>
              <a:t>Core idea: </a:t>
            </a:r>
          </a:p>
          <a:p>
            <a:pPr marL="354013" marR="0" lvl="0" indent="-354013" algn="l" defTabSz="914400" rtl="0" eaLnBrk="1" fontAlgn="auto" latinLnBrk="0" hangingPunct="1">
              <a:lnSpc>
                <a:spcPct val="100000"/>
              </a:lnSpc>
              <a:spcBef>
                <a:spcPts val="1200"/>
              </a:spcBef>
              <a:spcAft>
                <a:spcPts val="0"/>
              </a:spcAft>
              <a:buClr>
                <a:srgbClr val="073450"/>
              </a:buClr>
              <a:buSzTx/>
              <a:buFont typeface="Century Gothic" panose="020B0502020202020204" pitchFamily="34" charset="0"/>
              <a:buChar char="●"/>
              <a:tabLst/>
              <a:defRPr/>
            </a:pPr>
            <a:r>
              <a:rPr kumimoji="0" lang="en-GB" sz="2000" b="0" i="0" u="none" strike="noStrike" kern="1200" cap="none" spc="0" normalizeH="0" baseline="0" noProof="0" dirty="0">
                <a:ln>
                  <a:noFill/>
                </a:ln>
                <a:solidFill>
                  <a:srgbClr val="073450"/>
                </a:solidFill>
                <a:effectLst/>
                <a:uLnTx/>
                <a:uFillTx/>
                <a:latin typeface="Century Gothic"/>
                <a:ea typeface="+mn-ea"/>
                <a:cs typeface="+mn-cs"/>
              </a:rPr>
              <a:t>Try to talk to potential customers early on to gather feedback on your idea.</a:t>
            </a:r>
          </a:p>
          <a:p>
            <a:pPr marL="354013" marR="0" lvl="0" indent="-354013" algn="l" defTabSz="914400" rtl="0" eaLnBrk="1" fontAlgn="auto" latinLnBrk="0" hangingPunct="1">
              <a:lnSpc>
                <a:spcPct val="100000"/>
              </a:lnSpc>
              <a:spcBef>
                <a:spcPts val="1200"/>
              </a:spcBef>
              <a:spcAft>
                <a:spcPts val="0"/>
              </a:spcAft>
              <a:buClr>
                <a:srgbClr val="073450"/>
              </a:buClr>
              <a:buSzTx/>
              <a:buFont typeface="Century Gothic" panose="020B0502020202020204" pitchFamily="34" charset="0"/>
              <a:buChar char="●"/>
              <a:tabLst/>
              <a:defRPr/>
            </a:pPr>
            <a:r>
              <a:rPr kumimoji="0" lang="en-GB" sz="2000" b="0" i="0" u="none" strike="noStrike" kern="1200" cap="none" spc="0" normalizeH="0" baseline="0" noProof="0" dirty="0">
                <a:ln>
                  <a:noFill/>
                </a:ln>
                <a:solidFill>
                  <a:srgbClr val="073450"/>
                </a:solidFill>
                <a:effectLst/>
                <a:uLnTx/>
                <a:uFillTx/>
                <a:latin typeface="Century Gothic"/>
                <a:ea typeface="+mn-ea"/>
                <a:cs typeface="+mn-cs"/>
              </a:rPr>
              <a:t>This will help you understand better who your customers are and prevent you from going down the wrong path for too long.</a:t>
            </a:r>
          </a:p>
        </p:txBody>
      </p:sp>
      <p:sp>
        <p:nvSpPr>
          <p:cNvPr id="2" name="Foliennummernplatzhalter 1">
            <a:extLst>
              <a:ext uri="{FF2B5EF4-FFF2-40B4-BE49-F238E27FC236}">
                <a16:creationId xmlns:a16="http://schemas.microsoft.com/office/drawing/2014/main" id="{E35F2FDE-CC39-B868-31DA-285475737410}"/>
              </a:ext>
            </a:extLst>
          </p:cNvPr>
          <p:cNvSpPr>
            <a:spLocks noGrp="1"/>
          </p:cNvSpPr>
          <p:nvPr>
            <p:ph type="sldNum" sz="quarter" idx="12"/>
          </p:nvPr>
        </p:nvSpPr>
        <p:spPr>
          <a:xfrm>
            <a:off x="115862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en-GB" sz="2400" b="1" i="0" u="none" strike="noStrike" kern="1200" cap="none" spc="0" normalizeH="0" baseline="0" noProof="0" smtClean="0">
                <a:ln>
                  <a:noFill/>
                </a:ln>
                <a:solidFill>
                  <a:prstClr val="white"/>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2400" b="1" i="0" u="none" strike="noStrike" kern="1200" cap="none" spc="0" normalizeH="0" baseline="0" noProof="0" dirty="0">
              <a:ln>
                <a:noFill/>
              </a:ln>
              <a:solidFill>
                <a:prstClr val="white"/>
              </a:solidFill>
              <a:effectLst/>
              <a:uLnTx/>
              <a:uFillTx/>
              <a:latin typeface="Century Gothic"/>
              <a:ea typeface="+mn-ea"/>
              <a:cs typeface="+mn-cs"/>
            </a:endParaRPr>
          </a:p>
        </p:txBody>
      </p:sp>
      <p:sp>
        <p:nvSpPr>
          <p:cNvPr id="4" name="Rechteck 3">
            <a:extLst>
              <a:ext uri="{FF2B5EF4-FFF2-40B4-BE49-F238E27FC236}">
                <a16:creationId xmlns:a16="http://schemas.microsoft.com/office/drawing/2014/main" id="{1C2FA852-E78B-D84A-D91A-AF513A02ED76}"/>
              </a:ext>
            </a:extLst>
          </p:cNvPr>
          <p:cNvSpPr/>
          <p:nvPr/>
        </p:nvSpPr>
        <p:spPr>
          <a:xfrm>
            <a:off x="2167623" y="6236396"/>
            <a:ext cx="9708182" cy="246093"/>
          </a:xfrm>
          <a:prstGeom prst="rect">
            <a:avLst/>
          </a:prstGeom>
        </p:spPr>
        <p:txBody>
          <a:bodyPr wrap="square">
            <a:spAutoFit/>
          </a:bodyPr>
          <a:lstStyle/>
          <a:p>
            <a:pPr marL="0" marR="0" lvl="0" indent="0" algn="l" defTabSz="914400" rtl="0" eaLnBrk="1" fontAlgn="auto" latinLnBrk="0" hangingPunct="1">
              <a:lnSpc>
                <a:spcPct val="100000"/>
              </a:lnSpc>
              <a:spcBef>
                <a:spcPts val="1200"/>
              </a:spcBef>
              <a:spcAft>
                <a:spcPts val="0"/>
              </a:spcAft>
              <a:buClr>
                <a:srgbClr val="073450"/>
              </a:buClr>
              <a:buSzTx/>
              <a:buFontTx/>
              <a:buNone/>
              <a:tabLst/>
              <a:defRPr/>
            </a:pPr>
            <a:r>
              <a:rPr kumimoji="0" lang="en-GB" sz="999" b="1"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Quelle: </a:t>
            </a:r>
            <a:r>
              <a:rPr kumimoji="0" lang="en-GB" sz="999"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In </a:t>
            </a:r>
            <a:r>
              <a:rPr kumimoji="0" lang="en-GB" sz="999" b="0" i="0" u="none" strike="noStrike" kern="1200" cap="none" spc="0" normalizeH="0" baseline="0" noProof="0" dirty="0" err="1">
                <a:ln>
                  <a:noFill/>
                </a:ln>
                <a:solidFill>
                  <a:srgbClr val="686868"/>
                </a:solidFill>
                <a:effectLst/>
                <a:uLnTx/>
                <a:uFillTx/>
                <a:latin typeface="Century Gothic" panose="020B0502020202020204" pitchFamily="34" charset="0"/>
                <a:ea typeface="+mn-ea"/>
                <a:cs typeface="+mn-cs"/>
              </a:rPr>
              <a:t>Anlehnung</a:t>
            </a:r>
            <a:r>
              <a:rPr kumimoji="0" lang="en-GB" sz="999"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 an: </a:t>
            </a:r>
            <a:r>
              <a:rPr kumimoji="0" lang="en-GB" sz="999" b="0" i="0" u="none" strike="noStrike" kern="1200" cap="none" spc="0" normalizeH="0" baseline="0" noProof="0" dirty="0" err="1">
                <a:ln>
                  <a:noFill/>
                </a:ln>
                <a:solidFill>
                  <a:srgbClr val="686868"/>
                </a:solidFill>
                <a:effectLst/>
                <a:uLnTx/>
                <a:uFillTx/>
                <a:latin typeface="Century Gothic" panose="020B0502020202020204" pitchFamily="34" charset="0"/>
                <a:ea typeface="+mn-ea"/>
                <a:cs typeface="+mn-cs"/>
              </a:rPr>
              <a:t>Zuend</a:t>
            </a:r>
            <a:r>
              <a:rPr kumimoji="0" lang="en-GB" sz="999"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 (2003). Validating product ideas. How to </a:t>
            </a:r>
            <a:r>
              <a:rPr kumimoji="0" lang="en-GB" sz="999" b="0" i="0" u="none" strike="noStrike" kern="1200" cap="none" spc="0" normalizeH="0" baseline="0" noProof="0" dirty="0" err="1">
                <a:ln>
                  <a:noFill/>
                </a:ln>
                <a:solidFill>
                  <a:srgbClr val="686868"/>
                </a:solidFill>
                <a:effectLst/>
                <a:uLnTx/>
                <a:uFillTx/>
                <a:latin typeface="Century Gothic" panose="020B0502020202020204" pitchFamily="34" charset="0"/>
                <a:ea typeface="+mn-ea"/>
                <a:cs typeface="+mn-cs"/>
              </a:rPr>
              <a:t>rund</a:t>
            </a:r>
            <a:r>
              <a:rPr kumimoji="0" lang="en-GB" sz="999"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 customer interviews. </a:t>
            </a:r>
            <a:r>
              <a:rPr kumimoji="0" lang="en-GB" sz="999" b="0" i="0" u="none" strike="noStrike" kern="1200" cap="none" spc="0" normalizeH="0" baseline="0" noProof="0" dirty="0" err="1">
                <a:ln>
                  <a:noFill/>
                </a:ln>
                <a:solidFill>
                  <a:srgbClr val="686868"/>
                </a:solidFill>
                <a:effectLst/>
                <a:uLnTx/>
                <a:uFillTx/>
                <a:latin typeface="Century Gothic" panose="020B0502020202020204" pitchFamily="34" charset="0"/>
                <a:ea typeface="+mn-ea"/>
                <a:cs typeface="+mn-cs"/>
              </a:rPr>
              <a:t>headbits</a:t>
            </a:r>
            <a:r>
              <a:rPr kumimoji="0" lang="en-GB" sz="999" b="0" i="0" u="none" strike="noStrike" kern="1200" cap="none" spc="0" normalizeH="0" baseline="0" noProof="0" dirty="0">
                <a:ln>
                  <a:noFill/>
                </a:ln>
                <a:solidFill>
                  <a:srgbClr val="686868"/>
                </a:solidFill>
                <a:effectLst/>
                <a:uLnTx/>
                <a:uFillTx/>
                <a:latin typeface="Century Gothic" panose="020B0502020202020204" pitchFamily="34" charset="0"/>
                <a:ea typeface="+mn-ea"/>
                <a:cs typeface="+mn-cs"/>
              </a:rPr>
              <a:t>.</a:t>
            </a:r>
          </a:p>
        </p:txBody>
      </p:sp>
      <p:sp>
        <p:nvSpPr>
          <p:cNvPr id="5" name="Rechteck 4">
            <a:extLst>
              <a:ext uri="{FF2B5EF4-FFF2-40B4-BE49-F238E27FC236}">
                <a16:creationId xmlns:a16="http://schemas.microsoft.com/office/drawing/2014/main" id="{99B39574-BC19-88DE-B244-32A9B2218DC3}"/>
              </a:ext>
            </a:extLst>
          </p:cNvPr>
          <p:cNvSpPr/>
          <p:nvPr/>
        </p:nvSpPr>
        <p:spPr>
          <a:xfrm>
            <a:off x="6898100" y="2481925"/>
            <a:ext cx="4352076" cy="2246769"/>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noProof="0" dirty="0">
                <a:solidFill>
                  <a:srgbClr val="073450"/>
                </a:solidFill>
                <a:latin typeface="Century Gothic"/>
              </a:rPr>
              <a:t>This and the subsequent slides were created based on a slide set from Dom </a:t>
            </a:r>
            <a:r>
              <a:rPr lang="en-GB" sz="2000" noProof="0" dirty="0" err="1">
                <a:solidFill>
                  <a:srgbClr val="073450"/>
                </a:solidFill>
                <a:latin typeface="Century Gothic"/>
              </a:rPr>
              <a:t>Zuend</a:t>
            </a:r>
            <a:r>
              <a:rPr lang="en-GB" sz="2000" noProof="0" dirty="0">
                <a:solidFill>
                  <a:srgbClr val="073450"/>
                </a:solidFill>
                <a:latin typeface="Century Gothic"/>
              </a:rPr>
              <a:t>. He specialises in validating product ideas through qualitative interviews and is the founder of </a:t>
            </a:r>
            <a:r>
              <a:rPr lang="en-GB" sz="2000" noProof="0" dirty="0" err="1">
                <a:solidFill>
                  <a:srgbClr val="073450"/>
                </a:solidFill>
                <a:latin typeface="Century Gothic"/>
              </a:rPr>
              <a:t>headbits</a:t>
            </a:r>
            <a:r>
              <a:rPr lang="en-GB" sz="2000" noProof="0" dirty="0">
                <a:solidFill>
                  <a:srgbClr val="073450"/>
                </a:solidFill>
                <a:latin typeface="Century Gothic"/>
              </a:rPr>
              <a:t>.</a:t>
            </a:r>
            <a:endParaRPr kumimoji="0" lang="en-GB" sz="2000" b="0" i="0" u="none" strike="noStrike" kern="1200" cap="none" spc="0" normalizeH="0" baseline="0" noProof="0" dirty="0">
              <a:ln>
                <a:noFill/>
              </a:ln>
              <a:solidFill>
                <a:srgbClr val="073450"/>
              </a:solidFill>
              <a:effectLst/>
              <a:uLnTx/>
              <a:uFillTx/>
              <a:latin typeface="Century Gothic"/>
              <a:ea typeface="+mn-ea"/>
              <a:cs typeface="+mn-cs"/>
            </a:endParaRPr>
          </a:p>
        </p:txBody>
      </p:sp>
      <p:pic>
        <p:nvPicPr>
          <p:cNvPr id="7" name="Grafik 6">
            <a:extLst>
              <a:ext uri="{FF2B5EF4-FFF2-40B4-BE49-F238E27FC236}">
                <a16:creationId xmlns:a16="http://schemas.microsoft.com/office/drawing/2014/main" id="{F64FF53F-70B9-A4D4-9C98-696534B22F16}"/>
              </a:ext>
            </a:extLst>
          </p:cNvPr>
          <p:cNvPicPr>
            <a:picLocks noChangeAspect="1"/>
          </p:cNvPicPr>
          <p:nvPr/>
        </p:nvPicPr>
        <p:blipFill>
          <a:blip r:embed="rId3"/>
          <a:stretch>
            <a:fillRect/>
          </a:stretch>
        </p:blipFill>
        <p:spPr>
          <a:xfrm>
            <a:off x="9847006" y="1897867"/>
            <a:ext cx="1726961" cy="595347"/>
          </a:xfrm>
          <a:prstGeom prst="rect">
            <a:avLst/>
          </a:prstGeom>
        </p:spPr>
      </p:pic>
    </p:spTree>
    <p:extLst>
      <p:ext uri="{BB962C8B-B14F-4D97-AF65-F5344CB8AC3E}">
        <p14:creationId xmlns:p14="http://schemas.microsoft.com/office/powerpoint/2010/main" val="5945182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C54B95-9C7A-105A-F034-8825BAF812A2}"/>
            </a:ext>
          </a:extLst>
        </p:cNvPr>
        <p:cNvGrpSpPr/>
        <p:nvPr/>
      </p:nvGrpSpPr>
      <p:grpSpPr>
        <a:xfrm>
          <a:off x="0" y="0"/>
          <a:ext cx="0" cy="0"/>
          <a:chOff x="0" y="0"/>
          <a:chExt cx="0" cy="0"/>
        </a:xfrm>
      </p:grpSpPr>
      <p:sp>
        <p:nvSpPr>
          <p:cNvPr id="5" name="Rechteck: abgerundete Ecken 4">
            <a:extLst>
              <a:ext uri="{FF2B5EF4-FFF2-40B4-BE49-F238E27FC236}">
                <a16:creationId xmlns:a16="http://schemas.microsoft.com/office/drawing/2014/main" id="{21DCB330-665B-C26C-D130-881C0EE9E2FB}"/>
              </a:ext>
            </a:extLst>
          </p:cNvPr>
          <p:cNvSpPr/>
          <p:nvPr/>
        </p:nvSpPr>
        <p:spPr>
          <a:xfrm>
            <a:off x="1469571" y="4883116"/>
            <a:ext cx="8327219" cy="1038711"/>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3" name="Titel 1">
            <a:extLst>
              <a:ext uri="{FF2B5EF4-FFF2-40B4-BE49-F238E27FC236}">
                <a16:creationId xmlns:a16="http://schemas.microsoft.com/office/drawing/2014/main" id="{857EDA98-DE2C-167E-B20D-3A71F2D44D1D}"/>
              </a:ext>
            </a:extLst>
          </p:cNvPr>
          <p:cNvSpPr txBox="1">
            <a:spLocks/>
          </p:cNvSpPr>
          <p:nvPr/>
        </p:nvSpPr>
        <p:spPr>
          <a:xfrm>
            <a:off x="942542" y="466658"/>
            <a:ext cx="9865871" cy="78100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GB" sz="2400" noProof="0" dirty="0">
                <a:solidFill>
                  <a:srgbClr val="073450"/>
                </a:solidFill>
                <a:latin typeface="Century Gothic"/>
              </a:rPr>
              <a:t>Early mistakes you should definitely avoid:</a:t>
            </a:r>
            <a:endParaRPr kumimoji="0" lang="en-GB" sz="2400" b="1" i="0" u="none" strike="noStrike" kern="1200" cap="none" spc="0" normalizeH="0" baseline="0" noProof="0" dirty="0">
              <a:ln>
                <a:noFill/>
              </a:ln>
              <a:solidFill>
                <a:srgbClr val="073450"/>
              </a:solidFill>
              <a:effectLst/>
              <a:uLnTx/>
              <a:uFillTx/>
              <a:latin typeface="Century Gothic"/>
              <a:ea typeface="+mj-ea"/>
              <a:cs typeface="+mj-cs"/>
            </a:endParaRPr>
          </a:p>
        </p:txBody>
      </p:sp>
      <p:sp>
        <p:nvSpPr>
          <p:cNvPr id="2" name="Rechteck 1">
            <a:extLst>
              <a:ext uri="{FF2B5EF4-FFF2-40B4-BE49-F238E27FC236}">
                <a16:creationId xmlns:a16="http://schemas.microsoft.com/office/drawing/2014/main" id="{E50E1931-EC63-52E1-6C4E-9BF187183CE5}"/>
              </a:ext>
            </a:extLst>
          </p:cNvPr>
          <p:cNvSpPr/>
          <p:nvPr/>
        </p:nvSpPr>
        <p:spPr>
          <a:xfrm>
            <a:off x="1897482" y="1372551"/>
            <a:ext cx="9393261" cy="2424959"/>
          </a:xfrm>
          <a:prstGeom prst="rect">
            <a:avLst/>
          </a:prstGeom>
        </p:spPr>
        <p:txBody>
          <a:bodyPr wrap="square">
            <a:spAutoFit/>
          </a:bodyPr>
          <a:lstStyle/>
          <a:p>
            <a:pPr>
              <a:lnSpc>
                <a:spcPct val="150000"/>
              </a:lnSpc>
              <a:spcBef>
                <a:spcPts val="800"/>
              </a:spcBef>
              <a:buClr>
                <a:srgbClr val="073450"/>
              </a:buClr>
            </a:pPr>
            <a:r>
              <a:rPr lang="en-GB" noProof="0" dirty="0">
                <a:solidFill>
                  <a:srgbClr val="073450"/>
                </a:solidFill>
              </a:rPr>
              <a:t>Keeping your idea to yourself.</a:t>
            </a:r>
          </a:p>
          <a:p>
            <a:pPr marL="985838" indent="-985838">
              <a:lnSpc>
                <a:spcPct val="150000"/>
              </a:lnSpc>
              <a:spcBef>
                <a:spcPts val="800"/>
              </a:spcBef>
              <a:buClr>
                <a:srgbClr val="073450"/>
              </a:buClr>
            </a:pPr>
            <a:r>
              <a:rPr lang="en-GB" noProof="0" dirty="0">
                <a:solidFill>
                  <a:srgbClr val="073450"/>
                </a:solidFill>
              </a:rPr>
              <a:t>Working on your business plan without </a:t>
            </a:r>
            <a:r>
              <a:rPr lang="en-GB" dirty="0">
                <a:solidFill>
                  <a:srgbClr val="073450"/>
                </a:solidFill>
              </a:rPr>
              <a:t>ever </a:t>
            </a:r>
            <a:r>
              <a:rPr lang="de-CH" dirty="0">
                <a:solidFill>
                  <a:srgbClr val="073450"/>
                </a:solidFill>
              </a:rPr>
              <a:t>«</a:t>
            </a:r>
            <a:r>
              <a:rPr lang="en-GB" dirty="0">
                <a:solidFill>
                  <a:srgbClr val="073450"/>
                </a:solidFill>
              </a:rPr>
              <a:t>going out</a:t>
            </a:r>
            <a:r>
              <a:rPr lang="de-CH" dirty="0">
                <a:solidFill>
                  <a:srgbClr val="073450"/>
                </a:solidFill>
              </a:rPr>
              <a:t>»</a:t>
            </a:r>
            <a:r>
              <a:rPr lang="en-GB" dirty="0">
                <a:solidFill>
                  <a:srgbClr val="073450"/>
                </a:solidFill>
              </a:rPr>
              <a:t> to </a:t>
            </a:r>
            <a:r>
              <a:rPr lang="en-GB" noProof="0" dirty="0">
                <a:solidFill>
                  <a:srgbClr val="073450"/>
                </a:solidFill>
              </a:rPr>
              <a:t>get feedback.</a:t>
            </a:r>
          </a:p>
          <a:p>
            <a:pPr>
              <a:lnSpc>
                <a:spcPct val="150000"/>
              </a:lnSpc>
              <a:spcBef>
                <a:spcPts val="800"/>
              </a:spcBef>
              <a:buClr>
                <a:srgbClr val="073450"/>
              </a:buClr>
            </a:pPr>
            <a:r>
              <a:rPr lang="en-GB" noProof="0" dirty="0">
                <a:solidFill>
                  <a:srgbClr val="073450"/>
                </a:solidFill>
              </a:rPr>
              <a:t>Believing: </a:t>
            </a:r>
            <a:r>
              <a:rPr lang="de-CH" dirty="0">
                <a:solidFill>
                  <a:srgbClr val="073450"/>
                </a:solidFill>
              </a:rPr>
              <a:t>«</a:t>
            </a:r>
            <a:r>
              <a:rPr lang="en-GB" noProof="0" dirty="0">
                <a:solidFill>
                  <a:srgbClr val="073450"/>
                </a:solidFill>
              </a:rPr>
              <a:t>I've developed a product or service that </a:t>
            </a:r>
            <a:r>
              <a:rPr lang="en-GB" b="1" i="1" noProof="0" dirty="0">
                <a:solidFill>
                  <a:srgbClr val="073450"/>
                </a:solidFill>
              </a:rPr>
              <a:t>everyone</a:t>
            </a:r>
            <a:r>
              <a:rPr lang="en-GB" noProof="0" dirty="0">
                <a:solidFill>
                  <a:srgbClr val="073450"/>
                </a:solidFill>
              </a:rPr>
              <a:t> really needs!</a:t>
            </a:r>
            <a:r>
              <a:rPr lang="de-CH" dirty="0"/>
              <a:t>»</a:t>
            </a:r>
            <a:endParaRPr lang="en-GB" noProof="0" dirty="0">
              <a:solidFill>
                <a:srgbClr val="073450"/>
              </a:solidFill>
            </a:endParaRPr>
          </a:p>
          <a:p>
            <a:pPr>
              <a:lnSpc>
                <a:spcPct val="150000"/>
              </a:lnSpc>
              <a:spcBef>
                <a:spcPts val="800"/>
              </a:spcBef>
              <a:buClr>
                <a:srgbClr val="073450"/>
              </a:buClr>
            </a:pPr>
            <a:r>
              <a:rPr lang="en-GB" noProof="0" dirty="0">
                <a:solidFill>
                  <a:srgbClr val="073450"/>
                </a:solidFill>
              </a:rPr>
              <a:t>Seeing conflicting opinions as a reason to abandon your idea. Instead, ask yourself: </a:t>
            </a:r>
            <a:r>
              <a:rPr lang="de-CH" dirty="0">
                <a:solidFill>
                  <a:srgbClr val="073450"/>
                </a:solidFill>
              </a:rPr>
              <a:t>«</a:t>
            </a:r>
            <a:r>
              <a:rPr lang="en-GB" noProof="0" dirty="0">
                <a:solidFill>
                  <a:srgbClr val="073450"/>
                </a:solidFill>
              </a:rPr>
              <a:t>How can I adapt my idea so that enough people really like it?</a:t>
            </a:r>
            <a:r>
              <a:rPr lang="de-CH" dirty="0"/>
              <a:t>»</a:t>
            </a:r>
            <a:endParaRPr lang="en-GB" noProof="0" dirty="0">
              <a:solidFill>
                <a:srgbClr val="073450"/>
              </a:solidFill>
            </a:endParaRPr>
          </a:p>
        </p:txBody>
      </p:sp>
      <p:sp>
        <p:nvSpPr>
          <p:cNvPr id="7" name="Textfeld 6">
            <a:extLst>
              <a:ext uri="{FF2B5EF4-FFF2-40B4-BE49-F238E27FC236}">
                <a16:creationId xmlns:a16="http://schemas.microsoft.com/office/drawing/2014/main" id="{94228C20-9934-4F26-10B1-A546B9EF5C89}"/>
              </a:ext>
            </a:extLst>
          </p:cNvPr>
          <p:cNvSpPr txBox="1"/>
          <p:nvPr/>
        </p:nvSpPr>
        <p:spPr>
          <a:xfrm>
            <a:off x="1706623" y="4915775"/>
            <a:ext cx="8015185" cy="923330"/>
          </a:xfrm>
          <a:prstGeom prst="rect">
            <a:avLst/>
          </a:prstGeom>
          <a:noFill/>
        </p:spPr>
        <p:txBody>
          <a:bodyPr wrap="square">
            <a:spAutoFit/>
          </a:bodyPr>
          <a:lstStyle/>
          <a:p>
            <a:r>
              <a:rPr lang="en-GB" noProof="0" dirty="0">
                <a:solidFill>
                  <a:schemeClr val="bg1"/>
                </a:solidFill>
              </a:rPr>
              <a:t>You will learn the most by showing your idea to potential customers and talking to them. This will give you a clear picture of who your target customers really are.</a:t>
            </a:r>
            <a:endParaRPr lang="en-GB" i="1" noProof="0" dirty="0">
              <a:solidFill>
                <a:schemeClr val="bg1"/>
              </a:solidFill>
            </a:endParaRPr>
          </a:p>
        </p:txBody>
      </p:sp>
      <p:sp>
        <p:nvSpPr>
          <p:cNvPr id="9" name="Foliennummernplatzhalter 1">
            <a:extLst>
              <a:ext uri="{FF2B5EF4-FFF2-40B4-BE49-F238E27FC236}">
                <a16:creationId xmlns:a16="http://schemas.microsoft.com/office/drawing/2014/main" id="{A4FB88E8-CDE4-4A21-5EAC-8CB464F817BE}"/>
              </a:ext>
            </a:extLst>
          </p:cNvPr>
          <p:cNvSpPr>
            <a:spLocks noGrp="1"/>
          </p:cNvSpPr>
          <p:nvPr>
            <p:ph type="sldNum" sz="quarter" idx="12"/>
          </p:nvPr>
        </p:nvSpPr>
        <p:spPr>
          <a:xfrm>
            <a:off x="11593206" y="6356350"/>
            <a:ext cx="536009" cy="365125"/>
          </a:xfrm>
        </p:spPr>
        <p:txBody>
          <a:bodyPr/>
          <a:lstStyle/>
          <a:p>
            <a:fld id="{B7E6CA31-DA56-47CF-9891-B6D0296B6AEC}" type="slidenum">
              <a:rPr lang="en-GB" noProof="0" smtClean="0"/>
              <a:t>16</a:t>
            </a:fld>
            <a:endParaRPr lang="en-GB" noProof="0" dirty="0"/>
          </a:p>
        </p:txBody>
      </p:sp>
      <p:sp>
        <p:nvSpPr>
          <p:cNvPr id="6" name="Rechteck 5">
            <a:extLst>
              <a:ext uri="{FF2B5EF4-FFF2-40B4-BE49-F238E27FC236}">
                <a16:creationId xmlns:a16="http://schemas.microsoft.com/office/drawing/2014/main" id="{EE3AFCD8-BBD7-1711-A46B-554E9F956B65}"/>
              </a:ext>
            </a:extLst>
          </p:cNvPr>
          <p:cNvSpPr/>
          <p:nvPr/>
        </p:nvSpPr>
        <p:spPr>
          <a:xfrm>
            <a:off x="2167623" y="6236396"/>
            <a:ext cx="9708182" cy="246093"/>
          </a:xfrm>
          <a:prstGeom prst="rect">
            <a:avLst/>
          </a:prstGeom>
        </p:spPr>
        <p:txBody>
          <a:bodyPr wrap="square">
            <a:spAutoFit/>
          </a:bodyPr>
          <a:lstStyle/>
          <a:p>
            <a:pPr>
              <a:spcBef>
                <a:spcPts val="1200"/>
              </a:spcBef>
              <a:buClr>
                <a:srgbClr val="073450"/>
              </a:buClr>
            </a:pPr>
            <a:r>
              <a:rPr lang="en-GB" sz="999" b="1" noProof="0" dirty="0">
                <a:solidFill>
                  <a:srgbClr val="697D91"/>
                </a:solidFill>
                <a:latin typeface="Century Gothic" panose="020B0502020202020204" pitchFamily="34" charset="0"/>
              </a:rPr>
              <a:t>Source: </a:t>
            </a:r>
            <a:r>
              <a:rPr lang="en-GB" sz="999" noProof="0" dirty="0">
                <a:solidFill>
                  <a:srgbClr val="697D91"/>
                </a:solidFill>
                <a:latin typeface="Century Gothic" panose="020B0502020202020204" pitchFamily="34" charset="0"/>
              </a:rPr>
              <a:t>Based on: </a:t>
            </a:r>
            <a:r>
              <a:rPr lang="en-GB" sz="999" noProof="0" dirty="0" err="1">
                <a:solidFill>
                  <a:srgbClr val="697D91"/>
                </a:solidFill>
                <a:latin typeface="Century Gothic" panose="020B0502020202020204" pitchFamily="34" charset="0"/>
              </a:rPr>
              <a:t>Zuend</a:t>
            </a:r>
            <a:r>
              <a:rPr lang="en-GB" sz="999" noProof="0" dirty="0">
                <a:solidFill>
                  <a:srgbClr val="697D91"/>
                </a:solidFill>
                <a:latin typeface="Century Gothic" panose="020B0502020202020204" pitchFamily="34" charset="0"/>
              </a:rPr>
              <a:t> (2003) Validating product ideas. How to conduct customer interviews. </a:t>
            </a:r>
            <a:r>
              <a:rPr lang="en-GB" sz="999" noProof="0" dirty="0" err="1">
                <a:solidFill>
                  <a:srgbClr val="697D91"/>
                </a:solidFill>
                <a:latin typeface="Century Gothic" panose="020B0502020202020204" pitchFamily="34" charset="0"/>
              </a:rPr>
              <a:t>headbits</a:t>
            </a:r>
            <a:r>
              <a:rPr lang="en-GB" sz="999" noProof="0" dirty="0">
                <a:solidFill>
                  <a:srgbClr val="697D91"/>
                </a:solidFill>
                <a:latin typeface="Century Gothic" panose="020B0502020202020204" pitchFamily="34" charset="0"/>
              </a:rPr>
              <a:t>.</a:t>
            </a:r>
          </a:p>
        </p:txBody>
      </p:sp>
      <p:pic>
        <p:nvPicPr>
          <p:cNvPr id="4" name="Grafik 3" descr="Trophäe mit einfarbiger Füllung">
            <a:extLst>
              <a:ext uri="{FF2B5EF4-FFF2-40B4-BE49-F238E27FC236}">
                <a16:creationId xmlns:a16="http://schemas.microsoft.com/office/drawing/2014/main" id="{4B0B1C88-2B2D-6AD6-16F9-1672F1EFC3B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261256" y="2512889"/>
            <a:ext cx="540000" cy="540000"/>
          </a:xfrm>
          <a:prstGeom prst="rect">
            <a:avLst/>
          </a:prstGeom>
        </p:spPr>
      </p:pic>
      <p:pic>
        <p:nvPicPr>
          <p:cNvPr id="8" name="Grafik 7" descr="Schreibtisch mit einfarbiger Füllung">
            <a:extLst>
              <a:ext uri="{FF2B5EF4-FFF2-40B4-BE49-F238E27FC236}">
                <a16:creationId xmlns:a16="http://schemas.microsoft.com/office/drawing/2014/main" id="{2AEE2DF8-AF9D-A127-8679-AC4469B9DEF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262095" y="1865103"/>
            <a:ext cx="540000" cy="540000"/>
          </a:xfrm>
          <a:prstGeom prst="rect">
            <a:avLst/>
          </a:prstGeom>
        </p:spPr>
      </p:pic>
      <p:pic>
        <p:nvPicPr>
          <p:cNvPr id="10" name="Grafik 9" descr="Weinende Gesichtskontur mit einfarbiger Füllung">
            <a:extLst>
              <a:ext uri="{FF2B5EF4-FFF2-40B4-BE49-F238E27FC236}">
                <a16:creationId xmlns:a16="http://schemas.microsoft.com/office/drawing/2014/main" id="{2E979E27-D84C-77A8-8437-2E315A3B9FB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261256" y="3171820"/>
            <a:ext cx="540000" cy="540000"/>
          </a:xfrm>
          <a:prstGeom prst="rect">
            <a:avLst/>
          </a:prstGeom>
        </p:spPr>
      </p:pic>
      <p:pic>
        <p:nvPicPr>
          <p:cNvPr id="11" name="Grafik 10" descr="Alter Schlüssel mit einfarbiger Füllung">
            <a:extLst>
              <a:ext uri="{FF2B5EF4-FFF2-40B4-BE49-F238E27FC236}">
                <a16:creationId xmlns:a16="http://schemas.microsoft.com/office/drawing/2014/main" id="{B014A98A-DF67-BDF8-3314-93650A6F3049}"/>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261256" y="1317605"/>
            <a:ext cx="540000" cy="540000"/>
          </a:xfrm>
          <a:prstGeom prst="rect">
            <a:avLst/>
          </a:prstGeom>
        </p:spPr>
      </p:pic>
    </p:spTree>
    <p:extLst>
      <p:ext uri="{BB962C8B-B14F-4D97-AF65-F5344CB8AC3E}">
        <p14:creationId xmlns:p14="http://schemas.microsoft.com/office/powerpoint/2010/main" val="18451936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33A505-6901-813B-C99A-BEDBE6AE1CAE}"/>
            </a:ext>
          </a:extLst>
        </p:cNvPr>
        <p:cNvGrpSpPr/>
        <p:nvPr/>
      </p:nvGrpSpPr>
      <p:grpSpPr>
        <a:xfrm>
          <a:off x="0" y="0"/>
          <a:ext cx="0" cy="0"/>
          <a:chOff x="0" y="0"/>
          <a:chExt cx="0" cy="0"/>
        </a:xfrm>
      </p:grpSpPr>
      <p:sp>
        <p:nvSpPr>
          <p:cNvPr id="5" name="Rechteck: abgerundete Ecken 4">
            <a:extLst>
              <a:ext uri="{FF2B5EF4-FFF2-40B4-BE49-F238E27FC236}">
                <a16:creationId xmlns:a16="http://schemas.microsoft.com/office/drawing/2014/main" id="{3E57AB38-2A6C-A52E-6508-53FD7D08F202}"/>
              </a:ext>
            </a:extLst>
          </p:cNvPr>
          <p:cNvSpPr/>
          <p:nvPr/>
        </p:nvSpPr>
        <p:spPr>
          <a:xfrm>
            <a:off x="1469571" y="4883116"/>
            <a:ext cx="8327219" cy="1038711"/>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3" name="Titel 1">
            <a:extLst>
              <a:ext uri="{FF2B5EF4-FFF2-40B4-BE49-F238E27FC236}">
                <a16:creationId xmlns:a16="http://schemas.microsoft.com/office/drawing/2014/main" id="{618F6D7B-5DDD-60BE-B665-1A2BA6F74953}"/>
              </a:ext>
            </a:extLst>
          </p:cNvPr>
          <p:cNvSpPr txBox="1">
            <a:spLocks/>
          </p:cNvSpPr>
          <p:nvPr/>
        </p:nvSpPr>
        <p:spPr>
          <a:xfrm>
            <a:off x="942542" y="466658"/>
            <a:ext cx="9865871" cy="78100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GB" sz="2400" noProof="0" dirty="0">
                <a:solidFill>
                  <a:srgbClr val="073450"/>
                </a:solidFill>
                <a:latin typeface="Century Gothic"/>
              </a:rPr>
              <a:t>Validating your idea is key to your success!</a:t>
            </a:r>
            <a:endParaRPr kumimoji="0" lang="en-GB" sz="2400" b="1" i="0" u="none" strike="noStrike" kern="1200" cap="none" spc="0" normalizeH="0" baseline="0" noProof="0" dirty="0">
              <a:ln>
                <a:noFill/>
              </a:ln>
              <a:solidFill>
                <a:srgbClr val="073450"/>
              </a:solidFill>
              <a:effectLst/>
              <a:uLnTx/>
              <a:uFillTx/>
              <a:latin typeface="Century Gothic"/>
              <a:ea typeface="+mj-ea"/>
              <a:cs typeface="+mj-cs"/>
            </a:endParaRPr>
          </a:p>
        </p:txBody>
      </p:sp>
      <p:sp>
        <p:nvSpPr>
          <p:cNvPr id="2" name="Rechteck 1">
            <a:extLst>
              <a:ext uri="{FF2B5EF4-FFF2-40B4-BE49-F238E27FC236}">
                <a16:creationId xmlns:a16="http://schemas.microsoft.com/office/drawing/2014/main" id="{36DCC6DC-6E86-F51D-5141-880B90155278}"/>
              </a:ext>
            </a:extLst>
          </p:cNvPr>
          <p:cNvSpPr/>
          <p:nvPr/>
        </p:nvSpPr>
        <p:spPr>
          <a:xfrm>
            <a:off x="942542" y="1787224"/>
            <a:ext cx="9393261" cy="2009461"/>
          </a:xfrm>
          <a:prstGeom prst="rect">
            <a:avLst/>
          </a:prstGeom>
        </p:spPr>
        <p:txBody>
          <a:bodyPr wrap="square">
            <a:spAutoFit/>
          </a:bodyPr>
          <a:lstStyle/>
          <a:p>
            <a:pPr marL="985838" indent="-985838">
              <a:lnSpc>
                <a:spcPct val="150000"/>
              </a:lnSpc>
              <a:spcBef>
                <a:spcPts val="800"/>
              </a:spcBef>
              <a:buClr>
                <a:srgbClr val="073450"/>
              </a:buClr>
            </a:pPr>
            <a:r>
              <a:rPr lang="en-GB" noProof="0" dirty="0"/>
              <a:t>The following can happen if you do not validate your idea:</a:t>
            </a:r>
            <a:endParaRPr lang="en-GB" noProof="0" dirty="0">
              <a:solidFill>
                <a:srgbClr val="073450"/>
              </a:solidFill>
            </a:endParaRPr>
          </a:p>
          <a:p>
            <a:pPr marL="985838" indent="-985838">
              <a:lnSpc>
                <a:spcPct val="150000"/>
              </a:lnSpc>
              <a:spcBef>
                <a:spcPts val="800"/>
              </a:spcBef>
              <a:buClr>
                <a:srgbClr val="073450"/>
              </a:buClr>
            </a:pPr>
            <a:r>
              <a:rPr lang="en-GB" noProof="0" dirty="0"/>
              <a:t>	You run the risk of failure </a:t>
            </a:r>
          </a:p>
          <a:p>
            <a:pPr marL="989013" indent="-989013">
              <a:lnSpc>
                <a:spcPct val="150000"/>
              </a:lnSpc>
              <a:spcBef>
                <a:spcPts val="800"/>
              </a:spcBef>
              <a:buClr>
                <a:srgbClr val="073450"/>
              </a:buClr>
            </a:pPr>
            <a:r>
              <a:rPr lang="en-GB" noProof="0" dirty="0"/>
              <a:t>	You waste resources unnecessarily </a:t>
            </a:r>
          </a:p>
          <a:p>
            <a:pPr marL="989013" indent="-989013">
              <a:lnSpc>
                <a:spcPct val="150000"/>
              </a:lnSpc>
              <a:spcBef>
                <a:spcPts val="800"/>
              </a:spcBef>
              <a:buClr>
                <a:srgbClr val="073450"/>
              </a:buClr>
            </a:pPr>
            <a:r>
              <a:rPr lang="en-GB" noProof="0" dirty="0"/>
              <a:t>	No one </a:t>
            </a:r>
            <a:r>
              <a:rPr lang="en-GB" b="1" i="1" noProof="0" dirty="0"/>
              <a:t>really, really </a:t>
            </a:r>
            <a:r>
              <a:rPr lang="en-GB" noProof="0" dirty="0"/>
              <a:t>likes your idea</a:t>
            </a:r>
            <a:endParaRPr lang="en-GB" noProof="0" dirty="0">
              <a:solidFill>
                <a:srgbClr val="073450"/>
              </a:solidFill>
            </a:endParaRPr>
          </a:p>
        </p:txBody>
      </p:sp>
      <p:sp>
        <p:nvSpPr>
          <p:cNvPr id="7" name="Textfeld 6">
            <a:extLst>
              <a:ext uri="{FF2B5EF4-FFF2-40B4-BE49-F238E27FC236}">
                <a16:creationId xmlns:a16="http://schemas.microsoft.com/office/drawing/2014/main" id="{B5993646-759D-7DA5-6D2B-E098316C110D}"/>
              </a:ext>
            </a:extLst>
          </p:cNvPr>
          <p:cNvSpPr txBox="1"/>
          <p:nvPr/>
        </p:nvSpPr>
        <p:spPr>
          <a:xfrm>
            <a:off x="2631657" y="4940806"/>
            <a:ext cx="8015185" cy="923330"/>
          </a:xfrm>
          <a:prstGeom prst="rect">
            <a:avLst/>
          </a:prstGeom>
          <a:noFill/>
        </p:spPr>
        <p:txBody>
          <a:bodyPr wrap="square">
            <a:spAutoFit/>
          </a:bodyPr>
          <a:lstStyle/>
          <a:p>
            <a:r>
              <a:rPr lang="de-CH" b="1" dirty="0">
                <a:solidFill>
                  <a:schemeClr val="bg1"/>
                </a:solidFill>
              </a:rPr>
              <a:t>«</a:t>
            </a:r>
            <a:r>
              <a:rPr lang="en-GB" b="1" dirty="0">
                <a:solidFill>
                  <a:schemeClr val="bg1"/>
                </a:solidFill>
              </a:rPr>
              <a:t>Better to have 100 users love you than 1 million that </a:t>
            </a:r>
            <a:r>
              <a:rPr lang="en-GB" b="1" dirty="0" err="1">
                <a:solidFill>
                  <a:schemeClr val="bg1"/>
                </a:solidFill>
              </a:rPr>
              <a:t>kinda</a:t>
            </a:r>
            <a:endParaRPr lang="en-GB" b="1" dirty="0">
              <a:solidFill>
                <a:schemeClr val="bg1"/>
              </a:solidFill>
            </a:endParaRPr>
          </a:p>
          <a:p>
            <a:r>
              <a:rPr lang="en-GB" b="1" dirty="0">
                <a:solidFill>
                  <a:schemeClr val="bg1"/>
                </a:solidFill>
              </a:rPr>
              <a:t>like you. The true seed of scale is love, and you can't buy</a:t>
            </a:r>
          </a:p>
          <a:p>
            <a:r>
              <a:rPr lang="en-GB" b="1" dirty="0">
                <a:solidFill>
                  <a:schemeClr val="bg1"/>
                </a:solidFill>
              </a:rPr>
              <a:t>it, hack it, or game it</a:t>
            </a:r>
            <a:r>
              <a:rPr lang="de-CH" b="1" dirty="0">
                <a:solidFill>
                  <a:schemeClr val="bg1"/>
                </a:solidFill>
              </a:rPr>
              <a:t>» </a:t>
            </a:r>
            <a:r>
              <a:rPr lang="en-GB" b="1" noProof="0" dirty="0">
                <a:solidFill>
                  <a:schemeClr val="bg1"/>
                </a:solidFill>
              </a:rPr>
              <a:t>	</a:t>
            </a:r>
            <a:r>
              <a:rPr lang="en-GB" i="1" noProof="0" dirty="0">
                <a:solidFill>
                  <a:schemeClr val="bg1"/>
                </a:solidFill>
              </a:rPr>
              <a:t>Y-Combinator</a:t>
            </a:r>
          </a:p>
        </p:txBody>
      </p:sp>
      <p:sp>
        <p:nvSpPr>
          <p:cNvPr id="9" name="Foliennummernplatzhalter 1">
            <a:extLst>
              <a:ext uri="{FF2B5EF4-FFF2-40B4-BE49-F238E27FC236}">
                <a16:creationId xmlns:a16="http://schemas.microsoft.com/office/drawing/2014/main" id="{2E8177CA-9C6E-732D-FF4E-02ED88F2F596}"/>
              </a:ext>
            </a:extLst>
          </p:cNvPr>
          <p:cNvSpPr>
            <a:spLocks noGrp="1"/>
          </p:cNvSpPr>
          <p:nvPr>
            <p:ph type="sldNum" sz="quarter" idx="12"/>
          </p:nvPr>
        </p:nvSpPr>
        <p:spPr>
          <a:xfrm>
            <a:off x="11593206" y="6356350"/>
            <a:ext cx="536009" cy="365125"/>
          </a:xfrm>
        </p:spPr>
        <p:txBody>
          <a:bodyPr/>
          <a:lstStyle/>
          <a:p>
            <a:fld id="{B7E6CA31-DA56-47CF-9891-B6D0296B6AEC}" type="slidenum">
              <a:rPr lang="en-GB" noProof="0" smtClean="0"/>
              <a:t>17</a:t>
            </a:fld>
            <a:endParaRPr lang="en-GB" noProof="0" dirty="0"/>
          </a:p>
        </p:txBody>
      </p:sp>
      <p:sp>
        <p:nvSpPr>
          <p:cNvPr id="4" name="Freeform 69">
            <a:extLst>
              <a:ext uri="{FF2B5EF4-FFF2-40B4-BE49-F238E27FC236}">
                <a16:creationId xmlns:a16="http://schemas.microsoft.com/office/drawing/2014/main" id="{42DF9411-E23A-3E7B-884C-50BE1B28D02A}"/>
              </a:ext>
            </a:extLst>
          </p:cNvPr>
          <p:cNvSpPr>
            <a:spLocks noEditPoints="1"/>
          </p:cNvSpPr>
          <p:nvPr/>
        </p:nvSpPr>
        <p:spPr bwMode="auto">
          <a:xfrm>
            <a:off x="1743328" y="5025866"/>
            <a:ext cx="651882" cy="418004"/>
          </a:xfrm>
          <a:custGeom>
            <a:avLst/>
            <a:gdLst>
              <a:gd name="T0" fmla="*/ 329 w 329"/>
              <a:gd name="T1" fmla="*/ 149 h 218"/>
              <a:gd name="T2" fmla="*/ 260 w 329"/>
              <a:gd name="T3" fmla="*/ 218 h 218"/>
              <a:gd name="T4" fmla="*/ 189 w 329"/>
              <a:gd name="T5" fmla="*/ 140 h 218"/>
              <a:gd name="T6" fmla="*/ 295 w 329"/>
              <a:gd name="T7" fmla="*/ 0 h 218"/>
              <a:gd name="T8" fmla="*/ 302 w 329"/>
              <a:gd name="T9" fmla="*/ 15 h 218"/>
              <a:gd name="T10" fmla="*/ 225 w 329"/>
              <a:gd name="T11" fmla="*/ 93 h 218"/>
              <a:gd name="T12" fmla="*/ 265 w 329"/>
              <a:gd name="T13" fmla="*/ 79 h 218"/>
              <a:gd name="T14" fmla="*/ 329 w 329"/>
              <a:gd name="T15" fmla="*/ 149 h 218"/>
              <a:gd name="T16" fmla="*/ 140 w 329"/>
              <a:gd name="T17" fmla="*/ 149 h 218"/>
              <a:gd name="T18" fmla="*/ 71 w 329"/>
              <a:gd name="T19" fmla="*/ 218 h 218"/>
              <a:gd name="T20" fmla="*/ 0 w 329"/>
              <a:gd name="T21" fmla="*/ 140 h 218"/>
              <a:gd name="T22" fmla="*/ 106 w 329"/>
              <a:gd name="T23" fmla="*/ 0 h 218"/>
              <a:gd name="T24" fmla="*/ 113 w 329"/>
              <a:gd name="T25" fmla="*/ 15 h 218"/>
              <a:gd name="T26" fmla="*/ 36 w 329"/>
              <a:gd name="T27" fmla="*/ 93 h 218"/>
              <a:gd name="T28" fmla="*/ 76 w 329"/>
              <a:gd name="T29" fmla="*/ 79 h 218"/>
              <a:gd name="T30" fmla="*/ 140 w 329"/>
              <a:gd name="T31" fmla="*/ 149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9" h="218">
                <a:moveTo>
                  <a:pt x="329" y="149"/>
                </a:moveTo>
                <a:cubicBezTo>
                  <a:pt x="329" y="194"/>
                  <a:pt x="288" y="218"/>
                  <a:pt x="260" y="218"/>
                </a:cubicBezTo>
                <a:cubicBezTo>
                  <a:pt x="232" y="218"/>
                  <a:pt x="189" y="190"/>
                  <a:pt x="189" y="140"/>
                </a:cubicBezTo>
                <a:cubicBezTo>
                  <a:pt x="189" y="62"/>
                  <a:pt x="251" y="6"/>
                  <a:pt x="295" y="0"/>
                </a:cubicBezTo>
                <a:cubicBezTo>
                  <a:pt x="298" y="6"/>
                  <a:pt x="302" y="15"/>
                  <a:pt x="302" y="15"/>
                </a:cubicBezTo>
                <a:cubicBezTo>
                  <a:pt x="283" y="22"/>
                  <a:pt x="228" y="60"/>
                  <a:pt x="225" y="93"/>
                </a:cubicBezTo>
                <a:cubicBezTo>
                  <a:pt x="240" y="84"/>
                  <a:pt x="247" y="79"/>
                  <a:pt x="265" y="79"/>
                </a:cubicBezTo>
                <a:cubicBezTo>
                  <a:pt x="302" y="79"/>
                  <a:pt x="329" y="114"/>
                  <a:pt x="329" y="149"/>
                </a:cubicBezTo>
                <a:close/>
                <a:moveTo>
                  <a:pt x="140" y="149"/>
                </a:moveTo>
                <a:cubicBezTo>
                  <a:pt x="140" y="194"/>
                  <a:pt x="99" y="218"/>
                  <a:pt x="71" y="218"/>
                </a:cubicBezTo>
                <a:cubicBezTo>
                  <a:pt x="43" y="218"/>
                  <a:pt x="0" y="190"/>
                  <a:pt x="0" y="140"/>
                </a:cubicBezTo>
                <a:cubicBezTo>
                  <a:pt x="0" y="62"/>
                  <a:pt x="62" y="6"/>
                  <a:pt x="106" y="0"/>
                </a:cubicBezTo>
                <a:cubicBezTo>
                  <a:pt x="109" y="6"/>
                  <a:pt x="113" y="15"/>
                  <a:pt x="113" y="15"/>
                </a:cubicBezTo>
                <a:cubicBezTo>
                  <a:pt x="94" y="22"/>
                  <a:pt x="39" y="60"/>
                  <a:pt x="36" y="93"/>
                </a:cubicBezTo>
                <a:cubicBezTo>
                  <a:pt x="51" y="84"/>
                  <a:pt x="58" y="79"/>
                  <a:pt x="76" y="79"/>
                </a:cubicBezTo>
                <a:cubicBezTo>
                  <a:pt x="113" y="79"/>
                  <a:pt x="140" y="114"/>
                  <a:pt x="140" y="149"/>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noProof="0" dirty="0"/>
          </a:p>
        </p:txBody>
      </p:sp>
      <p:sp>
        <p:nvSpPr>
          <p:cNvPr id="6" name="Rechteck 5">
            <a:extLst>
              <a:ext uri="{FF2B5EF4-FFF2-40B4-BE49-F238E27FC236}">
                <a16:creationId xmlns:a16="http://schemas.microsoft.com/office/drawing/2014/main" id="{4F8F07A9-CD55-2CD8-BF27-4D3C44D8750D}"/>
              </a:ext>
            </a:extLst>
          </p:cNvPr>
          <p:cNvSpPr/>
          <p:nvPr/>
        </p:nvSpPr>
        <p:spPr>
          <a:xfrm>
            <a:off x="2167623" y="6236396"/>
            <a:ext cx="9708182" cy="246093"/>
          </a:xfrm>
          <a:prstGeom prst="rect">
            <a:avLst/>
          </a:prstGeom>
        </p:spPr>
        <p:txBody>
          <a:bodyPr wrap="square">
            <a:spAutoFit/>
          </a:bodyPr>
          <a:lstStyle/>
          <a:p>
            <a:pPr>
              <a:spcBef>
                <a:spcPts val="1200"/>
              </a:spcBef>
              <a:buClr>
                <a:srgbClr val="073450"/>
              </a:buClr>
            </a:pPr>
            <a:r>
              <a:rPr lang="en-GB" sz="999" b="1" noProof="0" dirty="0">
                <a:solidFill>
                  <a:srgbClr val="697D91"/>
                </a:solidFill>
                <a:latin typeface="Century Gothic" panose="020B0502020202020204" pitchFamily="34" charset="0"/>
              </a:rPr>
              <a:t>Source: </a:t>
            </a:r>
            <a:r>
              <a:rPr lang="en-GB" sz="999" noProof="0" dirty="0">
                <a:solidFill>
                  <a:srgbClr val="697D91"/>
                </a:solidFill>
                <a:latin typeface="Century Gothic" panose="020B0502020202020204" pitchFamily="34" charset="0"/>
              </a:rPr>
              <a:t>Based on: </a:t>
            </a:r>
            <a:r>
              <a:rPr lang="en-GB" sz="999" noProof="0" dirty="0" err="1">
                <a:solidFill>
                  <a:srgbClr val="697D91"/>
                </a:solidFill>
                <a:latin typeface="Century Gothic" panose="020B0502020202020204" pitchFamily="34" charset="0"/>
              </a:rPr>
              <a:t>Zuend</a:t>
            </a:r>
            <a:r>
              <a:rPr lang="en-GB" sz="999" noProof="0" dirty="0">
                <a:solidFill>
                  <a:srgbClr val="697D91"/>
                </a:solidFill>
                <a:latin typeface="Century Gothic" panose="020B0502020202020204" pitchFamily="34" charset="0"/>
              </a:rPr>
              <a:t> (2003) Validating product ideas. How to conduct customer interviews. </a:t>
            </a:r>
            <a:r>
              <a:rPr lang="en-GB" sz="999" noProof="0" dirty="0" err="1">
                <a:solidFill>
                  <a:srgbClr val="697D91"/>
                </a:solidFill>
                <a:latin typeface="Century Gothic" panose="020B0502020202020204" pitchFamily="34" charset="0"/>
              </a:rPr>
              <a:t>headbits</a:t>
            </a:r>
            <a:r>
              <a:rPr lang="en-GB" sz="999" noProof="0" dirty="0">
                <a:solidFill>
                  <a:srgbClr val="697D91"/>
                </a:solidFill>
                <a:latin typeface="Century Gothic" panose="020B0502020202020204" pitchFamily="34" charset="0"/>
              </a:rPr>
              <a:t>.</a:t>
            </a:r>
          </a:p>
        </p:txBody>
      </p:sp>
      <p:pic>
        <p:nvPicPr>
          <p:cNvPr id="8" name="Grafik 7" descr="Gebrochenes Herz mit einfarbiger Füllung">
            <a:extLst>
              <a:ext uri="{FF2B5EF4-FFF2-40B4-BE49-F238E27FC236}">
                <a16:creationId xmlns:a16="http://schemas.microsoft.com/office/drawing/2014/main" id="{B55B9C53-76A8-4C86-2A9E-4C52108551A0}"/>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284227" y="3369333"/>
            <a:ext cx="540000" cy="540000"/>
          </a:xfrm>
          <a:prstGeom prst="rect">
            <a:avLst/>
          </a:prstGeom>
        </p:spPr>
      </p:pic>
      <p:pic>
        <p:nvPicPr>
          <p:cNvPr id="10" name="Grafik 9" descr="Fliegendes Geld mit einfarbiger Füllung">
            <a:extLst>
              <a:ext uri="{FF2B5EF4-FFF2-40B4-BE49-F238E27FC236}">
                <a16:creationId xmlns:a16="http://schemas.microsoft.com/office/drawing/2014/main" id="{EE746CD0-C28C-EDD2-466C-40A51B5DBFC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284227" y="2835247"/>
            <a:ext cx="540000" cy="540000"/>
          </a:xfrm>
          <a:prstGeom prst="rect">
            <a:avLst/>
          </a:prstGeom>
        </p:spPr>
      </p:pic>
      <p:pic>
        <p:nvPicPr>
          <p:cNvPr id="11" name="Grafik 10" descr="Verschüttetes, zerbrochenes Glas Milch mit einfarbiger Füllung">
            <a:extLst>
              <a:ext uri="{FF2B5EF4-FFF2-40B4-BE49-F238E27FC236}">
                <a16:creationId xmlns:a16="http://schemas.microsoft.com/office/drawing/2014/main" id="{14521BFE-AF49-46B8-9758-869CEAB5333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284227" y="2281856"/>
            <a:ext cx="540000" cy="540000"/>
          </a:xfrm>
          <a:prstGeom prst="rect">
            <a:avLst/>
          </a:prstGeom>
        </p:spPr>
      </p:pic>
    </p:spTree>
    <p:extLst>
      <p:ext uri="{BB962C8B-B14F-4D97-AF65-F5344CB8AC3E}">
        <p14:creationId xmlns:p14="http://schemas.microsoft.com/office/powerpoint/2010/main" val="39914977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251421-00A9-5530-E079-05910F96C83A}"/>
            </a:ext>
          </a:extLst>
        </p:cNvPr>
        <p:cNvGrpSpPr/>
        <p:nvPr/>
      </p:nvGrpSpPr>
      <p:grpSpPr>
        <a:xfrm>
          <a:off x="0" y="0"/>
          <a:ext cx="0" cy="0"/>
          <a:chOff x="0" y="0"/>
          <a:chExt cx="0" cy="0"/>
        </a:xfrm>
      </p:grpSpPr>
      <p:sp>
        <p:nvSpPr>
          <p:cNvPr id="16" name="Freeform 5">
            <a:extLst>
              <a:ext uri="{FF2B5EF4-FFF2-40B4-BE49-F238E27FC236}">
                <a16:creationId xmlns:a16="http://schemas.microsoft.com/office/drawing/2014/main" id="{751E5504-257B-3AF7-679A-F49012ADC296}"/>
              </a:ext>
            </a:extLst>
          </p:cNvPr>
          <p:cNvSpPr>
            <a:spLocks/>
          </p:cNvSpPr>
          <p:nvPr/>
        </p:nvSpPr>
        <p:spPr bwMode="auto">
          <a:xfrm>
            <a:off x="898733" y="2590891"/>
            <a:ext cx="2736000" cy="1247461"/>
          </a:xfrm>
          <a:custGeom>
            <a:avLst/>
            <a:gdLst>
              <a:gd name="T0" fmla="*/ 1695 w 1929"/>
              <a:gd name="T1" fmla="*/ 649 h 649"/>
              <a:gd name="T2" fmla="*/ 0 w 1929"/>
              <a:gd name="T3" fmla="*/ 649 h 649"/>
              <a:gd name="T4" fmla="*/ 234 w 1929"/>
              <a:gd name="T5" fmla="*/ 339 h 649"/>
              <a:gd name="T6" fmla="*/ 0 w 1929"/>
              <a:gd name="T7" fmla="*/ 0 h 649"/>
              <a:gd name="T8" fmla="*/ 1695 w 1929"/>
              <a:gd name="T9" fmla="*/ 0 h 649"/>
              <a:gd name="T10" fmla="*/ 1929 w 1929"/>
              <a:gd name="T11" fmla="*/ 339 h 649"/>
              <a:gd name="T12" fmla="*/ 1695 w 1929"/>
              <a:gd name="T13" fmla="*/ 649 h 649"/>
            </a:gdLst>
            <a:ahLst/>
            <a:cxnLst>
              <a:cxn ang="0">
                <a:pos x="T0" y="T1"/>
              </a:cxn>
              <a:cxn ang="0">
                <a:pos x="T2" y="T3"/>
              </a:cxn>
              <a:cxn ang="0">
                <a:pos x="T4" y="T5"/>
              </a:cxn>
              <a:cxn ang="0">
                <a:pos x="T6" y="T7"/>
              </a:cxn>
              <a:cxn ang="0">
                <a:pos x="T8" y="T9"/>
              </a:cxn>
              <a:cxn ang="0">
                <a:pos x="T10" y="T11"/>
              </a:cxn>
              <a:cxn ang="0">
                <a:pos x="T12" y="T13"/>
              </a:cxn>
            </a:cxnLst>
            <a:rect l="0" t="0" r="r" b="b"/>
            <a:pathLst>
              <a:path w="1929" h="649">
                <a:moveTo>
                  <a:pt x="1695" y="649"/>
                </a:moveTo>
                <a:lnTo>
                  <a:pt x="0" y="649"/>
                </a:lnTo>
                <a:lnTo>
                  <a:pt x="234" y="339"/>
                </a:lnTo>
                <a:lnTo>
                  <a:pt x="0" y="0"/>
                </a:lnTo>
                <a:lnTo>
                  <a:pt x="1695" y="0"/>
                </a:lnTo>
                <a:lnTo>
                  <a:pt x="1929" y="339"/>
                </a:lnTo>
                <a:lnTo>
                  <a:pt x="1695" y="649"/>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72" tIns="34286" rIns="68572" bIns="34286" numCol="1" anchor="ctr" anchorCtr="0" compatLnSpc="1">
            <a:prstTxWarp prst="textNoShape">
              <a:avLst/>
            </a:prstTxWarp>
          </a:bodyPr>
          <a:lstStyle/>
          <a:p>
            <a:pPr algn="ctr"/>
            <a:r>
              <a:rPr lang="en-GB" b="1" noProof="0" dirty="0">
                <a:solidFill>
                  <a:schemeClr val="bg1"/>
                </a:solidFill>
                <a:latin typeface="+mj-lt"/>
              </a:rPr>
              <a:t>Introduction</a:t>
            </a:r>
          </a:p>
          <a:p>
            <a:pPr algn="ctr"/>
            <a:r>
              <a:rPr lang="en-GB" noProof="0" dirty="0">
                <a:solidFill>
                  <a:schemeClr val="bg1"/>
                </a:solidFill>
                <a:latin typeface="+mj-lt"/>
              </a:rPr>
              <a:t>5 min</a:t>
            </a:r>
          </a:p>
        </p:txBody>
      </p:sp>
      <p:sp>
        <p:nvSpPr>
          <p:cNvPr id="17" name="Freeform 6">
            <a:extLst>
              <a:ext uri="{FF2B5EF4-FFF2-40B4-BE49-F238E27FC236}">
                <a16:creationId xmlns:a16="http://schemas.microsoft.com/office/drawing/2014/main" id="{64AEC8DB-3A74-FC0B-6C4E-964EEDB51FDB}"/>
              </a:ext>
            </a:extLst>
          </p:cNvPr>
          <p:cNvSpPr>
            <a:spLocks/>
          </p:cNvSpPr>
          <p:nvPr/>
        </p:nvSpPr>
        <p:spPr bwMode="auto">
          <a:xfrm>
            <a:off x="3443840" y="2590891"/>
            <a:ext cx="2736000" cy="1247461"/>
          </a:xfrm>
          <a:custGeom>
            <a:avLst/>
            <a:gdLst>
              <a:gd name="T0" fmla="*/ 1695 w 1932"/>
              <a:gd name="T1" fmla="*/ 649 h 649"/>
              <a:gd name="T2" fmla="*/ 0 w 1932"/>
              <a:gd name="T3" fmla="*/ 649 h 649"/>
              <a:gd name="T4" fmla="*/ 237 w 1932"/>
              <a:gd name="T5" fmla="*/ 339 h 649"/>
              <a:gd name="T6" fmla="*/ 0 w 1932"/>
              <a:gd name="T7" fmla="*/ 0 h 649"/>
              <a:gd name="T8" fmla="*/ 1695 w 1932"/>
              <a:gd name="T9" fmla="*/ 0 h 649"/>
              <a:gd name="T10" fmla="*/ 1932 w 1932"/>
              <a:gd name="T11" fmla="*/ 339 h 649"/>
              <a:gd name="T12" fmla="*/ 1695 w 1932"/>
              <a:gd name="T13" fmla="*/ 649 h 649"/>
            </a:gdLst>
            <a:ahLst/>
            <a:cxnLst>
              <a:cxn ang="0">
                <a:pos x="T0" y="T1"/>
              </a:cxn>
              <a:cxn ang="0">
                <a:pos x="T2" y="T3"/>
              </a:cxn>
              <a:cxn ang="0">
                <a:pos x="T4" y="T5"/>
              </a:cxn>
              <a:cxn ang="0">
                <a:pos x="T6" y="T7"/>
              </a:cxn>
              <a:cxn ang="0">
                <a:pos x="T8" y="T9"/>
              </a:cxn>
              <a:cxn ang="0">
                <a:pos x="T10" y="T11"/>
              </a:cxn>
              <a:cxn ang="0">
                <a:pos x="T12" y="T13"/>
              </a:cxn>
            </a:cxnLst>
            <a:rect l="0" t="0" r="r" b="b"/>
            <a:pathLst>
              <a:path w="1932" h="649">
                <a:moveTo>
                  <a:pt x="1695" y="649"/>
                </a:moveTo>
                <a:lnTo>
                  <a:pt x="0" y="649"/>
                </a:lnTo>
                <a:lnTo>
                  <a:pt x="237" y="339"/>
                </a:lnTo>
                <a:lnTo>
                  <a:pt x="0" y="0"/>
                </a:lnTo>
                <a:lnTo>
                  <a:pt x="1695" y="0"/>
                </a:lnTo>
                <a:lnTo>
                  <a:pt x="1932" y="339"/>
                </a:lnTo>
                <a:lnTo>
                  <a:pt x="1695" y="649"/>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72" tIns="34286" rIns="68572" bIns="34286" numCol="1" anchor="ctr" anchorCtr="0" compatLnSpc="1">
            <a:prstTxWarp prst="textNoShape">
              <a:avLst/>
            </a:prstTxWarp>
          </a:bodyPr>
          <a:lstStyle/>
          <a:p>
            <a:pPr algn="ctr"/>
            <a:r>
              <a:rPr lang="en-GB" b="1" noProof="0" dirty="0">
                <a:solidFill>
                  <a:schemeClr val="bg1"/>
                </a:solidFill>
                <a:latin typeface="+mj-lt"/>
              </a:rPr>
              <a:t>Context</a:t>
            </a:r>
          </a:p>
          <a:p>
            <a:pPr algn="ctr"/>
            <a:r>
              <a:rPr lang="en-GB" noProof="0" dirty="0">
                <a:solidFill>
                  <a:schemeClr val="bg1"/>
                </a:solidFill>
                <a:latin typeface="+mj-lt"/>
              </a:rPr>
              <a:t>10 min</a:t>
            </a:r>
          </a:p>
        </p:txBody>
      </p:sp>
      <p:sp>
        <p:nvSpPr>
          <p:cNvPr id="18" name="Freeform 7">
            <a:extLst>
              <a:ext uri="{FF2B5EF4-FFF2-40B4-BE49-F238E27FC236}">
                <a16:creationId xmlns:a16="http://schemas.microsoft.com/office/drawing/2014/main" id="{471D8E03-B178-AC7E-3CCB-E53CFFABBF21}"/>
              </a:ext>
            </a:extLst>
          </p:cNvPr>
          <p:cNvSpPr>
            <a:spLocks/>
          </p:cNvSpPr>
          <p:nvPr/>
        </p:nvSpPr>
        <p:spPr bwMode="auto">
          <a:xfrm>
            <a:off x="5988947" y="2590891"/>
            <a:ext cx="2736000" cy="1247461"/>
          </a:xfrm>
          <a:custGeom>
            <a:avLst/>
            <a:gdLst>
              <a:gd name="T0" fmla="*/ 1695 w 1929"/>
              <a:gd name="T1" fmla="*/ 649 h 649"/>
              <a:gd name="T2" fmla="*/ 0 w 1929"/>
              <a:gd name="T3" fmla="*/ 649 h 649"/>
              <a:gd name="T4" fmla="*/ 234 w 1929"/>
              <a:gd name="T5" fmla="*/ 339 h 649"/>
              <a:gd name="T6" fmla="*/ 0 w 1929"/>
              <a:gd name="T7" fmla="*/ 0 h 649"/>
              <a:gd name="T8" fmla="*/ 1695 w 1929"/>
              <a:gd name="T9" fmla="*/ 0 h 649"/>
              <a:gd name="T10" fmla="*/ 1929 w 1929"/>
              <a:gd name="T11" fmla="*/ 339 h 649"/>
              <a:gd name="T12" fmla="*/ 1695 w 1929"/>
              <a:gd name="T13" fmla="*/ 649 h 649"/>
            </a:gdLst>
            <a:ahLst/>
            <a:cxnLst>
              <a:cxn ang="0">
                <a:pos x="T0" y="T1"/>
              </a:cxn>
              <a:cxn ang="0">
                <a:pos x="T2" y="T3"/>
              </a:cxn>
              <a:cxn ang="0">
                <a:pos x="T4" y="T5"/>
              </a:cxn>
              <a:cxn ang="0">
                <a:pos x="T6" y="T7"/>
              </a:cxn>
              <a:cxn ang="0">
                <a:pos x="T8" y="T9"/>
              </a:cxn>
              <a:cxn ang="0">
                <a:pos x="T10" y="T11"/>
              </a:cxn>
              <a:cxn ang="0">
                <a:pos x="T12" y="T13"/>
              </a:cxn>
            </a:cxnLst>
            <a:rect l="0" t="0" r="r" b="b"/>
            <a:pathLst>
              <a:path w="1929" h="649">
                <a:moveTo>
                  <a:pt x="1695" y="649"/>
                </a:moveTo>
                <a:lnTo>
                  <a:pt x="0" y="649"/>
                </a:lnTo>
                <a:lnTo>
                  <a:pt x="234" y="339"/>
                </a:lnTo>
                <a:lnTo>
                  <a:pt x="0" y="0"/>
                </a:lnTo>
                <a:lnTo>
                  <a:pt x="1695" y="0"/>
                </a:lnTo>
                <a:lnTo>
                  <a:pt x="1929" y="339"/>
                </a:lnTo>
                <a:lnTo>
                  <a:pt x="1695" y="649"/>
                </a:lnTo>
                <a:close/>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72" tIns="34286" rIns="68572" bIns="34286" numCol="1" anchor="ctr" anchorCtr="0" compatLnSpc="1">
            <a:prstTxWarp prst="textNoShape">
              <a:avLst/>
            </a:prstTxWarp>
          </a:bodyPr>
          <a:lstStyle/>
          <a:p>
            <a:pPr algn="ctr"/>
            <a:endParaRPr lang="en-GB" sz="1700" noProof="0" dirty="0">
              <a:solidFill>
                <a:schemeClr val="bg1"/>
              </a:solidFill>
              <a:latin typeface="+mj-lt"/>
            </a:endParaRPr>
          </a:p>
        </p:txBody>
      </p:sp>
      <p:sp>
        <p:nvSpPr>
          <p:cNvPr id="19" name="Freeform 8">
            <a:extLst>
              <a:ext uri="{FF2B5EF4-FFF2-40B4-BE49-F238E27FC236}">
                <a16:creationId xmlns:a16="http://schemas.microsoft.com/office/drawing/2014/main" id="{264B3328-38A6-A957-A98D-3871F9AF01EA}"/>
              </a:ext>
            </a:extLst>
          </p:cNvPr>
          <p:cNvSpPr>
            <a:spLocks/>
          </p:cNvSpPr>
          <p:nvPr/>
        </p:nvSpPr>
        <p:spPr bwMode="auto">
          <a:xfrm>
            <a:off x="8534054" y="2590891"/>
            <a:ext cx="2736000" cy="1247461"/>
          </a:xfrm>
          <a:custGeom>
            <a:avLst/>
            <a:gdLst>
              <a:gd name="T0" fmla="*/ 1695 w 1929"/>
              <a:gd name="T1" fmla="*/ 649 h 649"/>
              <a:gd name="T2" fmla="*/ 0 w 1929"/>
              <a:gd name="T3" fmla="*/ 649 h 649"/>
              <a:gd name="T4" fmla="*/ 234 w 1929"/>
              <a:gd name="T5" fmla="*/ 339 h 649"/>
              <a:gd name="T6" fmla="*/ 0 w 1929"/>
              <a:gd name="T7" fmla="*/ 0 h 649"/>
              <a:gd name="T8" fmla="*/ 1695 w 1929"/>
              <a:gd name="T9" fmla="*/ 0 h 649"/>
              <a:gd name="T10" fmla="*/ 1929 w 1929"/>
              <a:gd name="T11" fmla="*/ 339 h 649"/>
              <a:gd name="T12" fmla="*/ 1695 w 1929"/>
              <a:gd name="T13" fmla="*/ 649 h 649"/>
            </a:gdLst>
            <a:ahLst/>
            <a:cxnLst>
              <a:cxn ang="0">
                <a:pos x="T0" y="T1"/>
              </a:cxn>
              <a:cxn ang="0">
                <a:pos x="T2" y="T3"/>
              </a:cxn>
              <a:cxn ang="0">
                <a:pos x="T4" y="T5"/>
              </a:cxn>
              <a:cxn ang="0">
                <a:pos x="T6" y="T7"/>
              </a:cxn>
              <a:cxn ang="0">
                <a:pos x="T8" y="T9"/>
              </a:cxn>
              <a:cxn ang="0">
                <a:pos x="T10" y="T11"/>
              </a:cxn>
              <a:cxn ang="0">
                <a:pos x="T12" y="T13"/>
              </a:cxn>
            </a:cxnLst>
            <a:rect l="0" t="0" r="r" b="b"/>
            <a:pathLst>
              <a:path w="1929" h="649">
                <a:moveTo>
                  <a:pt x="1695" y="649"/>
                </a:moveTo>
                <a:lnTo>
                  <a:pt x="0" y="649"/>
                </a:lnTo>
                <a:lnTo>
                  <a:pt x="234" y="339"/>
                </a:lnTo>
                <a:lnTo>
                  <a:pt x="0" y="0"/>
                </a:lnTo>
                <a:lnTo>
                  <a:pt x="1695" y="0"/>
                </a:lnTo>
                <a:lnTo>
                  <a:pt x="1929" y="339"/>
                </a:lnTo>
                <a:lnTo>
                  <a:pt x="1695" y="649"/>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72" tIns="34286" rIns="68572" bIns="34286" numCol="1" anchor="ctr" anchorCtr="0" compatLnSpc="1">
            <a:prstTxWarp prst="textNoShape">
              <a:avLst/>
            </a:prstTxWarp>
          </a:bodyPr>
          <a:lstStyle/>
          <a:p>
            <a:pPr algn="ctr"/>
            <a:r>
              <a:rPr lang="en-GB" b="1" noProof="0" dirty="0">
                <a:solidFill>
                  <a:schemeClr val="bg1"/>
                </a:solidFill>
                <a:latin typeface="+mj-lt"/>
              </a:rPr>
              <a:t>Conclusion</a:t>
            </a:r>
          </a:p>
          <a:p>
            <a:pPr algn="ctr"/>
            <a:r>
              <a:rPr lang="en-GB" noProof="0" dirty="0">
                <a:solidFill>
                  <a:schemeClr val="bg1"/>
                </a:solidFill>
                <a:latin typeface="+mj-lt"/>
              </a:rPr>
              <a:t>10 min</a:t>
            </a:r>
          </a:p>
        </p:txBody>
      </p:sp>
      <p:sp>
        <p:nvSpPr>
          <p:cNvPr id="29" name="Titel 1">
            <a:extLst>
              <a:ext uri="{FF2B5EF4-FFF2-40B4-BE49-F238E27FC236}">
                <a16:creationId xmlns:a16="http://schemas.microsoft.com/office/drawing/2014/main" id="{7755B684-07BD-AB6A-F7BC-B1098B672B3D}"/>
              </a:ext>
            </a:extLst>
          </p:cNvPr>
          <p:cNvSpPr txBox="1">
            <a:spLocks/>
          </p:cNvSpPr>
          <p:nvPr/>
        </p:nvSpPr>
        <p:spPr>
          <a:xfrm>
            <a:off x="963808" y="615517"/>
            <a:ext cx="9865871" cy="78100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GB" sz="2400" noProof="0" dirty="0">
                <a:solidFill>
                  <a:srgbClr val="073450"/>
                </a:solidFill>
                <a:latin typeface="Century Gothic"/>
              </a:rPr>
              <a:t>Possible structure of a qualitative interview for validating your product or service ideas</a:t>
            </a:r>
            <a:endParaRPr kumimoji="0" lang="en-GB" sz="2400" b="1" i="0" u="none" strike="noStrike" kern="1200" cap="none" spc="0" normalizeH="0" baseline="0" noProof="0" dirty="0">
              <a:ln>
                <a:noFill/>
              </a:ln>
              <a:solidFill>
                <a:srgbClr val="073450"/>
              </a:solidFill>
              <a:effectLst/>
              <a:uLnTx/>
              <a:uFillTx/>
              <a:latin typeface="Century Gothic"/>
              <a:ea typeface="+mj-ea"/>
              <a:cs typeface="+mj-cs"/>
            </a:endParaRPr>
          </a:p>
        </p:txBody>
      </p:sp>
      <p:sp>
        <p:nvSpPr>
          <p:cNvPr id="32" name="Ellipse 31">
            <a:extLst>
              <a:ext uri="{FF2B5EF4-FFF2-40B4-BE49-F238E27FC236}">
                <a16:creationId xmlns:a16="http://schemas.microsoft.com/office/drawing/2014/main" id="{62900E4B-FD31-FEA4-39BC-C7C078672163}"/>
              </a:ext>
            </a:extLst>
          </p:cNvPr>
          <p:cNvSpPr/>
          <p:nvPr/>
        </p:nvSpPr>
        <p:spPr>
          <a:xfrm>
            <a:off x="1992409" y="2255965"/>
            <a:ext cx="540000" cy="540000"/>
          </a:xfrm>
          <a:prstGeom prst="ellipse">
            <a:avLst/>
          </a:prstGeom>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noProof="0" dirty="0"/>
              <a:t>1</a:t>
            </a:r>
          </a:p>
        </p:txBody>
      </p:sp>
      <p:sp>
        <p:nvSpPr>
          <p:cNvPr id="33" name="Ellipse 32">
            <a:extLst>
              <a:ext uri="{FF2B5EF4-FFF2-40B4-BE49-F238E27FC236}">
                <a16:creationId xmlns:a16="http://schemas.microsoft.com/office/drawing/2014/main" id="{16099E1B-72DC-7782-76F3-3EAD57F00B4C}"/>
              </a:ext>
            </a:extLst>
          </p:cNvPr>
          <p:cNvSpPr/>
          <p:nvPr/>
        </p:nvSpPr>
        <p:spPr>
          <a:xfrm>
            <a:off x="4515506" y="2255965"/>
            <a:ext cx="540000" cy="540000"/>
          </a:xfrm>
          <a:prstGeom prst="ellipse">
            <a:avLst/>
          </a:prstGeom>
          <a:solidFill>
            <a:schemeClr val="accent2"/>
          </a:solidFill>
          <a:ln w="28575">
            <a:solidFill>
              <a:schemeClr val="bg1"/>
            </a:solidFill>
            <a:round/>
            <a:headEnd/>
            <a:tailEnd/>
          </a:ln>
        </p:spPr>
        <p:txBody>
          <a:bodyPr vert="horz" wrap="square" lIns="68572" tIns="34286" rIns="68572" bIns="34286" numCol="1" anchor="ctr" anchorCtr="0" compatLnSpc="1">
            <a:prstTxWarp prst="textNoShape">
              <a:avLst/>
            </a:prstTxWarp>
          </a:bodyPr>
          <a:lstStyle/>
          <a:p>
            <a:pPr algn="ctr"/>
            <a:r>
              <a:rPr lang="en-GB" b="1" noProof="0" dirty="0">
                <a:solidFill>
                  <a:schemeClr val="bg1"/>
                </a:solidFill>
                <a:latin typeface="+mj-lt"/>
              </a:rPr>
              <a:t>2</a:t>
            </a:r>
          </a:p>
        </p:txBody>
      </p:sp>
      <p:sp>
        <p:nvSpPr>
          <p:cNvPr id="34" name="Ellipse 33">
            <a:extLst>
              <a:ext uri="{FF2B5EF4-FFF2-40B4-BE49-F238E27FC236}">
                <a16:creationId xmlns:a16="http://schemas.microsoft.com/office/drawing/2014/main" id="{5F696C66-0081-B2D7-2C4C-1F7B27CE19E1}"/>
              </a:ext>
            </a:extLst>
          </p:cNvPr>
          <p:cNvSpPr/>
          <p:nvPr/>
        </p:nvSpPr>
        <p:spPr>
          <a:xfrm>
            <a:off x="6974806" y="2255965"/>
            <a:ext cx="540000" cy="540000"/>
          </a:xfrm>
          <a:prstGeom prst="ellipse">
            <a:avLst/>
          </a:prstGeom>
          <a:solidFill>
            <a:schemeClr val="accent4"/>
          </a:solidFill>
          <a:ln w="28575">
            <a:solidFill>
              <a:schemeClr val="bg1"/>
            </a:solidFill>
            <a:round/>
            <a:headEnd/>
            <a:tailEnd/>
          </a:ln>
        </p:spPr>
        <p:txBody>
          <a:bodyPr vert="horz" wrap="square" lIns="68572" tIns="34286" rIns="68572" bIns="34286" numCol="1" anchor="ctr" anchorCtr="0" compatLnSpc="1">
            <a:prstTxWarp prst="textNoShape">
              <a:avLst/>
            </a:prstTxWarp>
          </a:bodyPr>
          <a:lstStyle/>
          <a:p>
            <a:pPr algn="ctr"/>
            <a:r>
              <a:rPr lang="en-GB" b="1" noProof="0" dirty="0">
                <a:solidFill>
                  <a:schemeClr val="bg1"/>
                </a:solidFill>
                <a:latin typeface="+mj-lt"/>
              </a:rPr>
              <a:t>3</a:t>
            </a:r>
          </a:p>
        </p:txBody>
      </p:sp>
      <p:sp>
        <p:nvSpPr>
          <p:cNvPr id="35" name="Ellipse 34">
            <a:extLst>
              <a:ext uri="{FF2B5EF4-FFF2-40B4-BE49-F238E27FC236}">
                <a16:creationId xmlns:a16="http://schemas.microsoft.com/office/drawing/2014/main" id="{E176D730-B23F-4A9A-3DCF-65C26520F92C}"/>
              </a:ext>
            </a:extLst>
          </p:cNvPr>
          <p:cNvSpPr/>
          <p:nvPr/>
        </p:nvSpPr>
        <p:spPr>
          <a:xfrm>
            <a:off x="9462634" y="2255965"/>
            <a:ext cx="540000" cy="540000"/>
          </a:xfrm>
          <a:prstGeom prst="ellipse">
            <a:avLst/>
          </a:prstGeom>
          <a:solidFill>
            <a:schemeClr val="accent5"/>
          </a:solidFill>
          <a:ln w="28575">
            <a:solidFill>
              <a:schemeClr val="bg1"/>
            </a:solidFill>
            <a:round/>
            <a:headEnd/>
            <a:tailEnd/>
          </a:ln>
        </p:spPr>
        <p:txBody>
          <a:bodyPr vert="horz" wrap="square" lIns="68572" tIns="34286" rIns="68572" bIns="34286" numCol="1" anchor="ctr" anchorCtr="0" compatLnSpc="1">
            <a:prstTxWarp prst="textNoShape">
              <a:avLst/>
            </a:prstTxWarp>
          </a:bodyPr>
          <a:lstStyle/>
          <a:p>
            <a:pPr algn="ctr"/>
            <a:r>
              <a:rPr lang="en-GB" b="1" noProof="0" dirty="0">
                <a:solidFill>
                  <a:schemeClr val="bg1"/>
                </a:solidFill>
                <a:latin typeface="+mj-lt"/>
              </a:rPr>
              <a:t>4</a:t>
            </a:r>
          </a:p>
        </p:txBody>
      </p:sp>
      <p:sp>
        <p:nvSpPr>
          <p:cNvPr id="37" name="Textfeld 36">
            <a:extLst>
              <a:ext uri="{FF2B5EF4-FFF2-40B4-BE49-F238E27FC236}">
                <a16:creationId xmlns:a16="http://schemas.microsoft.com/office/drawing/2014/main" id="{27DCB443-7F27-3389-987D-0ABB68DBEFD2}"/>
              </a:ext>
            </a:extLst>
          </p:cNvPr>
          <p:cNvSpPr txBox="1"/>
          <p:nvPr/>
        </p:nvSpPr>
        <p:spPr>
          <a:xfrm>
            <a:off x="6231914" y="2866126"/>
            <a:ext cx="2448146" cy="923330"/>
          </a:xfrm>
          <a:prstGeom prst="rect">
            <a:avLst/>
          </a:prstGeom>
          <a:noFill/>
        </p:spPr>
        <p:txBody>
          <a:bodyPr wrap="square">
            <a:spAutoFit/>
          </a:bodyPr>
          <a:lstStyle/>
          <a:p>
            <a:pPr algn="ctr"/>
            <a:r>
              <a:rPr lang="en-GB" sz="1800" b="1" noProof="0" dirty="0">
                <a:solidFill>
                  <a:schemeClr val="bg1"/>
                </a:solidFill>
                <a:latin typeface="+mj-lt"/>
              </a:rPr>
              <a:t>Show prototypes &amp; test ideas</a:t>
            </a:r>
          </a:p>
          <a:p>
            <a:pPr algn="ctr"/>
            <a:r>
              <a:rPr lang="en-GB" sz="1800" noProof="0" dirty="0">
                <a:solidFill>
                  <a:schemeClr val="bg1"/>
                </a:solidFill>
                <a:latin typeface="+mj-lt"/>
              </a:rPr>
              <a:t>30 min</a:t>
            </a:r>
            <a:endParaRPr lang="en-GB" noProof="0" dirty="0"/>
          </a:p>
        </p:txBody>
      </p:sp>
      <p:sp>
        <p:nvSpPr>
          <p:cNvPr id="38" name="Foliennummernplatzhalter 1">
            <a:extLst>
              <a:ext uri="{FF2B5EF4-FFF2-40B4-BE49-F238E27FC236}">
                <a16:creationId xmlns:a16="http://schemas.microsoft.com/office/drawing/2014/main" id="{15EDDA4F-F635-6E28-BB1B-BA1FD99FF2EE}"/>
              </a:ext>
            </a:extLst>
          </p:cNvPr>
          <p:cNvSpPr>
            <a:spLocks noGrp="1"/>
          </p:cNvSpPr>
          <p:nvPr>
            <p:ph type="sldNum" sz="quarter" idx="12"/>
          </p:nvPr>
        </p:nvSpPr>
        <p:spPr>
          <a:xfrm>
            <a:off x="11593206" y="6356350"/>
            <a:ext cx="536009" cy="365125"/>
          </a:xfrm>
        </p:spPr>
        <p:txBody>
          <a:bodyPr/>
          <a:lstStyle/>
          <a:p>
            <a:fld id="{B7E6CA31-DA56-47CF-9891-B6D0296B6AEC}" type="slidenum">
              <a:rPr lang="en-GB" noProof="0" smtClean="0"/>
              <a:t>18</a:t>
            </a:fld>
            <a:endParaRPr lang="en-GB" noProof="0" dirty="0"/>
          </a:p>
        </p:txBody>
      </p:sp>
      <p:sp>
        <p:nvSpPr>
          <p:cNvPr id="2" name="Rechteck 1">
            <a:extLst>
              <a:ext uri="{FF2B5EF4-FFF2-40B4-BE49-F238E27FC236}">
                <a16:creationId xmlns:a16="http://schemas.microsoft.com/office/drawing/2014/main" id="{5B866248-3720-0CB4-1F9E-53F387837AC5}"/>
              </a:ext>
            </a:extLst>
          </p:cNvPr>
          <p:cNvSpPr/>
          <p:nvPr/>
        </p:nvSpPr>
        <p:spPr>
          <a:xfrm>
            <a:off x="2167623" y="6236396"/>
            <a:ext cx="9708182" cy="246093"/>
          </a:xfrm>
          <a:prstGeom prst="rect">
            <a:avLst/>
          </a:prstGeom>
        </p:spPr>
        <p:txBody>
          <a:bodyPr wrap="square">
            <a:spAutoFit/>
          </a:bodyPr>
          <a:lstStyle/>
          <a:p>
            <a:pPr>
              <a:spcBef>
                <a:spcPts val="1200"/>
              </a:spcBef>
              <a:buClr>
                <a:srgbClr val="073450"/>
              </a:buClr>
            </a:pPr>
            <a:r>
              <a:rPr lang="en-GB" sz="999" b="1" noProof="0" dirty="0">
                <a:solidFill>
                  <a:srgbClr val="686868"/>
                </a:solidFill>
                <a:latin typeface="Century Gothic" panose="020B0502020202020204" pitchFamily="34" charset="0"/>
              </a:rPr>
              <a:t>Source: </a:t>
            </a:r>
            <a:r>
              <a:rPr lang="en-GB" sz="999" noProof="0" dirty="0">
                <a:solidFill>
                  <a:srgbClr val="686868"/>
                </a:solidFill>
                <a:latin typeface="Century Gothic" panose="020B0502020202020204" pitchFamily="34" charset="0"/>
              </a:rPr>
              <a:t>Based on: </a:t>
            </a:r>
            <a:r>
              <a:rPr lang="en-GB" sz="999" noProof="0" dirty="0" err="1">
                <a:solidFill>
                  <a:srgbClr val="686868"/>
                </a:solidFill>
                <a:latin typeface="Century Gothic" panose="020B0502020202020204" pitchFamily="34" charset="0"/>
              </a:rPr>
              <a:t>Zuend</a:t>
            </a:r>
            <a:r>
              <a:rPr lang="en-GB" sz="999" noProof="0" dirty="0">
                <a:solidFill>
                  <a:srgbClr val="686868"/>
                </a:solidFill>
                <a:latin typeface="Century Gothic" panose="020B0502020202020204" pitchFamily="34" charset="0"/>
              </a:rPr>
              <a:t> (2003) Validating product ideas. How to conduct customer interviews. </a:t>
            </a:r>
            <a:r>
              <a:rPr lang="en-GB" sz="999" noProof="0" dirty="0" err="1">
                <a:solidFill>
                  <a:srgbClr val="686868"/>
                </a:solidFill>
                <a:latin typeface="Century Gothic" panose="020B0502020202020204" pitchFamily="34" charset="0"/>
              </a:rPr>
              <a:t>headbits</a:t>
            </a:r>
            <a:r>
              <a:rPr lang="en-GB" sz="999" noProof="0" dirty="0">
                <a:solidFill>
                  <a:srgbClr val="686868"/>
                </a:solidFill>
                <a:latin typeface="Century Gothic" panose="020B0502020202020204" pitchFamily="34" charset="0"/>
              </a:rPr>
              <a:t>.</a:t>
            </a:r>
          </a:p>
        </p:txBody>
      </p:sp>
    </p:spTree>
    <p:extLst>
      <p:ext uri="{BB962C8B-B14F-4D97-AF65-F5344CB8AC3E}">
        <p14:creationId xmlns:p14="http://schemas.microsoft.com/office/powerpoint/2010/main" val="31925924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0EC49F-A13D-722C-A8D3-429FF861FE49}"/>
            </a:ext>
          </a:extLst>
        </p:cNvPr>
        <p:cNvGrpSpPr/>
        <p:nvPr/>
      </p:nvGrpSpPr>
      <p:grpSpPr>
        <a:xfrm>
          <a:off x="0" y="0"/>
          <a:ext cx="0" cy="0"/>
          <a:chOff x="0" y="0"/>
          <a:chExt cx="0" cy="0"/>
        </a:xfrm>
      </p:grpSpPr>
      <p:sp>
        <p:nvSpPr>
          <p:cNvPr id="3" name="Titel 1">
            <a:extLst>
              <a:ext uri="{FF2B5EF4-FFF2-40B4-BE49-F238E27FC236}">
                <a16:creationId xmlns:a16="http://schemas.microsoft.com/office/drawing/2014/main" id="{B3F88B77-749D-AE5B-F917-824D7C6F9287}"/>
              </a:ext>
            </a:extLst>
          </p:cNvPr>
          <p:cNvSpPr txBox="1">
            <a:spLocks/>
          </p:cNvSpPr>
          <p:nvPr/>
        </p:nvSpPr>
        <p:spPr>
          <a:xfrm>
            <a:off x="1279725" y="466658"/>
            <a:ext cx="5118016" cy="78100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GB" sz="2400" noProof="0" dirty="0">
                <a:solidFill>
                  <a:srgbClr val="073450"/>
                </a:solidFill>
                <a:latin typeface="Century Gothic"/>
              </a:rPr>
              <a:t>1. Introduction: Topics for a</a:t>
            </a:r>
            <a:br>
              <a:rPr lang="en-GB" sz="2400" noProof="0" dirty="0">
                <a:solidFill>
                  <a:srgbClr val="073450"/>
                </a:solidFill>
                <a:latin typeface="Century Gothic"/>
              </a:rPr>
            </a:br>
            <a:r>
              <a:rPr lang="en-GB" sz="2400" noProof="0" dirty="0">
                <a:solidFill>
                  <a:srgbClr val="073450"/>
                </a:solidFill>
                <a:latin typeface="Century Gothic"/>
              </a:rPr>
              <a:t>good start</a:t>
            </a:r>
            <a:endParaRPr kumimoji="0" lang="en-GB" sz="2400" b="1" i="0" u="none" strike="noStrike" kern="1200" cap="none" spc="0" normalizeH="0" baseline="0" noProof="0" dirty="0">
              <a:ln>
                <a:noFill/>
              </a:ln>
              <a:solidFill>
                <a:srgbClr val="073450"/>
              </a:solidFill>
              <a:effectLst/>
              <a:uLnTx/>
              <a:uFillTx/>
              <a:latin typeface="Century Gothic"/>
              <a:ea typeface="+mj-ea"/>
              <a:cs typeface="+mj-cs"/>
            </a:endParaRPr>
          </a:p>
        </p:txBody>
      </p:sp>
      <p:sp>
        <p:nvSpPr>
          <p:cNvPr id="2" name="Freeform 5">
            <a:extLst>
              <a:ext uri="{FF2B5EF4-FFF2-40B4-BE49-F238E27FC236}">
                <a16:creationId xmlns:a16="http://schemas.microsoft.com/office/drawing/2014/main" id="{AB7F31E6-F885-37DC-A9B7-68E761417A2B}"/>
              </a:ext>
            </a:extLst>
          </p:cNvPr>
          <p:cNvSpPr>
            <a:spLocks/>
          </p:cNvSpPr>
          <p:nvPr/>
        </p:nvSpPr>
        <p:spPr bwMode="auto">
          <a:xfrm>
            <a:off x="6823403" y="466658"/>
            <a:ext cx="1322357" cy="691309"/>
          </a:xfrm>
          <a:custGeom>
            <a:avLst/>
            <a:gdLst>
              <a:gd name="T0" fmla="*/ 1695 w 1929"/>
              <a:gd name="T1" fmla="*/ 649 h 649"/>
              <a:gd name="T2" fmla="*/ 0 w 1929"/>
              <a:gd name="T3" fmla="*/ 649 h 649"/>
              <a:gd name="T4" fmla="*/ 234 w 1929"/>
              <a:gd name="T5" fmla="*/ 339 h 649"/>
              <a:gd name="T6" fmla="*/ 0 w 1929"/>
              <a:gd name="T7" fmla="*/ 0 h 649"/>
              <a:gd name="T8" fmla="*/ 1695 w 1929"/>
              <a:gd name="T9" fmla="*/ 0 h 649"/>
              <a:gd name="T10" fmla="*/ 1929 w 1929"/>
              <a:gd name="T11" fmla="*/ 339 h 649"/>
              <a:gd name="T12" fmla="*/ 1695 w 1929"/>
              <a:gd name="T13" fmla="*/ 649 h 649"/>
            </a:gdLst>
            <a:ahLst/>
            <a:cxnLst>
              <a:cxn ang="0">
                <a:pos x="T0" y="T1"/>
              </a:cxn>
              <a:cxn ang="0">
                <a:pos x="T2" y="T3"/>
              </a:cxn>
              <a:cxn ang="0">
                <a:pos x="T4" y="T5"/>
              </a:cxn>
              <a:cxn ang="0">
                <a:pos x="T6" y="T7"/>
              </a:cxn>
              <a:cxn ang="0">
                <a:pos x="T8" y="T9"/>
              </a:cxn>
              <a:cxn ang="0">
                <a:pos x="T10" y="T11"/>
              </a:cxn>
              <a:cxn ang="0">
                <a:pos x="T12" y="T13"/>
              </a:cxn>
            </a:cxnLst>
            <a:rect l="0" t="0" r="r" b="b"/>
            <a:pathLst>
              <a:path w="1929" h="649">
                <a:moveTo>
                  <a:pt x="1695" y="649"/>
                </a:moveTo>
                <a:lnTo>
                  <a:pt x="0" y="649"/>
                </a:lnTo>
                <a:lnTo>
                  <a:pt x="234" y="339"/>
                </a:lnTo>
                <a:lnTo>
                  <a:pt x="0" y="0"/>
                </a:lnTo>
                <a:lnTo>
                  <a:pt x="1695" y="0"/>
                </a:lnTo>
                <a:lnTo>
                  <a:pt x="1929" y="339"/>
                </a:lnTo>
                <a:lnTo>
                  <a:pt x="1695" y="649"/>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72" tIns="34286" rIns="68572" bIns="34286" numCol="1" anchor="ctr" anchorCtr="0" compatLnSpc="1">
            <a:prstTxWarp prst="textNoShape">
              <a:avLst/>
            </a:prstTxWarp>
          </a:bodyPr>
          <a:lstStyle/>
          <a:p>
            <a:pPr algn="ctr"/>
            <a:r>
              <a:rPr lang="en-GB" sz="1100" b="1" noProof="0" dirty="0">
                <a:solidFill>
                  <a:schemeClr val="bg1"/>
                </a:solidFill>
                <a:latin typeface="+mj-lt"/>
              </a:rPr>
              <a:t>Introduction</a:t>
            </a:r>
          </a:p>
        </p:txBody>
      </p:sp>
      <p:sp>
        <p:nvSpPr>
          <p:cNvPr id="4" name="Freeform 6">
            <a:extLst>
              <a:ext uri="{FF2B5EF4-FFF2-40B4-BE49-F238E27FC236}">
                <a16:creationId xmlns:a16="http://schemas.microsoft.com/office/drawing/2014/main" id="{10748E3F-C168-A77E-55EE-7FB8BF1A7A8F}"/>
              </a:ext>
            </a:extLst>
          </p:cNvPr>
          <p:cNvSpPr>
            <a:spLocks/>
          </p:cNvSpPr>
          <p:nvPr/>
        </p:nvSpPr>
        <p:spPr bwMode="auto">
          <a:xfrm>
            <a:off x="8070748" y="466658"/>
            <a:ext cx="1324414" cy="691309"/>
          </a:xfrm>
          <a:custGeom>
            <a:avLst/>
            <a:gdLst>
              <a:gd name="T0" fmla="*/ 1695 w 1932"/>
              <a:gd name="T1" fmla="*/ 649 h 649"/>
              <a:gd name="T2" fmla="*/ 0 w 1932"/>
              <a:gd name="T3" fmla="*/ 649 h 649"/>
              <a:gd name="T4" fmla="*/ 237 w 1932"/>
              <a:gd name="T5" fmla="*/ 339 h 649"/>
              <a:gd name="T6" fmla="*/ 0 w 1932"/>
              <a:gd name="T7" fmla="*/ 0 h 649"/>
              <a:gd name="T8" fmla="*/ 1695 w 1932"/>
              <a:gd name="T9" fmla="*/ 0 h 649"/>
              <a:gd name="T10" fmla="*/ 1932 w 1932"/>
              <a:gd name="T11" fmla="*/ 339 h 649"/>
              <a:gd name="T12" fmla="*/ 1695 w 1932"/>
              <a:gd name="T13" fmla="*/ 649 h 649"/>
            </a:gdLst>
            <a:ahLst/>
            <a:cxnLst>
              <a:cxn ang="0">
                <a:pos x="T0" y="T1"/>
              </a:cxn>
              <a:cxn ang="0">
                <a:pos x="T2" y="T3"/>
              </a:cxn>
              <a:cxn ang="0">
                <a:pos x="T4" y="T5"/>
              </a:cxn>
              <a:cxn ang="0">
                <a:pos x="T6" y="T7"/>
              </a:cxn>
              <a:cxn ang="0">
                <a:pos x="T8" y="T9"/>
              </a:cxn>
              <a:cxn ang="0">
                <a:pos x="T10" y="T11"/>
              </a:cxn>
              <a:cxn ang="0">
                <a:pos x="T12" y="T13"/>
              </a:cxn>
            </a:cxnLst>
            <a:rect l="0" t="0" r="r" b="b"/>
            <a:pathLst>
              <a:path w="1932" h="649">
                <a:moveTo>
                  <a:pt x="1695" y="649"/>
                </a:moveTo>
                <a:lnTo>
                  <a:pt x="0" y="649"/>
                </a:lnTo>
                <a:lnTo>
                  <a:pt x="237" y="339"/>
                </a:lnTo>
                <a:lnTo>
                  <a:pt x="0" y="0"/>
                </a:lnTo>
                <a:lnTo>
                  <a:pt x="1695" y="0"/>
                </a:lnTo>
                <a:lnTo>
                  <a:pt x="1932" y="339"/>
                </a:lnTo>
                <a:lnTo>
                  <a:pt x="1695" y="649"/>
                </a:lnTo>
                <a:close/>
              </a:path>
            </a:pathLst>
          </a:custGeom>
          <a:solidFill>
            <a:schemeClr val="bg1">
              <a:lumMod val="65000"/>
            </a:schemeClr>
          </a:solidFill>
          <a:ln>
            <a:noFill/>
          </a:ln>
        </p:spPr>
        <p:txBody>
          <a:bodyPr vert="horz" wrap="square" lIns="68572" tIns="34286" rIns="68572" bIns="34286" numCol="1" anchor="ctr" anchorCtr="0" compatLnSpc="1">
            <a:prstTxWarp prst="textNoShape">
              <a:avLst/>
            </a:prstTxWarp>
          </a:bodyPr>
          <a:lstStyle/>
          <a:p>
            <a:pPr algn="ctr"/>
            <a:r>
              <a:rPr lang="en-GB" sz="1100" b="1" noProof="0" dirty="0">
                <a:solidFill>
                  <a:schemeClr val="bg1"/>
                </a:solidFill>
                <a:latin typeface="+mj-lt"/>
              </a:rPr>
              <a:t>Context</a:t>
            </a:r>
          </a:p>
        </p:txBody>
      </p:sp>
      <p:sp>
        <p:nvSpPr>
          <p:cNvPr id="5" name="Freeform 7">
            <a:extLst>
              <a:ext uri="{FF2B5EF4-FFF2-40B4-BE49-F238E27FC236}">
                <a16:creationId xmlns:a16="http://schemas.microsoft.com/office/drawing/2014/main" id="{2C36FCEA-7934-5CAD-B084-2CC9B7D45A1F}"/>
              </a:ext>
            </a:extLst>
          </p:cNvPr>
          <p:cNvSpPr>
            <a:spLocks/>
          </p:cNvSpPr>
          <p:nvPr/>
        </p:nvSpPr>
        <p:spPr bwMode="auto">
          <a:xfrm>
            <a:off x="9320149" y="466658"/>
            <a:ext cx="1322357" cy="691309"/>
          </a:xfrm>
          <a:custGeom>
            <a:avLst/>
            <a:gdLst>
              <a:gd name="T0" fmla="*/ 1695 w 1929"/>
              <a:gd name="T1" fmla="*/ 649 h 649"/>
              <a:gd name="T2" fmla="*/ 0 w 1929"/>
              <a:gd name="T3" fmla="*/ 649 h 649"/>
              <a:gd name="T4" fmla="*/ 234 w 1929"/>
              <a:gd name="T5" fmla="*/ 339 h 649"/>
              <a:gd name="T6" fmla="*/ 0 w 1929"/>
              <a:gd name="T7" fmla="*/ 0 h 649"/>
              <a:gd name="T8" fmla="*/ 1695 w 1929"/>
              <a:gd name="T9" fmla="*/ 0 h 649"/>
              <a:gd name="T10" fmla="*/ 1929 w 1929"/>
              <a:gd name="T11" fmla="*/ 339 h 649"/>
              <a:gd name="T12" fmla="*/ 1695 w 1929"/>
              <a:gd name="T13" fmla="*/ 649 h 649"/>
            </a:gdLst>
            <a:ahLst/>
            <a:cxnLst>
              <a:cxn ang="0">
                <a:pos x="T0" y="T1"/>
              </a:cxn>
              <a:cxn ang="0">
                <a:pos x="T2" y="T3"/>
              </a:cxn>
              <a:cxn ang="0">
                <a:pos x="T4" y="T5"/>
              </a:cxn>
              <a:cxn ang="0">
                <a:pos x="T6" y="T7"/>
              </a:cxn>
              <a:cxn ang="0">
                <a:pos x="T8" y="T9"/>
              </a:cxn>
              <a:cxn ang="0">
                <a:pos x="T10" y="T11"/>
              </a:cxn>
              <a:cxn ang="0">
                <a:pos x="T12" y="T13"/>
              </a:cxn>
            </a:cxnLst>
            <a:rect l="0" t="0" r="r" b="b"/>
            <a:pathLst>
              <a:path w="1929" h="649">
                <a:moveTo>
                  <a:pt x="1695" y="649"/>
                </a:moveTo>
                <a:lnTo>
                  <a:pt x="0" y="649"/>
                </a:lnTo>
                <a:lnTo>
                  <a:pt x="234" y="339"/>
                </a:lnTo>
                <a:lnTo>
                  <a:pt x="0" y="0"/>
                </a:lnTo>
                <a:lnTo>
                  <a:pt x="1695" y="0"/>
                </a:lnTo>
                <a:lnTo>
                  <a:pt x="1929" y="339"/>
                </a:lnTo>
                <a:lnTo>
                  <a:pt x="1695" y="649"/>
                </a:lnTo>
                <a:close/>
              </a:path>
            </a:pathLst>
          </a:custGeom>
          <a:solidFill>
            <a:schemeClr val="bg1">
              <a:lumMod val="65000"/>
            </a:schemeClr>
          </a:solidFill>
          <a:ln>
            <a:noFill/>
          </a:ln>
        </p:spPr>
        <p:txBody>
          <a:bodyPr vert="horz" wrap="square" lIns="68572" tIns="34286" rIns="68572" bIns="34286" numCol="1" anchor="ctr" anchorCtr="0" compatLnSpc="1">
            <a:prstTxWarp prst="textNoShape">
              <a:avLst/>
            </a:prstTxWarp>
          </a:bodyPr>
          <a:lstStyle/>
          <a:p>
            <a:pPr algn="ctr"/>
            <a:r>
              <a:rPr lang="en-GB" sz="1100" b="1" noProof="0" dirty="0">
                <a:solidFill>
                  <a:schemeClr val="bg1"/>
                </a:solidFill>
                <a:latin typeface="+mj-lt"/>
              </a:rPr>
              <a:t>Show prototypes &amp;</a:t>
            </a:r>
          </a:p>
          <a:p>
            <a:pPr algn="ctr"/>
            <a:r>
              <a:rPr lang="en-GB" sz="1100" b="1" dirty="0">
                <a:solidFill>
                  <a:schemeClr val="bg1"/>
                </a:solidFill>
                <a:latin typeface="+mj-lt"/>
              </a:rPr>
              <a:t>t</a:t>
            </a:r>
            <a:r>
              <a:rPr lang="en-GB" sz="1100" b="1" noProof="0" dirty="0">
                <a:solidFill>
                  <a:schemeClr val="bg1"/>
                </a:solidFill>
                <a:latin typeface="+mj-lt"/>
              </a:rPr>
              <a:t>est ideas</a:t>
            </a:r>
          </a:p>
        </p:txBody>
      </p:sp>
      <p:sp>
        <p:nvSpPr>
          <p:cNvPr id="6" name="Freeform 8">
            <a:extLst>
              <a:ext uri="{FF2B5EF4-FFF2-40B4-BE49-F238E27FC236}">
                <a16:creationId xmlns:a16="http://schemas.microsoft.com/office/drawing/2014/main" id="{0B847BFE-505E-1F8F-4E10-18E2366EBB30}"/>
              </a:ext>
            </a:extLst>
          </p:cNvPr>
          <p:cNvSpPr>
            <a:spLocks/>
          </p:cNvSpPr>
          <p:nvPr/>
        </p:nvSpPr>
        <p:spPr bwMode="auto">
          <a:xfrm>
            <a:off x="10553611" y="466659"/>
            <a:ext cx="1322357" cy="702923"/>
          </a:xfrm>
          <a:custGeom>
            <a:avLst/>
            <a:gdLst>
              <a:gd name="T0" fmla="*/ 1695 w 1929"/>
              <a:gd name="T1" fmla="*/ 649 h 649"/>
              <a:gd name="T2" fmla="*/ 0 w 1929"/>
              <a:gd name="T3" fmla="*/ 649 h 649"/>
              <a:gd name="T4" fmla="*/ 234 w 1929"/>
              <a:gd name="T5" fmla="*/ 339 h 649"/>
              <a:gd name="T6" fmla="*/ 0 w 1929"/>
              <a:gd name="T7" fmla="*/ 0 h 649"/>
              <a:gd name="T8" fmla="*/ 1695 w 1929"/>
              <a:gd name="T9" fmla="*/ 0 h 649"/>
              <a:gd name="T10" fmla="*/ 1929 w 1929"/>
              <a:gd name="T11" fmla="*/ 339 h 649"/>
              <a:gd name="T12" fmla="*/ 1695 w 1929"/>
              <a:gd name="T13" fmla="*/ 649 h 649"/>
            </a:gdLst>
            <a:ahLst/>
            <a:cxnLst>
              <a:cxn ang="0">
                <a:pos x="T0" y="T1"/>
              </a:cxn>
              <a:cxn ang="0">
                <a:pos x="T2" y="T3"/>
              </a:cxn>
              <a:cxn ang="0">
                <a:pos x="T4" y="T5"/>
              </a:cxn>
              <a:cxn ang="0">
                <a:pos x="T6" y="T7"/>
              </a:cxn>
              <a:cxn ang="0">
                <a:pos x="T8" y="T9"/>
              </a:cxn>
              <a:cxn ang="0">
                <a:pos x="T10" y="T11"/>
              </a:cxn>
              <a:cxn ang="0">
                <a:pos x="T12" y="T13"/>
              </a:cxn>
            </a:cxnLst>
            <a:rect l="0" t="0" r="r" b="b"/>
            <a:pathLst>
              <a:path w="1929" h="649">
                <a:moveTo>
                  <a:pt x="1695" y="649"/>
                </a:moveTo>
                <a:lnTo>
                  <a:pt x="0" y="649"/>
                </a:lnTo>
                <a:lnTo>
                  <a:pt x="234" y="339"/>
                </a:lnTo>
                <a:lnTo>
                  <a:pt x="0" y="0"/>
                </a:lnTo>
                <a:lnTo>
                  <a:pt x="1695" y="0"/>
                </a:lnTo>
                <a:lnTo>
                  <a:pt x="1929" y="339"/>
                </a:lnTo>
                <a:lnTo>
                  <a:pt x="1695" y="649"/>
                </a:lnTo>
                <a:close/>
              </a:path>
            </a:pathLst>
          </a:custGeom>
          <a:solidFill>
            <a:schemeClr val="bg1">
              <a:lumMod val="65000"/>
            </a:schemeClr>
          </a:solidFill>
          <a:ln>
            <a:noFill/>
          </a:ln>
        </p:spPr>
        <p:txBody>
          <a:bodyPr vert="horz" wrap="square" lIns="68572" tIns="34286" rIns="68572" bIns="34286" numCol="1" anchor="ctr" anchorCtr="0" compatLnSpc="1">
            <a:prstTxWarp prst="textNoShape">
              <a:avLst/>
            </a:prstTxWarp>
          </a:bodyPr>
          <a:lstStyle/>
          <a:p>
            <a:pPr algn="ctr"/>
            <a:r>
              <a:rPr lang="en-GB" sz="1100" b="1" noProof="0" dirty="0">
                <a:solidFill>
                  <a:schemeClr val="bg1"/>
                </a:solidFill>
                <a:latin typeface="+mj-lt"/>
              </a:rPr>
              <a:t>Conclusion</a:t>
            </a:r>
          </a:p>
        </p:txBody>
      </p:sp>
      <p:sp>
        <p:nvSpPr>
          <p:cNvPr id="13" name="Foliennummernplatzhalter 1">
            <a:extLst>
              <a:ext uri="{FF2B5EF4-FFF2-40B4-BE49-F238E27FC236}">
                <a16:creationId xmlns:a16="http://schemas.microsoft.com/office/drawing/2014/main" id="{E4F7F2C1-49FD-20A5-B948-6F9E7A7B7AB8}"/>
              </a:ext>
            </a:extLst>
          </p:cNvPr>
          <p:cNvSpPr>
            <a:spLocks noGrp="1"/>
          </p:cNvSpPr>
          <p:nvPr>
            <p:ph type="sldNum" sz="quarter" idx="12"/>
          </p:nvPr>
        </p:nvSpPr>
        <p:spPr>
          <a:xfrm>
            <a:off x="11593206" y="6356350"/>
            <a:ext cx="536009" cy="365125"/>
          </a:xfrm>
        </p:spPr>
        <p:txBody>
          <a:bodyPr/>
          <a:lstStyle/>
          <a:p>
            <a:fld id="{B7E6CA31-DA56-47CF-9891-B6D0296B6AEC}" type="slidenum">
              <a:rPr lang="en-GB" noProof="0" smtClean="0"/>
              <a:t>19</a:t>
            </a:fld>
            <a:endParaRPr lang="en-GB" noProof="0" dirty="0"/>
          </a:p>
        </p:txBody>
      </p:sp>
      <p:sp>
        <p:nvSpPr>
          <p:cNvPr id="14" name="Rechteck 13">
            <a:extLst>
              <a:ext uri="{FF2B5EF4-FFF2-40B4-BE49-F238E27FC236}">
                <a16:creationId xmlns:a16="http://schemas.microsoft.com/office/drawing/2014/main" id="{7A5F8FE3-B91C-EDB3-5438-2490B3E8A748}"/>
              </a:ext>
            </a:extLst>
          </p:cNvPr>
          <p:cNvSpPr/>
          <p:nvPr/>
        </p:nvSpPr>
        <p:spPr>
          <a:xfrm>
            <a:off x="1338560" y="1596915"/>
            <a:ext cx="9990767" cy="3375283"/>
          </a:xfrm>
          <a:prstGeom prst="rect">
            <a:avLst/>
          </a:prstGeom>
        </p:spPr>
        <p:txBody>
          <a:bodyPr wrap="square">
            <a:spAutoFit/>
          </a:bodyPr>
          <a:lstStyle/>
          <a:p>
            <a:pPr marL="354013" indent="-354013">
              <a:spcBef>
                <a:spcPts val="800"/>
              </a:spcBef>
              <a:buClr>
                <a:srgbClr val="073450"/>
              </a:buClr>
              <a:buFont typeface="Century Gothic" panose="020B0502020202020204" pitchFamily="34" charset="0"/>
              <a:buChar char="●"/>
            </a:pPr>
            <a:r>
              <a:rPr lang="en-GB" b="1" noProof="0" dirty="0"/>
              <a:t>Thank you!: </a:t>
            </a:r>
            <a:r>
              <a:rPr lang="en-GB" noProof="0" dirty="0">
                <a:solidFill>
                  <a:srgbClr val="073450"/>
                </a:solidFill>
              </a:rPr>
              <a:t>Thank your interview partner for their time</a:t>
            </a:r>
          </a:p>
          <a:p>
            <a:pPr marL="354013" indent="-354013">
              <a:spcBef>
                <a:spcPts val="800"/>
              </a:spcBef>
              <a:buClr>
                <a:srgbClr val="073450"/>
              </a:buClr>
              <a:buFont typeface="Century Gothic" panose="020B0502020202020204" pitchFamily="34" charset="0"/>
              <a:buChar char="●"/>
            </a:pPr>
            <a:r>
              <a:rPr lang="en-GB" b="1" noProof="0" dirty="0">
                <a:solidFill>
                  <a:srgbClr val="073450"/>
                </a:solidFill>
              </a:rPr>
              <a:t>Clarify expectations: </a:t>
            </a:r>
            <a:r>
              <a:rPr lang="en-GB" noProof="0" dirty="0"/>
              <a:t>Briefly explain what the interview is about and what you hope to gain from it.</a:t>
            </a:r>
            <a:endParaRPr lang="en-GB" noProof="0" dirty="0">
              <a:solidFill>
                <a:srgbClr val="073450"/>
              </a:solidFill>
            </a:endParaRPr>
          </a:p>
          <a:p>
            <a:pPr marL="354013" indent="-354013">
              <a:spcBef>
                <a:spcPts val="800"/>
              </a:spcBef>
              <a:buClr>
                <a:srgbClr val="073450"/>
              </a:buClr>
              <a:buFont typeface="Century Gothic" panose="020B0502020202020204" pitchFamily="34" charset="0"/>
              <a:buChar char="●"/>
            </a:pPr>
            <a:r>
              <a:rPr lang="en-GB" b="1" noProof="0" dirty="0">
                <a:solidFill>
                  <a:srgbClr val="073450"/>
                </a:solidFill>
              </a:rPr>
              <a:t>Reassuring:</a:t>
            </a:r>
            <a:r>
              <a:rPr lang="en-GB" noProof="0" dirty="0"/>
              <a:t> Show that all information shared will be treated confidentially and that there is no </a:t>
            </a:r>
            <a:r>
              <a:rPr lang="de-CH" dirty="0"/>
              <a:t>«</a:t>
            </a:r>
            <a:r>
              <a:rPr lang="en-GB" noProof="0" dirty="0"/>
              <a:t>right</a:t>
            </a:r>
            <a:r>
              <a:rPr lang="de-CH" dirty="0"/>
              <a:t>»</a:t>
            </a:r>
            <a:r>
              <a:rPr lang="en-GB" noProof="0" dirty="0"/>
              <a:t> or </a:t>
            </a:r>
            <a:r>
              <a:rPr lang="de-CH" dirty="0"/>
              <a:t>«</a:t>
            </a:r>
            <a:r>
              <a:rPr lang="en-GB" noProof="0" dirty="0"/>
              <a:t>wrong</a:t>
            </a:r>
            <a:r>
              <a:rPr lang="de-CH" dirty="0"/>
              <a:t>»</a:t>
            </a:r>
            <a:r>
              <a:rPr lang="en-GB" noProof="0" dirty="0"/>
              <a:t>.</a:t>
            </a:r>
            <a:endParaRPr lang="en-GB" noProof="0" dirty="0">
              <a:solidFill>
                <a:srgbClr val="073450"/>
              </a:solidFill>
            </a:endParaRPr>
          </a:p>
          <a:p>
            <a:pPr marL="354013" indent="-354013">
              <a:spcBef>
                <a:spcPts val="800"/>
              </a:spcBef>
              <a:buClr>
                <a:srgbClr val="073450"/>
              </a:buClr>
              <a:buFont typeface="Century Gothic" panose="020B0502020202020204" pitchFamily="34" charset="0"/>
              <a:buChar char="●"/>
            </a:pPr>
            <a:r>
              <a:rPr lang="en-GB" b="1" noProof="0" dirty="0">
                <a:solidFill>
                  <a:srgbClr val="073450"/>
                </a:solidFill>
              </a:rPr>
              <a:t>Take notes: </a:t>
            </a:r>
            <a:r>
              <a:rPr lang="en-GB" noProof="0" dirty="0"/>
              <a:t>Write down important points. This will help you guide the conversation. It also shows </a:t>
            </a:r>
            <a:r>
              <a:rPr lang="en-GB" noProof="0" dirty="0">
                <a:solidFill>
                  <a:srgbClr val="073450"/>
                </a:solidFill>
              </a:rPr>
              <a:t>that you value your interview partner’s feedback.</a:t>
            </a:r>
          </a:p>
          <a:p>
            <a:pPr marL="354013" indent="-354013">
              <a:spcBef>
                <a:spcPts val="800"/>
              </a:spcBef>
              <a:buClr>
                <a:srgbClr val="073450"/>
              </a:buClr>
              <a:buFont typeface="Century Gothic" panose="020B0502020202020204" pitchFamily="34" charset="0"/>
              <a:buChar char="●"/>
            </a:pPr>
            <a:r>
              <a:rPr lang="en-GB" b="1" noProof="0" dirty="0">
                <a:solidFill>
                  <a:srgbClr val="073450"/>
                </a:solidFill>
              </a:rPr>
              <a:t>Audio recordings: </a:t>
            </a:r>
            <a:r>
              <a:rPr lang="en-GB" noProof="0" dirty="0">
                <a:solidFill>
                  <a:srgbClr val="073450"/>
                </a:solidFill>
              </a:rPr>
              <a:t>Ask for permission to record the interview. </a:t>
            </a:r>
            <a:r>
              <a:rPr lang="en-GB" noProof="0" dirty="0"/>
              <a:t>This will ensure that no information is lost.</a:t>
            </a:r>
            <a:endParaRPr lang="en-GB" noProof="0" dirty="0">
              <a:solidFill>
                <a:srgbClr val="073450"/>
              </a:solidFill>
            </a:endParaRPr>
          </a:p>
          <a:p>
            <a:pPr marL="354013" indent="-354013">
              <a:spcBef>
                <a:spcPts val="800"/>
              </a:spcBef>
              <a:buClr>
                <a:srgbClr val="073450"/>
              </a:buClr>
              <a:buFont typeface="Century Gothic" panose="020B0502020202020204" pitchFamily="34" charset="0"/>
              <a:buChar char="●"/>
            </a:pPr>
            <a:r>
              <a:rPr lang="en-GB" b="1" noProof="0" dirty="0">
                <a:solidFill>
                  <a:srgbClr val="073450"/>
                </a:solidFill>
              </a:rPr>
              <a:t>100%: </a:t>
            </a:r>
            <a:r>
              <a:rPr lang="en-GB" noProof="0" dirty="0"/>
              <a:t>Give your interview partner 100% of your attention. Avoid distractions.</a:t>
            </a:r>
            <a:endParaRPr lang="en-GB" noProof="0" dirty="0">
              <a:solidFill>
                <a:srgbClr val="073450"/>
              </a:solidFill>
            </a:endParaRPr>
          </a:p>
        </p:txBody>
      </p:sp>
      <p:sp>
        <p:nvSpPr>
          <p:cNvPr id="16" name="Textfeld 15">
            <a:extLst>
              <a:ext uri="{FF2B5EF4-FFF2-40B4-BE49-F238E27FC236}">
                <a16:creationId xmlns:a16="http://schemas.microsoft.com/office/drawing/2014/main" id="{4BE371C6-D6E2-5F76-2A9B-4A142FE1D264}"/>
              </a:ext>
            </a:extLst>
          </p:cNvPr>
          <p:cNvSpPr txBox="1"/>
          <p:nvPr/>
        </p:nvSpPr>
        <p:spPr>
          <a:xfrm>
            <a:off x="1338560" y="5015830"/>
            <a:ext cx="8347700" cy="923330"/>
          </a:xfrm>
          <a:prstGeom prst="rect">
            <a:avLst/>
          </a:prstGeom>
          <a:noFill/>
        </p:spPr>
        <p:txBody>
          <a:bodyPr wrap="square">
            <a:spAutoFit/>
          </a:bodyPr>
          <a:lstStyle/>
          <a:p>
            <a:pPr marL="354013" indent="-354013">
              <a:spcBef>
                <a:spcPts val="800"/>
              </a:spcBef>
              <a:buClr>
                <a:srgbClr val="073450"/>
              </a:buClr>
              <a:buFont typeface="Century Gothic" panose="020B0502020202020204" pitchFamily="34" charset="0"/>
              <a:buChar char="●"/>
            </a:pPr>
            <a:r>
              <a:rPr lang="en-GB" b="1" noProof="0" dirty="0">
                <a:solidFill>
                  <a:srgbClr val="073450"/>
                </a:solidFill>
              </a:rPr>
              <a:t>Limit the number of participants: </a:t>
            </a:r>
            <a:r>
              <a:rPr lang="en-GB" noProof="0" dirty="0">
                <a:solidFill>
                  <a:srgbClr val="073450"/>
                </a:solidFill>
              </a:rPr>
              <a:t>There should not be too many people in the room (3 or 4 persons is usually a good number). This ensures a pleasant atmosphere for the conversation.</a:t>
            </a:r>
          </a:p>
        </p:txBody>
      </p:sp>
      <p:sp>
        <p:nvSpPr>
          <p:cNvPr id="7" name="Rechteck 6">
            <a:extLst>
              <a:ext uri="{FF2B5EF4-FFF2-40B4-BE49-F238E27FC236}">
                <a16:creationId xmlns:a16="http://schemas.microsoft.com/office/drawing/2014/main" id="{659F88D9-D293-5C52-2172-237FF84484CE}"/>
              </a:ext>
            </a:extLst>
          </p:cNvPr>
          <p:cNvSpPr/>
          <p:nvPr/>
        </p:nvSpPr>
        <p:spPr>
          <a:xfrm>
            <a:off x="2167623" y="6236396"/>
            <a:ext cx="9708182" cy="246093"/>
          </a:xfrm>
          <a:prstGeom prst="rect">
            <a:avLst/>
          </a:prstGeom>
        </p:spPr>
        <p:txBody>
          <a:bodyPr wrap="square">
            <a:spAutoFit/>
          </a:bodyPr>
          <a:lstStyle/>
          <a:p>
            <a:pPr>
              <a:spcBef>
                <a:spcPts val="1200"/>
              </a:spcBef>
              <a:buClr>
                <a:srgbClr val="073450"/>
              </a:buClr>
            </a:pPr>
            <a:r>
              <a:rPr lang="en-GB" sz="999" b="1" noProof="0" dirty="0">
                <a:solidFill>
                  <a:srgbClr val="697D91"/>
                </a:solidFill>
                <a:latin typeface="Century Gothic" panose="020B0502020202020204" pitchFamily="34" charset="0"/>
              </a:rPr>
              <a:t>Source: </a:t>
            </a:r>
            <a:r>
              <a:rPr lang="en-GB" sz="999" noProof="0" dirty="0">
                <a:solidFill>
                  <a:srgbClr val="697D91"/>
                </a:solidFill>
                <a:latin typeface="Century Gothic" panose="020B0502020202020204" pitchFamily="34" charset="0"/>
              </a:rPr>
              <a:t>Based on: </a:t>
            </a:r>
            <a:r>
              <a:rPr lang="en-GB" sz="999" noProof="0" dirty="0" err="1">
                <a:solidFill>
                  <a:srgbClr val="697D91"/>
                </a:solidFill>
                <a:latin typeface="Century Gothic" panose="020B0502020202020204" pitchFamily="34" charset="0"/>
              </a:rPr>
              <a:t>Zuend</a:t>
            </a:r>
            <a:r>
              <a:rPr lang="en-GB" sz="999" noProof="0" dirty="0">
                <a:solidFill>
                  <a:srgbClr val="697D91"/>
                </a:solidFill>
                <a:latin typeface="Century Gothic" panose="020B0502020202020204" pitchFamily="34" charset="0"/>
              </a:rPr>
              <a:t> (2003) Validating product ideas. How to conduct customer interviews. </a:t>
            </a:r>
            <a:r>
              <a:rPr lang="en-GB" sz="999" noProof="0" dirty="0" err="1">
                <a:solidFill>
                  <a:srgbClr val="697D91"/>
                </a:solidFill>
                <a:latin typeface="Century Gothic" panose="020B0502020202020204" pitchFamily="34" charset="0"/>
              </a:rPr>
              <a:t>headbits</a:t>
            </a:r>
            <a:r>
              <a:rPr lang="en-GB" sz="999" noProof="0" dirty="0">
                <a:solidFill>
                  <a:srgbClr val="697D91"/>
                </a:solidFill>
                <a:latin typeface="Century Gothic" panose="020B0502020202020204" pitchFamily="34" charset="0"/>
              </a:rPr>
              <a:t>.</a:t>
            </a:r>
          </a:p>
        </p:txBody>
      </p:sp>
    </p:spTree>
    <p:extLst>
      <p:ext uri="{BB962C8B-B14F-4D97-AF65-F5344CB8AC3E}">
        <p14:creationId xmlns:p14="http://schemas.microsoft.com/office/powerpoint/2010/main" val="8073375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2CCE7B-9657-4D90-A7FD-252A8B681780}"/>
            </a:ext>
          </a:extLst>
        </p:cNvPr>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128CB693-CB75-0186-3103-02F08E1E1E7A}"/>
              </a:ext>
            </a:extLst>
          </p:cNvPr>
          <p:cNvSpPr>
            <a:spLocks noGrp="1"/>
          </p:cNvSpPr>
          <p:nvPr>
            <p:ph type="sldNum" sz="quarter" idx="12"/>
          </p:nvPr>
        </p:nvSpPr>
        <p:spPr>
          <a:xfrm>
            <a:off x="115862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en-GB" sz="2400" b="1" i="0" u="none" strike="noStrike" kern="1200" cap="none" spc="0" normalizeH="0" baseline="0" noProof="0" smtClean="0">
                <a:ln>
                  <a:noFill/>
                </a:ln>
                <a:solidFill>
                  <a:prstClr val="white"/>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2400" b="1" i="0" u="none" strike="noStrike" kern="1200" cap="none" spc="0" normalizeH="0" baseline="0" noProof="0" dirty="0">
              <a:ln>
                <a:noFill/>
              </a:ln>
              <a:solidFill>
                <a:prstClr val="white"/>
              </a:solidFill>
              <a:effectLst/>
              <a:uLnTx/>
              <a:uFillTx/>
              <a:latin typeface="Century Gothic"/>
              <a:ea typeface="+mn-ea"/>
              <a:cs typeface="+mn-cs"/>
            </a:endParaRPr>
          </a:p>
        </p:txBody>
      </p:sp>
      <p:sp>
        <p:nvSpPr>
          <p:cNvPr id="4" name="Textplatzhalter 2">
            <a:extLst>
              <a:ext uri="{FF2B5EF4-FFF2-40B4-BE49-F238E27FC236}">
                <a16:creationId xmlns:a16="http://schemas.microsoft.com/office/drawing/2014/main" id="{C3C73E00-21C3-D284-6455-0A7C37DD8470}"/>
              </a:ext>
            </a:extLst>
          </p:cNvPr>
          <p:cNvSpPr txBox="1">
            <a:spLocks/>
          </p:cNvSpPr>
          <p:nvPr/>
        </p:nvSpPr>
        <p:spPr>
          <a:xfrm>
            <a:off x="946851" y="400197"/>
            <a:ext cx="9619488" cy="101564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ts val="1220"/>
              </a:lnSpc>
              <a:spcBef>
                <a:spcPts val="1000"/>
              </a:spcBef>
              <a:spcAft>
                <a:spcPts val="0"/>
              </a:spcAft>
              <a:buClrTx/>
              <a:buSzTx/>
              <a:buFont typeface="Arial" panose="020B0604020202020204" pitchFamily="34" charset="0"/>
              <a:buNone/>
              <a:tabLst/>
              <a:defRPr/>
            </a:pPr>
            <a:r>
              <a:rPr kumimoji="0" lang="en-GB" sz="2300" b="1" i="0" u="none" strike="noStrike" kern="0" cap="none" spc="0" normalizeH="0" baseline="0" noProof="0" dirty="0">
                <a:ln>
                  <a:noFill/>
                </a:ln>
                <a:solidFill>
                  <a:srgbClr val="6C0A63"/>
                </a:solidFill>
                <a:effectLst/>
                <a:uLnTx/>
                <a:uFillTx/>
                <a:latin typeface="Century Gothic" panose="020B0502020202020204" pitchFamily="34" charset="0"/>
                <a:ea typeface="Times New Roman" panose="02020603050405020304" pitchFamily="18" charset="0"/>
                <a:cs typeface="Times New Roman" panose="02020603050405020304" pitchFamily="18" charset="0"/>
              </a:rPr>
              <a:t>Terms of use for the </a:t>
            </a:r>
            <a:r>
              <a:rPr kumimoji="0" lang="en-GB" sz="2300" b="1" i="1" u="none" strike="noStrike" kern="0" cap="none" spc="0" normalizeH="0" baseline="0" noProof="0" dirty="0">
                <a:ln>
                  <a:noFill/>
                </a:ln>
                <a:solidFill>
                  <a:srgbClr val="6C0A63"/>
                </a:solidFill>
                <a:effectLst/>
                <a:uLnTx/>
                <a:uFillTx/>
                <a:latin typeface="Century Gothic" panose="020B0502020202020204" pitchFamily="34" charset="0"/>
                <a:ea typeface="Times New Roman" panose="02020603050405020304" pitchFamily="18" charset="0"/>
                <a:cs typeface="Times New Roman" panose="02020603050405020304" pitchFamily="18" charset="0"/>
              </a:rPr>
              <a:t>myidea</a:t>
            </a:r>
            <a:r>
              <a:rPr kumimoji="0" lang="en-GB" sz="2300" b="1" i="0" u="none" strike="noStrike" kern="0" cap="none" spc="0" normalizeH="0" baseline="0" noProof="0" dirty="0">
                <a:ln>
                  <a:noFill/>
                </a:ln>
                <a:solidFill>
                  <a:srgbClr val="6C0A63"/>
                </a:solidFill>
                <a:effectLst/>
                <a:uLnTx/>
                <a:uFillTx/>
                <a:latin typeface="Century Gothic" panose="020B0502020202020204" pitchFamily="34" charset="0"/>
                <a:ea typeface="Times New Roman" panose="02020603050405020304" pitchFamily="18" charset="0"/>
                <a:cs typeface="Times New Roman" panose="02020603050405020304" pitchFamily="18" charset="0"/>
              </a:rPr>
              <a:t> learning programme</a:t>
            </a:r>
            <a:endParaRPr kumimoji="0" lang="en-GB" sz="2300" b="0" i="1" u="none" strike="noStrike" kern="1200" cap="none" spc="0" normalizeH="0" baseline="0" noProof="0" dirty="0">
              <a:ln>
                <a:noFill/>
              </a:ln>
              <a:solidFill>
                <a:srgbClr val="6C0A63"/>
              </a:solidFill>
              <a:effectLst/>
              <a:uLnTx/>
              <a:uFillTx/>
              <a:latin typeface="Century Gothic"/>
              <a:ea typeface="+mn-ea"/>
              <a:cs typeface="+mn-cs"/>
            </a:endParaRPr>
          </a:p>
        </p:txBody>
      </p:sp>
      <p:sp>
        <p:nvSpPr>
          <p:cNvPr id="8" name="Textfeld 7">
            <a:extLst>
              <a:ext uri="{FF2B5EF4-FFF2-40B4-BE49-F238E27FC236}">
                <a16:creationId xmlns:a16="http://schemas.microsoft.com/office/drawing/2014/main" id="{485A417D-FBF7-798C-35BF-58BB9081912F}"/>
              </a:ext>
            </a:extLst>
          </p:cNvPr>
          <p:cNvSpPr txBox="1"/>
          <p:nvPr/>
        </p:nvSpPr>
        <p:spPr>
          <a:xfrm>
            <a:off x="956683" y="1728853"/>
            <a:ext cx="4960041" cy="470898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200" b="0"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00" cap="none" spc="0" normalizeH="0" baseline="0" noProof="0" dirty="0">
                <a:ln>
                  <a:noFill/>
                </a:ln>
                <a:solidFill>
                  <a:srgbClr val="6C0A63"/>
                </a:solidFill>
                <a:effectLst/>
                <a:uLnTx/>
                <a:uFillTx/>
                <a:latin typeface="Century Gothic"/>
                <a:ea typeface="Calibri" panose="020F0502020204030204" pitchFamily="34" charset="0"/>
                <a:cs typeface="Times New Roman" panose="02020603050405020304" pitchFamily="18" charset="0"/>
              </a:rPr>
              <a:t>Open access: </a:t>
            </a:r>
            <a:r>
              <a:rPr kumimoji="0" lang="en-GB" sz="1200" b="0" i="0" u="none" strike="noStrike" kern="1200" cap="none" spc="0" normalizeH="0" baseline="0" noProof="0" dirty="0">
                <a:ln>
                  <a:noFill/>
                </a:ln>
                <a:solidFill>
                  <a:srgbClr val="073450"/>
                </a:solidFill>
                <a:effectLst/>
                <a:uLnTx/>
                <a:uFillTx/>
                <a:latin typeface="Century Gothic"/>
                <a:ea typeface="+mn-ea"/>
                <a:cs typeface="+mn-cs"/>
              </a:rPr>
              <a:t>The documents are freely accessible and may, in principle, be used by anyone.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00" cap="none" spc="0" normalizeH="0" baseline="0" noProof="0" dirty="0">
                <a:ln>
                  <a:noFill/>
                </a:ln>
                <a:solidFill>
                  <a:srgbClr val="6C0A63"/>
                </a:solidFill>
                <a:effectLst/>
                <a:uLnTx/>
                <a:uFillTx/>
                <a:latin typeface="Century Gothic"/>
                <a:ea typeface="Calibri" panose="020F0502020204030204" pitchFamily="34" charset="0"/>
                <a:cs typeface="Times New Roman" panose="02020603050405020304" pitchFamily="18" charset="0"/>
              </a:rPr>
              <a:t>Who are these materials intended for? </a:t>
            </a:r>
            <a:r>
              <a:rPr kumimoji="0" lang="en-GB" sz="1200" b="0" i="0" u="none" strike="noStrike" kern="1200" cap="none" spc="0" normalizeH="0" baseline="0" noProof="0" dirty="0">
                <a:ln>
                  <a:noFill/>
                </a:ln>
                <a:solidFill>
                  <a:srgbClr val="073450"/>
                </a:solidFill>
                <a:effectLst/>
                <a:uLnTx/>
                <a:uFillTx/>
                <a:latin typeface="Century Gothic"/>
                <a:ea typeface="+mn-ea"/>
                <a:cs typeface="+mn-cs"/>
              </a:rPr>
              <a:t>These materials have been produced for use in vocational schools. They are primarily aimed at teachers who have completed a four-day basic training course on the </a:t>
            </a:r>
            <a:r>
              <a:rPr kumimoji="0" lang="en-GB" sz="1200" b="0" i="1" u="none" strike="noStrike" kern="1200" cap="none" spc="0" normalizeH="0" baseline="0" noProof="0" dirty="0">
                <a:ln>
                  <a:noFill/>
                </a:ln>
                <a:solidFill>
                  <a:srgbClr val="073450"/>
                </a:solidFill>
                <a:effectLst/>
                <a:uLnTx/>
                <a:uFillTx/>
                <a:latin typeface="Century Gothic"/>
                <a:ea typeface="+mn-ea"/>
                <a:cs typeface="+mn-cs"/>
              </a:rPr>
              <a:t>myidea</a:t>
            </a:r>
            <a:r>
              <a:rPr kumimoji="0" lang="en-GB" sz="1200" b="0" i="0" u="none" strike="noStrike" kern="1200" cap="none" spc="0" normalizeH="0" baseline="0" noProof="0" dirty="0">
                <a:ln>
                  <a:noFill/>
                </a:ln>
                <a:solidFill>
                  <a:srgbClr val="073450"/>
                </a:solidFill>
                <a:effectLst/>
                <a:uLnTx/>
                <a:uFillTx/>
                <a:latin typeface="Century Gothic"/>
                <a:ea typeface="+mn-ea"/>
                <a:cs typeface="+mn-cs"/>
              </a:rPr>
              <a:t> learning programme. If you wish to use the materials without having completed this training, you are welcome to do so. In that case, we would ask you to let us know. We would also be happy to discuss this with you:</a:t>
            </a:r>
            <a:br>
              <a:rPr kumimoji="0" lang="en-GB" sz="1200" b="0" i="0" u="none" strike="noStrike" kern="1200" cap="none" spc="0" normalizeH="0" baseline="0" noProof="0" dirty="0">
                <a:ln>
                  <a:noFill/>
                </a:ln>
                <a:solidFill>
                  <a:srgbClr val="073450"/>
                </a:solidFill>
                <a:effectLst/>
                <a:uLnTx/>
                <a:uFillTx/>
                <a:latin typeface="Century Gothic"/>
                <a:ea typeface="+mn-ea"/>
                <a:cs typeface="+mn-cs"/>
              </a:rPr>
            </a:br>
            <a:r>
              <a:rPr kumimoji="0" lang="en-GB" sz="1200" b="0" i="0" u="sng" strike="noStrike" kern="1200" cap="none" spc="0" normalizeH="0" baseline="0" noProof="0" dirty="0">
                <a:ln>
                  <a:noFill/>
                </a:ln>
                <a:solidFill>
                  <a:srgbClr val="073450"/>
                </a:solidFill>
                <a:effectLst/>
                <a:uLnTx/>
                <a:uFillTx/>
                <a:latin typeface="Century Gothic"/>
                <a:ea typeface="+mn-ea"/>
                <a:cs typeface="+mn-cs"/>
                <a:hlinkClick r:id="rId3"/>
              </a:rPr>
              <a:t>Susan Müller</a:t>
            </a:r>
            <a:endParaRPr kumimoji="0" lang="en-GB" sz="1200" b="0" i="0" u="sng"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00" cap="none" spc="0" normalizeH="0" baseline="0" noProof="0" dirty="0">
              <a:ln>
                <a:noFill/>
              </a:ln>
              <a:solidFill>
                <a:srgbClr val="073450"/>
              </a:solidFill>
              <a:effectLst/>
              <a:highlight>
                <a:srgbClr val="00FFFF"/>
              </a:highlight>
              <a:uLnTx/>
              <a:uFillTx/>
              <a:latin typeface="Century Gothic"/>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00" cap="none" spc="0" normalizeH="0" baseline="0" noProof="0" dirty="0">
                <a:ln>
                  <a:noFill/>
                </a:ln>
                <a:solidFill>
                  <a:srgbClr val="6C0A63"/>
                </a:solidFill>
                <a:effectLst/>
                <a:uLnTx/>
                <a:uFillTx/>
                <a:latin typeface="Century Gothic"/>
                <a:ea typeface="Calibri" panose="020F0502020204030204" pitchFamily="34" charset="0"/>
                <a:cs typeface="Times New Roman" panose="02020603050405020304" pitchFamily="18" charset="0"/>
              </a:rPr>
              <a:t>Attribution: </a:t>
            </a:r>
            <a:r>
              <a:rPr kumimoji="0" lang="en-GB" sz="1200" b="0" i="0" u="none" strike="noStrike" kern="1200" cap="none" spc="0" normalizeH="0" baseline="0" noProof="0" dirty="0">
                <a:ln>
                  <a:noFill/>
                </a:ln>
                <a:solidFill>
                  <a:srgbClr val="073450"/>
                </a:solidFill>
                <a:effectLst/>
                <a:uLnTx/>
                <a:uFillTx/>
                <a:latin typeface="Century Gothic"/>
                <a:ea typeface="+mn-ea"/>
                <a:cs typeface="+mn-cs"/>
              </a:rPr>
              <a:t>Whenever the materials are used, the «Swiss </a:t>
            </a:r>
            <a:r>
              <a:rPr kumimoji="0" lang="en-GB" sz="1200" b="0" i="0" u="none" strike="noStrike" kern="1200" cap="none" spc="0" normalizeH="0" baseline="0" noProof="0" dirty="0" err="1">
                <a:ln>
                  <a:noFill/>
                </a:ln>
                <a:solidFill>
                  <a:srgbClr val="073450"/>
                </a:solidFill>
                <a:effectLst/>
                <a:uLnTx/>
                <a:uFillTx/>
                <a:latin typeface="Century Gothic"/>
                <a:ea typeface="+mn-ea"/>
                <a:cs typeface="+mn-cs"/>
              </a:rPr>
              <a:t>Center</a:t>
            </a:r>
            <a:r>
              <a:rPr kumimoji="0" lang="en-GB" sz="1200" b="0" i="0" u="none" strike="noStrike" kern="1200" cap="none" spc="0" normalizeH="0" baseline="0" noProof="0" dirty="0">
                <a:ln>
                  <a:noFill/>
                </a:ln>
                <a:solidFill>
                  <a:srgbClr val="073450"/>
                </a:solidFill>
                <a:effectLst/>
                <a:uLnTx/>
                <a:uFillTx/>
                <a:latin typeface="Century Gothic"/>
                <a:ea typeface="+mn-ea"/>
                <a:cs typeface="+mn-cs"/>
              </a:rPr>
              <a:t> for Entrepreneurial Thinking and Acting </a:t>
            </a:r>
            <a:r>
              <a:rPr kumimoji="0" lang="en-GB" sz="1200" b="0" i="0" u="none" strike="noStrike" kern="1200" cap="none" spc="0" normalizeH="0" baseline="0" noProof="0" dirty="0" err="1">
                <a:ln>
                  <a:noFill/>
                </a:ln>
                <a:solidFill>
                  <a:srgbClr val="073450"/>
                </a:solidFill>
                <a:effectLst/>
                <a:uLnTx/>
                <a:uFillTx/>
                <a:latin typeface="Century Gothic"/>
                <a:ea typeface="+mn-ea"/>
                <a:cs typeface="+mn-cs"/>
              </a:rPr>
              <a:t>scETA</a:t>
            </a:r>
            <a:r>
              <a:rPr kumimoji="0" lang="en-GB" sz="1200" b="0" i="0" u="none" strike="noStrike" kern="1200" cap="none" spc="0" normalizeH="0" baseline="0" noProof="0" dirty="0">
                <a:ln>
                  <a:noFill/>
                </a:ln>
                <a:solidFill>
                  <a:srgbClr val="073450"/>
                </a:solidFill>
                <a:effectLst/>
                <a:uLnTx/>
                <a:uFillTx/>
                <a:latin typeface="Century Gothic"/>
                <a:ea typeface="+mn-ea"/>
                <a:cs typeface="+mn-cs"/>
              </a:rPr>
              <a:t>» must be identified as the creator of the documents. This can be done using the following wording: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73450"/>
                </a:solidFill>
                <a:effectLst/>
                <a:uLnTx/>
                <a:uFillTx/>
                <a:latin typeface="Century Gothic"/>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1" u="none" strike="noStrike" kern="1200" cap="none" spc="0" normalizeH="0" baseline="0" noProof="0" dirty="0">
                <a:ln>
                  <a:noFill/>
                </a:ln>
                <a:solidFill>
                  <a:srgbClr val="073450"/>
                </a:solidFill>
                <a:effectLst/>
                <a:uLnTx/>
                <a:uFillTx/>
                <a:latin typeface="Century Gothic"/>
                <a:ea typeface="+mn-ea"/>
                <a:cs typeface="+mn-cs"/>
              </a:rPr>
              <a:t>«Documents created by: Swiss </a:t>
            </a:r>
            <a:r>
              <a:rPr kumimoji="0" lang="en-GB" sz="1200" b="0" i="1" u="none" strike="noStrike" kern="1200" cap="none" spc="0" normalizeH="0" baseline="0" noProof="0" dirty="0" err="1">
                <a:ln>
                  <a:noFill/>
                </a:ln>
                <a:solidFill>
                  <a:srgbClr val="073450"/>
                </a:solidFill>
                <a:effectLst/>
                <a:uLnTx/>
                <a:uFillTx/>
                <a:latin typeface="Century Gothic"/>
                <a:ea typeface="+mn-ea"/>
                <a:cs typeface="+mn-cs"/>
              </a:rPr>
              <a:t>Center</a:t>
            </a:r>
            <a:r>
              <a:rPr kumimoji="0" lang="en-GB" sz="1200" b="0" i="1" u="none" strike="noStrike" kern="1200" cap="none" spc="0" normalizeH="0" baseline="0" noProof="0" dirty="0">
                <a:ln>
                  <a:noFill/>
                </a:ln>
                <a:solidFill>
                  <a:srgbClr val="073450"/>
                </a:solidFill>
                <a:effectLst/>
                <a:uLnTx/>
                <a:uFillTx/>
                <a:latin typeface="Century Gothic"/>
                <a:ea typeface="+mn-ea"/>
                <a:cs typeface="+mn-cs"/>
              </a:rPr>
              <a:t> for Entrepreneurial Thinking and Acting </a:t>
            </a:r>
            <a:r>
              <a:rPr kumimoji="0" lang="en-GB" sz="1200" b="0" i="1" u="none" strike="noStrike" kern="1200" cap="none" spc="0" normalizeH="0" baseline="0" noProof="0" dirty="0" err="1">
                <a:ln>
                  <a:noFill/>
                </a:ln>
                <a:solidFill>
                  <a:srgbClr val="073450"/>
                </a:solidFill>
                <a:effectLst/>
                <a:uLnTx/>
                <a:uFillTx/>
                <a:latin typeface="Century Gothic"/>
                <a:ea typeface="+mn-ea"/>
                <a:cs typeface="+mn-cs"/>
              </a:rPr>
              <a:t>scETA</a:t>
            </a:r>
            <a:r>
              <a:rPr kumimoji="0" lang="en-GB" sz="1200" b="0" i="1" u="none" strike="noStrike" kern="1200" cap="none" spc="0" normalizeH="0" baseline="0" noProof="0" dirty="0">
                <a:ln>
                  <a:noFill/>
                </a:ln>
                <a:solidFill>
                  <a:srgbClr val="073450"/>
                </a:solidFill>
                <a:effectLst/>
                <a:uLnTx/>
                <a:uFillTx/>
                <a:latin typeface="Century Gothic"/>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73450"/>
                </a:solidFill>
                <a:effectLst/>
                <a:uLnTx/>
                <a:uFillTx/>
                <a:latin typeface="Century Gothic"/>
                <a:ea typeface="+mn-ea"/>
                <a:cs typeface="+mn-cs"/>
              </a:rPr>
              <a:t>If you are using entire documents (e.g. PowerPoint slides or Word documents such as the mini business plan), please leave the myidea logo in the relevant places.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200" b="0"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endParaRPr>
          </a:p>
        </p:txBody>
      </p:sp>
      <p:sp>
        <p:nvSpPr>
          <p:cNvPr id="5" name="Textfeld 4">
            <a:extLst>
              <a:ext uri="{FF2B5EF4-FFF2-40B4-BE49-F238E27FC236}">
                <a16:creationId xmlns:a16="http://schemas.microsoft.com/office/drawing/2014/main" id="{53026507-38AF-3DF5-3454-3751E23EA0A5}"/>
              </a:ext>
            </a:extLst>
          </p:cNvPr>
          <p:cNvSpPr txBox="1"/>
          <p:nvPr/>
        </p:nvSpPr>
        <p:spPr>
          <a:xfrm>
            <a:off x="5992047" y="1916817"/>
            <a:ext cx="5028967" cy="423192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6C0A63"/>
                </a:solidFill>
                <a:effectLst/>
                <a:uLnTx/>
                <a:uFillTx/>
                <a:latin typeface="Century Gothic"/>
                <a:ea typeface="+mn-ea"/>
                <a:cs typeface="+mn-cs"/>
              </a:rPr>
              <a:t>No commercial use: </a:t>
            </a:r>
            <a:r>
              <a:rPr kumimoji="0" lang="en-GB" sz="1200" b="0" i="0" u="none" strike="noStrike" kern="1200" cap="none" spc="0" normalizeH="0" baseline="0" noProof="0" dirty="0">
                <a:ln>
                  <a:noFill/>
                </a:ln>
                <a:solidFill>
                  <a:srgbClr val="073450"/>
                </a:solidFill>
                <a:effectLst/>
                <a:uLnTx/>
                <a:uFillTx/>
                <a:latin typeface="Century Gothic"/>
                <a:ea typeface="+mn-ea"/>
                <a:cs typeface="+mn-cs"/>
              </a:rPr>
              <a:t>The materials must not be used for commercial purposes. They may only be used for educational purposes.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6C0A63"/>
                </a:solidFill>
                <a:effectLst/>
                <a:uLnTx/>
                <a:uFillTx/>
                <a:latin typeface="Century Gothic"/>
                <a:ea typeface="+mn-ea"/>
                <a:cs typeface="+mn-cs"/>
              </a:rPr>
              <a:t>Adaptations and further developments: </a:t>
            </a:r>
            <a:r>
              <a:rPr kumimoji="0" lang="en-GB" sz="1200" b="0" i="0" u="none" strike="noStrike" kern="1200" cap="none" spc="0" normalizeH="0" baseline="0" noProof="0" dirty="0">
                <a:ln>
                  <a:noFill/>
                </a:ln>
                <a:solidFill>
                  <a:srgbClr val="073450"/>
                </a:solidFill>
                <a:effectLst/>
                <a:uLnTx/>
                <a:uFillTx/>
                <a:latin typeface="Century Gothic"/>
                <a:ea typeface="+mn-ea"/>
                <a:cs typeface="+mn-cs"/>
              </a:rPr>
              <a:t>It is a fundamental principle that teachers using the </a:t>
            </a:r>
            <a:r>
              <a:rPr kumimoji="0" lang="en-GB" sz="1200" b="0" i="1" u="none" strike="noStrike" kern="1200" cap="none" spc="0" normalizeH="0" baseline="0" noProof="0" dirty="0">
                <a:ln>
                  <a:noFill/>
                </a:ln>
                <a:solidFill>
                  <a:srgbClr val="073450"/>
                </a:solidFill>
                <a:effectLst/>
                <a:uLnTx/>
                <a:uFillTx/>
                <a:latin typeface="Century Gothic"/>
                <a:ea typeface="+mn-ea"/>
                <a:cs typeface="+mn-cs"/>
              </a:rPr>
              <a:t>myidea</a:t>
            </a:r>
            <a:r>
              <a:rPr kumimoji="0" lang="en-GB" sz="1200" b="0" i="0" u="none" strike="noStrike" kern="1200" cap="none" spc="0" normalizeH="0" baseline="0" noProof="0" dirty="0">
                <a:ln>
                  <a:noFill/>
                </a:ln>
                <a:solidFill>
                  <a:srgbClr val="073450"/>
                </a:solidFill>
                <a:effectLst/>
                <a:uLnTx/>
                <a:uFillTx/>
                <a:latin typeface="Century Gothic"/>
                <a:ea typeface="+mn-ea"/>
                <a:cs typeface="+mn-cs"/>
              </a:rPr>
              <a:t> teaching materials may adapt and further develop them. However, even when making changes to the materials, please credit the Swiss </a:t>
            </a:r>
            <a:r>
              <a:rPr kumimoji="0" lang="en-GB" sz="1200" b="0" i="0" u="none" strike="noStrike" kern="1200" cap="none" spc="0" normalizeH="0" baseline="0" noProof="0" dirty="0" err="1">
                <a:ln>
                  <a:noFill/>
                </a:ln>
                <a:solidFill>
                  <a:srgbClr val="073450"/>
                </a:solidFill>
                <a:effectLst/>
                <a:uLnTx/>
                <a:uFillTx/>
                <a:latin typeface="Century Gothic"/>
                <a:ea typeface="+mn-ea"/>
                <a:cs typeface="+mn-cs"/>
              </a:rPr>
              <a:t>Center</a:t>
            </a:r>
            <a:r>
              <a:rPr kumimoji="0" lang="en-GB" sz="1200" b="0" i="0" u="none" strike="noStrike" kern="1200" cap="none" spc="0" normalizeH="0" baseline="0" noProof="0" dirty="0">
                <a:ln>
                  <a:noFill/>
                </a:ln>
                <a:solidFill>
                  <a:srgbClr val="073450"/>
                </a:solidFill>
                <a:effectLst/>
                <a:uLnTx/>
                <a:uFillTx/>
                <a:latin typeface="Century Gothic"/>
                <a:ea typeface="+mn-ea"/>
                <a:cs typeface="+mn-cs"/>
              </a:rPr>
              <a:t> for Entrepreneurial Thinking and Acting as the original creator. In this case, please add a note stating that changes have been made, e.g.: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73450"/>
                </a:solidFill>
                <a:effectLst/>
                <a:uLnTx/>
                <a:uFillTx/>
                <a:latin typeface="Century Gothic"/>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1" u="none" strike="noStrike" kern="1200" cap="none" spc="0" normalizeH="0" baseline="0" noProof="0" dirty="0">
                <a:ln>
                  <a:noFill/>
                </a:ln>
                <a:solidFill>
                  <a:srgbClr val="073450"/>
                </a:solidFill>
                <a:effectLst/>
                <a:uLnTx/>
                <a:uFillTx/>
                <a:latin typeface="Century Gothic"/>
                <a:ea typeface="+mn-ea"/>
                <a:cs typeface="+mn-cs"/>
              </a:rPr>
              <a:t>«Based on material from the Swiss </a:t>
            </a:r>
            <a:r>
              <a:rPr kumimoji="0" lang="en-GB" sz="1200" b="0" i="1" u="none" strike="noStrike" kern="1200" cap="none" spc="0" normalizeH="0" baseline="0" noProof="0" dirty="0" err="1">
                <a:ln>
                  <a:noFill/>
                </a:ln>
                <a:solidFill>
                  <a:srgbClr val="073450"/>
                </a:solidFill>
                <a:effectLst/>
                <a:uLnTx/>
                <a:uFillTx/>
                <a:latin typeface="Century Gothic"/>
                <a:ea typeface="+mn-ea"/>
                <a:cs typeface="+mn-cs"/>
              </a:rPr>
              <a:t>Center</a:t>
            </a:r>
            <a:r>
              <a:rPr kumimoji="0" lang="en-GB" sz="1200" b="0" i="1" u="none" strike="noStrike" kern="1200" cap="none" spc="0" normalizeH="0" baseline="0" noProof="0" dirty="0">
                <a:ln>
                  <a:noFill/>
                </a:ln>
                <a:solidFill>
                  <a:srgbClr val="073450"/>
                </a:solidFill>
                <a:effectLst/>
                <a:uLnTx/>
                <a:uFillTx/>
                <a:latin typeface="Century Gothic"/>
                <a:ea typeface="+mn-ea"/>
                <a:cs typeface="+mn-cs"/>
              </a:rPr>
              <a:t> for Entrepreneurial Thinking and Acting </a:t>
            </a:r>
            <a:r>
              <a:rPr kumimoji="0" lang="en-GB" sz="1200" b="0" i="1" u="none" strike="noStrike" kern="1200" cap="none" spc="0" normalizeH="0" baseline="0" noProof="0" dirty="0" err="1">
                <a:ln>
                  <a:noFill/>
                </a:ln>
                <a:solidFill>
                  <a:srgbClr val="073450"/>
                </a:solidFill>
                <a:effectLst/>
                <a:uLnTx/>
                <a:uFillTx/>
                <a:latin typeface="Century Gothic"/>
                <a:ea typeface="+mn-ea"/>
                <a:cs typeface="+mn-cs"/>
              </a:rPr>
              <a:t>scETA</a:t>
            </a:r>
            <a:r>
              <a:rPr kumimoji="0" lang="en-GB" sz="1200" b="0" i="1" u="none" strike="noStrike" kern="1200" cap="none" spc="0" normalizeH="0" baseline="0" noProof="0" dirty="0">
                <a:ln>
                  <a:noFill/>
                </a:ln>
                <a:solidFill>
                  <a:srgbClr val="073450"/>
                </a:solidFill>
                <a:effectLst/>
                <a:uLnTx/>
                <a:uFillTx/>
                <a:latin typeface="Century Gothic"/>
                <a:ea typeface="+mn-ea"/>
                <a:cs typeface="+mn-cs"/>
              </a:rPr>
              <a:t>, adapted by [your name/organisation]»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sng"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6C0A63"/>
                </a:solidFill>
                <a:effectLst/>
                <a:uLnTx/>
                <a:uFillTx/>
                <a:latin typeface="Century Gothic"/>
                <a:ea typeface="+mn-ea"/>
                <a:cs typeface="+mn-cs"/>
              </a:rPr>
              <a:t>Contact: </a:t>
            </a:r>
            <a:r>
              <a:rPr kumimoji="0" lang="en-GB" sz="1200" b="0" i="0" u="none" strike="noStrike" kern="1200" cap="none" spc="0" normalizeH="0" baseline="0" noProof="0" dirty="0">
                <a:ln>
                  <a:noFill/>
                </a:ln>
                <a:solidFill>
                  <a:srgbClr val="073450"/>
                </a:solidFill>
                <a:effectLst/>
                <a:uLnTx/>
                <a:uFillTx/>
                <a:latin typeface="Century Gothic"/>
                <a:ea typeface="+mn-ea"/>
                <a:cs typeface="+mn-cs"/>
              </a:rPr>
              <a:t>If you have any questions or would like further information, please do not hesitate to contact us: </a:t>
            </a:r>
            <a:r>
              <a:rPr kumimoji="0" lang="en-GB" sz="1200" b="0" i="0" u="sng" strike="noStrike" kern="1200" cap="none" spc="0" normalizeH="0" baseline="0" noProof="0" dirty="0">
                <a:ln>
                  <a:noFill/>
                </a:ln>
                <a:solidFill>
                  <a:srgbClr val="073450"/>
                </a:solidFill>
                <a:effectLst/>
                <a:uLnTx/>
                <a:uFillTx/>
                <a:latin typeface="Century Gothic"/>
                <a:ea typeface="+mn-ea"/>
                <a:cs typeface="+mn-cs"/>
                <a:hlinkClick r:id="rId3"/>
              </a:rPr>
              <a:t>Susan Müller</a:t>
            </a:r>
            <a:endParaRPr kumimoji="0" lang="en-GB" sz="1200" b="0" i="0" u="sng"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1" u="none" strike="noStrike" kern="1200" cap="none" spc="0" normalizeH="0" baseline="0" noProof="0" dirty="0">
                <a:ln>
                  <a:noFill/>
                </a:ln>
                <a:solidFill>
                  <a:srgbClr val="6C0A63"/>
                </a:solidFill>
                <a:effectLst/>
                <a:uLnTx/>
                <a:uFillTx/>
                <a:latin typeface="Century Gothic"/>
                <a:ea typeface="+mn-ea"/>
                <a:cs typeface="+mn-cs"/>
              </a:rPr>
              <a:t>Thank you very much, and we wish you every success with the launch of myidea !</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GB" sz="1200" b="1" i="1" u="none" strike="noStrike" kern="1200" cap="none" spc="0" normalizeH="0" baseline="0" noProof="0" dirty="0">
                <a:ln>
                  <a:noFill/>
                </a:ln>
                <a:solidFill>
                  <a:srgbClr val="6C0A63"/>
                </a:solidFill>
                <a:effectLst/>
                <a:uLnTx/>
                <a:uFillTx/>
                <a:latin typeface="Century Gothic"/>
                <a:ea typeface="+mn-ea"/>
                <a:cs typeface="+mn-cs"/>
              </a:rPr>
              <a:t>Swiss </a:t>
            </a:r>
            <a:r>
              <a:rPr kumimoji="0" lang="en-GB" sz="1200" b="1" i="1" u="none" strike="noStrike" kern="1200" cap="none" spc="0" normalizeH="0" baseline="0" noProof="0" dirty="0" err="1">
                <a:ln>
                  <a:noFill/>
                </a:ln>
                <a:solidFill>
                  <a:srgbClr val="6C0A63"/>
                </a:solidFill>
                <a:effectLst/>
                <a:uLnTx/>
                <a:uFillTx/>
                <a:latin typeface="Century Gothic"/>
                <a:ea typeface="+mn-ea"/>
                <a:cs typeface="+mn-cs"/>
              </a:rPr>
              <a:t>Center</a:t>
            </a:r>
            <a:r>
              <a:rPr kumimoji="0" lang="en-GB" sz="1200" b="1" i="1" u="none" strike="noStrike" kern="1200" cap="none" spc="0" normalizeH="0" baseline="0" noProof="0" dirty="0">
                <a:ln>
                  <a:noFill/>
                </a:ln>
                <a:solidFill>
                  <a:srgbClr val="6C0A63"/>
                </a:solidFill>
                <a:effectLst/>
                <a:uLnTx/>
                <a:uFillTx/>
                <a:latin typeface="Century Gothic"/>
                <a:ea typeface="+mn-ea"/>
                <a:cs typeface="+mn-cs"/>
              </a:rPr>
              <a:t> for Entrepreneurial Thinking and Acting </a:t>
            </a:r>
            <a:r>
              <a:rPr kumimoji="0" lang="en-GB" sz="1200" b="1" i="1" u="none" strike="noStrike" kern="1200" cap="none" spc="0" normalizeH="0" baseline="0" noProof="0" dirty="0" err="1">
                <a:ln>
                  <a:noFill/>
                </a:ln>
                <a:solidFill>
                  <a:srgbClr val="6C0A63"/>
                </a:solidFill>
                <a:effectLst/>
                <a:uLnTx/>
                <a:uFillTx/>
                <a:latin typeface="Century Gothic"/>
                <a:ea typeface="+mn-ea"/>
                <a:cs typeface="+mn-cs"/>
              </a:rPr>
              <a:t>scETA</a:t>
            </a:r>
            <a:endParaRPr kumimoji="0" lang="en-GB" sz="1200" b="1" i="1" u="none" strike="noStrike" kern="1200" cap="none" spc="0" normalizeH="0" baseline="0" noProof="0" dirty="0">
              <a:ln>
                <a:noFill/>
              </a:ln>
              <a:solidFill>
                <a:srgbClr val="6C0A63"/>
              </a:solidFill>
              <a:effectLst/>
              <a:uLnTx/>
              <a:uFillTx/>
              <a:latin typeface="Century Gothic"/>
              <a:ea typeface="+mn-ea"/>
              <a:cs typeface="+mn-cs"/>
            </a:endParaRPr>
          </a:p>
        </p:txBody>
      </p:sp>
      <p:sp>
        <p:nvSpPr>
          <p:cNvPr id="7" name="Textfeld 6">
            <a:extLst>
              <a:ext uri="{FF2B5EF4-FFF2-40B4-BE49-F238E27FC236}">
                <a16:creationId xmlns:a16="http://schemas.microsoft.com/office/drawing/2014/main" id="{584FF290-3988-E352-DA9D-C1E79FABBA21}"/>
              </a:ext>
            </a:extLst>
          </p:cNvPr>
          <p:cNvSpPr txBox="1"/>
          <p:nvPr/>
        </p:nvSpPr>
        <p:spPr>
          <a:xfrm>
            <a:off x="956683" y="1186454"/>
            <a:ext cx="10064331"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00" cap="none" spc="0" normalizeH="0" baseline="0" noProof="0">
                <a:ln>
                  <a:noFill/>
                </a:ln>
                <a:solidFill>
                  <a:srgbClr val="6C0A63"/>
                </a:solidFill>
                <a:effectLst/>
                <a:uLnTx/>
                <a:uFillTx/>
                <a:latin typeface="Century Gothic" panose="020B0502020202020204" pitchFamily="34" charset="0"/>
                <a:ea typeface="+mn-ea"/>
                <a:cs typeface="+mn-cs"/>
              </a:rPr>
              <a:t>We are delighted that you wish to use the </a:t>
            </a:r>
            <a:r>
              <a:rPr kumimoji="0" lang="en-GB" sz="1400" b="1" i="1" u="none" strike="noStrike" kern="100" cap="none" spc="0" normalizeH="0" baseline="0" noProof="0">
                <a:ln>
                  <a:noFill/>
                </a:ln>
                <a:solidFill>
                  <a:srgbClr val="6C0A63"/>
                </a:solidFill>
                <a:effectLst/>
                <a:uLnTx/>
                <a:uFillTx/>
                <a:latin typeface="Century Gothic" panose="020B0502020202020204" pitchFamily="34" charset="0"/>
                <a:ea typeface="+mn-ea"/>
                <a:cs typeface="+mn-cs"/>
              </a:rPr>
              <a:t>myidea</a:t>
            </a:r>
            <a:r>
              <a:rPr kumimoji="0" lang="en-GB" sz="1400" b="1" i="0" u="none" strike="noStrike" kern="100" cap="none" spc="0" normalizeH="0" baseline="0" noProof="0">
                <a:ln>
                  <a:noFill/>
                </a:ln>
                <a:solidFill>
                  <a:srgbClr val="6C0A63"/>
                </a:solidFill>
                <a:effectLst/>
                <a:uLnTx/>
                <a:uFillTx/>
                <a:latin typeface="Century Gothic" panose="020B0502020202020204" pitchFamily="34" charset="0"/>
                <a:ea typeface="+mn-ea"/>
                <a:cs typeface="+mn-cs"/>
              </a:rPr>
              <a:t> learning materials in your lessons. </a:t>
            </a:r>
            <a:r>
              <a:rPr kumimoji="0" lang="en-GB" sz="1400" b="1" i="0" u="none" strike="noStrike" kern="100" cap="none" spc="0" normalizeH="0" baseline="0" noProof="0" dirty="0">
                <a:ln>
                  <a:noFill/>
                </a:ln>
                <a:solidFill>
                  <a:srgbClr val="6C0A63"/>
                </a:solidFill>
                <a:effectLst/>
                <a:uLnTx/>
                <a:uFillTx/>
                <a:latin typeface="Century Gothic" panose="020B0502020202020204" pitchFamily="34" charset="0"/>
                <a:ea typeface="+mn-ea"/>
                <a:cs typeface="+mn-cs"/>
              </a:rPr>
              <a:t>The materials are designed to teach entrepreneurial thinking and acting. Please note the following terms of use:</a:t>
            </a:r>
            <a:endParaRPr kumimoji="0" lang="en-GB" sz="1350" b="1" i="0" u="none" strike="noStrike" kern="100" cap="none" spc="0" normalizeH="0" baseline="0" noProof="0" dirty="0">
              <a:ln>
                <a:noFill/>
              </a:ln>
              <a:solidFill>
                <a:srgbClr val="6C0A63"/>
              </a:solidFill>
              <a:effectLst/>
              <a:uLnTx/>
              <a:uFillTx/>
              <a:latin typeface="Century Gothic"/>
              <a:ea typeface="Calibri" panose="020F0502020204030204" pitchFamily="34" charset="0"/>
              <a:cs typeface="Times New Roman" panose="02020603050405020304" pitchFamily="18" charset="0"/>
            </a:endParaRPr>
          </a:p>
        </p:txBody>
      </p:sp>
      <p:pic>
        <p:nvPicPr>
          <p:cNvPr id="12" name="Grafik 11">
            <a:extLst>
              <a:ext uri="{FF2B5EF4-FFF2-40B4-BE49-F238E27FC236}">
                <a16:creationId xmlns:a16="http://schemas.microsoft.com/office/drawing/2014/main" id="{57921AF4-5DCB-4AD2-A8CC-F95F71EAFAE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73221" y="43228"/>
            <a:ext cx="2065777" cy="1034405"/>
          </a:xfrm>
          <a:prstGeom prst="rect">
            <a:avLst/>
          </a:prstGeom>
        </p:spPr>
      </p:pic>
    </p:spTree>
    <p:extLst>
      <p:ext uri="{BB962C8B-B14F-4D97-AF65-F5344CB8AC3E}">
        <p14:creationId xmlns:p14="http://schemas.microsoft.com/office/powerpoint/2010/main" val="23392788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5D7613-E494-A65D-86CC-51422DE89E3F}"/>
            </a:ext>
          </a:extLst>
        </p:cNvPr>
        <p:cNvGrpSpPr/>
        <p:nvPr/>
      </p:nvGrpSpPr>
      <p:grpSpPr>
        <a:xfrm>
          <a:off x="0" y="0"/>
          <a:ext cx="0" cy="0"/>
          <a:chOff x="0" y="0"/>
          <a:chExt cx="0" cy="0"/>
        </a:xfrm>
      </p:grpSpPr>
      <p:sp>
        <p:nvSpPr>
          <p:cNvPr id="3" name="Titel 1">
            <a:extLst>
              <a:ext uri="{FF2B5EF4-FFF2-40B4-BE49-F238E27FC236}">
                <a16:creationId xmlns:a16="http://schemas.microsoft.com/office/drawing/2014/main" id="{7F3F337B-BA5E-B403-BC82-1DF3811834D3}"/>
              </a:ext>
            </a:extLst>
          </p:cNvPr>
          <p:cNvSpPr txBox="1">
            <a:spLocks/>
          </p:cNvSpPr>
          <p:nvPr/>
        </p:nvSpPr>
        <p:spPr>
          <a:xfrm>
            <a:off x="942542" y="466658"/>
            <a:ext cx="9865871" cy="78100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GB" sz="2400" b="1" i="0" u="none" strike="noStrike" kern="1200" cap="none" spc="0" normalizeH="0" baseline="0" noProof="0" dirty="0">
              <a:ln>
                <a:noFill/>
              </a:ln>
              <a:solidFill>
                <a:srgbClr val="073450"/>
              </a:solidFill>
              <a:effectLst/>
              <a:uLnTx/>
              <a:uFillTx/>
              <a:latin typeface="Century Gothic"/>
              <a:ea typeface="+mj-ea"/>
              <a:cs typeface="+mj-cs"/>
            </a:endParaRPr>
          </a:p>
        </p:txBody>
      </p:sp>
      <p:sp>
        <p:nvSpPr>
          <p:cNvPr id="2" name="Foliennummernplatzhalter 1">
            <a:extLst>
              <a:ext uri="{FF2B5EF4-FFF2-40B4-BE49-F238E27FC236}">
                <a16:creationId xmlns:a16="http://schemas.microsoft.com/office/drawing/2014/main" id="{AFDAAC04-99CF-15BA-3AE0-8E965001C2A0}"/>
              </a:ext>
            </a:extLst>
          </p:cNvPr>
          <p:cNvSpPr>
            <a:spLocks noGrp="1"/>
          </p:cNvSpPr>
          <p:nvPr>
            <p:ph type="sldNum" sz="quarter" idx="12"/>
          </p:nvPr>
        </p:nvSpPr>
        <p:spPr>
          <a:xfrm>
            <a:off x="11593206" y="6356350"/>
            <a:ext cx="536009" cy="365125"/>
          </a:xfrm>
        </p:spPr>
        <p:txBody>
          <a:bodyPr/>
          <a:lstStyle/>
          <a:p>
            <a:fld id="{B7E6CA31-DA56-47CF-9891-B6D0296B6AEC}" type="slidenum">
              <a:rPr lang="en-GB" noProof="0" smtClean="0"/>
              <a:t>20</a:t>
            </a:fld>
            <a:endParaRPr lang="en-GB" noProof="0" dirty="0"/>
          </a:p>
        </p:txBody>
      </p:sp>
      <p:sp>
        <p:nvSpPr>
          <p:cNvPr id="4" name="Freeform 5">
            <a:extLst>
              <a:ext uri="{FF2B5EF4-FFF2-40B4-BE49-F238E27FC236}">
                <a16:creationId xmlns:a16="http://schemas.microsoft.com/office/drawing/2014/main" id="{8F4B2476-2D48-3E6D-5575-D9CD6AF5E8BC}"/>
              </a:ext>
            </a:extLst>
          </p:cNvPr>
          <p:cNvSpPr>
            <a:spLocks/>
          </p:cNvSpPr>
          <p:nvPr/>
        </p:nvSpPr>
        <p:spPr bwMode="auto">
          <a:xfrm>
            <a:off x="6823403" y="466658"/>
            <a:ext cx="1322357" cy="691309"/>
          </a:xfrm>
          <a:custGeom>
            <a:avLst/>
            <a:gdLst>
              <a:gd name="T0" fmla="*/ 1695 w 1929"/>
              <a:gd name="T1" fmla="*/ 649 h 649"/>
              <a:gd name="T2" fmla="*/ 0 w 1929"/>
              <a:gd name="T3" fmla="*/ 649 h 649"/>
              <a:gd name="T4" fmla="*/ 234 w 1929"/>
              <a:gd name="T5" fmla="*/ 339 h 649"/>
              <a:gd name="T6" fmla="*/ 0 w 1929"/>
              <a:gd name="T7" fmla="*/ 0 h 649"/>
              <a:gd name="T8" fmla="*/ 1695 w 1929"/>
              <a:gd name="T9" fmla="*/ 0 h 649"/>
              <a:gd name="T10" fmla="*/ 1929 w 1929"/>
              <a:gd name="T11" fmla="*/ 339 h 649"/>
              <a:gd name="T12" fmla="*/ 1695 w 1929"/>
              <a:gd name="T13" fmla="*/ 649 h 649"/>
            </a:gdLst>
            <a:ahLst/>
            <a:cxnLst>
              <a:cxn ang="0">
                <a:pos x="T0" y="T1"/>
              </a:cxn>
              <a:cxn ang="0">
                <a:pos x="T2" y="T3"/>
              </a:cxn>
              <a:cxn ang="0">
                <a:pos x="T4" y="T5"/>
              </a:cxn>
              <a:cxn ang="0">
                <a:pos x="T6" y="T7"/>
              </a:cxn>
              <a:cxn ang="0">
                <a:pos x="T8" y="T9"/>
              </a:cxn>
              <a:cxn ang="0">
                <a:pos x="T10" y="T11"/>
              </a:cxn>
              <a:cxn ang="0">
                <a:pos x="T12" y="T13"/>
              </a:cxn>
            </a:cxnLst>
            <a:rect l="0" t="0" r="r" b="b"/>
            <a:pathLst>
              <a:path w="1929" h="649">
                <a:moveTo>
                  <a:pt x="1695" y="649"/>
                </a:moveTo>
                <a:lnTo>
                  <a:pt x="0" y="649"/>
                </a:lnTo>
                <a:lnTo>
                  <a:pt x="234" y="339"/>
                </a:lnTo>
                <a:lnTo>
                  <a:pt x="0" y="0"/>
                </a:lnTo>
                <a:lnTo>
                  <a:pt x="1695" y="0"/>
                </a:lnTo>
                <a:lnTo>
                  <a:pt x="1929" y="339"/>
                </a:lnTo>
                <a:lnTo>
                  <a:pt x="1695" y="649"/>
                </a:lnTo>
                <a:close/>
              </a:path>
            </a:pathLst>
          </a:custGeom>
          <a:solidFill>
            <a:schemeClr val="bg1">
              <a:lumMod val="65000"/>
            </a:schemeClr>
          </a:solidFill>
          <a:ln>
            <a:noFill/>
          </a:ln>
        </p:spPr>
        <p:txBody>
          <a:bodyPr vert="horz" wrap="square" lIns="68572" tIns="34286" rIns="68572" bIns="34286" numCol="1" anchor="ctr" anchorCtr="0" compatLnSpc="1">
            <a:prstTxWarp prst="textNoShape">
              <a:avLst/>
            </a:prstTxWarp>
          </a:bodyPr>
          <a:lstStyle/>
          <a:p>
            <a:pPr algn="ctr"/>
            <a:r>
              <a:rPr lang="en-GB" sz="1100" b="1" noProof="0" dirty="0">
                <a:solidFill>
                  <a:schemeClr val="bg1"/>
                </a:solidFill>
                <a:latin typeface="+mj-lt"/>
              </a:rPr>
              <a:t>Introduction</a:t>
            </a:r>
          </a:p>
        </p:txBody>
      </p:sp>
      <p:sp>
        <p:nvSpPr>
          <p:cNvPr id="5" name="Freeform 6">
            <a:extLst>
              <a:ext uri="{FF2B5EF4-FFF2-40B4-BE49-F238E27FC236}">
                <a16:creationId xmlns:a16="http://schemas.microsoft.com/office/drawing/2014/main" id="{CFCCECAE-60AB-A7CD-BF49-066CCCA159D9}"/>
              </a:ext>
            </a:extLst>
          </p:cNvPr>
          <p:cNvSpPr>
            <a:spLocks/>
          </p:cNvSpPr>
          <p:nvPr/>
        </p:nvSpPr>
        <p:spPr bwMode="auto">
          <a:xfrm>
            <a:off x="8070748" y="466658"/>
            <a:ext cx="1324414" cy="691309"/>
          </a:xfrm>
          <a:custGeom>
            <a:avLst/>
            <a:gdLst>
              <a:gd name="T0" fmla="*/ 1695 w 1932"/>
              <a:gd name="T1" fmla="*/ 649 h 649"/>
              <a:gd name="T2" fmla="*/ 0 w 1932"/>
              <a:gd name="T3" fmla="*/ 649 h 649"/>
              <a:gd name="T4" fmla="*/ 237 w 1932"/>
              <a:gd name="T5" fmla="*/ 339 h 649"/>
              <a:gd name="T6" fmla="*/ 0 w 1932"/>
              <a:gd name="T7" fmla="*/ 0 h 649"/>
              <a:gd name="T8" fmla="*/ 1695 w 1932"/>
              <a:gd name="T9" fmla="*/ 0 h 649"/>
              <a:gd name="T10" fmla="*/ 1932 w 1932"/>
              <a:gd name="T11" fmla="*/ 339 h 649"/>
              <a:gd name="T12" fmla="*/ 1695 w 1932"/>
              <a:gd name="T13" fmla="*/ 649 h 649"/>
            </a:gdLst>
            <a:ahLst/>
            <a:cxnLst>
              <a:cxn ang="0">
                <a:pos x="T0" y="T1"/>
              </a:cxn>
              <a:cxn ang="0">
                <a:pos x="T2" y="T3"/>
              </a:cxn>
              <a:cxn ang="0">
                <a:pos x="T4" y="T5"/>
              </a:cxn>
              <a:cxn ang="0">
                <a:pos x="T6" y="T7"/>
              </a:cxn>
              <a:cxn ang="0">
                <a:pos x="T8" y="T9"/>
              </a:cxn>
              <a:cxn ang="0">
                <a:pos x="T10" y="T11"/>
              </a:cxn>
              <a:cxn ang="0">
                <a:pos x="T12" y="T13"/>
              </a:cxn>
            </a:cxnLst>
            <a:rect l="0" t="0" r="r" b="b"/>
            <a:pathLst>
              <a:path w="1932" h="649">
                <a:moveTo>
                  <a:pt x="1695" y="649"/>
                </a:moveTo>
                <a:lnTo>
                  <a:pt x="0" y="649"/>
                </a:lnTo>
                <a:lnTo>
                  <a:pt x="237" y="339"/>
                </a:lnTo>
                <a:lnTo>
                  <a:pt x="0" y="0"/>
                </a:lnTo>
                <a:lnTo>
                  <a:pt x="1695" y="0"/>
                </a:lnTo>
                <a:lnTo>
                  <a:pt x="1932" y="339"/>
                </a:lnTo>
                <a:lnTo>
                  <a:pt x="1695" y="649"/>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72" tIns="34286" rIns="68572" bIns="34286" numCol="1" anchor="ctr" anchorCtr="0" compatLnSpc="1">
            <a:prstTxWarp prst="textNoShape">
              <a:avLst/>
            </a:prstTxWarp>
          </a:bodyPr>
          <a:lstStyle/>
          <a:p>
            <a:pPr algn="ctr"/>
            <a:r>
              <a:rPr lang="en-GB" sz="1100" b="1" noProof="0" dirty="0">
                <a:solidFill>
                  <a:schemeClr val="bg1"/>
                </a:solidFill>
                <a:latin typeface="+mj-lt"/>
              </a:rPr>
              <a:t>Context</a:t>
            </a:r>
          </a:p>
        </p:txBody>
      </p:sp>
      <p:sp>
        <p:nvSpPr>
          <p:cNvPr id="6" name="Freeform 7">
            <a:extLst>
              <a:ext uri="{FF2B5EF4-FFF2-40B4-BE49-F238E27FC236}">
                <a16:creationId xmlns:a16="http://schemas.microsoft.com/office/drawing/2014/main" id="{EE27FEAE-E163-1941-6404-12A197F4D91E}"/>
              </a:ext>
            </a:extLst>
          </p:cNvPr>
          <p:cNvSpPr>
            <a:spLocks/>
          </p:cNvSpPr>
          <p:nvPr/>
        </p:nvSpPr>
        <p:spPr bwMode="auto">
          <a:xfrm>
            <a:off x="9320149" y="466658"/>
            <a:ext cx="1322357" cy="691309"/>
          </a:xfrm>
          <a:custGeom>
            <a:avLst/>
            <a:gdLst>
              <a:gd name="T0" fmla="*/ 1695 w 1929"/>
              <a:gd name="T1" fmla="*/ 649 h 649"/>
              <a:gd name="T2" fmla="*/ 0 w 1929"/>
              <a:gd name="T3" fmla="*/ 649 h 649"/>
              <a:gd name="T4" fmla="*/ 234 w 1929"/>
              <a:gd name="T5" fmla="*/ 339 h 649"/>
              <a:gd name="T6" fmla="*/ 0 w 1929"/>
              <a:gd name="T7" fmla="*/ 0 h 649"/>
              <a:gd name="T8" fmla="*/ 1695 w 1929"/>
              <a:gd name="T9" fmla="*/ 0 h 649"/>
              <a:gd name="T10" fmla="*/ 1929 w 1929"/>
              <a:gd name="T11" fmla="*/ 339 h 649"/>
              <a:gd name="T12" fmla="*/ 1695 w 1929"/>
              <a:gd name="T13" fmla="*/ 649 h 649"/>
            </a:gdLst>
            <a:ahLst/>
            <a:cxnLst>
              <a:cxn ang="0">
                <a:pos x="T0" y="T1"/>
              </a:cxn>
              <a:cxn ang="0">
                <a:pos x="T2" y="T3"/>
              </a:cxn>
              <a:cxn ang="0">
                <a:pos x="T4" y="T5"/>
              </a:cxn>
              <a:cxn ang="0">
                <a:pos x="T6" y="T7"/>
              </a:cxn>
              <a:cxn ang="0">
                <a:pos x="T8" y="T9"/>
              </a:cxn>
              <a:cxn ang="0">
                <a:pos x="T10" y="T11"/>
              </a:cxn>
              <a:cxn ang="0">
                <a:pos x="T12" y="T13"/>
              </a:cxn>
            </a:cxnLst>
            <a:rect l="0" t="0" r="r" b="b"/>
            <a:pathLst>
              <a:path w="1929" h="649">
                <a:moveTo>
                  <a:pt x="1695" y="649"/>
                </a:moveTo>
                <a:lnTo>
                  <a:pt x="0" y="649"/>
                </a:lnTo>
                <a:lnTo>
                  <a:pt x="234" y="339"/>
                </a:lnTo>
                <a:lnTo>
                  <a:pt x="0" y="0"/>
                </a:lnTo>
                <a:lnTo>
                  <a:pt x="1695" y="0"/>
                </a:lnTo>
                <a:lnTo>
                  <a:pt x="1929" y="339"/>
                </a:lnTo>
                <a:lnTo>
                  <a:pt x="1695" y="649"/>
                </a:lnTo>
                <a:close/>
              </a:path>
            </a:pathLst>
          </a:custGeom>
          <a:solidFill>
            <a:schemeClr val="bg1">
              <a:lumMod val="65000"/>
            </a:schemeClr>
          </a:solidFill>
          <a:ln>
            <a:noFill/>
          </a:ln>
        </p:spPr>
        <p:txBody>
          <a:bodyPr vert="horz" wrap="square" lIns="68572" tIns="34286" rIns="68572" bIns="34286" numCol="1" anchor="ctr" anchorCtr="0" compatLnSpc="1">
            <a:prstTxWarp prst="textNoShape">
              <a:avLst/>
            </a:prstTxWarp>
          </a:bodyPr>
          <a:lstStyle/>
          <a:p>
            <a:pPr algn="ctr"/>
            <a:r>
              <a:rPr lang="en-GB" sz="1100" b="1" noProof="0" dirty="0">
                <a:solidFill>
                  <a:schemeClr val="bg1"/>
                </a:solidFill>
                <a:latin typeface="+mj-lt"/>
              </a:rPr>
              <a:t>Show prototypes &amp;</a:t>
            </a:r>
          </a:p>
          <a:p>
            <a:pPr algn="ctr"/>
            <a:r>
              <a:rPr lang="en-GB" sz="1100" b="1" noProof="0" dirty="0">
                <a:solidFill>
                  <a:schemeClr val="bg1"/>
                </a:solidFill>
                <a:latin typeface="+mj-lt"/>
              </a:rPr>
              <a:t>test ideas</a:t>
            </a:r>
          </a:p>
        </p:txBody>
      </p:sp>
      <p:sp>
        <p:nvSpPr>
          <p:cNvPr id="8" name="Freeform 8">
            <a:extLst>
              <a:ext uri="{FF2B5EF4-FFF2-40B4-BE49-F238E27FC236}">
                <a16:creationId xmlns:a16="http://schemas.microsoft.com/office/drawing/2014/main" id="{C38B06B6-AE0E-4BAE-7FAD-73E9CED22C8F}"/>
              </a:ext>
            </a:extLst>
          </p:cNvPr>
          <p:cNvSpPr>
            <a:spLocks/>
          </p:cNvSpPr>
          <p:nvPr/>
        </p:nvSpPr>
        <p:spPr bwMode="auto">
          <a:xfrm>
            <a:off x="10553611" y="466659"/>
            <a:ext cx="1322357" cy="702923"/>
          </a:xfrm>
          <a:custGeom>
            <a:avLst/>
            <a:gdLst>
              <a:gd name="T0" fmla="*/ 1695 w 1929"/>
              <a:gd name="T1" fmla="*/ 649 h 649"/>
              <a:gd name="T2" fmla="*/ 0 w 1929"/>
              <a:gd name="T3" fmla="*/ 649 h 649"/>
              <a:gd name="T4" fmla="*/ 234 w 1929"/>
              <a:gd name="T5" fmla="*/ 339 h 649"/>
              <a:gd name="T6" fmla="*/ 0 w 1929"/>
              <a:gd name="T7" fmla="*/ 0 h 649"/>
              <a:gd name="T8" fmla="*/ 1695 w 1929"/>
              <a:gd name="T9" fmla="*/ 0 h 649"/>
              <a:gd name="T10" fmla="*/ 1929 w 1929"/>
              <a:gd name="T11" fmla="*/ 339 h 649"/>
              <a:gd name="T12" fmla="*/ 1695 w 1929"/>
              <a:gd name="T13" fmla="*/ 649 h 649"/>
            </a:gdLst>
            <a:ahLst/>
            <a:cxnLst>
              <a:cxn ang="0">
                <a:pos x="T0" y="T1"/>
              </a:cxn>
              <a:cxn ang="0">
                <a:pos x="T2" y="T3"/>
              </a:cxn>
              <a:cxn ang="0">
                <a:pos x="T4" y="T5"/>
              </a:cxn>
              <a:cxn ang="0">
                <a:pos x="T6" y="T7"/>
              </a:cxn>
              <a:cxn ang="0">
                <a:pos x="T8" y="T9"/>
              </a:cxn>
              <a:cxn ang="0">
                <a:pos x="T10" y="T11"/>
              </a:cxn>
              <a:cxn ang="0">
                <a:pos x="T12" y="T13"/>
              </a:cxn>
            </a:cxnLst>
            <a:rect l="0" t="0" r="r" b="b"/>
            <a:pathLst>
              <a:path w="1929" h="649">
                <a:moveTo>
                  <a:pt x="1695" y="649"/>
                </a:moveTo>
                <a:lnTo>
                  <a:pt x="0" y="649"/>
                </a:lnTo>
                <a:lnTo>
                  <a:pt x="234" y="339"/>
                </a:lnTo>
                <a:lnTo>
                  <a:pt x="0" y="0"/>
                </a:lnTo>
                <a:lnTo>
                  <a:pt x="1695" y="0"/>
                </a:lnTo>
                <a:lnTo>
                  <a:pt x="1929" y="339"/>
                </a:lnTo>
                <a:lnTo>
                  <a:pt x="1695" y="649"/>
                </a:lnTo>
                <a:close/>
              </a:path>
            </a:pathLst>
          </a:custGeom>
          <a:solidFill>
            <a:schemeClr val="bg1">
              <a:lumMod val="65000"/>
            </a:schemeClr>
          </a:solidFill>
          <a:ln>
            <a:noFill/>
          </a:ln>
        </p:spPr>
        <p:txBody>
          <a:bodyPr vert="horz" wrap="square" lIns="68572" tIns="34286" rIns="68572" bIns="34286" numCol="1" anchor="ctr" anchorCtr="0" compatLnSpc="1">
            <a:prstTxWarp prst="textNoShape">
              <a:avLst/>
            </a:prstTxWarp>
          </a:bodyPr>
          <a:lstStyle/>
          <a:p>
            <a:pPr algn="ctr"/>
            <a:r>
              <a:rPr lang="en-GB" sz="1100" b="1" noProof="0" dirty="0">
                <a:solidFill>
                  <a:schemeClr val="bg1"/>
                </a:solidFill>
                <a:latin typeface="+mj-lt"/>
              </a:rPr>
              <a:t>Conclusion</a:t>
            </a:r>
          </a:p>
        </p:txBody>
      </p:sp>
      <p:sp>
        <p:nvSpPr>
          <p:cNvPr id="10" name="Rechteck 9">
            <a:extLst>
              <a:ext uri="{FF2B5EF4-FFF2-40B4-BE49-F238E27FC236}">
                <a16:creationId xmlns:a16="http://schemas.microsoft.com/office/drawing/2014/main" id="{52B6E1EC-D12B-C796-9AE9-7952D8F6C202}"/>
              </a:ext>
            </a:extLst>
          </p:cNvPr>
          <p:cNvSpPr/>
          <p:nvPr/>
        </p:nvSpPr>
        <p:spPr>
          <a:xfrm>
            <a:off x="1302632" y="2273559"/>
            <a:ext cx="5087535" cy="584775"/>
          </a:xfrm>
          <a:prstGeom prst="rect">
            <a:avLst/>
          </a:prstGeom>
        </p:spPr>
        <p:txBody>
          <a:bodyPr wrap="square">
            <a:spAutoFit/>
          </a:bodyPr>
          <a:lstStyle/>
          <a:p>
            <a:pPr>
              <a:spcBef>
                <a:spcPts val="800"/>
              </a:spcBef>
              <a:buClr>
                <a:srgbClr val="073450"/>
              </a:buClr>
            </a:pPr>
            <a:r>
              <a:rPr lang="de-CH" sz="1600" dirty="0"/>
              <a:t>«</a:t>
            </a:r>
            <a:r>
              <a:rPr lang="en-GB" sz="1600" dirty="0"/>
              <a:t>Can you tell us something about yourself / your company / your position?</a:t>
            </a:r>
            <a:r>
              <a:rPr lang="de-CH" sz="1600" dirty="0"/>
              <a:t>»</a:t>
            </a:r>
            <a:endParaRPr lang="en-GB" sz="1600" dirty="0"/>
          </a:p>
        </p:txBody>
      </p:sp>
      <p:sp>
        <p:nvSpPr>
          <p:cNvPr id="13" name="Titel 1">
            <a:extLst>
              <a:ext uri="{FF2B5EF4-FFF2-40B4-BE49-F238E27FC236}">
                <a16:creationId xmlns:a16="http://schemas.microsoft.com/office/drawing/2014/main" id="{D95CB9AE-6552-044E-0FFC-D383938B4843}"/>
              </a:ext>
            </a:extLst>
          </p:cNvPr>
          <p:cNvSpPr txBox="1">
            <a:spLocks/>
          </p:cNvSpPr>
          <p:nvPr/>
        </p:nvSpPr>
        <p:spPr>
          <a:xfrm>
            <a:off x="612927" y="456025"/>
            <a:ext cx="6060651" cy="78100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GB" sz="2400" noProof="0" dirty="0">
                <a:solidFill>
                  <a:srgbClr val="073450"/>
                </a:solidFill>
                <a:latin typeface="Century Gothic"/>
              </a:rPr>
              <a:t>2. Context: Give your interview partner the chance to get into the topic!</a:t>
            </a:r>
            <a:endParaRPr kumimoji="0" lang="en-GB" sz="2400" b="1" i="0" u="none" strike="noStrike" kern="1200" cap="none" spc="0" normalizeH="0" baseline="0" noProof="0" dirty="0">
              <a:ln>
                <a:noFill/>
              </a:ln>
              <a:solidFill>
                <a:srgbClr val="073450"/>
              </a:solidFill>
              <a:effectLst/>
              <a:uLnTx/>
              <a:uFillTx/>
              <a:latin typeface="Century Gothic"/>
              <a:ea typeface="+mj-ea"/>
              <a:cs typeface="+mj-cs"/>
            </a:endParaRPr>
          </a:p>
        </p:txBody>
      </p:sp>
      <p:sp>
        <p:nvSpPr>
          <p:cNvPr id="14" name="Rechteck 13">
            <a:extLst>
              <a:ext uri="{FF2B5EF4-FFF2-40B4-BE49-F238E27FC236}">
                <a16:creationId xmlns:a16="http://schemas.microsoft.com/office/drawing/2014/main" id="{D3B28548-8A8B-6202-B3F0-61E28F3B0016}"/>
              </a:ext>
            </a:extLst>
          </p:cNvPr>
          <p:cNvSpPr/>
          <p:nvPr/>
        </p:nvSpPr>
        <p:spPr>
          <a:xfrm>
            <a:off x="1302632" y="1841745"/>
            <a:ext cx="1833970" cy="338554"/>
          </a:xfrm>
          <a:prstGeom prst="rect">
            <a:avLst/>
          </a:prstGeom>
        </p:spPr>
        <p:txBody>
          <a:bodyPr wrap="square">
            <a:spAutoFit/>
          </a:bodyPr>
          <a:lstStyle/>
          <a:p>
            <a:pPr>
              <a:spcBef>
                <a:spcPts val="800"/>
              </a:spcBef>
              <a:buClr>
                <a:srgbClr val="073450"/>
              </a:buClr>
            </a:pPr>
            <a:r>
              <a:rPr lang="en-GB" sz="1600" b="1" noProof="0" dirty="0"/>
              <a:t>Question</a:t>
            </a:r>
            <a:endParaRPr lang="en-GB" sz="1600" b="1" noProof="0" dirty="0">
              <a:solidFill>
                <a:srgbClr val="073450"/>
              </a:solidFill>
            </a:endParaRPr>
          </a:p>
        </p:txBody>
      </p:sp>
      <p:sp>
        <p:nvSpPr>
          <p:cNvPr id="15" name="Rechteck 14">
            <a:extLst>
              <a:ext uri="{FF2B5EF4-FFF2-40B4-BE49-F238E27FC236}">
                <a16:creationId xmlns:a16="http://schemas.microsoft.com/office/drawing/2014/main" id="{39C700A6-7BC9-C714-CD60-7DC01B03BAF9}"/>
              </a:ext>
            </a:extLst>
          </p:cNvPr>
          <p:cNvSpPr/>
          <p:nvPr/>
        </p:nvSpPr>
        <p:spPr>
          <a:xfrm>
            <a:off x="6716455" y="1834605"/>
            <a:ext cx="1833970" cy="338554"/>
          </a:xfrm>
          <a:prstGeom prst="rect">
            <a:avLst/>
          </a:prstGeom>
        </p:spPr>
        <p:txBody>
          <a:bodyPr wrap="square">
            <a:spAutoFit/>
          </a:bodyPr>
          <a:lstStyle/>
          <a:p>
            <a:pPr>
              <a:spcBef>
                <a:spcPts val="800"/>
              </a:spcBef>
              <a:buClr>
                <a:srgbClr val="073450"/>
              </a:buClr>
            </a:pPr>
            <a:r>
              <a:rPr lang="en-GB" sz="1600" b="1" noProof="0" dirty="0"/>
              <a:t>Idea behind</a:t>
            </a:r>
            <a:endParaRPr lang="en-GB" sz="1600" b="1" noProof="0" dirty="0">
              <a:solidFill>
                <a:srgbClr val="073450"/>
              </a:solidFill>
            </a:endParaRPr>
          </a:p>
        </p:txBody>
      </p:sp>
      <p:sp>
        <p:nvSpPr>
          <p:cNvPr id="16" name="Rechteck 15">
            <a:extLst>
              <a:ext uri="{FF2B5EF4-FFF2-40B4-BE49-F238E27FC236}">
                <a16:creationId xmlns:a16="http://schemas.microsoft.com/office/drawing/2014/main" id="{0327A6FE-2FE0-F158-FD9A-BE20794FB29B}"/>
              </a:ext>
            </a:extLst>
          </p:cNvPr>
          <p:cNvSpPr/>
          <p:nvPr/>
        </p:nvSpPr>
        <p:spPr>
          <a:xfrm>
            <a:off x="6712585" y="2278960"/>
            <a:ext cx="4308488" cy="584775"/>
          </a:xfrm>
          <a:prstGeom prst="rect">
            <a:avLst/>
          </a:prstGeom>
        </p:spPr>
        <p:txBody>
          <a:bodyPr wrap="square">
            <a:spAutoFit/>
          </a:bodyPr>
          <a:lstStyle/>
          <a:p>
            <a:pPr>
              <a:spcBef>
                <a:spcPts val="800"/>
              </a:spcBef>
              <a:buClr>
                <a:srgbClr val="073450"/>
              </a:buClr>
            </a:pPr>
            <a:r>
              <a:rPr lang="en-GB" sz="1600" noProof="0" dirty="0"/>
              <a:t>This is familiar territory and easy for everyone.</a:t>
            </a:r>
          </a:p>
        </p:txBody>
      </p:sp>
      <p:cxnSp>
        <p:nvCxnSpPr>
          <p:cNvPr id="18" name="Gerader Verbinder 17">
            <a:extLst>
              <a:ext uri="{FF2B5EF4-FFF2-40B4-BE49-F238E27FC236}">
                <a16:creationId xmlns:a16="http://schemas.microsoft.com/office/drawing/2014/main" id="{0F606643-56C3-7F99-6D07-2BEEAE82677E}"/>
              </a:ext>
            </a:extLst>
          </p:cNvPr>
          <p:cNvCxnSpPr>
            <a:cxnSpLocks/>
          </p:cNvCxnSpPr>
          <p:nvPr/>
        </p:nvCxnSpPr>
        <p:spPr>
          <a:xfrm>
            <a:off x="1301072" y="2940534"/>
            <a:ext cx="9720000" cy="0"/>
          </a:xfrm>
          <a:prstGeom prst="line">
            <a:avLst/>
          </a:prstGeom>
          <a:ln w="19050">
            <a:solidFill>
              <a:srgbClr val="073450"/>
            </a:solidFill>
          </a:ln>
        </p:spPr>
        <p:style>
          <a:lnRef idx="1">
            <a:schemeClr val="accent1"/>
          </a:lnRef>
          <a:fillRef idx="0">
            <a:schemeClr val="accent1"/>
          </a:fillRef>
          <a:effectRef idx="0">
            <a:schemeClr val="accent1"/>
          </a:effectRef>
          <a:fontRef idx="minor">
            <a:schemeClr val="tx1"/>
          </a:fontRef>
        </p:style>
      </p:cxnSp>
      <p:sp>
        <p:nvSpPr>
          <p:cNvPr id="21" name="Rechteck 20">
            <a:extLst>
              <a:ext uri="{FF2B5EF4-FFF2-40B4-BE49-F238E27FC236}">
                <a16:creationId xmlns:a16="http://schemas.microsoft.com/office/drawing/2014/main" id="{91C4FA74-8CC8-84A8-9411-B54351C3D379}"/>
              </a:ext>
            </a:extLst>
          </p:cNvPr>
          <p:cNvSpPr/>
          <p:nvPr/>
        </p:nvSpPr>
        <p:spPr>
          <a:xfrm>
            <a:off x="6823403" y="3679317"/>
            <a:ext cx="4462235" cy="1107996"/>
          </a:xfrm>
          <a:prstGeom prst="rect">
            <a:avLst/>
          </a:prstGeom>
        </p:spPr>
        <p:txBody>
          <a:bodyPr wrap="square">
            <a:spAutoFit/>
          </a:bodyPr>
          <a:lstStyle/>
          <a:p>
            <a:pPr>
              <a:spcBef>
                <a:spcPts val="800"/>
              </a:spcBef>
              <a:buClr>
                <a:srgbClr val="073450"/>
              </a:buClr>
            </a:pPr>
            <a:r>
              <a:rPr lang="en-GB" sz="1600" dirty="0"/>
              <a:t>This gives you valuable insights into your interview partner's previous experiences and approaches. It allows you to better understand the </a:t>
            </a:r>
            <a:r>
              <a:rPr lang="de-CH" sz="1600" dirty="0"/>
              <a:t>« </a:t>
            </a:r>
            <a:r>
              <a:rPr lang="en-GB" sz="1600" dirty="0"/>
              <a:t>job to be done</a:t>
            </a:r>
            <a:r>
              <a:rPr lang="de-CH" sz="1600" dirty="0"/>
              <a:t>»</a:t>
            </a:r>
            <a:r>
              <a:rPr lang="en-GB" sz="1600" dirty="0"/>
              <a:t>.</a:t>
            </a:r>
          </a:p>
        </p:txBody>
      </p:sp>
      <p:sp>
        <p:nvSpPr>
          <p:cNvPr id="31" name="Rechteck 30">
            <a:extLst>
              <a:ext uri="{FF2B5EF4-FFF2-40B4-BE49-F238E27FC236}">
                <a16:creationId xmlns:a16="http://schemas.microsoft.com/office/drawing/2014/main" id="{CBDB17BC-11A8-F8EF-60A5-8C961BF4BC4C}"/>
              </a:ext>
            </a:extLst>
          </p:cNvPr>
          <p:cNvSpPr/>
          <p:nvPr/>
        </p:nvSpPr>
        <p:spPr>
          <a:xfrm>
            <a:off x="1311705" y="3968223"/>
            <a:ext cx="5087535" cy="584775"/>
          </a:xfrm>
          <a:prstGeom prst="rect">
            <a:avLst/>
          </a:prstGeom>
        </p:spPr>
        <p:txBody>
          <a:bodyPr wrap="square">
            <a:spAutoFit/>
          </a:bodyPr>
          <a:lstStyle/>
          <a:p>
            <a:pPr>
              <a:spcBef>
                <a:spcPts val="800"/>
              </a:spcBef>
              <a:buClr>
                <a:srgbClr val="073450"/>
              </a:buClr>
            </a:pPr>
            <a:r>
              <a:rPr lang="de-CH" sz="1600" dirty="0"/>
              <a:t>«</a:t>
            </a:r>
            <a:r>
              <a:rPr lang="en-GB" sz="1600" dirty="0"/>
              <a:t>Can you give me an overview of how you use [a competing product]?</a:t>
            </a:r>
            <a:r>
              <a:rPr lang="de-CH" sz="1600" dirty="0"/>
              <a:t>»</a:t>
            </a:r>
            <a:endParaRPr lang="en-GB" sz="1600" dirty="0"/>
          </a:p>
        </p:txBody>
      </p:sp>
      <p:sp>
        <p:nvSpPr>
          <p:cNvPr id="32" name="Rechteck 31">
            <a:extLst>
              <a:ext uri="{FF2B5EF4-FFF2-40B4-BE49-F238E27FC236}">
                <a16:creationId xmlns:a16="http://schemas.microsoft.com/office/drawing/2014/main" id="{66DC5EE9-A351-E080-333E-F3C51D071B44}"/>
              </a:ext>
            </a:extLst>
          </p:cNvPr>
          <p:cNvSpPr/>
          <p:nvPr/>
        </p:nvSpPr>
        <p:spPr>
          <a:xfrm>
            <a:off x="1301072" y="3006882"/>
            <a:ext cx="5370946" cy="830997"/>
          </a:xfrm>
          <a:prstGeom prst="rect">
            <a:avLst/>
          </a:prstGeom>
        </p:spPr>
        <p:txBody>
          <a:bodyPr wrap="square">
            <a:spAutoFit/>
          </a:bodyPr>
          <a:lstStyle/>
          <a:p>
            <a:pPr>
              <a:spcBef>
                <a:spcPts val="800"/>
              </a:spcBef>
              <a:buClr>
                <a:srgbClr val="073450"/>
              </a:buClr>
            </a:pPr>
            <a:r>
              <a:rPr lang="de-CH" sz="1600" dirty="0"/>
              <a:t>«</a:t>
            </a:r>
            <a:r>
              <a:rPr lang="en-GB" sz="1600" dirty="0"/>
              <a:t>Can you tell me about a situation in which you performed [the task you want to support or simplify with your product]?</a:t>
            </a:r>
            <a:r>
              <a:rPr lang="de-CH" sz="1600" dirty="0"/>
              <a:t>»</a:t>
            </a:r>
            <a:endParaRPr lang="en-GB" sz="1600" dirty="0"/>
          </a:p>
        </p:txBody>
      </p:sp>
      <p:sp>
        <p:nvSpPr>
          <p:cNvPr id="33" name="Rechteck 32">
            <a:extLst>
              <a:ext uri="{FF2B5EF4-FFF2-40B4-BE49-F238E27FC236}">
                <a16:creationId xmlns:a16="http://schemas.microsoft.com/office/drawing/2014/main" id="{37FB4B3E-8A74-EDD8-5173-77E71B029662}"/>
              </a:ext>
            </a:extLst>
          </p:cNvPr>
          <p:cNvSpPr/>
          <p:nvPr/>
        </p:nvSpPr>
        <p:spPr>
          <a:xfrm>
            <a:off x="1313265" y="4671033"/>
            <a:ext cx="5087535" cy="892552"/>
          </a:xfrm>
          <a:prstGeom prst="rect">
            <a:avLst/>
          </a:prstGeom>
        </p:spPr>
        <p:txBody>
          <a:bodyPr wrap="square">
            <a:spAutoFit/>
          </a:bodyPr>
          <a:lstStyle/>
          <a:p>
            <a:pPr>
              <a:spcBef>
                <a:spcPts val="800"/>
              </a:spcBef>
              <a:buClr>
                <a:srgbClr val="073450"/>
              </a:buClr>
            </a:pPr>
            <a:r>
              <a:rPr lang="de-CH" dirty="0"/>
              <a:t>«</a:t>
            </a:r>
            <a:r>
              <a:rPr lang="en-GB" sz="1600" noProof="0" dirty="0"/>
              <a:t>What tools or approaches do you currently use to complete [tasks you want to cover with your product]?</a:t>
            </a:r>
            <a:r>
              <a:rPr lang="de-CH" dirty="0"/>
              <a:t>»</a:t>
            </a:r>
            <a:endParaRPr lang="en-GB" sz="1600" noProof="0" dirty="0">
              <a:solidFill>
                <a:srgbClr val="073450"/>
              </a:solidFill>
            </a:endParaRPr>
          </a:p>
        </p:txBody>
      </p:sp>
      <p:cxnSp>
        <p:nvCxnSpPr>
          <p:cNvPr id="36" name="Gerader Verbinder 35">
            <a:extLst>
              <a:ext uri="{FF2B5EF4-FFF2-40B4-BE49-F238E27FC236}">
                <a16:creationId xmlns:a16="http://schemas.microsoft.com/office/drawing/2014/main" id="{5505083A-347C-9E93-FB5F-5667D185C1F2}"/>
              </a:ext>
            </a:extLst>
          </p:cNvPr>
          <p:cNvCxnSpPr>
            <a:cxnSpLocks/>
          </p:cNvCxnSpPr>
          <p:nvPr/>
        </p:nvCxnSpPr>
        <p:spPr>
          <a:xfrm>
            <a:off x="1301072" y="2196259"/>
            <a:ext cx="9720000" cy="0"/>
          </a:xfrm>
          <a:prstGeom prst="line">
            <a:avLst/>
          </a:prstGeom>
          <a:ln w="28575">
            <a:solidFill>
              <a:srgbClr val="073450"/>
            </a:solidFill>
          </a:ln>
        </p:spPr>
        <p:style>
          <a:lnRef idx="1">
            <a:schemeClr val="accent1"/>
          </a:lnRef>
          <a:fillRef idx="0">
            <a:schemeClr val="accent1"/>
          </a:fillRef>
          <a:effectRef idx="0">
            <a:schemeClr val="accent1"/>
          </a:effectRef>
          <a:fontRef idx="minor">
            <a:schemeClr val="tx1"/>
          </a:fontRef>
        </p:style>
      </p:cxnSp>
      <p:cxnSp>
        <p:nvCxnSpPr>
          <p:cNvPr id="43" name="Gerader Verbinder 42">
            <a:extLst>
              <a:ext uri="{FF2B5EF4-FFF2-40B4-BE49-F238E27FC236}">
                <a16:creationId xmlns:a16="http://schemas.microsoft.com/office/drawing/2014/main" id="{3B962153-7472-F8DA-DE16-2230F2ABB29B}"/>
              </a:ext>
            </a:extLst>
          </p:cNvPr>
          <p:cNvCxnSpPr>
            <a:cxnSpLocks/>
          </p:cNvCxnSpPr>
          <p:nvPr/>
        </p:nvCxnSpPr>
        <p:spPr>
          <a:xfrm>
            <a:off x="1301072" y="3883880"/>
            <a:ext cx="5433414" cy="0"/>
          </a:xfrm>
          <a:prstGeom prst="line">
            <a:avLst/>
          </a:prstGeom>
          <a:ln w="19050">
            <a:solidFill>
              <a:srgbClr val="073450"/>
            </a:solidFill>
          </a:ln>
        </p:spPr>
        <p:style>
          <a:lnRef idx="1">
            <a:schemeClr val="accent1"/>
          </a:lnRef>
          <a:fillRef idx="0">
            <a:schemeClr val="accent1"/>
          </a:fillRef>
          <a:effectRef idx="0">
            <a:schemeClr val="accent1"/>
          </a:effectRef>
          <a:fontRef idx="minor">
            <a:schemeClr val="tx1"/>
          </a:fontRef>
        </p:style>
      </p:cxnSp>
      <p:cxnSp>
        <p:nvCxnSpPr>
          <p:cNvPr id="45" name="Gerader Verbinder 44">
            <a:extLst>
              <a:ext uri="{FF2B5EF4-FFF2-40B4-BE49-F238E27FC236}">
                <a16:creationId xmlns:a16="http://schemas.microsoft.com/office/drawing/2014/main" id="{B3F64713-FDCC-AC35-2C34-45738F682CC4}"/>
              </a:ext>
            </a:extLst>
          </p:cNvPr>
          <p:cNvCxnSpPr>
            <a:cxnSpLocks/>
          </p:cNvCxnSpPr>
          <p:nvPr/>
        </p:nvCxnSpPr>
        <p:spPr>
          <a:xfrm>
            <a:off x="1301072" y="5630586"/>
            <a:ext cx="7986429" cy="0"/>
          </a:xfrm>
          <a:prstGeom prst="line">
            <a:avLst/>
          </a:prstGeom>
          <a:ln w="28575">
            <a:solidFill>
              <a:srgbClr val="073450"/>
            </a:solidFill>
          </a:ln>
        </p:spPr>
        <p:style>
          <a:lnRef idx="1">
            <a:schemeClr val="accent1"/>
          </a:lnRef>
          <a:fillRef idx="0">
            <a:schemeClr val="accent1"/>
          </a:fillRef>
          <a:effectRef idx="0">
            <a:schemeClr val="accent1"/>
          </a:effectRef>
          <a:fontRef idx="minor">
            <a:schemeClr val="tx1"/>
          </a:fontRef>
        </p:style>
      </p:cxnSp>
      <p:cxnSp>
        <p:nvCxnSpPr>
          <p:cNvPr id="9" name="Gerader Verbinder 8">
            <a:extLst>
              <a:ext uri="{FF2B5EF4-FFF2-40B4-BE49-F238E27FC236}">
                <a16:creationId xmlns:a16="http://schemas.microsoft.com/office/drawing/2014/main" id="{868123AC-A8B4-9698-4253-2A48DE51531F}"/>
              </a:ext>
            </a:extLst>
          </p:cNvPr>
          <p:cNvCxnSpPr>
            <a:cxnSpLocks/>
          </p:cNvCxnSpPr>
          <p:nvPr/>
        </p:nvCxnSpPr>
        <p:spPr>
          <a:xfrm>
            <a:off x="1315246" y="4642337"/>
            <a:ext cx="5433414" cy="0"/>
          </a:xfrm>
          <a:prstGeom prst="line">
            <a:avLst/>
          </a:prstGeom>
          <a:ln w="19050">
            <a:solidFill>
              <a:srgbClr val="073450"/>
            </a:solidFill>
          </a:ln>
        </p:spPr>
        <p:style>
          <a:lnRef idx="1">
            <a:schemeClr val="accent1"/>
          </a:lnRef>
          <a:fillRef idx="0">
            <a:schemeClr val="accent1"/>
          </a:fillRef>
          <a:effectRef idx="0">
            <a:schemeClr val="accent1"/>
          </a:effectRef>
          <a:fontRef idx="minor">
            <a:schemeClr val="tx1"/>
          </a:fontRef>
        </p:style>
      </p:cxnSp>
      <p:sp>
        <p:nvSpPr>
          <p:cNvPr id="7" name="Rechteck 6">
            <a:extLst>
              <a:ext uri="{FF2B5EF4-FFF2-40B4-BE49-F238E27FC236}">
                <a16:creationId xmlns:a16="http://schemas.microsoft.com/office/drawing/2014/main" id="{B1D55325-C49D-4187-A68C-53A78196A471}"/>
              </a:ext>
            </a:extLst>
          </p:cNvPr>
          <p:cNvSpPr/>
          <p:nvPr/>
        </p:nvSpPr>
        <p:spPr>
          <a:xfrm>
            <a:off x="2167623" y="6236396"/>
            <a:ext cx="9708182" cy="246093"/>
          </a:xfrm>
          <a:prstGeom prst="rect">
            <a:avLst/>
          </a:prstGeom>
        </p:spPr>
        <p:txBody>
          <a:bodyPr wrap="square">
            <a:spAutoFit/>
          </a:bodyPr>
          <a:lstStyle/>
          <a:p>
            <a:pPr>
              <a:spcBef>
                <a:spcPts val="1200"/>
              </a:spcBef>
              <a:buClr>
                <a:srgbClr val="073450"/>
              </a:buClr>
            </a:pPr>
            <a:r>
              <a:rPr lang="en-GB" sz="999" b="1" noProof="0" dirty="0">
                <a:solidFill>
                  <a:srgbClr val="697D91"/>
                </a:solidFill>
                <a:latin typeface="Century Gothic" panose="020B0502020202020204" pitchFamily="34" charset="0"/>
              </a:rPr>
              <a:t>Source: </a:t>
            </a:r>
            <a:r>
              <a:rPr lang="en-GB" sz="999" noProof="0" dirty="0">
                <a:solidFill>
                  <a:srgbClr val="697D91"/>
                </a:solidFill>
                <a:latin typeface="Century Gothic" panose="020B0502020202020204" pitchFamily="34" charset="0"/>
              </a:rPr>
              <a:t>Based on: </a:t>
            </a:r>
            <a:r>
              <a:rPr lang="en-GB" sz="999" noProof="0" dirty="0" err="1">
                <a:solidFill>
                  <a:srgbClr val="697D91"/>
                </a:solidFill>
                <a:latin typeface="Century Gothic" panose="020B0502020202020204" pitchFamily="34" charset="0"/>
              </a:rPr>
              <a:t>Zuend</a:t>
            </a:r>
            <a:r>
              <a:rPr lang="en-GB" sz="999" noProof="0" dirty="0">
                <a:solidFill>
                  <a:srgbClr val="697D91"/>
                </a:solidFill>
                <a:latin typeface="Century Gothic" panose="020B0502020202020204" pitchFamily="34" charset="0"/>
              </a:rPr>
              <a:t> (2003) Validating product ideas. How to conduct customer interviews. </a:t>
            </a:r>
            <a:r>
              <a:rPr lang="en-GB" sz="999" noProof="0" dirty="0" err="1">
                <a:solidFill>
                  <a:srgbClr val="697D91"/>
                </a:solidFill>
                <a:latin typeface="Century Gothic" panose="020B0502020202020204" pitchFamily="34" charset="0"/>
              </a:rPr>
              <a:t>headbits</a:t>
            </a:r>
            <a:r>
              <a:rPr lang="en-GB" sz="999" noProof="0" dirty="0">
                <a:solidFill>
                  <a:srgbClr val="697D91"/>
                </a:solidFill>
                <a:latin typeface="Century Gothic" panose="020B0502020202020204" pitchFamily="34" charset="0"/>
              </a:rPr>
              <a:t>.</a:t>
            </a:r>
          </a:p>
        </p:txBody>
      </p:sp>
      <p:sp>
        <p:nvSpPr>
          <p:cNvPr id="12" name="Textfeld 11">
            <a:extLst>
              <a:ext uri="{FF2B5EF4-FFF2-40B4-BE49-F238E27FC236}">
                <a16:creationId xmlns:a16="http://schemas.microsoft.com/office/drawing/2014/main" id="{DBD9F24C-E263-FA6B-64F2-ADFDF83A5B5C}"/>
              </a:ext>
            </a:extLst>
          </p:cNvPr>
          <p:cNvSpPr txBox="1"/>
          <p:nvPr/>
        </p:nvSpPr>
        <p:spPr>
          <a:xfrm>
            <a:off x="9287501" y="1309083"/>
            <a:ext cx="2920977" cy="738664"/>
          </a:xfrm>
          <a:prstGeom prst="rect">
            <a:avLst/>
          </a:prstGeom>
          <a:noFill/>
        </p:spPr>
        <p:txBody>
          <a:bodyPr wrap="square" rtlCol="0">
            <a:spAutoFit/>
          </a:bodyPr>
          <a:lstStyle/>
          <a:p>
            <a:r>
              <a:rPr lang="en-GB" sz="1400" noProof="0" dirty="0"/>
              <a:t>Link to </a:t>
            </a:r>
            <a:br>
              <a:rPr lang="en-GB" sz="1400" noProof="0" dirty="0"/>
            </a:br>
            <a:r>
              <a:rPr lang="en-GB" sz="1400" noProof="0" dirty="0"/>
              <a:t>«Jobs to be Done» (M 1.3)</a:t>
            </a:r>
          </a:p>
          <a:p>
            <a:endParaRPr lang="en-GB" sz="1400" noProof="0" dirty="0"/>
          </a:p>
        </p:txBody>
      </p:sp>
      <p:grpSp>
        <p:nvGrpSpPr>
          <p:cNvPr id="20" name="Gruppieren 19">
            <a:extLst>
              <a:ext uri="{FF2B5EF4-FFF2-40B4-BE49-F238E27FC236}">
                <a16:creationId xmlns:a16="http://schemas.microsoft.com/office/drawing/2014/main" id="{3EB88C82-BBC5-9B89-A6DD-5B486470ECA1}"/>
              </a:ext>
            </a:extLst>
          </p:cNvPr>
          <p:cNvGrpSpPr/>
          <p:nvPr/>
        </p:nvGrpSpPr>
        <p:grpSpPr>
          <a:xfrm>
            <a:off x="8609330" y="1279253"/>
            <a:ext cx="638627" cy="599420"/>
            <a:chOff x="4096535" y="3368565"/>
            <a:chExt cx="1135146" cy="1136163"/>
          </a:xfrm>
        </p:grpSpPr>
        <p:sp>
          <p:nvSpPr>
            <p:cNvPr id="22" name="Oval 11">
              <a:extLst>
                <a:ext uri="{FF2B5EF4-FFF2-40B4-BE49-F238E27FC236}">
                  <a16:creationId xmlns:a16="http://schemas.microsoft.com/office/drawing/2014/main" id="{A14B2C13-C013-7CFA-6378-F2DCC4863CFF}"/>
                </a:ext>
              </a:extLst>
            </p:cNvPr>
            <p:cNvSpPr>
              <a:spLocks noChangeArrowheads="1"/>
            </p:cNvSpPr>
            <p:nvPr/>
          </p:nvSpPr>
          <p:spPr bwMode="auto">
            <a:xfrm>
              <a:off x="4096535" y="3368565"/>
              <a:ext cx="1135146" cy="1136163"/>
            </a:xfrm>
            <a:prstGeom prst="ellipse">
              <a:avLst/>
            </a:prstGeom>
            <a:solidFill>
              <a:srgbClr val="0B4874"/>
            </a:solidFill>
            <a:ln>
              <a:solidFill>
                <a:schemeClr val="bg1"/>
              </a:solidFill>
            </a:ln>
          </p:spPr>
          <p:txBody>
            <a:bodyPr vert="horz" wrap="square" lIns="91440" tIns="45720" rIns="91440" bIns="45720" numCol="1" anchor="t" anchorCtr="0" compatLnSpc="1">
              <a:prstTxWarp prst="textNoShape">
                <a:avLst/>
              </a:prstTxWarp>
            </a:bodyPr>
            <a:lstStyle/>
            <a:p>
              <a:endParaRPr lang="en-GB" noProof="0" dirty="0"/>
            </a:p>
          </p:txBody>
        </p:sp>
        <p:sp>
          <p:nvSpPr>
            <p:cNvPr id="23" name="Freeform 51">
              <a:extLst>
                <a:ext uri="{FF2B5EF4-FFF2-40B4-BE49-F238E27FC236}">
                  <a16:creationId xmlns:a16="http://schemas.microsoft.com/office/drawing/2014/main" id="{93895EB8-4621-61BD-86AE-9EF9E91A33C1}"/>
                </a:ext>
              </a:extLst>
            </p:cNvPr>
            <p:cNvSpPr>
              <a:spLocks noEditPoints="1"/>
            </p:cNvSpPr>
            <p:nvPr/>
          </p:nvSpPr>
          <p:spPr bwMode="auto">
            <a:xfrm>
              <a:off x="4292633" y="3558567"/>
              <a:ext cx="733425" cy="754068"/>
            </a:xfrm>
            <a:custGeom>
              <a:avLst/>
              <a:gdLst>
                <a:gd name="T0" fmla="*/ 138 w 176"/>
                <a:gd name="T1" fmla="*/ 19 h 176"/>
                <a:gd name="T2" fmla="*/ 108 w 176"/>
                <a:gd name="T3" fmla="*/ 60 h 176"/>
                <a:gd name="T4" fmla="*/ 77 w 176"/>
                <a:gd name="T5" fmla="*/ 60 h 176"/>
                <a:gd name="T6" fmla="*/ 54 w 176"/>
                <a:gd name="T7" fmla="*/ 29 h 176"/>
                <a:gd name="T8" fmla="*/ 29 w 176"/>
                <a:gd name="T9" fmla="*/ 29 h 176"/>
                <a:gd name="T10" fmla="*/ 48 w 176"/>
                <a:gd name="T11" fmla="*/ 40 h 176"/>
                <a:gd name="T12" fmla="*/ 67 w 176"/>
                <a:gd name="T13" fmla="*/ 80 h 176"/>
                <a:gd name="T14" fmla="*/ 32 w 176"/>
                <a:gd name="T15" fmla="*/ 136 h 176"/>
                <a:gd name="T16" fmla="*/ 0 w 176"/>
                <a:gd name="T17" fmla="*/ 150 h 176"/>
                <a:gd name="T18" fmla="*/ 38 w 176"/>
                <a:gd name="T19" fmla="*/ 150 h 176"/>
                <a:gd name="T20" fmla="*/ 77 w 176"/>
                <a:gd name="T21" fmla="*/ 100 h 176"/>
                <a:gd name="T22" fmla="*/ 90 w 176"/>
                <a:gd name="T23" fmla="*/ 138 h 176"/>
                <a:gd name="T24" fmla="*/ 93 w 176"/>
                <a:gd name="T25" fmla="*/ 176 h 176"/>
                <a:gd name="T26" fmla="*/ 96 w 176"/>
                <a:gd name="T27" fmla="*/ 138 h 176"/>
                <a:gd name="T28" fmla="*/ 108 w 176"/>
                <a:gd name="T29" fmla="*/ 100 h 176"/>
                <a:gd name="T30" fmla="*/ 131 w 176"/>
                <a:gd name="T31" fmla="*/ 131 h 176"/>
                <a:gd name="T32" fmla="*/ 157 w 176"/>
                <a:gd name="T33" fmla="*/ 131 h 176"/>
                <a:gd name="T34" fmla="*/ 138 w 176"/>
                <a:gd name="T35" fmla="*/ 120 h 176"/>
                <a:gd name="T36" fmla="*/ 118 w 176"/>
                <a:gd name="T37" fmla="*/ 80 h 176"/>
                <a:gd name="T38" fmla="*/ 144 w 176"/>
                <a:gd name="T39" fmla="*/ 33 h 176"/>
                <a:gd name="T40" fmla="*/ 176 w 176"/>
                <a:gd name="T41" fmla="*/ 19 h 176"/>
                <a:gd name="T42" fmla="*/ 35 w 176"/>
                <a:gd name="T43" fmla="*/ 29 h 176"/>
                <a:gd name="T44" fmla="*/ 48 w 176"/>
                <a:gd name="T45" fmla="*/ 29 h 176"/>
                <a:gd name="T46" fmla="*/ 35 w 176"/>
                <a:gd name="T47" fmla="*/ 29 h 176"/>
                <a:gd name="T48" fmla="*/ 6 w 176"/>
                <a:gd name="T49" fmla="*/ 150 h 176"/>
                <a:gd name="T50" fmla="*/ 32 w 176"/>
                <a:gd name="T51" fmla="*/ 150 h 176"/>
                <a:gd name="T52" fmla="*/ 106 w 176"/>
                <a:gd name="T53" fmla="*/ 157 h 176"/>
                <a:gd name="T54" fmla="*/ 80 w 176"/>
                <a:gd name="T55" fmla="*/ 157 h 176"/>
                <a:gd name="T56" fmla="*/ 106 w 176"/>
                <a:gd name="T57" fmla="*/ 157 h 176"/>
                <a:gd name="T58" fmla="*/ 74 w 176"/>
                <a:gd name="T59" fmla="*/ 80 h 176"/>
                <a:gd name="T60" fmla="*/ 112 w 176"/>
                <a:gd name="T61" fmla="*/ 80 h 176"/>
                <a:gd name="T62" fmla="*/ 150 w 176"/>
                <a:gd name="T63" fmla="*/ 131 h 176"/>
                <a:gd name="T64" fmla="*/ 138 w 176"/>
                <a:gd name="T65" fmla="*/ 131 h 176"/>
                <a:gd name="T66" fmla="*/ 150 w 176"/>
                <a:gd name="T67" fmla="*/ 131 h 176"/>
                <a:gd name="T68" fmla="*/ 144 w 176"/>
                <a:gd name="T69" fmla="*/ 19 h 176"/>
                <a:gd name="T70" fmla="*/ 170 w 176"/>
                <a:gd name="T71" fmla="*/ 19 h 176"/>
                <a:gd name="T72" fmla="*/ 157 w 176"/>
                <a:gd name="T73" fmla="*/ 32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76" h="176">
                  <a:moveTo>
                    <a:pt x="157" y="0"/>
                  </a:moveTo>
                  <a:cubicBezTo>
                    <a:pt x="146" y="0"/>
                    <a:pt x="138" y="9"/>
                    <a:pt x="138" y="19"/>
                  </a:cubicBezTo>
                  <a:cubicBezTo>
                    <a:pt x="138" y="23"/>
                    <a:pt x="138" y="26"/>
                    <a:pt x="140" y="28"/>
                  </a:cubicBezTo>
                  <a:cubicBezTo>
                    <a:pt x="108" y="60"/>
                    <a:pt x="108" y="60"/>
                    <a:pt x="108" y="60"/>
                  </a:cubicBezTo>
                  <a:cubicBezTo>
                    <a:pt x="104" y="56"/>
                    <a:pt x="99" y="54"/>
                    <a:pt x="93" y="54"/>
                  </a:cubicBezTo>
                  <a:cubicBezTo>
                    <a:pt x="87" y="54"/>
                    <a:pt x="81" y="56"/>
                    <a:pt x="77" y="60"/>
                  </a:cubicBezTo>
                  <a:cubicBezTo>
                    <a:pt x="53" y="35"/>
                    <a:pt x="53" y="35"/>
                    <a:pt x="53" y="35"/>
                  </a:cubicBezTo>
                  <a:cubicBezTo>
                    <a:pt x="54" y="33"/>
                    <a:pt x="54" y="31"/>
                    <a:pt x="54" y="29"/>
                  </a:cubicBezTo>
                  <a:cubicBezTo>
                    <a:pt x="54" y="22"/>
                    <a:pt x="49" y="16"/>
                    <a:pt x="42" y="16"/>
                  </a:cubicBezTo>
                  <a:cubicBezTo>
                    <a:pt x="35" y="16"/>
                    <a:pt x="29" y="22"/>
                    <a:pt x="29" y="29"/>
                  </a:cubicBezTo>
                  <a:cubicBezTo>
                    <a:pt x="29" y="36"/>
                    <a:pt x="35" y="42"/>
                    <a:pt x="42" y="42"/>
                  </a:cubicBezTo>
                  <a:cubicBezTo>
                    <a:pt x="44" y="42"/>
                    <a:pt x="46" y="41"/>
                    <a:pt x="48" y="40"/>
                  </a:cubicBezTo>
                  <a:cubicBezTo>
                    <a:pt x="73" y="64"/>
                    <a:pt x="73" y="64"/>
                    <a:pt x="73" y="64"/>
                  </a:cubicBezTo>
                  <a:cubicBezTo>
                    <a:pt x="69" y="69"/>
                    <a:pt x="67" y="74"/>
                    <a:pt x="67" y="80"/>
                  </a:cubicBezTo>
                  <a:cubicBezTo>
                    <a:pt x="67" y="86"/>
                    <a:pt x="69" y="91"/>
                    <a:pt x="73" y="96"/>
                  </a:cubicBezTo>
                  <a:cubicBezTo>
                    <a:pt x="32" y="136"/>
                    <a:pt x="32" y="136"/>
                    <a:pt x="32" y="136"/>
                  </a:cubicBezTo>
                  <a:cubicBezTo>
                    <a:pt x="29" y="133"/>
                    <a:pt x="24" y="131"/>
                    <a:pt x="19" y="131"/>
                  </a:cubicBezTo>
                  <a:cubicBezTo>
                    <a:pt x="9" y="131"/>
                    <a:pt x="0" y="140"/>
                    <a:pt x="0" y="150"/>
                  </a:cubicBezTo>
                  <a:cubicBezTo>
                    <a:pt x="0" y="161"/>
                    <a:pt x="9" y="170"/>
                    <a:pt x="19" y="170"/>
                  </a:cubicBezTo>
                  <a:cubicBezTo>
                    <a:pt x="30" y="170"/>
                    <a:pt x="38" y="161"/>
                    <a:pt x="38" y="150"/>
                  </a:cubicBezTo>
                  <a:cubicBezTo>
                    <a:pt x="38" y="147"/>
                    <a:pt x="38" y="144"/>
                    <a:pt x="36" y="141"/>
                  </a:cubicBezTo>
                  <a:cubicBezTo>
                    <a:pt x="77" y="100"/>
                    <a:pt x="77" y="100"/>
                    <a:pt x="77" y="100"/>
                  </a:cubicBezTo>
                  <a:cubicBezTo>
                    <a:pt x="81" y="103"/>
                    <a:pt x="85" y="105"/>
                    <a:pt x="90" y="105"/>
                  </a:cubicBezTo>
                  <a:cubicBezTo>
                    <a:pt x="90" y="138"/>
                    <a:pt x="90" y="138"/>
                    <a:pt x="90" y="138"/>
                  </a:cubicBezTo>
                  <a:cubicBezTo>
                    <a:pt x="81" y="139"/>
                    <a:pt x="74" y="147"/>
                    <a:pt x="74" y="157"/>
                  </a:cubicBezTo>
                  <a:cubicBezTo>
                    <a:pt x="74" y="167"/>
                    <a:pt x="82" y="176"/>
                    <a:pt x="93" y="176"/>
                  </a:cubicBezTo>
                  <a:cubicBezTo>
                    <a:pt x="103" y="176"/>
                    <a:pt x="112" y="167"/>
                    <a:pt x="112" y="157"/>
                  </a:cubicBezTo>
                  <a:cubicBezTo>
                    <a:pt x="112" y="147"/>
                    <a:pt x="105" y="139"/>
                    <a:pt x="96" y="138"/>
                  </a:cubicBezTo>
                  <a:cubicBezTo>
                    <a:pt x="96" y="105"/>
                    <a:pt x="96" y="105"/>
                    <a:pt x="96" y="105"/>
                  </a:cubicBezTo>
                  <a:cubicBezTo>
                    <a:pt x="101" y="105"/>
                    <a:pt x="105" y="103"/>
                    <a:pt x="108" y="100"/>
                  </a:cubicBezTo>
                  <a:cubicBezTo>
                    <a:pt x="133" y="125"/>
                    <a:pt x="133" y="125"/>
                    <a:pt x="133" y="125"/>
                  </a:cubicBezTo>
                  <a:cubicBezTo>
                    <a:pt x="132" y="127"/>
                    <a:pt x="131" y="129"/>
                    <a:pt x="131" y="131"/>
                  </a:cubicBezTo>
                  <a:cubicBezTo>
                    <a:pt x="131" y="138"/>
                    <a:pt x="137" y="144"/>
                    <a:pt x="144" y="144"/>
                  </a:cubicBezTo>
                  <a:cubicBezTo>
                    <a:pt x="151" y="144"/>
                    <a:pt x="157" y="138"/>
                    <a:pt x="157" y="131"/>
                  </a:cubicBezTo>
                  <a:cubicBezTo>
                    <a:pt x="157" y="124"/>
                    <a:pt x="151" y="118"/>
                    <a:pt x="144" y="118"/>
                  </a:cubicBezTo>
                  <a:cubicBezTo>
                    <a:pt x="142" y="118"/>
                    <a:pt x="139" y="119"/>
                    <a:pt x="138" y="120"/>
                  </a:cubicBezTo>
                  <a:cubicBezTo>
                    <a:pt x="113" y="96"/>
                    <a:pt x="113" y="96"/>
                    <a:pt x="113" y="96"/>
                  </a:cubicBezTo>
                  <a:cubicBezTo>
                    <a:pt x="116" y="91"/>
                    <a:pt x="118" y="86"/>
                    <a:pt x="118" y="80"/>
                  </a:cubicBezTo>
                  <a:cubicBezTo>
                    <a:pt x="118" y="74"/>
                    <a:pt x="116" y="69"/>
                    <a:pt x="113" y="64"/>
                  </a:cubicBezTo>
                  <a:cubicBezTo>
                    <a:pt x="144" y="33"/>
                    <a:pt x="144" y="33"/>
                    <a:pt x="144" y="33"/>
                  </a:cubicBezTo>
                  <a:cubicBezTo>
                    <a:pt x="147" y="36"/>
                    <a:pt x="152" y="38"/>
                    <a:pt x="157" y="38"/>
                  </a:cubicBezTo>
                  <a:cubicBezTo>
                    <a:pt x="167" y="38"/>
                    <a:pt x="176" y="30"/>
                    <a:pt x="176" y="19"/>
                  </a:cubicBezTo>
                  <a:cubicBezTo>
                    <a:pt x="176" y="9"/>
                    <a:pt x="167" y="0"/>
                    <a:pt x="157" y="0"/>
                  </a:cubicBezTo>
                  <a:close/>
                  <a:moveTo>
                    <a:pt x="35" y="29"/>
                  </a:moveTo>
                  <a:cubicBezTo>
                    <a:pt x="35" y="25"/>
                    <a:pt x="38" y="22"/>
                    <a:pt x="42" y="22"/>
                  </a:cubicBezTo>
                  <a:cubicBezTo>
                    <a:pt x="45" y="22"/>
                    <a:pt x="48" y="25"/>
                    <a:pt x="48" y="29"/>
                  </a:cubicBezTo>
                  <a:cubicBezTo>
                    <a:pt x="48" y="32"/>
                    <a:pt x="45" y="35"/>
                    <a:pt x="42" y="35"/>
                  </a:cubicBezTo>
                  <a:cubicBezTo>
                    <a:pt x="38" y="35"/>
                    <a:pt x="35" y="32"/>
                    <a:pt x="35" y="29"/>
                  </a:cubicBezTo>
                  <a:close/>
                  <a:moveTo>
                    <a:pt x="19" y="163"/>
                  </a:moveTo>
                  <a:cubicBezTo>
                    <a:pt x="12" y="163"/>
                    <a:pt x="6" y="157"/>
                    <a:pt x="6" y="150"/>
                  </a:cubicBezTo>
                  <a:cubicBezTo>
                    <a:pt x="6" y="143"/>
                    <a:pt x="12" y="138"/>
                    <a:pt x="19" y="138"/>
                  </a:cubicBezTo>
                  <a:cubicBezTo>
                    <a:pt x="26" y="138"/>
                    <a:pt x="32" y="143"/>
                    <a:pt x="32" y="150"/>
                  </a:cubicBezTo>
                  <a:cubicBezTo>
                    <a:pt x="32" y="157"/>
                    <a:pt x="26" y="163"/>
                    <a:pt x="19" y="163"/>
                  </a:cubicBezTo>
                  <a:close/>
                  <a:moveTo>
                    <a:pt x="106" y="157"/>
                  </a:moveTo>
                  <a:cubicBezTo>
                    <a:pt x="106" y="164"/>
                    <a:pt x="100" y="170"/>
                    <a:pt x="93" y="170"/>
                  </a:cubicBezTo>
                  <a:cubicBezTo>
                    <a:pt x="86" y="170"/>
                    <a:pt x="80" y="164"/>
                    <a:pt x="80" y="157"/>
                  </a:cubicBezTo>
                  <a:cubicBezTo>
                    <a:pt x="80" y="150"/>
                    <a:pt x="86" y="144"/>
                    <a:pt x="93" y="144"/>
                  </a:cubicBezTo>
                  <a:cubicBezTo>
                    <a:pt x="100" y="144"/>
                    <a:pt x="106" y="150"/>
                    <a:pt x="106" y="157"/>
                  </a:cubicBezTo>
                  <a:close/>
                  <a:moveTo>
                    <a:pt x="93" y="99"/>
                  </a:moveTo>
                  <a:cubicBezTo>
                    <a:pt x="82" y="99"/>
                    <a:pt x="74" y="91"/>
                    <a:pt x="74" y="80"/>
                  </a:cubicBezTo>
                  <a:cubicBezTo>
                    <a:pt x="74" y="69"/>
                    <a:pt x="82" y="61"/>
                    <a:pt x="93" y="61"/>
                  </a:cubicBezTo>
                  <a:cubicBezTo>
                    <a:pt x="103" y="61"/>
                    <a:pt x="112" y="69"/>
                    <a:pt x="112" y="80"/>
                  </a:cubicBezTo>
                  <a:cubicBezTo>
                    <a:pt x="112" y="91"/>
                    <a:pt x="103" y="99"/>
                    <a:pt x="93" y="99"/>
                  </a:cubicBezTo>
                  <a:close/>
                  <a:moveTo>
                    <a:pt x="150" y="131"/>
                  </a:moveTo>
                  <a:cubicBezTo>
                    <a:pt x="150" y="135"/>
                    <a:pt x="148" y="138"/>
                    <a:pt x="144" y="138"/>
                  </a:cubicBezTo>
                  <a:cubicBezTo>
                    <a:pt x="140" y="138"/>
                    <a:pt x="138" y="135"/>
                    <a:pt x="138" y="131"/>
                  </a:cubicBezTo>
                  <a:cubicBezTo>
                    <a:pt x="138" y="128"/>
                    <a:pt x="140" y="125"/>
                    <a:pt x="144" y="125"/>
                  </a:cubicBezTo>
                  <a:cubicBezTo>
                    <a:pt x="148" y="125"/>
                    <a:pt x="150" y="128"/>
                    <a:pt x="150" y="131"/>
                  </a:cubicBezTo>
                  <a:close/>
                  <a:moveTo>
                    <a:pt x="157" y="32"/>
                  </a:moveTo>
                  <a:cubicBezTo>
                    <a:pt x="150" y="32"/>
                    <a:pt x="144" y="26"/>
                    <a:pt x="144" y="19"/>
                  </a:cubicBezTo>
                  <a:cubicBezTo>
                    <a:pt x="144" y="12"/>
                    <a:pt x="150" y="6"/>
                    <a:pt x="157" y="6"/>
                  </a:cubicBezTo>
                  <a:cubicBezTo>
                    <a:pt x="164" y="6"/>
                    <a:pt x="170" y="12"/>
                    <a:pt x="170" y="19"/>
                  </a:cubicBezTo>
                  <a:cubicBezTo>
                    <a:pt x="170" y="26"/>
                    <a:pt x="164" y="32"/>
                    <a:pt x="157" y="32"/>
                  </a:cubicBezTo>
                  <a:close/>
                  <a:moveTo>
                    <a:pt x="157" y="32"/>
                  </a:moveTo>
                  <a:cubicBezTo>
                    <a:pt x="157" y="32"/>
                    <a:pt x="157" y="32"/>
                    <a:pt x="157" y="32"/>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noProof="0" dirty="0"/>
            </a:p>
          </p:txBody>
        </p:sp>
      </p:grpSp>
    </p:spTree>
    <p:extLst>
      <p:ext uri="{BB962C8B-B14F-4D97-AF65-F5344CB8AC3E}">
        <p14:creationId xmlns:p14="http://schemas.microsoft.com/office/powerpoint/2010/main" val="36279958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25F74B-9D49-CEC7-AA5B-2A545A909D21}"/>
            </a:ext>
          </a:extLst>
        </p:cNvPr>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16B4C832-E7E7-0105-0B26-25E581AC2842}"/>
              </a:ext>
            </a:extLst>
          </p:cNvPr>
          <p:cNvSpPr>
            <a:spLocks noGrp="1"/>
          </p:cNvSpPr>
          <p:nvPr>
            <p:ph type="sldNum" sz="quarter" idx="12"/>
          </p:nvPr>
        </p:nvSpPr>
        <p:spPr>
          <a:xfrm>
            <a:off x="11593206" y="6356350"/>
            <a:ext cx="536009" cy="365125"/>
          </a:xfrm>
        </p:spPr>
        <p:txBody>
          <a:bodyPr/>
          <a:lstStyle/>
          <a:p>
            <a:fld id="{B7E6CA31-DA56-47CF-9891-B6D0296B6AEC}" type="slidenum">
              <a:rPr lang="en-GB" noProof="0" smtClean="0"/>
              <a:t>21</a:t>
            </a:fld>
            <a:endParaRPr lang="en-GB" noProof="0" dirty="0"/>
          </a:p>
        </p:txBody>
      </p:sp>
      <p:sp>
        <p:nvSpPr>
          <p:cNvPr id="4" name="Freeform 5">
            <a:extLst>
              <a:ext uri="{FF2B5EF4-FFF2-40B4-BE49-F238E27FC236}">
                <a16:creationId xmlns:a16="http://schemas.microsoft.com/office/drawing/2014/main" id="{2AE9F37A-9AE3-A569-7546-BDF405989887}"/>
              </a:ext>
            </a:extLst>
          </p:cNvPr>
          <p:cNvSpPr>
            <a:spLocks/>
          </p:cNvSpPr>
          <p:nvPr/>
        </p:nvSpPr>
        <p:spPr bwMode="auto">
          <a:xfrm>
            <a:off x="6823403" y="466658"/>
            <a:ext cx="1322357" cy="691309"/>
          </a:xfrm>
          <a:custGeom>
            <a:avLst/>
            <a:gdLst>
              <a:gd name="T0" fmla="*/ 1695 w 1929"/>
              <a:gd name="T1" fmla="*/ 649 h 649"/>
              <a:gd name="T2" fmla="*/ 0 w 1929"/>
              <a:gd name="T3" fmla="*/ 649 h 649"/>
              <a:gd name="T4" fmla="*/ 234 w 1929"/>
              <a:gd name="T5" fmla="*/ 339 h 649"/>
              <a:gd name="T6" fmla="*/ 0 w 1929"/>
              <a:gd name="T7" fmla="*/ 0 h 649"/>
              <a:gd name="T8" fmla="*/ 1695 w 1929"/>
              <a:gd name="T9" fmla="*/ 0 h 649"/>
              <a:gd name="T10" fmla="*/ 1929 w 1929"/>
              <a:gd name="T11" fmla="*/ 339 h 649"/>
              <a:gd name="T12" fmla="*/ 1695 w 1929"/>
              <a:gd name="T13" fmla="*/ 649 h 649"/>
            </a:gdLst>
            <a:ahLst/>
            <a:cxnLst>
              <a:cxn ang="0">
                <a:pos x="T0" y="T1"/>
              </a:cxn>
              <a:cxn ang="0">
                <a:pos x="T2" y="T3"/>
              </a:cxn>
              <a:cxn ang="0">
                <a:pos x="T4" y="T5"/>
              </a:cxn>
              <a:cxn ang="0">
                <a:pos x="T6" y="T7"/>
              </a:cxn>
              <a:cxn ang="0">
                <a:pos x="T8" y="T9"/>
              </a:cxn>
              <a:cxn ang="0">
                <a:pos x="T10" y="T11"/>
              </a:cxn>
              <a:cxn ang="0">
                <a:pos x="T12" y="T13"/>
              </a:cxn>
            </a:cxnLst>
            <a:rect l="0" t="0" r="r" b="b"/>
            <a:pathLst>
              <a:path w="1929" h="649">
                <a:moveTo>
                  <a:pt x="1695" y="649"/>
                </a:moveTo>
                <a:lnTo>
                  <a:pt x="0" y="649"/>
                </a:lnTo>
                <a:lnTo>
                  <a:pt x="234" y="339"/>
                </a:lnTo>
                <a:lnTo>
                  <a:pt x="0" y="0"/>
                </a:lnTo>
                <a:lnTo>
                  <a:pt x="1695" y="0"/>
                </a:lnTo>
                <a:lnTo>
                  <a:pt x="1929" y="339"/>
                </a:lnTo>
                <a:lnTo>
                  <a:pt x="1695" y="649"/>
                </a:lnTo>
                <a:close/>
              </a:path>
            </a:pathLst>
          </a:custGeom>
          <a:solidFill>
            <a:schemeClr val="bg1">
              <a:lumMod val="65000"/>
            </a:schemeClr>
          </a:solidFill>
          <a:ln>
            <a:noFill/>
          </a:ln>
        </p:spPr>
        <p:txBody>
          <a:bodyPr vert="horz" wrap="square" lIns="68572" tIns="34286" rIns="68572" bIns="34286" numCol="1" anchor="ctr" anchorCtr="0" compatLnSpc="1">
            <a:prstTxWarp prst="textNoShape">
              <a:avLst/>
            </a:prstTxWarp>
          </a:bodyPr>
          <a:lstStyle/>
          <a:p>
            <a:pPr algn="ctr"/>
            <a:r>
              <a:rPr lang="en-GB" sz="1100" b="1" noProof="0" dirty="0">
                <a:solidFill>
                  <a:schemeClr val="bg1"/>
                </a:solidFill>
                <a:latin typeface="+mj-lt"/>
              </a:rPr>
              <a:t>Introduction</a:t>
            </a:r>
          </a:p>
        </p:txBody>
      </p:sp>
      <p:sp>
        <p:nvSpPr>
          <p:cNvPr id="5" name="Freeform 6">
            <a:extLst>
              <a:ext uri="{FF2B5EF4-FFF2-40B4-BE49-F238E27FC236}">
                <a16:creationId xmlns:a16="http://schemas.microsoft.com/office/drawing/2014/main" id="{7F323D60-9693-A493-DC19-746C540E84AC}"/>
              </a:ext>
            </a:extLst>
          </p:cNvPr>
          <p:cNvSpPr>
            <a:spLocks/>
          </p:cNvSpPr>
          <p:nvPr/>
        </p:nvSpPr>
        <p:spPr bwMode="auto">
          <a:xfrm>
            <a:off x="8070748" y="466658"/>
            <a:ext cx="1324414" cy="691309"/>
          </a:xfrm>
          <a:custGeom>
            <a:avLst/>
            <a:gdLst>
              <a:gd name="T0" fmla="*/ 1695 w 1932"/>
              <a:gd name="T1" fmla="*/ 649 h 649"/>
              <a:gd name="T2" fmla="*/ 0 w 1932"/>
              <a:gd name="T3" fmla="*/ 649 h 649"/>
              <a:gd name="T4" fmla="*/ 237 w 1932"/>
              <a:gd name="T5" fmla="*/ 339 h 649"/>
              <a:gd name="T6" fmla="*/ 0 w 1932"/>
              <a:gd name="T7" fmla="*/ 0 h 649"/>
              <a:gd name="T8" fmla="*/ 1695 w 1932"/>
              <a:gd name="T9" fmla="*/ 0 h 649"/>
              <a:gd name="T10" fmla="*/ 1932 w 1932"/>
              <a:gd name="T11" fmla="*/ 339 h 649"/>
              <a:gd name="T12" fmla="*/ 1695 w 1932"/>
              <a:gd name="T13" fmla="*/ 649 h 649"/>
            </a:gdLst>
            <a:ahLst/>
            <a:cxnLst>
              <a:cxn ang="0">
                <a:pos x="T0" y="T1"/>
              </a:cxn>
              <a:cxn ang="0">
                <a:pos x="T2" y="T3"/>
              </a:cxn>
              <a:cxn ang="0">
                <a:pos x="T4" y="T5"/>
              </a:cxn>
              <a:cxn ang="0">
                <a:pos x="T6" y="T7"/>
              </a:cxn>
              <a:cxn ang="0">
                <a:pos x="T8" y="T9"/>
              </a:cxn>
              <a:cxn ang="0">
                <a:pos x="T10" y="T11"/>
              </a:cxn>
              <a:cxn ang="0">
                <a:pos x="T12" y="T13"/>
              </a:cxn>
            </a:cxnLst>
            <a:rect l="0" t="0" r="r" b="b"/>
            <a:pathLst>
              <a:path w="1932" h="649">
                <a:moveTo>
                  <a:pt x="1695" y="649"/>
                </a:moveTo>
                <a:lnTo>
                  <a:pt x="0" y="649"/>
                </a:lnTo>
                <a:lnTo>
                  <a:pt x="237" y="339"/>
                </a:lnTo>
                <a:lnTo>
                  <a:pt x="0" y="0"/>
                </a:lnTo>
                <a:lnTo>
                  <a:pt x="1695" y="0"/>
                </a:lnTo>
                <a:lnTo>
                  <a:pt x="1932" y="339"/>
                </a:lnTo>
                <a:lnTo>
                  <a:pt x="1695" y="649"/>
                </a:lnTo>
                <a:close/>
              </a:path>
            </a:pathLst>
          </a:custGeom>
          <a:solidFill>
            <a:schemeClr val="bg1">
              <a:lumMod val="65000"/>
            </a:schemeClr>
          </a:solidFill>
          <a:ln>
            <a:noFill/>
          </a:ln>
        </p:spPr>
        <p:txBody>
          <a:bodyPr vert="horz" wrap="square" lIns="68572" tIns="34286" rIns="68572" bIns="34286" numCol="1" anchor="ctr" anchorCtr="0" compatLnSpc="1">
            <a:prstTxWarp prst="textNoShape">
              <a:avLst/>
            </a:prstTxWarp>
          </a:bodyPr>
          <a:lstStyle/>
          <a:p>
            <a:pPr algn="ctr"/>
            <a:r>
              <a:rPr lang="en-GB" sz="1100" b="1" noProof="0" dirty="0">
                <a:solidFill>
                  <a:schemeClr val="bg1"/>
                </a:solidFill>
                <a:latin typeface="+mj-lt"/>
              </a:rPr>
              <a:t>Context</a:t>
            </a:r>
          </a:p>
        </p:txBody>
      </p:sp>
      <p:sp>
        <p:nvSpPr>
          <p:cNvPr id="6" name="Freeform 7">
            <a:extLst>
              <a:ext uri="{FF2B5EF4-FFF2-40B4-BE49-F238E27FC236}">
                <a16:creationId xmlns:a16="http://schemas.microsoft.com/office/drawing/2014/main" id="{641EAC99-D9D7-3A59-0639-7E88956967E9}"/>
              </a:ext>
            </a:extLst>
          </p:cNvPr>
          <p:cNvSpPr>
            <a:spLocks/>
          </p:cNvSpPr>
          <p:nvPr/>
        </p:nvSpPr>
        <p:spPr bwMode="auto">
          <a:xfrm>
            <a:off x="9320149" y="466658"/>
            <a:ext cx="1322357" cy="691309"/>
          </a:xfrm>
          <a:custGeom>
            <a:avLst/>
            <a:gdLst>
              <a:gd name="T0" fmla="*/ 1695 w 1929"/>
              <a:gd name="T1" fmla="*/ 649 h 649"/>
              <a:gd name="T2" fmla="*/ 0 w 1929"/>
              <a:gd name="T3" fmla="*/ 649 h 649"/>
              <a:gd name="T4" fmla="*/ 234 w 1929"/>
              <a:gd name="T5" fmla="*/ 339 h 649"/>
              <a:gd name="T6" fmla="*/ 0 w 1929"/>
              <a:gd name="T7" fmla="*/ 0 h 649"/>
              <a:gd name="T8" fmla="*/ 1695 w 1929"/>
              <a:gd name="T9" fmla="*/ 0 h 649"/>
              <a:gd name="T10" fmla="*/ 1929 w 1929"/>
              <a:gd name="T11" fmla="*/ 339 h 649"/>
              <a:gd name="T12" fmla="*/ 1695 w 1929"/>
              <a:gd name="T13" fmla="*/ 649 h 649"/>
            </a:gdLst>
            <a:ahLst/>
            <a:cxnLst>
              <a:cxn ang="0">
                <a:pos x="T0" y="T1"/>
              </a:cxn>
              <a:cxn ang="0">
                <a:pos x="T2" y="T3"/>
              </a:cxn>
              <a:cxn ang="0">
                <a:pos x="T4" y="T5"/>
              </a:cxn>
              <a:cxn ang="0">
                <a:pos x="T6" y="T7"/>
              </a:cxn>
              <a:cxn ang="0">
                <a:pos x="T8" y="T9"/>
              </a:cxn>
              <a:cxn ang="0">
                <a:pos x="T10" y="T11"/>
              </a:cxn>
              <a:cxn ang="0">
                <a:pos x="T12" y="T13"/>
              </a:cxn>
            </a:cxnLst>
            <a:rect l="0" t="0" r="r" b="b"/>
            <a:pathLst>
              <a:path w="1929" h="649">
                <a:moveTo>
                  <a:pt x="1695" y="649"/>
                </a:moveTo>
                <a:lnTo>
                  <a:pt x="0" y="649"/>
                </a:lnTo>
                <a:lnTo>
                  <a:pt x="234" y="339"/>
                </a:lnTo>
                <a:lnTo>
                  <a:pt x="0" y="0"/>
                </a:lnTo>
                <a:lnTo>
                  <a:pt x="1695" y="0"/>
                </a:lnTo>
                <a:lnTo>
                  <a:pt x="1929" y="339"/>
                </a:lnTo>
                <a:lnTo>
                  <a:pt x="1695" y="649"/>
                </a:lnTo>
                <a:close/>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72" tIns="34286" rIns="68572" bIns="34286" numCol="1" anchor="ctr" anchorCtr="0" compatLnSpc="1">
            <a:prstTxWarp prst="textNoShape">
              <a:avLst/>
            </a:prstTxWarp>
          </a:bodyPr>
          <a:lstStyle/>
          <a:p>
            <a:pPr algn="ctr"/>
            <a:r>
              <a:rPr lang="en-GB" sz="1100" b="1" noProof="0" dirty="0">
                <a:solidFill>
                  <a:schemeClr val="bg1"/>
                </a:solidFill>
                <a:latin typeface="+mj-lt"/>
              </a:rPr>
              <a:t>Show prototypes &amp;</a:t>
            </a:r>
          </a:p>
          <a:p>
            <a:pPr algn="ctr"/>
            <a:r>
              <a:rPr lang="en-GB" sz="1100" b="1" noProof="0" dirty="0">
                <a:solidFill>
                  <a:schemeClr val="bg1"/>
                </a:solidFill>
                <a:latin typeface="+mj-lt"/>
              </a:rPr>
              <a:t>test ideas</a:t>
            </a:r>
          </a:p>
        </p:txBody>
      </p:sp>
      <p:sp>
        <p:nvSpPr>
          <p:cNvPr id="8" name="Freeform 8">
            <a:extLst>
              <a:ext uri="{FF2B5EF4-FFF2-40B4-BE49-F238E27FC236}">
                <a16:creationId xmlns:a16="http://schemas.microsoft.com/office/drawing/2014/main" id="{5CBEF2F3-9230-8B4A-973F-DB6639F5BD08}"/>
              </a:ext>
            </a:extLst>
          </p:cNvPr>
          <p:cNvSpPr>
            <a:spLocks/>
          </p:cNvSpPr>
          <p:nvPr/>
        </p:nvSpPr>
        <p:spPr bwMode="auto">
          <a:xfrm>
            <a:off x="10553611" y="466659"/>
            <a:ext cx="1322357" cy="702923"/>
          </a:xfrm>
          <a:custGeom>
            <a:avLst/>
            <a:gdLst>
              <a:gd name="T0" fmla="*/ 1695 w 1929"/>
              <a:gd name="T1" fmla="*/ 649 h 649"/>
              <a:gd name="T2" fmla="*/ 0 w 1929"/>
              <a:gd name="T3" fmla="*/ 649 h 649"/>
              <a:gd name="T4" fmla="*/ 234 w 1929"/>
              <a:gd name="T5" fmla="*/ 339 h 649"/>
              <a:gd name="T6" fmla="*/ 0 w 1929"/>
              <a:gd name="T7" fmla="*/ 0 h 649"/>
              <a:gd name="T8" fmla="*/ 1695 w 1929"/>
              <a:gd name="T9" fmla="*/ 0 h 649"/>
              <a:gd name="T10" fmla="*/ 1929 w 1929"/>
              <a:gd name="T11" fmla="*/ 339 h 649"/>
              <a:gd name="T12" fmla="*/ 1695 w 1929"/>
              <a:gd name="T13" fmla="*/ 649 h 649"/>
            </a:gdLst>
            <a:ahLst/>
            <a:cxnLst>
              <a:cxn ang="0">
                <a:pos x="T0" y="T1"/>
              </a:cxn>
              <a:cxn ang="0">
                <a:pos x="T2" y="T3"/>
              </a:cxn>
              <a:cxn ang="0">
                <a:pos x="T4" y="T5"/>
              </a:cxn>
              <a:cxn ang="0">
                <a:pos x="T6" y="T7"/>
              </a:cxn>
              <a:cxn ang="0">
                <a:pos x="T8" y="T9"/>
              </a:cxn>
              <a:cxn ang="0">
                <a:pos x="T10" y="T11"/>
              </a:cxn>
              <a:cxn ang="0">
                <a:pos x="T12" y="T13"/>
              </a:cxn>
            </a:cxnLst>
            <a:rect l="0" t="0" r="r" b="b"/>
            <a:pathLst>
              <a:path w="1929" h="649">
                <a:moveTo>
                  <a:pt x="1695" y="649"/>
                </a:moveTo>
                <a:lnTo>
                  <a:pt x="0" y="649"/>
                </a:lnTo>
                <a:lnTo>
                  <a:pt x="234" y="339"/>
                </a:lnTo>
                <a:lnTo>
                  <a:pt x="0" y="0"/>
                </a:lnTo>
                <a:lnTo>
                  <a:pt x="1695" y="0"/>
                </a:lnTo>
                <a:lnTo>
                  <a:pt x="1929" y="339"/>
                </a:lnTo>
                <a:lnTo>
                  <a:pt x="1695" y="649"/>
                </a:lnTo>
                <a:close/>
              </a:path>
            </a:pathLst>
          </a:custGeom>
          <a:solidFill>
            <a:schemeClr val="bg1">
              <a:lumMod val="65000"/>
            </a:schemeClr>
          </a:solidFill>
          <a:ln>
            <a:noFill/>
          </a:ln>
        </p:spPr>
        <p:txBody>
          <a:bodyPr vert="horz" wrap="square" lIns="68572" tIns="34286" rIns="68572" bIns="34286" numCol="1" anchor="ctr" anchorCtr="0" compatLnSpc="1">
            <a:prstTxWarp prst="textNoShape">
              <a:avLst/>
            </a:prstTxWarp>
          </a:bodyPr>
          <a:lstStyle/>
          <a:p>
            <a:pPr algn="ctr"/>
            <a:r>
              <a:rPr lang="en-GB" sz="1100" b="1" noProof="0" dirty="0">
                <a:solidFill>
                  <a:schemeClr val="bg1"/>
                </a:solidFill>
                <a:latin typeface="+mj-lt"/>
              </a:rPr>
              <a:t>Conclusion</a:t>
            </a:r>
          </a:p>
        </p:txBody>
      </p:sp>
      <p:sp>
        <p:nvSpPr>
          <p:cNvPr id="9" name="Titel 1">
            <a:extLst>
              <a:ext uri="{FF2B5EF4-FFF2-40B4-BE49-F238E27FC236}">
                <a16:creationId xmlns:a16="http://schemas.microsoft.com/office/drawing/2014/main" id="{47910DE4-2FBB-3B4F-CA4A-19EAE3F6F08C}"/>
              </a:ext>
            </a:extLst>
          </p:cNvPr>
          <p:cNvSpPr txBox="1">
            <a:spLocks/>
          </p:cNvSpPr>
          <p:nvPr/>
        </p:nvSpPr>
        <p:spPr>
          <a:xfrm>
            <a:off x="591663" y="456025"/>
            <a:ext cx="6041893" cy="78100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GB" sz="2400" noProof="0" dirty="0">
                <a:solidFill>
                  <a:srgbClr val="073450"/>
                </a:solidFill>
                <a:latin typeface="Century Gothic"/>
              </a:rPr>
              <a:t>3. Show prototypes or mock-ups: Ask open-ended and task-oriented questions</a:t>
            </a:r>
            <a:endParaRPr kumimoji="0" lang="en-GB" sz="2400" b="1" i="0" u="none" strike="noStrike" kern="1200" cap="none" spc="0" normalizeH="0" baseline="0" noProof="0" dirty="0">
              <a:ln>
                <a:noFill/>
              </a:ln>
              <a:solidFill>
                <a:srgbClr val="073450"/>
              </a:solidFill>
              <a:effectLst/>
              <a:uLnTx/>
              <a:uFillTx/>
              <a:latin typeface="Century Gothic"/>
              <a:ea typeface="+mj-ea"/>
              <a:cs typeface="+mj-cs"/>
            </a:endParaRPr>
          </a:p>
        </p:txBody>
      </p:sp>
      <p:sp>
        <p:nvSpPr>
          <p:cNvPr id="10" name="Rechteck 9">
            <a:extLst>
              <a:ext uri="{FF2B5EF4-FFF2-40B4-BE49-F238E27FC236}">
                <a16:creationId xmlns:a16="http://schemas.microsoft.com/office/drawing/2014/main" id="{B4A9A2C7-33B3-796F-DCBC-5FD441A77973}"/>
              </a:ext>
            </a:extLst>
          </p:cNvPr>
          <p:cNvSpPr/>
          <p:nvPr/>
        </p:nvSpPr>
        <p:spPr>
          <a:xfrm>
            <a:off x="1302632" y="2208833"/>
            <a:ext cx="5087535" cy="338554"/>
          </a:xfrm>
          <a:prstGeom prst="rect">
            <a:avLst/>
          </a:prstGeom>
        </p:spPr>
        <p:txBody>
          <a:bodyPr wrap="square">
            <a:spAutoFit/>
          </a:bodyPr>
          <a:lstStyle/>
          <a:p>
            <a:pPr>
              <a:spcBef>
                <a:spcPts val="800"/>
              </a:spcBef>
              <a:buClr>
                <a:srgbClr val="073450"/>
              </a:buClr>
            </a:pPr>
            <a:r>
              <a:rPr lang="de-CH" sz="1600" dirty="0"/>
              <a:t>« </a:t>
            </a:r>
            <a:r>
              <a:rPr lang="en-GB" sz="1600" noProof="0" dirty="0"/>
              <a:t>What is your first impression of this?</a:t>
            </a:r>
            <a:r>
              <a:rPr lang="de-CH" sz="1600" dirty="0"/>
              <a:t>»</a:t>
            </a:r>
            <a:endParaRPr lang="en-GB" sz="1600" noProof="0" dirty="0"/>
          </a:p>
        </p:txBody>
      </p:sp>
      <p:sp>
        <p:nvSpPr>
          <p:cNvPr id="11" name="Rechteck 10">
            <a:extLst>
              <a:ext uri="{FF2B5EF4-FFF2-40B4-BE49-F238E27FC236}">
                <a16:creationId xmlns:a16="http://schemas.microsoft.com/office/drawing/2014/main" id="{5FDCA46B-72DA-E27E-5662-F16CD370E2D5}"/>
              </a:ext>
            </a:extLst>
          </p:cNvPr>
          <p:cNvSpPr/>
          <p:nvPr/>
        </p:nvSpPr>
        <p:spPr>
          <a:xfrm>
            <a:off x="1302632" y="1777019"/>
            <a:ext cx="1833970" cy="338554"/>
          </a:xfrm>
          <a:prstGeom prst="rect">
            <a:avLst/>
          </a:prstGeom>
        </p:spPr>
        <p:txBody>
          <a:bodyPr wrap="square">
            <a:spAutoFit/>
          </a:bodyPr>
          <a:lstStyle/>
          <a:p>
            <a:pPr>
              <a:spcBef>
                <a:spcPts val="800"/>
              </a:spcBef>
              <a:buClr>
                <a:srgbClr val="073450"/>
              </a:buClr>
            </a:pPr>
            <a:r>
              <a:rPr lang="en-GB" sz="1600" b="1" noProof="0" dirty="0"/>
              <a:t>Question</a:t>
            </a:r>
            <a:endParaRPr lang="en-GB" sz="1600" b="1" noProof="0" dirty="0">
              <a:solidFill>
                <a:srgbClr val="073450"/>
              </a:solidFill>
            </a:endParaRPr>
          </a:p>
        </p:txBody>
      </p:sp>
      <p:sp>
        <p:nvSpPr>
          <p:cNvPr id="12" name="Rechteck 11">
            <a:extLst>
              <a:ext uri="{FF2B5EF4-FFF2-40B4-BE49-F238E27FC236}">
                <a16:creationId xmlns:a16="http://schemas.microsoft.com/office/drawing/2014/main" id="{802FD938-D1BD-7010-40C4-60909869EB97}"/>
              </a:ext>
            </a:extLst>
          </p:cNvPr>
          <p:cNvSpPr/>
          <p:nvPr/>
        </p:nvSpPr>
        <p:spPr>
          <a:xfrm>
            <a:off x="5996134" y="1750098"/>
            <a:ext cx="1833970" cy="338554"/>
          </a:xfrm>
          <a:prstGeom prst="rect">
            <a:avLst/>
          </a:prstGeom>
        </p:spPr>
        <p:txBody>
          <a:bodyPr wrap="square">
            <a:spAutoFit/>
          </a:bodyPr>
          <a:lstStyle/>
          <a:p>
            <a:pPr>
              <a:spcBef>
                <a:spcPts val="800"/>
              </a:spcBef>
              <a:buClr>
                <a:srgbClr val="073450"/>
              </a:buClr>
            </a:pPr>
            <a:r>
              <a:rPr lang="en-GB" sz="1600" b="1" noProof="0" dirty="0"/>
              <a:t>Idea behind it</a:t>
            </a:r>
            <a:endParaRPr lang="en-GB" sz="1600" b="1" noProof="0" dirty="0">
              <a:solidFill>
                <a:srgbClr val="073450"/>
              </a:solidFill>
            </a:endParaRPr>
          </a:p>
        </p:txBody>
      </p:sp>
      <p:sp>
        <p:nvSpPr>
          <p:cNvPr id="13" name="Rechteck 12">
            <a:extLst>
              <a:ext uri="{FF2B5EF4-FFF2-40B4-BE49-F238E27FC236}">
                <a16:creationId xmlns:a16="http://schemas.microsoft.com/office/drawing/2014/main" id="{6F0BF883-3C8D-89F1-A946-8EBD21CE8D36}"/>
              </a:ext>
            </a:extLst>
          </p:cNvPr>
          <p:cNvSpPr/>
          <p:nvPr/>
        </p:nvSpPr>
        <p:spPr>
          <a:xfrm>
            <a:off x="6000198" y="2171702"/>
            <a:ext cx="5087535" cy="830997"/>
          </a:xfrm>
          <a:prstGeom prst="rect">
            <a:avLst/>
          </a:prstGeom>
        </p:spPr>
        <p:txBody>
          <a:bodyPr wrap="square">
            <a:spAutoFit/>
          </a:bodyPr>
          <a:lstStyle/>
          <a:p>
            <a:pPr>
              <a:spcBef>
                <a:spcPts val="800"/>
              </a:spcBef>
              <a:buClr>
                <a:srgbClr val="073450"/>
              </a:buClr>
            </a:pPr>
            <a:r>
              <a:rPr lang="en-GB" sz="1600" noProof="0" dirty="0"/>
              <a:t>Important: Be sure to ask an open-ended introductory question so as not to push your interview partner in a certain direction.</a:t>
            </a:r>
          </a:p>
        </p:txBody>
      </p:sp>
      <p:cxnSp>
        <p:nvCxnSpPr>
          <p:cNvPr id="14" name="Gerader Verbinder 13">
            <a:extLst>
              <a:ext uri="{FF2B5EF4-FFF2-40B4-BE49-F238E27FC236}">
                <a16:creationId xmlns:a16="http://schemas.microsoft.com/office/drawing/2014/main" id="{45811843-7AD5-4235-8C35-6DEF06FE35BC}"/>
              </a:ext>
            </a:extLst>
          </p:cNvPr>
          <p:cNvCxnSpPr>
            <a:cxnSpLocks/>
          </p:cNvCxnSpPr>
          <p:nvPr/>
        </p:nvCxnSpPr>
        <p:spPr>
          <a:xfrm>
            <a:off x="1301072" y="3088461"/>
            <a:ext cx="10574896" cy="0"/>
          </a:xfrm>
          <a:prstGeom prst="line">
            <a:avLst/>
          </a:prstGeom>
          <a:ln w="19050">
            <a:solidFill>
              <a:srgbClr val="073450"/>
            </a:solidFill>
          </a:ln>
        </p:spPr>
        <p:style>
          <a:lnRef idx="1">
            <a:schemeClr val="accent1"/>
          </a:lnRef>
          <a:fillRef idx="0">
            <a:schemeClr val="accent1"/>
          </a:fillRef>
          <a:effectRef idx="0">
            <a:schemeClr val="accent1"/>
          </a:effectRef>
          <a:fontRef idx="minor">
            <a:schemeClr val="tx1"/>
          </a:fontRef>
        </p:style>
      </p:cxnSp>
      <p:sp>
        <p:nvSpPr>
          <p:cNvPr id="16" name="Rechteck 15">
            <a:extLst>
              <a:ext uri="{FF2B5EF4-FFF2-40B4-BE49-F238E27FC236}">
                <a16:creationId xmlns:a16="http://schemas.microsoft.com/office/drawing/2014/main" id="{3936642C-9F5D-97A9-37D7-CB073BDD18FF}"/>
              </a:ext>
            </a:extLst>
          </p:cNvPr>
          <p:cNvSpPr/>
          <p:nvPr/>
        </p:nvSpPr>
        <p:spPr>
          <a:xfrm>
            <a:off x="5996133" y="3503113"/>
            <a:ext cx="6056518" cy="830997"/>
          </a:xfrm>
          <a:prstGeom prst="rect">
            <a:avLst/>
          </a:prstGeom>
        </p:spPr>
        <p:txBody>
          <a:bodyPr wrap="square">
            <a:spAutoFit/>
          </a:bodyPr>
          <a:lstStyle/>
          <a:p>
            <a:pPr>
              <a:spcBef>
                <a:spcPts val="800"/>
              </a:spcBef>
              <a:buClr>
                <a:srgbClr val="073450"/>
              </a:buClr>
            </a:pPr>
            <a:r>
              <a:rPr lang="en-GB" sz="1600" noProof="0" dirty="0">
                <a:solidFill>
                  <a:srgbClr val="073450"/>
                </a:solidFill>
              </a:rPr>
              <a:t>Your product is probably completely self-explanatory to you because you have been working on it for a long time. Is it the same for your interview partner?</a:t>
            </a:r>
          </a:p>
        </p:txBody>
      </p:sp>
      <p:sp>
        <p:nvSpPr>
          <p:cNvPr id="17" name="Rechteck 16">
            <a:extLst>
              <a:ext uri="{FF2B5EF4-FFF2-40B4-BE49-F238E27FC236}">
                <a16:creationId xmlns:a16="http://schemas.microsoft.com/office/drawing/2014/main" id="{63F9A848-BCFA-08E6-3ECE-8384219ED7B3}"/>
              </a:ext>
            </a:extLst>
          </p:cNvPr>
          <p:cNvSpPr/>
          <p:nvPr/>
        </p:nvSpPr>
        <p:spPr>
          <a:xfrm>
            <a:off x="5985500" y="4941592"/>
            <a:ext cx="5710313" cy="584775"/>
          </a:xfrm>
          <a:prstGeom prst="rect">
            <a:avLst/>
          </a:prstGeom>
        </p:spPr>
        <p:txBody>
          <a:bodyPr wrap="square">
            <a:spAutoFit/>
          </a:bodyPr>
          <a:lstStyle/>
          <a:p>
            <a:pPr>
              <a:spcBef>
                <a:spcPts val="800"/>
              </a:spcBef>
              <a:buClr>
                <a:srgbClr val="073450"/>
              </a:buClr>
            </a:pPr>
            <a:r>
              <a:rPr lang="en-GB" sz="1600" noProof="0" dirty="0">
                <a:solidFill>
                  <a:srgbClr val="073450"/>
                </a:solidFill>
              </a:rPr>
              <a:t>This will help you learn more about how your product could be used in a real-world context. </a:t>
            </a:r>
          </a:p>
        </p:txBody>
      </p:sp>
      <p:sp>
        <p:nvSpPr>
          <p:cNvPr id="18" name="Rechteck 17">
            <a:extLst>
              <a:ext uri="{FF2B5EF4-FFF2-40B4-BE49-F238E27FC236}">
                <a16:creationId xmlns:a16="http://schemas.microsoft.com/office/drawing/2014/main" id="{700FBA93-AF30-3C9E-579D-0ACBB2D96642}"/>
              </a:ext>
            </a:extLst>
          </p:cNvPr>
          <p:cNvSpPr/>
          <p:nvPr/>
        </p:nvSpPr>
        <p:spPr>
          <a:xfrm>
            <a:off x="1302632" y="3195645"/>
            <a:ext cx="4693501" cy="584775"/>
          </a:xfrm>
          <a:prstGeom prst="rect">
            <a:avLst/>
          </a:prstGeom>
        </p:spPr>
        <p:txBody>
          <a:bodyPr wrap="square">
            <a:spAutoFit/>
          </a:bodyPr>
          <a:lstStyle/>
          <a:p>
            <a:pPr>
              <a:spcBef>
                <a:spcPts val="800"/>
              </a:spcBef>
              <a:buClr>
                <a:srgbClr val="073450"/>
              </a:buClr>
            </a:pPr>
            <a:r>
              <a:rPr lang="de-CH" sz="1600" dirty="0"/>
              <a:t>« </a:t>
            </a:r>
            <a:r>
              <a:rPr lang="en-GB" sz="1600" noProof="0" dirty="0">
                <a:solidFill>
                  <a:srgbClr val="073450"/>
                </a:solidFill>
              </a:rPr>
              <a:t>Can you describe what you see on the screen?</a:t>
            </a:r>
            <a:r>
              <a:rPr lang="de-CH" sz="1600" dirty="0"/>
              <a:t>»</a:t>
            </a:r>
            <a:r>
              <a:rPr lang="en-GB" sz="1600" noProof="0" dirty="0">
                <a:solidFill>
                  <a:srgbClr val="073450"/>
                </a:solidFill>
              </a:rPr>
              <a:t>  [in case it is an app] </a:t>
            </a:r>
          </a:p>
        </p:txBody>
      </p:sp>
      <p:sp>
        <p:nvSpPr>
          <p:cNvPr id="19" name="Rechteck 18">
            <a:extLst>
              <a:ext uri="{FF2B5EF4-FFF2-40B4-BE49-F238E27FC236}">
                <a16:creationId xmlns:a16="http://schemas.microsoft.com/office/drawing/2014/main" id="{31348E8A-8E4B-46D7-D393-39BA9048D4C0}"/>
              </a:ext>
            </a:extLst>
          </p:cNvPr>
          <p:cNvSpPr/>
          <p:nvPr/>
        </p:nvSpPr>
        <p:spPr>
          <a:xfrm>
            <a:off x="1302633" y="4091452"/>
            <a:ext cx="4449582" cy="584775"/>
          </a:xfrm>
          <a:prstGeom prst="rect">
            <a:avLst/>
          </a:prstGeom>
        </p:spPr>
        <p:txBody>
          <a:bodyPr wrap="square">
            <a:spAutoFit/>
          </a:bodyPr>
          <a:lstStyle/>
          <a:p>
            <a:pPr>
              <a:spcBef>
                <a:spcPts val="800"/>
              </a:spcBef>
              <a:buClr>
                <a:srgbClr val="073450"/>
              </a:buClr>
            </a:pPr>
            <a:r>
              <a:rPr lang="de-CH" sz="1600" dirty="0"/>
              <a:t>« </a:t>
            </a:r>
            <a:r>
              <a:rPr lang="en-GB" sz="1600" noProof="0" dirty="0"/>
              <a:t>What do you think this prototype is intended for?</a:t>
            </a:r>
            <a:r>
              <a:rPr lang="de-CH" sz="1600" dirty="0"/>
              <a:t>»</a:t>
            </a:r>
            <a:endParaRPr lang="en-GB" sz="1600" noProof="0" dirty="0">
              <a:solidFill>
                <a:srgbClr val="073450"/>
              </a:solidFill>
            </a:endParaRPr>
          </a:p>
        </p:txBody>
      </p:sp>
      <p:sp>
        <p:nvSpPr>
          <p:cNvPr id="20" name="Rechteck 19">
            <a:extLst>
              <a:ext uri="{FF2B5EF4-FFF2-40B4-BE49-F238E27FC236}">
                <a16:creationId xmlns:a16="http://schemas.microsoft.com/office/drawing/2014/main" id="{455FCDA0-3C1B-35F0-2546-46BBD7CD1B8A}"/>
              </a:ext>
            </a:extLst>
          </p:cNvPr>
          <p:cNvSpPr/>
          <p:nvPr/>
        </p:nvSpPr>
        <p:spPr>
          <a:xfrm>
            <a:off x="1313266" y="4978451"/>
            <a:ext cx="4353888" cy="830997"/>
          </a:xfrm>
          <a:prstGeom prst="rect">
            <a:avLst/>
          </a:prstGeom>
        </p:spPr>
        <p:txBody>
          <a:bodyPr wrap="square">
            <a:spAutoFit/>
          </a:bodyPr>
          <a:lstStyle/>
          <a:p>
            <a:pPr>
              <a:spcBef>
                <a:spcPts val="800"/>
              </a:spcBef>
              <a:buClr>
                <a:srgbClr val="073450"/>
              </a:buClr>
            </a:pPr>
            <a:r>
              <a:rPr lang="de-CH" sz="1600" dirty="0"/>
              <a:t>« </a:t>
            </a:r>
            <a:r>
              <a:rPr lang="en-GB" sz="1600" noProof="0" dirty="0"/>
              <a:t>Imagine you had to complete [task]. How would you use the prototype to do that?</a:t>
            </a:r>
            <a:r>
              <a:rPr lang="de-CH" sz="1600" dirty="0"/>
              <a:t>»</a:t>
            </a:r>
            <a:endParaRPr lang="en-GB" sz="1600" noProof="0" dirty="0">
              <a:solidFill>
                <a:srgbClr val="073450"/>
              </a:solidFill>
            </a:endParaRPr>
          </a:p>
        </p:txBody>
      </p:sp>
      <p:cxnSp>
        <p:nvCxnSpPr>
          <p:cNvPr id="21" name="Gerader Verbinder 20">
            <a:extLst>
              <a:ext uri="{FF2B5EF4-FFF2-40B4-BE49-F238E27FC236}">
                <a16:creationId xmlns:a16="http://schemas.microsoft.com/office/drawing/2014/main" id="{26560F99-A8F1-01E7-5BCD-30527EEB8CA4}"/>
              </a:ext>
            </a:extLst>
          </p:cNvPr>
          <p:cNvCxnSpPr>
            <a:cxnSpLocks/>
          </p:cNvCxnSpPr>
          <p:nvPr/>
        </p:nvCxnSpPr>
        <p:spPr>
          <a:xfrm flipV="1">
            <a:off x="1301072" y="2115573"/>
            <a:ext cx="10574896" cy="15960"/>
          </a:xfrm>
          <a:prstGeom prst="line">
            <a:avLst/>
          </a:prstGeom>
          <a:ln w="28575">
            <a:solidFill>
              <a:srgbClr val="073450"/>
            </a:solidFill>
          </a:ln>
        </p:spPr>
        <p:style>
          <a:lnRef idx="1">
            <a:schemeClr val="accent1"/>
          </a:lnRef>
          <a:fillRef idx="0">
            <a:schemeClr val="accent1"/>
          </a:fillRef>
          <a:effectRef idx="0">
            <a:schemeClr val="accent1"/>
          </a:effectRef>
          <a:fontRef idx="minor">
            <a:schemeClr val="tx1"/>
          </a:fontRef>
        </p:style>
      </p:cxnSp>
      <p:cxnSp>
        <p:nvCxnSpPr>
          <p:cNvPr id="22" name="Gerader Verbinder 21">
            <a:extLst>
              <a:ext uri="{FF2B5EF4-FFF2-40B4-BE49-F238E27FC236}">
                <a16:creationId xmlns:a16="http://schemas.microsoft.com/office/drawing/2014/main" id="{601ECC75-4367-7A98-796B-E1EFB31B1734}"/>
              </a:ext>
            </a:extLst>
          </p:cNvPr>
          <p:cNvCxnSpPr>
            <a:cxnSpLocks/>
          </p:cNvCxnSpPr>
          <p:nvPr/>
        </p:nvCxnSpPr>
        <p:spPr>
          <a:xfrm>
            <a:off x="1301072" y="3904214"/>
            <a:ext cx="4546835" cy="0"/>
          </a:xfrm>
          <a:prstGeom prst="line">
            <a:avLst/>
          </a:prstGeom>
          <a:ln w="19050">
            <a:solidFill>
              <a:srgbClr val="073450"/>
            </a:solidFill>
          </a:ln>
        </p:spPr>
        <p:style>
          <a:lnRef idx="1">
            <a:schemeClr val="accent1"/>
          </a:lnRef>
          <a:fillRef idx="0">
            <a:schemeClr val="accent1"/>
          </a:fillRef>
          <a:effectRef idx="0">
            <a:schemeClr val="accent1"/>
          </a:effectRef>
          <a:fontRef idx="minor">
            <a:schemeClr val="tx1"/>
          </a:fontRef>
        </p:style>
      </p:cxnSp>
      <p:cxnSp>
        <p:nvCxnSpPr>
          <p:cNvPr id="23" name="Gerader Verbinder 22">
            <a:extLst>
              <a:ext uri="{FF2B5EF4-FFF2-40B4-BE49-F238E27FC236}">
                <a16:creationId xmlns:a16="http://schemas.microsoft.com/office/drawing/2014/main" id="{86EE7A25-703E-334C-A776-4A76AADF0E54}"/>
              </a:ext>
            </a:extLst>
          </p:cNvPr>
          <p:cNvCxnSpPr>
            <a:cxnSpLocks/>
          </p:cNvCxnSpPr>
          <p:nvPr/>
        </p:nvCxnSpPr>
        <p:spPr>
          <a:xfrm>
            <a:off x="1301072" y="4877682"/>
            <a:ext cx="10574896" cy="0"/>
          </a:xfrm>
          <a:prstGeom prst="line">
            <a:avLst/>
          </a:prstGeom>
          <a:ln w="19050">
            <a:solidFill>
              <a:srgbClr val="073450"/>
            </a:solidFill>
          </a:ln>
        </p:spPr>
        <p:style>
          <a:lnRef idx="1">
            <a:schemeClr val="accent1"/>
          </a:lnRef>
          <a:fillRef idx="0">
            <a:schemeClr val="accent1"/>
          </a:fillRef>
          <a:effectRef idx="0">
            <a:schemeClr val="accent1"/>
          </a:effectRef>
          <a:fontRef idx="minor">
            <a:schemeClr val="tx1"/>
          </a:fontRef>
        </p:style>
      </p:cxnSp>
      <p:cxnSp>
        <p:nvCxnSpPr>
          <p:cNvPr id="24" name="Gerader Verbinder 23">
            <a:extLst>
              <a:ext uri="{FF2B5EF4-FFF2-40B4-BE49-F238E27FC236}">
                <a16:creationId xmlns:a16="http://schemas.microsoft.com/office/drawing/2014/main" id="{17FD2627-8858-5568-E52F-945ACE0970C1}"/>
              </a:ext>
            </a:extLst>
          </p:cNvPr>
          <p:cNvCxnSpPr>
            <a:cxnSpLocks/>
          </p:cNvCxnSpPr>
          <p:nvPr/>
        </p:nvCxnSpPr>
        <p:spPr>
          <a:xfrm>
            <a:off x="1301072" y="5916738"/>
            <a:ext cx="8094090" cy="0"/>
          </a:xfrm>
          <a:prstGeom prst="line">
            <a:avLst/>
          </a:prstGeom>
          <a:ln w="28575">
            <a:solidFill>
              <a:srgbClr val="073450"/>
            </a:solidFill>
          </a:ln>
        </p:spPr>
        <p:style>
          <a:lnRef idx="1">
            <a:schemeClr val="accent1"/>
          </a:lnRef>
          <a:fillRef idx="0">
            <a:schemeClr val="accent1"/>
          </a:fillRef>
          <a:effectRef idx="0">
            <a:schemeClr val="accent1"/>
          </a:effectRef>
          <a:fontRef idx="minor">
            <a:schemeClr val="tx1"/>
          </a:fontRef>
        </p:style>
      </p:cxnSp>
      <p:sp>
        <p:nvSpPr>
          <p:cNvPr id="3" name="Rechteck 2">
            <a:extLst>
              <a:ext uri="{FF2B5EF4-FFF2-40B4-BE49-F238E27FC236}">
                <a16:creationId xmlns:a16="http://schemas.microsoft.com/office/drawing/2014/main" id="{7074D6DE-B62B-0D6A-05E0-AD79FC2D11D8}"/>
              </a:ext>
            </a:extLst>
          </p:cNvPr>
          <p:cNvSpPr/>
          <p:nvPr/>
        </p:nvSpPr>
        <p:spPr>
          <a:xfrm>
            <a:off x="2167623" y="6236396"/>
            <a:ext cx="9708182" cy="246093"/>
          </a:xfrm>
          <a:prstGeom prst="rect">
            <a:avLst/>
          </a:prstGeom>
        </p:spPr>
        <p:txBody>
          <a:bodyPr wrap="square">
            <a:spAutoFit/>
          </a:bodyPr>
          <a:lstStyle/>
          <a:p>
            <a:pPr>
              <a:spcBef>
                <a:spcPts val="1200"/>
              </a:spcBef>
              <a:buClr>
                <a:srgbClr val="073450"/>
              </a:buClr>
            </a:pPr>
            <a:r>
              <a:rPr lang="en-GB" sz="999" b="1" noProof="0" dirty="0">
                <a:solidFill>
                  <a:srgbClr val="686868"/>
                </a:solidFill>
                <a:latin typeface="Century Gothic" panose="020B0502020202020204" pitchFamily="34" charset="0"/>
              </a:rPr>
              <a:t>Source: </a:t>
            </a:r>
            <a:r>
              <a:rPr lang="en-GB" sz="999" noProof="0" dirty="0">
                <a:solidFill>
                  <a:srgbClr val="686868"/>
                </a:solidFill>
                <a:latin typeface="Century Gothic" panose="020B0502020202020204" pitchFamily="34" charset="0"/>
              </a:rPr>
              <a:t>Based on: </a:t>
            </a:r>
            <a:r>
              <a:rPr lang="en-GB" sz="999" noProof="0" dirty="0" err="1">
                <a:solidFill>
                  <a:srgbClr val="686868"/>
                </a:solidFill>
                <a:latin typeface="Century Gothic" panose="020B0502020202020204" pitchFamily="34" charset="0"/>
              </a:rPr>
              <a:t>Zuend</a:t>
            </a:r>
            <a:r>
              <a:rPr lang="en-GB" sz="999" noProof="0" dirty="0">
                <a:solidFill>
                  <a:srgbClr val="686868"/>
                </a:solidFill>
                <a:latin typeface="Century Gothic" panose="020B0502020202020204" pitchFamily="34" charset="0"/>
              </a:rPr>
              <a:t> (2003) Validating product ideas. How to conduct customer interviews. </a:t>
            </a:r>
            <a:r>
              <a:rPr lang="en-GB" sz="999" noProof="0" dirty="0" err="1">
                <a:solidFill>
                  <a:srgbClr val="686868"/>
                </a:solidFill>
                <a:latin typeface="Century Gothic" panose="020B0502020202020204" pitchFamily="34" charset="0"/>
              </a:rPr>
              <a:t>headbits</a:t>
            </a:r>
            <a:r>
              <a:rPr lang="en-GB" sz="999" noProof="0" dirty="0">
                <a:solidFill>
                  <a:srgbClr val="686868"/>
                </a:solidFill>
                <a:latin typeface="Century Gothic" panose="020B0502020202020204" pitchFamily="34" charset="0"/>
              </a:rPr>
              <a:t>.</a:t>
            </a:r>
          </a:p>
        </p:txBody>
      </p:sp>
    </p:spTree>
    <p:extLst>
      <p:ext uri="{BB962C8B-B14F-4D97-AF65-F5344CB8AC3E}">
        <p14:creationId xmlns:p14="http://schemas.microsoft.com/office/powerpoint/2010/main" val="9395211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105229-1D72-5F79-F70B-CCEC572FC666}"/>
            </a:ext>
          </a:extLst>
        </p:cNvPr>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126499B7-AF1E-C7CC-AE8B-C08012B159E1}"/>
              </a:ext>
            </a:extLst>
          </p:cNvPr>
          <p:cNvSpPr>
            <a:spLocks noGrp="1"/>
          </p:cNvSpPr>
          <p:nvPr>
            <p:ph type="sldNum" sz="quarter" idx="12"/>
          </p:nvPr>
        </p:nvSpPr>
        <p:spPr>
          <a:xfrm>
            <a:off x="11593206" y="6356350"/>
            <a:ext cx="536009" cy="365125"/>
          </a:xfrm>
        </p:spPr>
        <p:txBody>
          <a:bodyPr/>
          <a:lstStyle/>
          <a:p>
            <a:fld id="{B7E6CA31-DA56-47CF-9891-B6D0296B6AEC}" type="slidenum">
              <a:rPr lang="en-GB" noProof="0" smtClean="0"/>
              <a:t>22</a:t>
            </a:fld>
            <a:endParaRPr lang="en-GB" noProof="0" dirty="0"/>
          </a:p>
        </p:txBody>
      </p:sp>
      <p:sp>
        <p:nvSpPr>
          <p:cNvPr id="4" name="Freeform 5">
            <a:extLst>
              <a:ext uri="{FF2B5EF4-FFF2-40B4-BE49-F238E27FC236}">
                <a16:creationId xmlns:a16="http://schemas.microsoft.com/office/drawing/2014/main" id="{15AAB610-3D3A-6EFB-B804-D974E8BE6504}"/>
              </a:ext>
            </a:extLst>
          </p:cNvPr>
          <p:cNvSpPr>
            <a:spLocks/>
          </p:cNvSpPr>
          <p:nvPr/>
        </p:nvSpPr>
        <p:spPr bwMode="auto">
          <a:xfrm>
            <a:off x="6823403" y="466658"/>
            <a:ext cx="1322357" cy="691309"/>
          </a:xfrm>
          <a:custGeom>
            <a:avLst/>
            <a:gdLst>
              <a:gd name="T0" fmla="*/ 1695 w 1929"/>
              <a:gd name="T1" fmla="*/ 649 h 649"/>
              <a:gd name="T2" fmla="*/ 0 w 1929"/>
              <a:gd name="T3" fmla="*/ 649 h 649"/>
              <a:gd name="T4" fmla="*/ 234 w 1929"/>
              <a:gd name="T5" fmla="*/ 339 h 649"/>
              <a:gd name="T6" fmla="*/ 0 w 1929"/>
              <a:gd name="T7" fmla="*/ 0 h 649"/>
              <a:gd name="T8" fmla="*/ 1695 w 1929"/>
              <a:gd name="T9" fmla="*/ 0 h 649"/>
              <a:gd name="T10" fmla="*/ 1929 w 1929"/>
              <a:gd name="T11" fmla="*/ 339 h 649"/>
              <a:gd name="T12" fmla="*/ 1695 w 1929"/>
              <a:gd name="T13" fmla="*/ 649 h 649"/>
            </a:gdLst>
            <a:ahLst/>
            <a:cxnLst>
              <a:cxn ang="0">
                <a:pos x="T0" y="T1"/>
              </a:cxn>
              <a:cxn ang="0">
                <a:pos x="T2" y="T3"/>
              </a:cxn>
              <a:cxn ang="0">
                <a:pos x="T4" y="T5"/>
              </a:cxn>
              <a:cxn ang="0">
                <a:pos x="T6" y="T7"/>
              </a:cxn>
              <a:cxn ang="0">
                <a:pos x="T8" y="T9"/>
              </a:cxn>
              <a:cxn ang="0">
                <a:pos x="T10" y="T11"/>
              </a:cxn>
              <a:cxn ang="0">
                <a:pos x="T12" y="T13"/>
              </a:cxn>
            </a:cxnLst>
            <a:rect l="0" t="0" r="r" b="b"/>
            <a:pathLst>
              <a:path w="1929" h="649">
                <a:moveTo>
                  <a:pt x="1695" y="649"/>
                </a:moveTo>
                <a:lnTo>
                  <a:pt x="0" y="649"/>
                </a:lnTo>
                <a:lnTo>
                  <a:pt x="234" y="339"/>
                </a:lnTo>
                <a:lnTo>
                  <a:pt x="0" y="0"/>
                </a:lnTo>
                <a:lnTo>
                  <a:pt x="1695" y="0"/>
                </a:lnTo>
                <a:lnTo>
                  <a:pt x="1929" y="339"/>
                </a:lnTo>
                <a:lnTo>
                  <a:pt x="1695" y="649"/>
                </a:lnTo>
                <a:close/>
              </a:path>
            </a:pathLst>
          </a:custGeom>
          <a:solidFill>
            <a:schemeClr val="bg1">
              <a:lumMod val="65000"/>
            </a:schemeClr>
          </a:solidFill>
          <a:ln>
            <a:noFill/>
          </a:ln>
        </p:spPr>
        <p:txBody>
          <a:bodyPr vert="horz" wrap="square" lIns="68572" tIns="34286" rIns="68572" bIns="34286" numCol="1" anchor="ctr" anchorCtr="0" compatLnSpc="1">
            <a:prstTxWarp prst="textNoShape">
              <a:avLst/>
            </a:prstTxWarp>
          </a:bodyPr>
          <a:lstStyle/>
          <a:p>
            <a:pPr algn="ctr"/>
            <a:r>
              <a:rPr lang="en-GB" sz="1100" b="1" noProof="0" dirty="0">
                <a:solidFill>
                  <a:schemeClr val="bg1"/>
                </a:solidFill>
                <a:latin typeface="+mj-lt"/>
              </a:rPr>
              <a:t>Introduction</a:t>
            </a:r>
          </a:p>
        </p:txBody>
      </p:sp>
      <p:sp>
        <p:nvSpPr>
          <p:cNvPr id="5" name="Freeform 6">
            <a:extLst>
              <a:ext uri="{FF2B5EF4-FFF2-40B4-BE49-F238E27FC236}">
                <a16:creationId xmlns:a16="http://schemas.microsoft.com/office/drawing/2014/main" id="{236B21A9-1359-625C-4A21-B6F8019FE921}"/>
              </a:ext>
            </a:extLst>
          </p:cNvPr>
          <p:cNvSpPr>
            <a:spLocks/>
          </p:cNvSpPr>
          <p:nvPr/>
        </p:nvSpPr>
        <p:spPr bwMode="auto">
          <a:xfrm>
            <a:off x="8070748" y="466658"/>
            <a:ext cx="1324414" cy="691309"/>
          </a:xfrm>
          <a:custGeom>
            <a:avLst/>
            <a:gdLst>
              <a:gd name="T0" fmla="*/ 1695 w 1932"/>
              <a:gd name="T1" fmla="*/ 649 h 649"/>
              <a:gd name="T2" fmla="*/ 0 w 1932"/>
              <a:gd name="T3" fmla="*/ 649 h 649"/>
              <a:gd name="T4" fmla="*/ 237 w 1932"/>
              <a:gd name="T5" fmla="*/ 339 h 649"/>
              <a:gd name="T6" fmla="*/ 0 w 1932"/>
              <a:gd name="T7" fmla="*/ 0 h 649"/>
              <a:gd name="T8" fmla="*/ 1695 w 1932"/>
              <a:gd name="T9" fmla="*/ 0 h 649"/>
              <a:gd name="T10" fmla="*/ 1932 w 1932"/>
              <a:gd name="T11" fmla="*/ 339 h 649"/>
              <a:gd name="T12" fmla="*/ 1695 w 1932"/>
              <a:gd name="T13" fmla="*/ 649 h 649"/>
            </a:gdLst>
            <a:ahLst/>
            <a:cxnLst>
              <a:cxn ang="0">
                <a:pos x="T0" y="T1"/>
              </a:cxn>
              <a:cxn ang="0">
                <a:pos x="T2" y="T3"/>
              </a:cxn>
              <a:cxn ang="0">
                <a:pos x="T4" y="T5"/>
              </a:cxn>
              <a:cxn ang="0">
                <a:pos x="T6" y="T7"/>
              </a:cxn>
              <a:cxn ang="0">
                <a:pos x="T8" y="T9"/>
              </a:cxn>
              <a:cxn ang="0">
                <a:pos x="T10" y="T11"/>
              </a:cxn>
              <a:cxn ang="0">
                <a:pos x="T12" y="T13"/>
              </a:cxn>
            </a:cxnLst>
            <a:rect l="0" t="0" r="r" b="b"/>
            <a:pathLst>
              <a:path w="1932" h="649">
                <a:moveTo>
                  <a:pt x="1695" y="649"/>
                </a:moveTo>
                <a:lnTo>
                  <a:pt x="0" y="649"/>
                </a:lnTo>
                <a:lnTo>
                  <a:pt x="237" y="339"/>
                </a:lnTo>
                <a:lnTo>
                  <a:pt x="0" y="0"/>
                </a:lnTo>
                <a:lnTo>
                  <a:pt x="1695" y="0"/>
                </a:lnTo>
                <a:lnTo>
                  <a:pt x="1932" y="339"/>
                </a:lnTo>
                <a:lnTo>
                  <a:pt x="1695" y="649"/>
                </a:lnTo>
                <a:close/>
              </a:path>
            </a:pathLst>
          </a:custGeom>
          <a:solidFill>
            <a:schemeClr val="bg1">
              <a:lumMod val="65000"/>
            </a:schemeClr>
          </a:solidFill>
          <a:ln>
            <a:noFill/>
          </a:ln>
        </p:spPr>
        <p:txBody>
          <a:bodyPr vert="horz" wrap="square" lIns="68572" tIns="34286" rIns="68572" bIns="34286" numCol="1" anchor="ctr" anchorCtr="0" compatLnSpc="1">
            <a:prstTxWarp prst="textNoShape">
              <a:avLst/>
            </a:prstTxWarp>
          </a:bodyPr>
          <a:lstStyle/>
          <a:p>
            <a:pPr algn="ctr"/>
            <a:r>
              <a:rPr lang="en-GB" sz="1100" b="1" noProof="0" dirty="0">
                <a:solidFill>
                  <a:schemeClr val="bg1"/>
                </a:solidFill>
                <a:latin typeface="+mj-lt"/>
              </a:rPr>
              <a:t>Context</a:t>
            </a:r>
          </a:p>
        </p:txBody>
      </p:sp>
      <p:sp>
        <p:nvSpPr>
          <p:cNvPr id="6" name="Freeform 7">
            <a:extLst>
              <a:ext uri="{FF2B5EF4-FFF2-40B4-BE49-F238E27FC236}">
                <a16:creationId xmlns:a16="http://schemas.microsoft.com/office/drawing/2014/main" id="{D60DA4AC-C1AF-031A-272F-33294DD3FD7A}"/>
              </a:ext>
            </a:extLst>
          </p:cNvPr>
          <p:cNvSpPr>
            <a:spLocks/>
          </p:cNvSpPr>
          <p:nvPr/>
        </p:nvSpPr>
        <p:spPr bwMode="auto">
          <a:xfrm>
            <a:off x="9320149" y="466658"/>
            <a:ext cx="1322357" cy="691309"/>
          </a:xfrm>
          <a:custGeom>
            <a:avLst/>
            <a:gdLst>
              <a:gd name="T0" fmla="*/ 1695 w 1929"/>
              <a:gd name="T1" fmla="*/ 649 h 649"/>
              <a:gd name="T2" fmla="*/ 0 w 1929"/>
              <a:gd name="T3" fmla="*/ 649 h 649"/>
              <a:gd name="T4" fmla="*/ 234 w 1929"/>
              <a:gd name="T5" fmla="*/ 339 h 649"/>
              <a:gd name="T6" fmla="*/ 0 w 1929"/>
              <a:gd name="T7" fmla="*/ 0 h 649"/>
              <a:gd name="T8" fmla="*/ 1695 w 1929"/>
              <a:gd name="T9" fmla="*/ 0 h 649"/>
              <a:gd name="T10" fmla="*/ 1929 w 1929"/>
              <a:gd name="T11" fmla="*/ 339 h 649"/>
              <a:gd name="T12" fmla="*/ 1695 w 1929"/>
              <a:gd name="T13" fmla="*/ 649 h 649"/>
            </a:gdLst>
            <a:ahLst/>
            <a:cxnLst>
              <a:cxn ang="0">
                <a:pos x="T0" y="T1"/>
              </a:cxn>
              <a:cxn ang="0">
                <a:pos x="T2" y="T3"/>
              </a:cxn>
              <a:cxn ang="0">
                <a:pos x="T4" y="T5"/>
              </a:cxn>
              <a:cxn ang="0">
                <a:pos x="T6" y="T7"/>
              </a:cxn>
              <a:cxn ang="0">
                <a:pos x="T8" y="T9"/>
              </a:cxn>
              <a:cxn ang="0">
                <a:pos x="T10" y="T11"/>
              </a:cxn>
              <a:cxn ang="0">
                <a:pos x="T12" y="T13"/>
              </a:cxn>
            </a:cxnLst>
            <a:rect l="0" t="0" r="r" b="b"/>
            <a:pathLst>
              <a:path w="1929" h="649">
                <a:moveTo>
                  <a:pt x="1695" y="649"/>
                </a:moveTo>
                <a:lnTo>
                  <a:pt x="0" y="649"/>
                </a:lnTo>
                <a:lnTo>
                  <a:pt x="234" y="339"/>
                </a:lnTo>
                <a:lnTo>
                  <a:pt x="0" y="0"/>
                </a:lnTo>
                <a:lnTo>
                  <a:pt x="1695" y="0"/>
                </a:lnTo>
                <a:lnTo>
                  <a:pt x="1929" y="339"/>
                </a:lnTo>
                <a:lnTo>
                  <a:pt x="1695" y="649"/>
                </a:lnTo>
                <a:close/>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72" tIns="34286" rIns="68572" bIns="34286" numCol="1" anchor="ctr" anchorCtr="0" compatLnSpc="1">
            <a:prstTxWarp prst="textNoShape">
              <a:avLst/>
            </a:prstTxWarp>
          </a:bodyPr>
          <a:lstStyle/>
          <a:p>
            <a:pPr algn="ctr"/>
            <a:r>
              <a:rPr lang="en-GB" sz="1100" b="1" noProof="0" dirty="0">
                <a:solidFill>
                  <a:schemeClr val="bg1"/>
                </a:solidFill>
                <a:latin typeface="+mj-lt"/>
              </a:rPr>
              <a:t>Show prototypes &amp;</a:t>
            </a:r>
          </a:p>
          <a:p>
            <a:pPr algn="ctr"/>
            <a:r>
              <a:rPr lang="en-GB" sz="1100" b="1" noProof="0" dirty="0">
                <a:solidFill>
                  <a:schemeClr val="bg1"/>
                </a:solidFill>
                <a:latin typeface="+mj-lt"/>
              </a:rPr>
              <a:t>test ideas</a:t>
            </a:r>
          </a:p>
        </p:txBody>
      </p:sp>
      <p:sp>
        <p:nvSpPr>
          <p:cNvPr id="8" name="Freeform 8">
            <a:extLst>
              <a:ext uri="{FF2B5EF4-FFF2-40B4-BE49-F238E27FC236}">
                <a16:creationId xmlns:a16="http://schemas.microsoft.com/office/drawing/2014/main" id="{C631A62F-D502-0158-78A9-73300FD0FD98}"/>
              </a:ext>
            </a:extLst>
          </p:cNvPr>
          <p:cNvSpPr>
            <a:spLocks/>
          </p:cNvSpPr>
          <p:nvPr/>
        </p:nvSpPr>
        <p:spPr bwMode="auto">
          <a:xfrm>
            <a:off x="10553611" y="466659"/>
            <a:ext cx="1322357" cy="702923"/>
          </a:xfrm>
          <a:custGeom>
            <a:avLst/>
            <a:gdLst>
              <a:gd name="T0" fmla="*/ 1695 w 1929"/>
              <a:gd name="T1" fmla="*/ 649 h 649"/>
              <a:gd name="T2" fmla="*/ 0 w 1929"/>
              <a:gd name="T3" fmla="*/ 649 h 649"/>
              <a:gd name="T4" fmla="*/ 234 w 1929"/>
              <a:gd name="T5" fmla="*/ 339 h 649"/>
              <a:gd name="T6" fmla="*/ 0 w 1929"/>
              <a:gd name="T7" fmla="*/ 0 h 649"/>
              <a:gd name="T8" fmla="*/ 1695 w 1929"/>
              <a:gd name="T9" fmla="*/ 0 h 649"/>
              <a:gd name="T10" fmla="*/ 1929 w 1929"/>
              <a:gd name="T11" fmla="*/ 339 h 649"/>
              <a:gd name="T12" fmla="*/ 1695 w 1929"/>
              <a:gd name="T13" fmla="*/ 649 h 649"/>
            </a:gdLst>
            <a:ahLst/>
            <a:cxnLst>
              <a:cxn ang="0">
                <a:pos x="T0" y="T1"/>
              </a:cxn>
              <a:cxn ang="0">
                <a:pos x="T2" y="T3"/>
              </a:cxn>
              <a:cxn ang="0">
                <a:pos x="T4" y="T5"/>
              </a:cxn>
              <a:cxn ang="0">
                <a:pos x="T6" y="T7"/>
              </a:cxn>
              <a:cxn ang="0">
                <a:pos x="T8" y="T9"/>
              </a:cxn>
              <a:cxn ang="0">
                <a:pos x="T10" y="T11"/>
              </a:cxn>
              <a:cxn ang="0">
                <a:pos x="T12" y="T13"/>
              </a:cxn>
            </a:cxnLst>
            <a:rect l="0" t="0" r="r" b="b"/>
            <a:pathLst>
              <a:path w="1929" h="649">
                <a:moveTo>
                  <a:pt x="1695" y="649"/>
                </a:moveTo>
                <a:lnTo>
                  <a:pt x="0" y="649"/>
                </a:lnTo>
                <a:lnTo>
                  <a:pt x="234" y="339"/>
                </a:lnTo>
                <a:lnTo>
                  <a:pt x="0" y="0"/>
                </a:lnTo>
                <a:lnTo>
                  <a:pt x="1695" y="0"/>
                </a:lnTo>
                <a:lnTo>
                  <a:pt x="1929" y="339"/>
                </a:lnTo>
                <a:lnTo>
                  <a:pt x="1695" y="649"/>
                </a:lnTo>
                <a:close/>
              </a:path>
            </a:pathLst>
          </a:custGeom>
          <a:solidFill>
            <a:schemeClr val="bg1">
              <a:lumMod val="65000"/>
            </a:schemeClr>
          </a:solidFill>
          <a:ln>
            <a:noFill/>
          </a:ln>
        </p:spPr>
        <p:txBody>
          <a:bodyPr vert="horz" wrap="square" lIns="68572" tIns="34286" rIns="68572" bIns="34286" numCol="1" anchor="ctr" anchorCtr="0" compatLnSpc="1">
            <a:prstTxWarp prst="textNoShape">
              <a:avLst/>
            </a:prstTxWarp>
          </a:bodyPr>
          <a:lstStyle/>
          <a:p>
            <a:pPr algn="ctr"/>
            <a:r>
              <a:rPr lang="en-GB" sz="1100" b="1" noProof="0" dirty="0">
                <a:solidFill>
                  <a:schemeClr val="bg1"/>
                </a:solidFill>
                <a:latin typeface="+mj-lt"/>
              </a:rPr>
              <a:t>Conclusion</a:t>
            </a:r>
          </a:p>
        </p:txBody>
      </p:sp>
      <p:sp>
        <p:nvSpPr>
          <p:cNvPr id="9" name="Titel 1">
            <a:extLst>
              <a:ext uri="{FF2B5EF4-FFF2-40B4-BE49-F238E27FC236}">
                <a16:creationId xmlns:a16="http://schemas.microsoft.com/office/drawing/2014/main" id="{FE66BA76-64CB-0002-80DD-183896179952}"/>
              </a:ext>
            </a:extLst>
          </p:cNvPr>
          <p:cNvSpPr txBox="1">
            <a:spLocks/>
          </p:cNvSpPr>
          <p:nvPr/>
        </p:nvSpPr>
        <p:spPr>
          <a:xfrm>
            <a:off x="942542" y="456025"/>
            <a:ext cx="5770042" cy="78100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GB" sz="2400" noProof="0" dirty="0">
                <a:solidFill>
                  <a:srgbClr val="073450"/>
                </a:solidFill>
                <a:latin typeface="Century Gothic"/>
              </a:rPr>
              <a:t>3. Show prototypes or mock-ups: Here are a few tips</a:t>
            </a:r>
            <a:endParaRPr kumimoji="0" lang="en-GB" sz="2400" b="1" i="0" u="none" strike="noStrike" kern="1200" cap="none" spc="0" normalizeH="0" baseline="0" noProof="0" dirty="0">
              <a:ln>
                <a:noFill/>
              </a:ln>
              <a:solidFill>
                <a:srgbClr val="073450"/>
              </a:solidFill>
              <a:effectLst/>
              <a:uLnTx/>
              <a:uFillTx/>
              <a:latin typeface="Century Gothic"/>
              <a:ea typeface="+mj-ea"/>
              <a:cs typeface="+mj-cs"/>
            </a:endParaRPr>
          </a:p>
        </p:txBody>
      </p:sp>
      <p:sp>
        <p:nvSpPr>
          <p:cNvPr id="3" name="Rechteck 2">
            <a:extLst>
              <a:ext uri="{FF2B5EF4-FFF2-40B4-BE49-F238E27FC236}">
                <a16:creationId xmlns:a16="http://schemas.microsoft.com/office/drawing/2014/main" id="{9B93E7E6-999A-4363-9F8F-CFE725B5ED8C}"/>
              </a:ext>
            </a:extLst>
          </p:cNvPr>
          <p:cNvSpPr/>
          <p:nvPr/>
        </p:nvSpPr>
        <p:spPr>
          <a:xfrm>
            <a:off x="3221875" y="1785740"/>
            <a:ext cx="7790202" cy="4040593"/>
          </a:xfrm>
          <a:prstGeom prst="rect">
            <a:avLst/>
          </a:prstGeom>
        </p:spPr>
        <p:txBody>
          <a:bodyPr wrap="square">
            <a:spAutoFit/>
          </a:bodyPr>
          <a:lstStyle/>
          <a:p>
            <a:pPr marL="989013" indent="-989013">
              <a:lnSpc>
                <a:spcPts val="3600"/>
              </a:lnSpc>
              <a:spcBef>
                <a:spcPts val="1200"/>
              </a:spcBef>
              <a:tabLst>
                <a:tab pos="989013" algn="l"/>
                <a:tab pos="1073150" algn="l"/>
              </a:tabLst>
            </a:pPr>
            <a:r>
              <a:rPr lang="en-GB" sz="2200" noProof="0" dirty="0"/>
              <a:t>Ask one question at a time </a:t>
            </a:r>
          </a:p>
          <a:p>
            <a:pPr marL="989013" indent="-989013">
              <a:lnSpc>
                <a:spcPts val="3600"/>
              </a:lnSpc>
              <a:spcBef>
                <a:spcPts val="1200"/>
              </a:spcBef>
              <a:tabLst>
                <a:tab pos="989013" algn="l"/>
                <a:tab pos="1073150" algn="l"/>
              </a:tabLst>
            </a:pPr>
            <a:r>
              <a:rPr lang="en-GB" sz="2200" noProof="0" dirty="0"/>
              <a:t>Avoid leading or closed questions</a:t>
            </a:r>
          </a:p>
          <a:p>
            <a:pPr>
              <a:lnSpc>
                <a:spcPts val="3600"/>
              </a:lnSpc>
              <a:spcBef>
                <a:spcPts val="1200"/>
              </a:spcBef>
              <a:tabLst>
                <a:tab pos="1073150" algn="l"/>
              </a:tabLst>
            </a:pPr>
            <a:r>
              <a:rPr lang="en-GB" sz="2200" noProof="0" dirty="0"/>
              <a:t>Pause during conversations and give your conversation partner time to respond</a:t>
            </a:r>
          </a:p>
          <a:p>
            <a:pPr marL="989013" indent="-989013">
              <a:lnSpc>
                <a:spcPts val="3600"/>
              </a:lnSpc>
              <a:spcBef>
                <a:spcPts val="1200"/>
              </a:spcBef>
              <a:tabLst>
                <a:tab pos="989013" algn="l"/>
                <a:tab pos="1073150" algn="l"/>
              </a:tabLst>
            </a:pPr>
            <a:r>
              <a:rPr lang="en-GB" sz="2200" noProof="0" dirty="0"/>
              <a:t>Pay attention to non-verbal cues</a:t>
            </a:r>
          </a:p>
          <a:p>
            <a:pPr marL="989013" indent="-989013">
              <a:lnSpc>
                <a:spcPts val="3600"/>
              </a:lnSpc>
              <a:spcBef>
                <a:spcPts val="1200"/>
              </a:spcBef>
              <a:tabLst>
                <a:tab pos="989013" algn="l"/>
                <a:tab pos="1073150" algn="l"/>
              </a:tabLst>
            </a:pPr>
            <a:r>
              <a:rPr lang="en-GB" sz="2200" noProof="0" dirty="0"/>
              <a:t>Do not defend your prototype</a:t>
            </a:r>
          </a:p>
          <a:p>
            <a:pPr marL="989013" indent="-989013">
              <a:lnSpc>
                <a:spcPts val="3600"/>
              </a:lnSpc>
              <a:spcBef>
                <a:spcPts val="1200"/>
              </a:spcBef>
              <a:tabLst>
                <a:tab pos="182563" algn="l"/>
                <a:tab pos="1073150" algn="l"/>
              </a:tabLst>
            </a:pPr>
            <a:r>
              <a:rPr lang="en-GB" sz="2200" noProof="0" dirty="0"/>
              <a:t>Go deeper: ask questions to find out more</a:t>
            </a:r>
          </a:p>
        </p:txBody>
      </p:sp>
      <p:sp>
        <p:nvSpPr>
          <p:cNvPr id="7" name="Rechteck 6">
            <a:extLst>
              <a:ext uri="{FF2B5EF4-FFF2-40B4-BE49-F238E27FC236}">
                <a16:creationId xmlns:a16="http://schemas.microsoft.com/office/drawing/2014/main" id="{E6093F6B-5A96-475C-CE9F-5DFAB7154DAA}"/>
              </a:ext>
            </a:extLst>
          </p:cNvPr>
          <p:cNvSpPr/>
          <p:nvPr/>
        </p:nvSpPr>
        <p:spPr>
          <a:xfrm>
            <a:off x="2167623" y="6236396"/>
            <a:ext cx="9708182" cy="246093"/>
          </a:xfrm>
          <a:prstGeom prst="rect">
            <a:avLst/>
          </a:prstGeom>
        </p:spPr>
        <p:txBody>
          <a:bodyPr wrap="square">
            <a:spAutoFit/>
          </a:bodyPr>
          <a:lstStyle/>
          <a:p>
            <a:pPr>
              <a:spcBef>
                <a:spcPts val="1200"/>
              </a:spcBef>
              <a:buClr>
                <a:srgbClr val="073450"/>
              </a:buClr>
            </a:pPr>
            <a:r>
              <a:rPr lang="en-GB" sz="999" b="1" noProof="0" dirty="0">
                <a:solidFill>
                  <a:srgbClr val="686868"/>
                </a:solidFill>
                <a:latin typeface="Century Gothic" panose="020B0502020202020204" pitchFamily="34" charset="0"/>
              </a:rPr>
              <a:t>Source: </a:t>
            </a:r>
            <a:r>
              <a:rPr lang="en-GB" sz="999" noProof="0" dirty="0">
                <a:solidFill>
                  <a:srgbClr val="686868"/>
                </a:solidFill>
                <a:latin typeface="Century Gothic" panose="020B0502020202020204" pitchFamily="34" charset="0"/>
              </a:rPr>
              <a:t>Based on: </a:t>
            </a:r>
            <a:r>
              <a:rPr lang="en-GB" sz="999" noProof="0" dirty="0" err="1">
                <a:solidFill>
                  <a:srgbClr val="686868"/>
                </a:solidFill>
                <a:latin typeface="Century Gothic" panose="020B0502020202020204" pitchFamily="34" charset="0"/>
              </a:rPr>
              <a:t>Zuend</a:t>
            </a:r>
            <a:r>
              <a:rPr lang="en-GB" sz="999" noProof="0" dirty="0">
                <a:solidFill>
                  <a:srgbClr val="686868"/>
                </a:solidFill>
                <a:latin typeface="Century Gothic" panose="020B0502020202020204" pitchFamily="34" charset="0"/>
              </a:rPr>
              <a:t> (2003) Validating product ideas. How to conduct customer interviews. </a:t>
            </a:r>
            <a:r>
              <a:rPr lang="en-GB" sz="999" noProof="0" dirty="0" err="1">
                <a:solidFill>
                  <a:srgbClr val="686868"/>
                </a:solidFill>
                <a:latin typeface="Century Gothic" panose="020B0502020202020204" pitchFamily="34" charset="0"/>
              </a:rPr>
              <a:t>headbits</a:t>
            </a:r>
            <a:r>
              <a:rPr lang="en-GB" sz="999" noProof="0" dirty="0">
                <a:solidFill>
                  <a:srgbClr val="686868"/>
                </a:solidFill>
                <a:latin typeface="Century Gothic" panose="020B0502020202020204" pitchFamily="34" charset="0"/>
              </a:rPr>
              <a:t>.</a:t>
            </a:r>
          </a:p>
        </p:txBody>
      </p:sp>
      <p:pic>
        <p:nvPicPr>
          <p:cNvPr id="10" name="Grafik 9" descr="Gebäudesteinmauer mit einfarbiger Füllung">
            <a:extLst>
              <a:ext uri="{FF2B5EF4-FFF2-40B4-BE49-F238E27FC236}">
                <a16:creationId xmlns:a16="http://schemas.microsoft.com/office/drawing/2014/main" id="{5893CC2D-66A2-0429-135E-A1E714801FE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467810" y="1777028"/>
            <a:ext cx="540000" cy="540000"/>
          </a:xfrm>
          <a:prstGeom prst="rect">
            <a:avLst/>
          </a:prstGeom>
        </p:spPr>
      </p:pic>
      <p:pic>
        <p:nvPicPr>
          <p:cNvPr id="11" name="Grafik 10" descr="Tür geschlossen mit einfarbiger Füllung">
            <a:extLst>
              <a:ext uri="{FF2B5EF4-FFF2-40B4-BE49-F238E27FC236}">
                <a16:creationId xmlns:a16="http://schemas.microsoft.com/office/drawing/2014/main" id="{51859DC5-F26C-59BC-06DC-5C07F08DFD0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467810" y="2362706"/>
            <a:ext cx="540000" cy="540000"/>
          </a:xfrm>
          <a:prstGeom prst="rect">
            <a:avLst/>
          </a:prstGeom>
        </p:spPr>
      </p:pic>
      <p:pic>
        <p:nvPicPr>
          <p:cNvPr id="12" name="Grafik 11" descr="Zeichensprache Silhouette">
            <a:extLst>
              <a:ext uri="{FF2B5EF4-FFF2-40B4-BE49-F238E27FC236}">
                <a16:creationId xmlns:a16="http://schemas.microsoft.com/office/drawing/2014/main" id="{5F746124-C5B2-877E-89C4-EB2E65650633}"/>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438392" y="4058618"/>
            <a:ext cx="540000" cy="540000"/>
          </a:xfrm>
          <a:prstGeom prst="rect">
            <a:avLst/>
          </a:prstGeom>
        </p:spPr>
      </p:pic>
      <p:pic>
        <p:nvPicPr>
          <p:cNvPr id="13" name="Grafik 12" descr="Fechten mit einfarbiger Füllung">
            <a:extLst>
              <a:ext uri="{FF2B5EF4-FFF2-40B4-BE49-F238E27FC236}">
                <a16:creationId xmlns:a16="http://schemas.microsoft.com/office/drawing/2014/main" id="{8EC24154-203F-3797-D39A-BBA679EA6CF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467810" y="4657205"/>
            <a:ext cx="540000" cy="540000"/>
          </a:xfrm>
          <a:prstGeom prst="rect">
            <a:avLst/>
          </a:prstGeom>
        </p:spPr>
      </p:pic>
      <p:pic>
        <p:nvPicPr>
          <p:cNvPr id="14" name="Grafik 13" descr="Meditation mit einfarbiger Füllung">
            <a:extLst>
              <a:ext uri="{FF2B5EF4-FFF2-40B4-BE49-F238E27FC236}">
                <a16:creationId xmlns:a16="http://schemas.microsoft.com/office/drawing/2014/main" id="{83AF2264-88A0-A873-E12D-3B382C66D3D9}"/>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2406925" y="3159000"/>
            <a:ext cx="540000" cy="540000"/>
          </a:xfrm>
          <a:prstGeom prst="rect">
            <a:avLst/>
          </a:prstGeom>
        </p:spPr>
      </p:pic>
      <p:pic>
        <p:nvPicPr>
          <p:cNvPr id="15" name="Grafik 14" descr="Tauchen mit Tauchgerät mit einfarbiger Füllung">
            <a:extLst>
              <a:ext uri="{FF2B5EF4-FFF2-40B4-BE49-F238E27FC236}">
                <a16:creationId xmlns:a16="http://schemas.microsoft.com/office/drawing/2014/main" id="{B7F27B41-6A27-A5AB-A65E-42FF9202522B}"/>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2467810" y="5313580"/>
            <a:ext cx="540000" cy="540000"/>
          </a:xfrm>
          <a:prstGeom prst="rect">
            <a:avLst/>
          </a:prstGeom>
        </p:spPr>
      </p:pic>
    </p:spTree>
    <p:extLst>
      <p:ext uri="{BB962C8B-B14F-4D97-AF65-F5344CB8AC3E}">
        <p14:creationId xmlns:p14="http://schemas.microsoft.com/office/powerpoint/2010/main" val="1324161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80F2FC-9BFF-56E7-24B2-9BF469540731}"/>
            </a:ext>
          </a:extLst>
        </p:cNvPr>
        <p:cNvGrpSpPr/>
        <p:nvPr/>
      </p:nvGrpSpPr>
      <p:grpSpPr>
        <a:xfrm>
          <a:off x="0" y="0"/>
          <a:ext cx="0" cy="0"/>
          <a:chOff x="0" y="0"/>
          <a:chExt cx="0" cy="0"/>
        </a:xfrm>
      </p:grpSpPr>
      <p:sp>
        <p:nvSpPr>
          <p:cNvPr id="3" name="Titel 1">
            <a:extLst>
              <a:ext uri="{FF2B5EF4-FFF2-40B4-BE49-F238E27FC236}">
                <a16:creationId xmlns:a16="http://schemas.microsoft.com/office/drawing/2014/main" id="{F93A1706-DE5B-9FF5-321D-1C83011CB23C}"/>
              </a:ext>
            </a:extLst>
          </p:cNvPr>
          <p:cNvSpPr txBox="1">
            <a:spLocks/>
          </p:cNvSpPr>
          <p:nvPr/>
        </p:nvSpPr>
        <p:spPr>
          <a:xfrm>
            <a:off x="942542" y="466658"/>
            <a:ext cx="9865871" cy="78100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GB" sz="2400" b="1" i="0" u="none" strike="noStrike" kern="1200" cap="none" spc="0" normalizeH="0" baseline="0" noProof="0" dirty="0">
              <a:ln>
                <a:noFill/>
              </a:ln>
              <a:solidFill>
                <a:srgbClr val="073450"/>
              </a:solidFill>
              <a:effectLst/>
              <a:uLnTx/>
              <a:uFillTx/>
              <a:latin typeface="Century Gothic"/>
              <a:ea typeface="+mj-ea"/>
              <a:cs typeface="+mj-cs"/>
            </a:endParaRPr>
          </a:p>
        </p:txBody>
      </p:sp>
      <p:sp>
        <p:nvSpPr>
          <p:cNvPr id="2" name="Foliennummernplatzhalter 1">
            <a:extLst>
              <a:ext uri="{FF2B5EF4-FFF2-40B4-BE49-F238E27FC236}">
                <a16:creationId xmlns:a16="http://schemas.microsoft.com/office/drawing/2014/main" id="{1613D55E-E4E9-08BF-6211-26DB28748DAC}"/>
              </a:ext>
            </a:extLst>
          </p:cNvPr>
          <p:cNvSpPr>
            <a:spLocks noGrp="1"/>
          </p:cNvSpPr>
          <p:nvPr>
            <p:ph type="sldNum" sz="quarter" idx="12"/>
          </p:nvPr>
        </p:nvSpPr>
        <p:spPr>
          <a:xfrm>
            <a:off x="11593206" y="6356350"/>
            <a:ext cx="536009" cy="365125"/>
          </a:xfrm>
        </p:spPr>
        <p:txBody>
          <a:bodyPr/>
          <a:lstStyle/>
          <a:p>
            <a:fld id="{B7E6CA31-DA56-47CF-9891-B6D0296B6AEC}" type="slidenum">
              <a:rPr lang="en-GB" noProof="0" smtClean="0"/>
              <a:t>23</a:t>
            </a:fld>
            <a:endParaRPr lang="en-GB" noProof="0" dirty="0"/>
          </a:p>
        </p:txBody>
      </p:sp>
      <p:sp>
        <p:nvSpPr>
          <p:cNvPr id="4" name="Freeform 5">
            <a:extLst>
              <a:ext uri="{FF2B5EF4-FFF2-40B4-BE49-F238E27FC236}">
                <a16:creationId xmlns:a16="http://schemas.microsoft.com/office/drawing/2014/main" id="{6401552A-1FEC-9940-F2C1-4ABC5F16049A}"/>
              </a:ext>
            </a:extLst>
          </p:cNvPr>
          <p:cNvSpPr>
            <a:spLocks/>
          </p:cNvSpPr>
          <p:nvPr/>
        </p:nvSpPr>
        <p:spPr bwMode="auto">
          <a:xfrm>
            <a:off x="6823403" y="466658"/>
            <a:ext cx="1322357" cy="691309"/>
          </a:xfrm>
          <a:custGeom>
            <a:avLst/>
            <a:gdLst>
              <a:gd name="T0" fmla="*/ 1695 w 1929"/>
              <a:gd name="T1" fmla="*/ 649 h 649"/>
              <a:gd name="T2" fmla="*/ 0 w 1929"/>
              <a:gd name="T3" fmla="*/ 649 h 649"/>
              <a:gd name="T4" fmla="*/ 234 w 1929"/>
              <a:gd name="T5" fmla="*/ 339 h 649"/>
              <a:gd name="T6" fmla="*/ 0 w 1929"/>
              <a:gd name="T7" fmla="*/ 0 h 649"/>
              <a:gd name="T8" fmla="*/ 1695 w 1929"/>
              <a:gd name="T9" fmla="*/ 0 h 649"/>
              <a:gd name="T10" fmla="*/ 1929 w 1929"/>
              <a:gd name="T11" fmla="*/ 339 h 649"/>
              <a:gd name="T12" fmla="*/ 1695 w 1929"/>
              <a:gd name="T13" fmla="*/ 649 h 649"/>
            </a:gdLst>
            <a:ahLst/>
            <a:cxnLst>
              <a:cxn ang="0">
                <a:pos x="T0" y="T1"/>
              </a:cxn>
              <a:cxn ang="0">
                <a:pos x="T2" y="T3"/>
              </a:cxn>
              <a:cxn ang="0">
                <a:pos x="T4" y="T5"/>
              </a:cxn>
              <a:cxn ang="0">
                <a:pos x="T6" y="T7"/>
              </a:cxn>
              <a:cxn ang="0">
                <a:pos x="T8" y="T9"/>
              </a:cxn>
              <a:cxn ang="0">
                <a:pos x="T10" y="T11"/>
              </a:cxn>
              <a:cxn ang="0">
                <a:pos x="T12" y="T13"/>
              </a:cxn>
            </a:cxnLst>
            <a:rect l="0" t="0" r="r" b="b"/>
            <a:pathLst>
              <a:path w="1929" h="649">
                <a:moveTo>
                  <a:pt x="1695" y="649"/>
                </a:moveTo>
                <a:lnTo>
                  <a:pt x="0" y="649"/>
                </a:lnTo>
                <a:lnTo>
                  <a:pt x="234" y="339"/>
                </a:lnTo>
                <a:lnTo>
                  <a:pt x="0" y="0"/>
                </a:lnTo>
                <a:lnTo>
                  <a:pt x="1695" y="0"/>
                </a:lnTo>
                <a:lnTo>
                  <a:pt x="1929" y="339"/>
                </a:lnTo>
                <a:lnTo>
                  <a:pt x="1695" y="649"/>
                </a:lnTo>
                <a:close/>
              </a:path>
            </a:pathLst>
          </a:custGeom>
          <a:solidFill>
            <a:schemeClr val="bg1">
              <a:lumMod val="65000"/>
            </a:schemeClr>
          </a:solidFill>
          <a:ln>
            <a:noFill/>
          </a:ln>
        </p:spPr>
        <p:txBody>
          <a:bodyPr vert="horz" wrap="square" lIns="68572" tIns="34286" rIns="68572" bIns="34286" numCol="1" anchor="ctr" anchorCtr="0" compatLnSpc="1">
            <a:prstTxWarp prst="textNoShape">
              <a:avLst/>
            </a:prstTxWarp>
          </a:bodyPr>
          <a:lstStyle/>
          <a:p>
            <a:pPr algn="ctr"/>
            <a:r>
              <a:rPr lang="en-GB" sz="1100" b="1" noProof="0" dirty="0">
                <a:solidFill>
                  <a:schemeClr val="bg1"/>
                </a:solidFill>
                <a:latin typeface="+mj-lt"/>
              </a:rPr>
              <a:t>Introduction</a:t>
            </a:r>
          </a:p>
        </p:txBody>
      </p:sp>
      <p:sp>
        <p:nvSpPr>
          <p:cNvPr id="5" name="Freeform 6">
            <a:extLst>
              <a:ext uri="{FF2B5EF4-FFF2-40B4-BE49-F238E27FC236}">
                <a16:creationId xmlns:a16="http://schemas.microsoft.com/office/drawing/2014/main" id="{933FC6E8-8438-4816-DCB8-8FFAA8F638F8}"/>
              </a:ext>
            </a:extLst>
          </p:cNvPr>
          <p:cNvSpPr>
            <a:spLocks/>
          </p:cNvSpPr>
          <p:nvPr/>
        </p:nvSpPr>
        <p:spPr bwMode="auto">
          <a:xfrm>
            <a:off x="8070748" y="466658"/>
            <a:ext cx="1324414" cy="691309"/>
          </a:xfrm>
          <a:custGeom>
            <a:avLst/>
            <a:gdLst>
              <a:gd name="T0" fmla="*/ 1695 w 1932"/>
              <a:gd name="T1" fmla="*/ 649 h 649"/>
              <a:gd name="T2" fmla="*/ 0 w 1932"/>
              <a:gd name="T3" fmla="*/ 649 h 649"/>
              <a:gd name="T4" fmla="*/ 237 w 1932"/>
              <a:gd name="T5" fmla="*/ 339 h 649"/>
              <a:gd name="T6" fmla="*/ 0 w 1932"/>
              <a:gd name="T7" fmla="*/ 0 h 649"/>
              <a:gd name="T8" fmla="*/ 1695 w 1932"/>
              <a:gd name="T9" fmla="*/ 0 h 649"/>
              <a:gd name="T10" fmla="*/ 1932 w 1932"/>
              <a:gd name="T11" fmla="*/ 339 h 649"/>
              <a:gd name="T12" fmla="*/ 1695 w 1932"/>
              <a:gd name="T13" fmla="*/ 649 h 649"/>
            </a:gdLst>
            <a:ahLst/>
            <a:cxnLst>
              <a:cxn ang="0">
                <a:pos x="T0" y="T1"/>
              </a:cxn>
              <a:cxn ang="0">
                <a:pos x="T2" y="T3"/>
              </a:cxn>
              <a:cxn ang="0">
                <a:pos x="T4" y="T5"/>
              </a:cxn>
              <a:cxn ang="0">
                <a:pos x="T6" y="T7"/>
              </a:cxn>
              <a:cxn ang="0">
                <a:pos x="T8" y="T9"/>
              </a:cxn>
              <a:cxn ang="0">
                <a:pos x="T10" y="T11"/>
              </a:cxn>
              <a:cxn ang="0">
                <a:pos x="T12" y="T13"/>
              </a:cxn>
            </a:cxnLst>
            <a:rect l="0" t="0" r="r" b="b"/>
            <a:pathLst>
              <a:path w="1932" h="649">
                <a:moveTo>
                  <a:pt x="1695" y="649"/>
                </a:moveTo>
                <a:lnTo>
                  <a:pt x="0" y="649"/>
                </a:lnTo>
                <a:lnTo>
                  <a:pt x="237" y="339"/>
                </a:lnTo>
                <a:lnTo>
                  <a:pt x="0" y="0"/>
                </a:lnTo>
                <a:lnTo>
                  <a:pt x="1695" y="0"/>
                </a:lnTo>
                <a:lnTo>
                  <a:pt x="1932" y="339"/>
                </a:lnTo>
                <a:lnTo>
                  <a:pt x="1695" y="649"/>
                </a:lnTo>
                <a:close/>
              </a:path>
            </a:pathLst>
          </a:custGeom>
          <a:solidFill>
            <a:schemeClr val="bg1">
              <a:lumMod val="65000"/>
            </a:schemeClr>
          </a:solidFill>
          <a:ln>
            <a:noFill/>
          </a:ln>
        </p:spPr>
        <p:txBody>
          <a:bodyPr vert="horz" wrap="square" lIns="68572" tIns="34286" rIns="68572" bIns="34286" numCol="1" anchor="ctr" anchorCtr="0" compatLnSpc="1">
            <a:prstTxWarp prst="textNoShape">
              <a:avLst/>
            </a:prstTxWarp>
          </a:bodyPr>
          <a:lstStyle/>
          <a:p>
            <a:pPr algn="ctr"/>
            <a:r>
              <a:rPr lang="en-GB" sz="1100" b="1" noProof="0" dirty="0">
                <a:solidFill>
                  <a:schemeClr val="bg1"/>
                </a:solidFill>
                <a:latin typeface="+mj-lt"/>
              </a:rPr>
              <a:t>Context</a:t>
            </a:r>
          </a:p>
        </p:txBody>
      </p:sp>
      <p:sp>
        <p:nvSpPr>
          <p:cNvPr id="6" name="Freeform 7">
            <a:extLst>
              <a:ext uri="{FF2B5EF4-FFF2-40B4-BE49-F238E27FC236}">
                <a16:creationId xmlns:a16="http://schemas.microsoft.com/office/drawing/2014/main" id="{2A473BB9-A78B-99F9-B307-D47EF55B993E}"/>
              </a:ext>
            </a:extLst>
          </p:cNvPr>
          <p:cNvSpPr>
            <a:spLocks/>
          </p:cNvSpPr>
          <p:nvPr/>
        </p:nvSpPr>
        <p:spPr bwMode="auto">
          <a:xfrm>
            <a:off x="9320149" y="466658"/>
            <a:ext cx="1322357" cy="691309"/>
          </a:xfrm>
          <a:custGeom>
            <a:avLst/>
            <a:gdLst>
              <a:gd name="T0" fmla="*/ 1695 w 1929"/>
              <a:gd name="T1" fmla="*/ 649 h 649"/>
              <a:gd name="T2" fmla="*/ 0 w 1929"/>
              <a:gd name="T3" fmla="*/ 649 h 649"/>
              <a:gd name="T4" fmla="*/ 234 w 1929"/>
              <a:gd name="T5" fmla="*/ 339 h 649"/>
              <a:gd name="T6" fmla="*/ 0 w 1929"/>
              <a:gd name="T7" fmla="*/ 0 h 649"/>
              <a:gd name="T8" fmla="*/ 1695 w 1929"/>
              <a:gd name="T9" fmla="*/ 0 h 649"/>
              <a:gd name="T10" fmla="*/ 1929 w 1929"/>
              <a:gd name="T11" fmla="*/ 339 h 649"/>
              <a:gd name="T12" fmla="*/ 1695 w 1929"/>
              <a:gd name="T13" fmla="*/ 649 h 649"/>
            </a:gdLst>
            <a:ahLst/>
            <a:cxnLst>
              <a:cxn ang="0">
                <a:pos x="T0" y="T1"/>
              </a:cxn>
              <a:cxn ang="0">
                <a:pos x="T2" y="T3"/>
              </a:cxn>
              <a:cxn ang="0">
                <a:pos x="T4" y="T5"/>
              </a:cxn>
              <a:cxn ang="0">
                <a:pos x="T6" y="T7"/>
              </a:cxn>
              <a:cxn ang="0">
                <a:pos x="T8" y="T9"/>
              </a:cxn>
              <a:cxn ang="0">
                <a:pos x="T10" y="T11"/>
              </a:cxn>
              <a:cxn ang="0">
                <a:pos x="T12" y="T13"/>
              </a:cxn>
            </a:cxnLst>
            <a:rect l="0" t="0" r="r" b="b"/>
            <a:pathLst>
              <a:path w="1929" h="649">
                <a:moveTo>
                  <a:pt x="1695" y="649"/>
                </a:moveTo>
                <a:lnTo>
                  <a:pt x="0" y="649"/>
                </a:lnTo>
                <a:lnTo>
                  <a:pt x="234" y="339"/>
                </a:lnTo>
                <a:lnTo>
                  <a:pt x="0" y="0"/>
                </a:lnTo>
                <a:lnTo>
                  <a:pt x="1695" y="0"/>
                </a:lnTo>
                <a:lnTo>
                  <a:pt x="1929" y="339"/>
                </a:lnTo>
                <a:lnTo>
                  <a:pt x="1695" y="649"/>
                </a:lnTo>
                <a:close/>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72" tIns="34286" rIns="68572" bIns="34286" numCol="1" anchor="ctr" anchorCtr="0" compatLnSpc="1">
            <a:prstTxWarp prst="textNoShape">
              <a:avLst/>
            </a:prstTxWarp>
          </a:bodyPr>
          <a:lstStyle/>
          <a:p>
            <a:pPr algn="ctr"/>
            <a:r>
              <a:rPr lang="en-GB" sz="1100" b="1" noProof="0" dirty="0">
                <a:solidFill>
                  <a:schemeClr val="bg1"/>
                </a:solidFill>
                <a:latin typeface="+mj-lt"/>
              </a:rPr>
              <a:t>Show prototypes &amp;</a:t>
            </a:r>
          </a:p>
          <a:p>
            <a:pPr algn="ctr"/>
            <a:r>
              <a:rPr lang="en-GB" sz="1100" b="1" noProof="0" dirty="0">
                <a:solidFill>
                  <a:schemeClr val="bg1"/>
                </a:solidFill>
                <a:latin typeface="+mj-lt"/>
              </a:rPr>
              <a:t>test ideas</a:t>
            </a:r>
          </a:p>
        </p:txBody>
      </p:sp>
      <p:sp>
        <p:nvSpPr>
          <p:cNvPr id="8" name="Freeform 8">
            <a:extLst>
              <a:ext uri="{FF2B5EF4-FFF2-40B4-BE49-F238E27FC236}">
                <a16:creationId xmlns:a16="http://schemas.microsoft.com/office/drawing/2014/main" id="{3C505AEB-B505-9584-6F40-560E0A192B99}"/>
              </a:ext>
            </a:extLst>
          </p:cNvPr>
          <p:cNvSpPr>
            <a:spLocks/>
          </p:cNvSpPr>
          <p:nvPr/>
        </p:nvSpPr>
        <p:spPr bwMode="auto">
          <a:xfrm>
            <a:off x="10553611" y="466659"/>
            <a:ext cx="1322357" cy="702923"/>
          </a:xfrm>
          <a:custGeom>
            <a:avLst/>
            <a:gdLst>
              <a:gd name="T0" fmla="*/ 1695 w 1929"/>
              <a:gd name="T1" fmla="*/ 649 h 649"/>
              <a:gd name="T2" fmla="*/ 0 w 1929"/>
              <a:gd name="T3" fmla="*/ 649 h 649"/>
              <a:gd name="T4" fmla="*/ 234 w 1929"/>
              <a:gd name="T5" fmla="*/ 339 h 649"/>
              <a:gd name="T6" fmla="*/ 0 w 1929"/>
              <a:gd name="T7" fmla="*/ 0 h 649"/>
              <a:gd name="T8" fmla="*/ 1695 w 1929"/>
              <a:gd name="T9" fmla="*/ 0 h 649"/>
              <a:gd name="T10" fmla="*/ 1929 w 1929"/>
              <a:gd name="T11" fmla="*/ 339 h 649"/>
              <a:gd name="T12" fmla="*/ 1695 w 1929"/>
              <a:gd name="T13" fmla="*/ 649 h 649"/>
            </a:gdLst>
            <a:ahLst/>
            <a:cxnLst>
              <a:cxn ang="0">
                <a:pos x="T0" y="T1"/>
              </a:cxn>
              <a:cxn ang="0">
                <a:pos x="T2" y="T3"/>
              </a:cxn>
              <a:cxn ang="0">
                <a:pos x="T4" y="T5"/>
              </a:cxn>
              <a:cxn ang="0">
                <a:pos x="T6" y="T7"/>
              </a:cxn>
              <a:cxn ang="0">
                <a:pos x="T8" y="T9"/>
              </a:cxn>
              <a:cxn ang="0">
                <a:pos x="T10" y="T11"/>
              </a:cxn>
              <a:cxn ang="0">
                <a:pos x="T12" y="T13"/>
              </a:cxn>
            </a:cxnLst>
            <a:rect l="0" t="0" r="r" b="b"/>
            <a:pathLst>
              <a:path w="1929" h="649">
                <a:moveTo>
                  <a:pt x="1695" y="649"/>
                </a:moveTo>
                <a:lnTo>
                  <a:pt x="0" y="649"/>
                </a:lnTo>
                <a:lnTo>
                  <a:pt x="234" y="339"/>
                </a:lnTo>
                <a:lnTo>
                  <a:pt x="0" y="0"/>
                </a:lnTo>
                <a:lnTo>
                  <a:pt x="1695" y="0"/>
                </a:lnTo>
                <a:lnTo>
                  <a:pt x="1929" y="339"/>
                </a:lnTo>
                <a:lnTo>
                  <a:pt x="1695" y="649"/>
                </a:lnTo>
                <a:close/>
              </a:path>
            </a:pathLst>
          </a:custGeom>
          <a:solidFill>
            <a:schemeClr val="bg1">
              <a:lumMod val="65000"/>
            </a:schemeClr>
          </a:solidFill>
          <a:ln>
            <a:noFill/>
          </a:ln>
        </p:spPr>
        <p:txBody>
          <a:bodyPr vert="horz" wrap="square" lIns="68572" tIns="34286" rIns="68572" bIns="34286" numCol="1" anchor="ctr" anchorCtr="0" compatLnSpc="1">
            <a:prstTxWarp prst="textNoShape">
              <a:avLst/>
            </a:prstTxWarp>
          </a:bodyPr>
          <a:lstStyle/>
          <a:p>
            <a:pPr algn="ctr"/>
            <a:r>
              <a:rPr lang="en-GB" sz="1100" b="1" noProof="0" dirty="0">
                <a:solidFill>
                  <a:schemeClr val="bg1"/>
                </a:solidFill>
                <a:latin typeface="+mj-lt"/>
              </a:rPr>
              <a:t>Conclusion</a:t>
            </a:r>
          </a:p>
        </p:txBody>
      </p:sp>
      <p:sp>
        <p:nvSpPr>
          <p:cNvPr id="7" name="Titel 1">
            <a:extLst>
              <a:ext uri="{FF2B5EF4-FFF2-40B4-BE49-F238E27FC236}">
                <a16:creationId xmlns:a16="http://schemas.microsoft.com/office/drawing/2014/main" id="{84AA9946-86C6-B5DC-2AC9-1C5923891F3F}"/>
              </a:ext>
            </a:extLst>
          </p:cNvPr>
          <p:cNvSpPr txBox="1">
            <a:spLocks/>
          </p:cNvSpPr>
          <p:nvPr/>
        </p:nvSpPr>
        <p:spPr>
          <a:xfrm>
            <a:off x="942542" y="456025"/>
            <a:ext cx="5770042" cy="78100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GB" sz="2400" noProof="0" dirty="0">
                <a:solidFill>
                  <a:srgbClr val="073450"/>
                </a:solidFill>
                <a:latin typeface="Century Gothic"/>
              </a:rPr>
              <a:t>3. Show prototypes or mock-ups: In-depth and comparative questions</a:t>
            </a:r>
            <a:endParaRPr kumimoji="0" lang="en-GB" sz="2400" b="1" i="0" u="none" strike="noStrike" kern="1200" cap="none" spc="0" normalizeH="0" baseline="0" noProof="0" dirty="0">
              <a:ln>
                <a:noFill/>
              </a:ln>
              <a:solidFill>
                <a:srgbClr val="073450"/>
              </a:solidFill>
              <a:effectLst/>
              <a:uLnTx/>
              <a:uFillTx/>
              <a:latin typeface="Century Gothic"/>
              <a:ea typeface="+mj-ea"/>
              <a:cs typeface="+mj-cs"/>
            </a:endParaRPr>
          </a:p>
        </p:txBody>
      </p:sp>
      <p:sp>
        <p:nvSpPr>
          <p:cNvPr id="9" name="Rechteck 8">
            <a:extLst>
              <a:ext uri="{FF2B5EF4-FFF2-40B4-BE49-F238E27FC236}">
                <a16:creationId xmlns:a16="http://schemas.microsoft.com/office/drawing/2014/main" id="{92E71906-B9B6-E345-7807-B59FE4744F88}"/>
              </a:ext>
            </a:extLst>
          </p:cNvPr>
          <p:cNvSpPr/>
          <p:nvPr/>
        </p:nvSpPr>
        <p:spPr>
          <a:xfrm>
            <a:off x="1302632" y="2384320"/>
            <a:ext cx="4438949" cy="584775"/>
          </a:xfrm>
          <a:prstGeom prst="rect">
            <a:avLst/>
          </a:prstGeom>
        </p:spPr>
        <p:txBody>
          <a:bodyPr wrap="square">
            <a:spAutoFit/>
          </a:bodyPr>
          <a:lstStyle/>
          <a:p>
            <a:pPr>
              <a:spcBef>
                <a:spcPts val="800"/>
              </a:spcBef>
              <a:buClr>
                <a:srgbClr val="073450"/>
              </a:buClr>
            </a:pPr>
            <a:r>
              <a:rPr lang="de-CH" sz="1600" dirty="0"/>
              <a:t>«</a:t>
            </a:r>
            <a:r>
              <a:rPr lang="en-GB" sz="1600" dirty="0"/>
              <a:t>Why did you decide to solve the task in this way?</a:t>
            </a:r>
            <a:r>
              <a:rPr lang="de-CH" sz="1600" dirty="0"/>
              <a:t>»</a:t>
            </a:r>
            <a:endParaRPr lang="en-GB" sz="1600" dirty="0"/>
          </a:p>
        </p:txBody>
      </p:sp>
      <p:sp>
        <p:nvSpPr>
          <p:cNvPr id="10" name="Rechteck 9">
            <a:extLst>
              <a:ext uri="{FF2B5EF4-FFF2-40B4-BE49-F238E27FC236}">
                <a16:creationId xmlns:a16="http://schemas.microsoft.com/office/drawing/2014/main" id="{2B9355A1-B295-B71B-8596-764809EFE457}"/>
              </a:ext>
            </a:extLst>
          </p:cNvPr>
          <p:cNvSpPr/>
          <p:nvPr/>
        </p:nvSpPr>
        <p:spPr>
          <a:xfrm>
            <a:off x="1302632" y="1777019"/>
            <a:ext cx="1833970" cy="338554"/>
          </a:xfrm>
          <a:prstGeom prst="rect">
            <a:avLst/>
          </a:prstGeom>
        </p:spPr>
        <p:txBody>
          <a:bodyPr wrap="square">
            <a:spAutoFit/>
          </a:bodyPr>
          <a:lstStyle/>
          <a:p>
            <a:pPr>
              <a:spcBef>
                <a:spcPts val="800"/>
              </a:spcBef>
              <a:buClr>
                <a:srgbClr val="073450"/>
              </a:buClr>
            </a:pPr>
            <a:r>
              <a:rPr lang="en-GB" sz="1600" b="1" noProof="0" dirty="0"/>
              <a:t>Question</a:t>
            </a:r>
            <a:endParaRPr lang="en-GB" sz="1600" b="1" noProof="0" dirty="0">
              <a:solidFill>
                <a:srgbClr val="073450"/>
              </a:solidFill>
            </a:endParaRPr>
          </a:p>
        </p:txBody>
      </p:sp>
      <p:sp>
        <p:nvSpPr>
          <p:cNvPr id="11" name="Rechteck 10">
            <a:extLst>
              <a:ext uri="{FF2B5EF4-FFF2-40B4-BE49-F238E27FC236}">
                <a16:creationId xmlns:a16="http://schemas.microsoft.com/office/drawing/2014/main" id="{500A6E73-D7D0-580E-431B-4AF9CBE434F8}"/>
              </a:ext>
            </a:extLst>
          </p:cNvPr>
          <p:cNvSpPr/>
          <p:nvPr/>
        </p:nvSpPr>
        <p:spPr>
          <a:xfrm>
            <a:off x="5996134" y="1750098"/>
            <a:ext cx="1833970" cy="338554"/>
          </a:xfrm>
          <a:prstGeom prst="rect">
            <a:avLst/>
          </a:prstGeom>
        </p:spPr>
        <p:txBody>
          <a:bodyPr wrap="square">
            <a:spAutoFit/>
          </a:bodyPr>
          <a:lstStyle/>
          <a:p>
            <a:pPr>
              <a:spcBef>
                <a:spcPts val="800"/>
              </a:spcBef>
              <a:buClr>
                <a:srgbClr val="073450"/>
              </a:buClr>
            </a:pPr>
            <a:r>
              <a:rPr lang="en-GB" sz="1600" b="1" noProof="0" dirty="0"/>
              <a:t>Idea behind</a:t>
            </a:r>
            <a:endParaRPr lang="en-GB" sz="1600" b="1" noProof="0" dirty="0">
              <a:solidFill>
                <a:srgbClr val="073450"/>
              </a:solidFill>
            </a:endParaRPr>
          </a:p>
        </p:txBody>
      </p:sp>
      <p:sp>
        <p:nvSpPr>
          <p:cNvPr id="12" name="Rechteck 11">
            <a:extLst>
              <a:ext uri="{FF2B5EF4-FFF2-40B4-BE49-F238E27FC236}">
                <a16:creationId xmlns:a16="http://schemas.microsoft.com/office/drawing/2014/main" id="{9D7BA24F-91FC-C84E-3B5B-79A607111A47}"/>
              </a:ext>
            </a:extLst>
          </p:cNvPr>
          <p:cNvSpPr/>
          <p:nvPr/>
        </p:nvSpPr>
        <p:spPr>
          <a:xfrm>
            <a:off x="6000198" y="2217882"/>
            <a:ext cx="5087535" cy="830997"/>
          </a:xfrm>
          <a:prstGeom prst="rect">
            <a:avLst/>
          </a:prstGeom>
        </p:spPr>
        <p:txBody>
          <a:bodyPr wrap="square">
            <a:spAutoFit/>
          </a:bodyPr>
          <a:lstStyle/>
          <a:p>
            <a:pPr>
              <a:spcBef>
                <a:spcPts val="800"/>
              </a:spcBef>
              <a:buClr>
                <a:srgbClr val="073450"/>
              </a:buClr>
            </a:pPr>
            <a:r>
              <a:rPr lang="en-GB" sz="1600" noProof="0" dirty="0"/>
              <a:t>Important: Be sure to ask an open-ended introductory question so as not to push your interview partner in a certain direction.</a:t>
            </a:r>
          </a:p>
        </p:txBody>
      </p:sp>
      <p:cxnSp>
        <p:nvCxnSpPr>
          <p:cNvPr id="13" name="Gerader Verbinder 12">
            <a:extLst>
              <a:ext uri="{FF2B5EF4-FFF2-40B4-BE49-F238E27FC236}">
                <a16:creationId xmlns:a16="http://schemas.microsoft.com/office/drawing/2014/main" id="{913F227D-7796-6247-CCA3-2434C3A1EEA6}"/>
              </a:ext>
            </a:extLst>
          </p:cNvPr>
          <p:cNvCxnSpPr>
            <a:cxnSpLocks/>
          </p:cNvCxnSpPr>
          <p:nvPr/>
        </p:nvCxnSpPr>
        <p:spPr>
          <a:xfrm flipV="1">
            <a:off x="1301072" y="2115573"/>
            <a:ext cx="10574896" cy="15960"/>
          </a:xfrm>
          <a:prstGeom prst="line">
            <a:avLst/>
          </a:prstGeom>
          <a:ln w="28575">
            <a:solidFill>
              <a:srgbClr val="073450"/>
            </a:solidFill>
          </a:ln>
        </p:spPr>
        <p:style>
          <a:lnRef idx="1">
            <a:schemeClr val="accent1"/>
          </a:lnRef>
          <a:fillRef idx="0">
            <a:schemeClr val="accent1"/>
          </a:fillRef>
          <a:effectRef idx="0">
            <a:schemeClr val="accent1"/>
          </a:effectRef>
          <a:fontRef idx="minor">
            <a:schemeClr val="tx1"/>
          </a:fontRef>
        </p:style>
      </p:cxnSp>
      <p:sp>
        <p:nvSpPr>
          <p:cNvPr id="14" name="Rechteck 13">
            <a:extLst>
              <a:ext uri="{FF2B5EF4-FFF2-40B4-BE49-F238E27FC236}">
                <a16:creationId xmlns:a16="http://schemas.microsoft.com/office/drawing/2014/main" id="{2AA40C05-95B3-EBCF-A501-6238ADC968D2}"/>
              </a:ext>
            </a:extLst>
          </p:cNvPr>
          <p:cNvSpPr/>
          <p:nvPr/>
        </p:nvSpPr>
        <p:spPr>
          <a:xfrm>
            <a:off x="1299512" y="3360292"/>
            <a:ext cx="4438949" cy="861774"/>
          </a:xfrm>
          <a:prstGeom prst="rect">
            <a:avLst/>
          </a:prstGeom>
        </p:spPr>
        <p:txBody>
          <a:bodyPr wrap="square">
            <a:spAutoFit/>
          </a:bodyPr>
          <a:lstStyle/>
          <a:p>
            <a:pPr>
              <a:spcBef>
                <a:spcPts val="800"/>
              </a:spcBef>
              <a:buClr>
                <a:srgbClr val="073450"/>
              </a:buClr>
            </a:pPr>
            <a:r>
              <a:rPr lang="de-CH" sz="1600" dirty="0"/>
              <a:t>«</a:t>
            </a:r>
            <a:r>
              <a:rPr lang="en-GB" sz="1600" noProof="0" dirty="0"/>
              <a:t>How does the approach of my product differ from the way you currently carry out [the task in question]?</a:t>
            </a:r>
            <a:r>
              <a:rPr lang="de-CH" sz="1600" dirty="0"/>
              <a:t>»</a:t>
            </a:r>
            <a:endParaRPr lang="en-GB" sz="1600" noProof="0" dirty="0"/>
          </a:p>
        </p:txBody>
      </p:sp>
      <p:sp>
        <p:nvSpPr>
          <p:cNvPr id="15" name="Rechteck 14">
            <a:extLst>
              <a:ext uri="{FF2B5EF4-FFF2-40B4-BE49-F238E27FC236}">
                <a16:creationId xmlns:a16="http://schemas.microsoft.com/office/drawing/2014/main" id="{DEC9E7C8-998D-29F5-F955-32131049FC4C}"/>
              </a:ext>
            </a:extLst>
          </p:cNvPr>
          <p:cNvSpPr/>
          <p:nvPr/>
        </p:nvSpPr>
        <p:spPr>
          <a:xfrm>
            <a:off x="6000198" y="3323496"/>
            <a:ext cx="5087535" cy="830997"/>
          </a:xfrm>
          <a:prstGeom prst="rect">
            <a:avLst/>
          </a:prstGeom>
        </p:spPr>
        <p:txBody>
          <a:bodyPr wrap="square">
            <a:spAutoFit/>
          </a:bodyPr>
          <a:lstStyle/>
          <a:p>
            <a:pPr>
              <a:spcBef>
                <a:spcPts val="800"/>
              </a:spcBef>
              <a:buClr>
                <a:srgbClr val="073450"/>
              </a:buClr>
            </a:pPr>
            <a:r>
              <a:rPr lang="en-GB" sz="1600" noProof="0" dirty="0"/>
              <a:t>If you want your idea to be successful, you need to be able to offer a better solution than what is currently available.</a:t>
            </a:r>
          </a:p>
        </p:txBody>
      </p:sp>
      <p:sp>
        <p:nvSpPr>
          <p:cNvPr id="18" name="Rechteck 17">
            <a:extLst>
              <a:ext uri="{FF2B5EF4-FFF2-40B4-BE49-F238E27FC236}">
                <a16:creationId xmlns:a16="http://schemas.microsoft.com/office/drawing/2014/main" id="{B356E481-2926-482B-301C-CF7A224211A2}"/>
              </a:ext>
            </a:extLst>
          </p:cNvPr>
          <p:cNvSpPr/>
          <p:nvPr/>
        </p:nvSpPr>
        <p:spPr>
          <a:xfrm>
            <a:off x="1299512" y="4623938"/>
            <a:ext cx="4438949" cy="830997"/>
          </a:xfrm>
          <a:prstGeom prst="rect">
            <a:avLst/>
          </a:prstGeom>
        </p:spPr>
        <p:txBody>
          <a:bodyPr wrap="square">
            <a:spAutoFit/>
          </a:bodyPr>
          <a:lstStyle/>
          <a:p>
            <a:pPr>
              <a:spcBef>
                <a:spcPts val="800"/>
              </a:spcBef>
              <a:buClr>
                <a:srgbClr val="073450"/>
              </a:buClr>
            </a:pPr>
            <a:r>
              <a:rPr lang="de-CH" sz="1600" dirty="0"/>
              <a:t>«</a:t>
            </a:r>
            <a:r>
              <a:rPr lang="en-GB" sz="1600" noProof="0" dirty="0"/>
              <a:t>When you compare these options with the status quo, which do you prefer and why?</a:t>
            </a:r>
            <a:r>
              <a:rPr lang="de-CH" sz="1600" dirty="0"/>
              <a:t>»</a:t>
            </a:r>
            <a:endParaRPr lang="en-GB" sz="1600" noProof="0" dirty="0"/>
          </a:p>
        </p:txBody>
      </p:sp>
      <p:sp>
        <p:nvSpPr>
          <p:cNvPr id="19" name="Rechteck 18">
            <a:extLst>
              <a:ext uri="{FF2B5EF4-FFF2-40B4-BE49-F238E27FC236}">
                <a16:creationId xmlns:a16="http://schemas.microsoft.com/office/drawing/2014/main" id="{F61D73E2-2B64-F9D9-1455-9B4C01AD296D}"/>
              </a:ext>
            </a:extLst>
          </p:cNvPr>
          <p:cNvSpPr/>
          <p:nvPr/>
        </p:nvSpPr>
        <p:spPr>
          <a:xfrm>
            <a:off x="5997078" y="4632990"/>
            <a:ext cx="5225104" cy="830997"/>
          </a:xfrm>
          <a:prstGeom prst="rect">
            <a:avLst/>
          </a:prstGeom>
        </p:spPr>
        <p:txBody>
          <a:bodyPr wrap="square">
            <a:spAutoFit/>
          </a:bodyPr>
          <a:lstStyle/>
          <a:p>
            <a:pPr>
              <a:spcBef>
                <a:spcPts val="800"/>
              </a:spcBef>
              <a:buClr>
                <a:srgbClr val="073450"/>
              </a:buClr>
            </a:pPr>
            <a:r>
              <a:rPr lang="en-GB" sz="1600" noProof="0" dirty="0"/>
              <a:t>It is easier for us to compare specific solutions. And ultimately, you want to know: Does it offer a benefit compared to the previous solution or not?</a:t>
            </a:r>
          </a:p>
        </p:txBody>
      </p:sp>
      <p:cxnSp>
        <p:nvCxnSpPr>
          <p:cNvPr id="20" name="Gerader Verbinder 19">
            <a:extLst>
              <a:ext uri="{FF2B5EF4-FFF2-40B4-BE49-F238E27FC236}">
                <a16:creationId xmlns:a16="http://schemas.microsoft.com/office/drawing/2014/main" id="{E1261909-0F92-7A6D-ADFD-B95E0B027B8B}"/>
              </a:ext>
            </a:extLst>
          </p:cNvPr>
          <p:cNvCxnSpPr>
            <a:cxnSpLocks/>
          </p:cNvCxnSpPr>
          <p:nvPr/>
        </p:nvCxnSpPr>
        <p:spPr>
          <a:xfrm>
            <a:off x="1301072" y="3184155"/>
            <a:ext cx="10574896" cy="0"/>
          </a:xfrm>
          <a:prstGeom prst="line">
            <a:avLst/>
          </a:prstGeom>
          <a:ln w="19050">
            <a:solidFill>
              <a:srgbClr val="073450"/>
            </a:solidFill>
          </a:ln>
        </p:spPr>
        <p:style>
          <a:lnRef idx="1">
            <a:schemeClr val="accent1"/>
          </a:lnRef>
          <a:fillRef idx="0">
            <a:schemeClr val="accent1"/>
          </a:fillRef>
          <a:effectRef idx="0">
            <a:schemeClr val="accent1"/>
          </a:effectRef>
          <a:fontRef idx="minor">
            <a:schemeClr val="tx1"/>
          </a:fontRef>
        </p:style>
      </p:cxnSp>
      <p:cxnSp>
        <p:nvCxnSpPr>
          <p:cNvPr id="21" name="Gerader Verbinder 20">
            <a:extLst>
              <a:ext uri="{FF2B5EF4-FFF2-40B4-BE49-F238E27FC236}">
                <a16:creationId xmlns:a16="http://schemas.microsoft.com/office/drawing/2014/main" id="{33F5465E-499D-395F-5513-F7F3F51BE93F}"/>
              </a:ext>
            </a:extLst>
          </p:cNvPr>
          <p:cNvCxnSpPr>
            <a:cxnSpLocks/>
          </p:cNvCxnSpPr>
          <p:nvPr/>
        </p:nvCxnSpPr>
        <p:spPr>
          <a:xfrm>
            <a:off x="1293982" y="4389182"/>
            <a:ext cx="10574896" cy="0"/>
          </a:xfrm>
          <a:prstGeom prst="line">
            <a:avLst/>
          </a:prstGeom>
          <a:ln w="19050">
            <a:solidFill>
              <a:srgbClr val="073450"/>
            </a:solidFill>
          </a:ln>
        </p:spPr>
        <p:style>
          <a:lnRef idx="1">
            <a:schemeClr val="accent1"/>
          </a:lnRef>
          <a:fillRef idx="0">
            <a:schemeClr val="accent1"/>
          </a:fillRef>
          <a:effectRef idx="0">
            <a:schemeClr val="accent1"/>
          </a:effectRef>
          <a:fontRef idx="minor">
            <a:schemeClr val="tx1"/>
          </a:fontRef>
        </p:style>
      </p:cxnSp>
      <p:cxnSp>
        <p:nvCxnSpPr>
          <p:cNvPr id="22" name="Gerader Verbinder 21">
            <a:extLst>
              <a:ext uri="{FF2B5EF4-FFF2-40B4-BE49-F238E27FC236}">
                <a16:creationId xmlns:a16="http://schemas.microsoft.com/office/drawing/2014/main" id="{8B602606-4C02-F879-8CC2-F809453D72DE}"/>
              </a:ext>
            </a:extLst>
          </p:cNvPr>
          <p:cNvCxnSpPr>
            <a:cxnSpLocks/>
          </p:cNvCxnSpPr>
          <p:nvPr/>
        </p:nvCxnSpPr>
        <p:spPr>
          <a:xfrm>
            <a:off x="1301072" y="5749919"/>
            <a:ext cx="8321393" cy="0"/>
          </a:xfrm>
          <a:prstGeom prst="line">
            <a:avLst/>
          </a:prstGeom>
          <a:ln w="28575">
            <a:solidFill>
              <a:srgbClr val="073450"/>
            </a:solidFill>
          </a:ln>
        </p:spPr>
        <p:style>
          <a:lnRef idx="1">
            <a:schemeClr val="accent1"/>
          </a:lnRef>
          <a:fillRef idx="0">
            <a:schemeClr val="accent1"/>
          </a:fillRef>
          <a:effectRef idx="0">
            <a:schemeClr val="accent1"/>
          </a:effectRef>
          <a:fontRef idx="minor">
            <a:schemeClr val="tx1"/>
          </a:fontRef>
        </p:style>
      </p:cxnSp>
      <p:sp>
        <p:nvSpPr>
          <p:cNvPr id="16" name="Rechteck 15">
            <a:extLst>
              <a:ext uri="{FF2B5EF4-FFF2-40B4-BE49-F238E27FC236}">
                <a16:creationId xmlns:a16="http://schemas.microsoft.com/office/drawing/2014/main" id="{27DF33D1-E098-C3FE-1F2F-CD82E85CF3D8}"/>
              </a:ext>
            </a:extLst>
          </p:cNvPr>
          <p:cNvSpPr/>
          <p:nvPr/>
        </p:nvSpPr>
        <p:spPr>
          <a:xfrm>
            <a:off x="2167623" y="6236396"/>
            <a:ext cx="9708182" cy="246093"/>
          </a:xfrm>
          <a:prstGeom prst="rect">
            <a:avLst/>
          </a:prstGeom>
        </p:spPr>
        <p:txBody>
          <a:bodyPr wrap="square">
            <a:spAutoFit/>
          </a:bodyPr>
          <a:lstStyle/>
          <a:p>
            <a:pPr>
              <a:spcBef>
                <a:spcPts val="1200"/>
              </a:spcBef>
              <a:buClr>
                <a:srgbClr val="073450"/>
              </a:buClr>
            </a:pPr>
            <a:r>
              <a:rPr lang="en-GB" sz="999" b="1" noProof="0" dirty="0">
                <a:solidFill>
                  <a:srgbClr val="686868"/>
                </a:solidFill>
                <a:latin typeface="Century Gothic" panose="020B0502020202020204" pitchFamily="34" charset="0"/>
              </a:rPr>
              <a:t>Source: </a:t>
            </a:r>
            <a:r>
              <a:rPr lang="en-GB" sz="999" noProof="0" dirty="0">
                <a:solidFill>
                  <a:srgbClr val="686868"/>
                </a:solidFill>
                <a:latin typeface="Century Gothic" panose="020B0502020202020204" pitchFamily="34" charset="0"/>
              </a:rPr>
              <a:t>Based on: </a:t>
            </a:r>
            <a:r>
              <a:rPr lang="en-GB" sz="999" noProof="0" dirty="0" err="1">
                <a:solidFill>
                  <a:srgbClr val="686868"/>
                </a:solidFill>
                <a:latin typeface="Century Gothic" panose="020B0502020202020204" pitchFamily="34" charset="0"/>
              </a:rPr>
              <a:t>Zuend</a:t>
            </a:r>
            <a:r>
              <a:rPr lang="en-GB" sz="999" noProof="0" dirty="0">
                <a:solidFill>
                  <a:srgbClr val="686868"/>
                </a:solidFill>
                <a:latin typeface="Century Gothic" panose="020B0502020202020204" pitchFamily="34" charset="0"/>
              </a:rPr>
              <a:t> (2003) Validating product ideas. How to conduct customer interviews. </a:t>
            </a:r>
            <a:r>
              <a:rPr lang="en-GB" sz="999" noProof="0" dirty="0" err="1">
                <a:solidFill>
                  <a:srgbClr val="686868"/>
                </a:solidFill>
                <a:latin typeface="Century Gothic" panose="020B0502020202020204" pitchFamily="34" charset="0"/>
              </a:rPr>
              <a:t>headbits</a:t>
            </a:r>
            <a:r>
              <a:rPr lang="en-GB" sz="999" noProof="0" dirty="0">
                <a:solidFill>
                  <a:srgbClr val="686868"/>
                </a:solidFill>
                <a:latin typeface="Century Gothic" panose="020B0502020202020204" pitchFamily="34" charset="0"/>
              </a:rPr>
              <a:t>.</a:t>
            </a:r>
          </a:p>
        </p:txBody>
      </p:sp>
    </p:spTree>
    <p:extLst>
      <p:ext uri="{BB962C8B-B14F-4D97-AF65-F5344CB8AC3E}">
        <p14:creationId xmlns:p14="http://schemas.microsoft.com/office/powerpoint/2010/main" val="29142447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101943-4DFA-2ED1-434E-3FB40D500512}"/>
            </a:ext>
          </a:extLst>
        </p:cNvPr>
        <p:cNvGrpSpPr/>
        <p:nvPr/>
      </p:nvGrpSpPr>
      <p:grpSpPr>
        <a:xfrm>
          <a:off x="0" y="0"/>
          <a:ext cx="0" cy="0"/>
          <a:chOff x="0" y="0"/>
          <a:chExt cx="0" cy="0"/>
        </a:xfrm>
      </p:grpSpPr>
      <p:sp>
        <p:nvSpPr>
          <p:cNvPr id="3" name="Titel 1">
            <a:extLst>
              <a:ext uri="{FF2B5EF4-FFF2-40B4-BE49-F238E27FC236}">
                <a16:creationId xmlns:a16="http://schemas.microsoft.com/office/drawing/2014/main" id="{C030DCD3-3C75-095E-337D-95E8BFA0BC42}"/>
              </a:ext>
            </a:extLst>
          </p:cNvPr>
          <p:cNvSpPr txBox="1">
            <a:spLocks/>
          </p:cNvSpPr>
          <p:nvPr/>
        </p:nvSpPr>
        <p:spPr>
          <a:xfrm>
            <a:off x="942542" y="466658"/>
            <a:ext cx="5660277" cy="78100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GB" sz="2400" noProof="0" dirty="0">
                <a:solidFill>
                  <a:srgbClr val="073450"/>
                </a:solidFill>
                <a:latin typeface="Century Gothic"/>
              </a:rPr>
              <a:t>4. Conclusion: Possible concluding questions  </a:t>
            </a:r>
            <a:endParaRPr kumimoji="0" lang="en-GB" sz="2400" b="1" i="0" u="none" strike="noStrike" kern="1200" cap="none" spc="0" normalizeH="0" baseline="0" noProof="0" dirty="0">
              <a:ln>
                <a:noFill/>
              </a:ln>
              <a:solidFill>
                <a:srgbClr val="073450"/>
              </a:solidFill>
              <a:effectLst/>
              <a:uLnTx/>
              <a:uFillTx/>
              <a:latin typeface="Century Gothic"/>
              <a:ea typeface="+mj-ea"/>
              <a:cs typeface="+mj-cs"/>
            </a:endParaRPr>
          </a:p>
        </p:txBody>
      </p:sp>
      <p:sp>
        <p:nvSpPr>
          <p:cNvPr id="2" name="Foliennummernplatzhalter 1">
            <a:extLst>
              <a:ext uri="{FF2B5EF4-FFF2-40B4-BE49-F238E27FC236}">
                <a16:creationId xmlns:a16="http://schemas.microsoft.com/office/drawing/2014/main" id="{00FD16BA-42EF-DEE5-1A9C-CD9A957B7D5B}"/>
              </a:ext>
            </a:extLst>
          </p:cNvPr>
          <p:cNvSpPr>
            <a:spLocks noGrp="1"/>
          </p:cNvSpPr>
          <p:nvPr>
            <p:ph type="sldNum" sz="quarter" idx="12"/>
          </p:nvPr>
        </p:nvSpPr>
        <p:spPr>
          <a:xfrm>
            <a:off x="11593206" y="6356350"/>
            <a:ext cx="536009" cy="365125"/>
          </a:xfrm>
        </p:spPr>
        <p:txBody>
          <a:bodyPr/>
          <a:lstStyle/>
          <a:p>
            <a:fld id="{B7E6CA31-DA56-47CF-9891-B6D0296B6AEC}" type="slidenum">
              <a:rPr lang="en-GB" noProof="0" smtClean="0"/>
              <a:t>24</a:t>
            </a:fld>
            <a:endParaRPr lang="en-GB" noProof="0" dirty="0"/>
          </a:p>
        </p:txBody>
      </p:sp>
      <p:sp>
        <p:nvSpPr>
          <p:cNvPr id="4" name="Freeform 5">
            <a:extLst>
              <a:ext uri="{FF2B5EF4-FFF2-40B4-BE49-F238E27FC236}">
                <a16:creationId xmlns:a16="http://schemas.microsoft.com/office/drawing/2014/main" id="{E25D18FE-E9CC-706D-9669-CF45CC7088A5}"/>
              </a:ext>
            </a:extLst>
          </p:cNvPr>
          <p:cNvSpPr>
            <a:spLocks/>
          </p:cNvSpPr>
          <p:nvPr/>
        </p:nvSpPr>
        <p:spPr bwMode="auto">
          <a:xfrm>
            <a:off x="6823403" y="466658"/>
            <a:ext cx="1322357" cy="691309"/>
          </a:xfrm>
          <a:custGeom>
            <a:avLst/>
            <a:gdLst>
              <a:gd name="T0" fmla="*/ 1695 w 1929"/>
              <a:gd name="T1" fmla="*/ 649 h 649"/>
              <a:gd name="T2" fmla="*/ 0 w 1929"/>
              <a:gd name="T3" fmla="*/ 649 h 649"/>
              <a:gd name="T4" fmla="*/ 234 w 1929"/>
              <a:gd name="T5" fmla="*/ 339 h 649"/>
              <a:gd name="T6" fmla="*/ 0 w 1929"/>
              <a:gd name="T7" fmla="*/ 0 h 649"/>
              <a:gd name="T8" fmla="*/ 1695 w 1929"/>
              <a:gd name="T9" fmla="*/ 0 h 649"/>
              <a:gd name="T10" fmla="*/ 1929 w 1929"/>
              <a:gd name="T11" fmla="*/ 339 h 649"/>
              <a:gd name="T12" fmla="*/ 1695 w 1929"/>
              <a:gd name="T13" fmla="*/ 649 h 649"/>
            </a:gdLst>
            <a:ahLst/>
            <a:cxnLst>
              <a:cxn ang="0">
                <a:pos x="T0" y="T1"/>
              </a:cxn>
              <a:cxn ang="0">
                <a:pos x="T2" y="T3"/>
              </a:cxn>
              <a:cxn ang="0">
                <a:pos x="T4" y="T5"/>
              </a:cxn>
              <a:cxn ang="0">
                <a:pos x="T6" y="T7"/>
              </a:cxn>
              <a:cxn ang="0">
                <a:pos x="T8" y="T9"/>
              </a:cxn>
              <a:cxn ang="0">
                <a:pos x="T10" y="T11"/>
              </a:cxn>
              <a:cxn ang="0">
                <a:pos x="T12" y="T13"/>
              </a:cxn>
            </a:cxnLst>
            <a:rect l="0" t="0" r="r" b="b"/>
            <a:pathLst>
              <a:path w="1929" h="649">
                <a:moveTo>
                  <a:pt x="1695" y="649"/>
                </a:moveTo>
                <a:lnTo>
                  <a:pt x="0" y="649"/>
                </a:lnTo>
                <a:lnTo>
                  <a:pt x="234" y="339"/>
                </a:lnTo>
                <a:lnTo>
                  <a:pt x="0" y="0"/>
                </a:lnTo>
                <a:lnTo>
                  <a:pt x="1695" y="0"/>
                </a:lnTo>
                <a:lnTo>
                  <a:pt x="1929" y="339"/>
                </a:lnTo>
                <a:lnTo>
                  <a:pt x="1695" y="649"/>
                </a:lnTo>
                <a:close/>
              </a:path>
            </a:pathLst>
          </a:custGeom>
          <a:solidFill>
            <a:schemeClr val="bg1">
              <a:lumMod val="65000"/>
            </a:schemeClr>
          </a:solidFill>
          <a:ln>
            <a:noFill/>
          </a:ln>
        </p:spPr>
        <p:txBody>
          <a:bodyPr vert="horz" wrap="square" lIns="68572" tIns="34286" rIns="68572" bIns="34286" numCol="1" anchor="ctr" anchorCtr="0" compatLnSpc="1">
            <a:prstTxWarp prst="textNoShape">
              <a:avLst/>
            </a:prstTxWarp>
          </a:bodyPr>
          <a:lstStyle/>
          <a:p>
            <a:pPr algn="ctr"/>
            <a:r>
              <a:rPr lang="en-GB" sz="1100" b="1" noProof="0" dirty="0">
                <a:solidFill>
                  <a:schemeClr val="bg1"/>
                </a:solidFill>
                <a:latin typeface="+mj-lt"/>
              </a:rPr>
              <a:t>Introduction</a:t>
            </a:r>
          </a:p>
        </p:txBody>
      </p:sp>
      <p:sp>
        <p:nvSpPr>
          <p:cNvPr id="5" name="Freeform 6">
            <a:extLst>
              <a:ext uri="{FF2B5EF4-FFF2-40B4-BE49-F238E27FC236}">
                <a16:creationId xmlns:a16="http://schemas.microsoft.com/office/drawing/2014/main" id="{BB300478-5965-FDB9-A579-E6432A2368E6}"/>
              </a:ext>
            </a:extLst>
          </p:cNvPr>
          <p:cNvSpPr>
            <a:spLocks/>
          </p:cNvSpPr>
          <p:nvPr/>
        </p:nvSpPr>
        <p:spPr bwMode="auto">
          <a:xfrm>
            <a:off x="8070748" y="466658"/>
            <a:ext cx="1324414" cy="691309"/>
          </a:xfrm>
          <a:custGeom>
            <a:avLst/>
            <a:gdLst>
              <a:gd name="T0" fmla="*/ 1695 w 1932"/>
              <a:gd name="T1" fmla="*/ 649 h 649"/>
              <a:gd name="T2" fmla="*/ 0 w 1932"/>
              <a:gd name="T3" fmla="*/ 649 h 649"/>
              <a:gd name="T4" fmla="*/ 237 w 1932"/>
              <a:gd name="T5" fmla="*/ 339 h 649"/>
              <a:gd name="T6" fmla="*/ 0 w 1932"/>
              <a:gd name="T7" fmla="*/ 0 h 649"/>
              <a:gd name="T8" fmla="*/ 1695 w 1932"/>
              <a:gd name="T9" fmla="*/ 0 h 649"/>
              <a:gd name="T10" fmla="*/ 1932 w 1932"/>
              <a:gd name="T11" fmla="*/ 339 h 649"/>
              <a:gd name="T12" fmla="*/ 1695 w 1932"/>
              <a:gd name="T13" fmla="*/ 649 h 649"/>
            </a:gdLst>
            <a:ahLst/>
            <a:cxnLst>
              <a:cxn ang="0">
                <a:pos x="T0" y="T1"/>
              </a:cxn>
              <a:cxn ang="0">
                <a:pos x="T2" y="T3"/>
              </a:cxn>
              <a:cxn ang="0">
                <a:pos x="T4" y="T5"/>
              </a:cxn>
              <a:cxn ang="0">
                <a:pos x="T6" y="T7"/>
              </a:cxn>
              <a:cxn ang="0">
                <a:pos x="T8" y="T9"/>
              </a:cxn>
              <a:cxn ang="0">
                <a:pos x="T10" y="T11"/>
              </a:cxn>
              <a:cxn ang="0">
                <a:pos x="T12" y="T13"/>
              </a:cxn>
            </a:cxnLst>
            <a:rect l="0" t="0" r="r" b="b"/>
            <a:pathLst>
              <a:path w="1932" h="649">
                <a:moveTo>
                  <a:pt x="1695" y="649"/>
                </a:moveTo>
                <a:lnTo>
                  <a:pt x="0" y="649"/>
                </a:lnTo>
                <a:lnTo>
                  <a:pt x="237" y="339"/>
                </a:lnTo>
                <a:lnTo>
                  <a:pt x="0" y="0"/>
                </a:lnTo>
                <a:lnTo>
                  <a:pt x="1695" y="0"/>
                </a:lnTo>
                <a:lnTo>
                  <a:pt x="1932" y="339"/>
                </a:lnTo>
                <a:lnTo>
                  <a:pt x="1695" y="649"/>
                </a:lnTo>
                <a:close/>
              </a:path>
            </a:pathLst>
          </a:custGeom>
          <a:solidFill>
            <a:schemeClr val="bg1">
              <a:lumMod val="65000"/>
            </a:schemeClr>
          </a:solidFill>
          <a:ln>
            <a:noFill/>
          </a:ln>
        </p:spPr>
        <p:txBody>
          <a:bodyPr vert="horz" wrap="square" lIns="68572" tIns="34286" rIns="68572" bIns="34286" numCol="1" anchor="ctr" anchorCtr="0" compatLnSpc="1">
            <a:prstTxWarp prst="textNoShape">
              <a:avLst/>
            </a:prstTxWarp>
          </a:bodyPr>
          <a:lstStyle/>
          <a:p>
            <a:pPr algn="ctr"/>
            <a:r>
              <a:rPr lang="en-GB" sz="1100" b="1" noProof="0" dirty="0">
                <a:solidFill>
                  <a:schemeClr val="bg1"/>
                </a:solidFill>
                <a:latin typeface="+mj-lt"/>
              </a:rPr>
              <a:t>Context</a:t>
            </a:r>
          </a:p>
        </p:txBody>
      </p:sp>
      <p:sp>
        <p:nvSpPr>
          <p:cNvPr id="6" name="Freeform 7">
            <a:extLst>
              <a:ext uri="{FF2B5EF4-FFF2-40B4-BE49-F238E27FC236}">
                <a16:creationId xmlns:a16="http://schemas.microsoft.com/office/drawing/2014/main" id="{3543CE21-4363-E242-C922-64F033886D6C}"/>
              </a:ext>
            </a:extLst>
          </p:cNvPr>
          <p:cNvSpPr>
            <a:spLocks/>
          </p:cNvSpPr>
          <p:nvPr/>
        </p:nvSpPr>
        <p:spPr bwMode="auto">
          <a:xfrm>
            <a:off x="9320149" y="466658"/>
            <a:ext cx="1322357" cy="691309"/>
          </a:xfrm>
          <a:custGeom>
            <a:avLst/>
            <a:gdLst>
              <a:gd name="T0" fmla="*/ 1695 w 1929"/>
              <a:gd name="T1" fmla="*/ 649 h 649"/>
              <a:gd name="T2" fmla="*/ 0 w 1929"/>
              <a:gd name="T3" fmla="*/ 649 h 649"/>
              <a:gd name="T4" fmla="*/ 234 w 1929"/>
              <a:gd name="T5" fmla="*/ 339 h 649"/>
              <a:gd name="T6" fmla="*/ 0 w 1929"/>
              <a:gd name="T7" fmla="*/ 0 h 649"/>
              <a:gd name="T8" fmla="*/ 1695 w 1929"/>
              <a:gd name="T9" fmla="*/ 0 h 649"/>
              <a:gd name="T10" fmla="*/ 1929 w 1929"/>
              <a:gd name="T11" fmla="*/ 339 h 649"/>
              <a:gd name="T12" fmla="*/ 1695 w 1929"/>
              <a:gd name="T13" fmla="*/ 649 h 649"/>
            </a:gdLst>
            <a:ahLst/>
            <a:cxnLst>
              <a:cxn ang="0">
                <a:pos x="T0" y="T1"/>
              </a:cxn>
              <a:cxn ang="0">
                <a:pos x="T2" y="T3"/>
              </a:cxn>
              <a:cxn ang="0">
                <a:pos x="T4" y="T5"/>
              </a:cxn>
              <a:cxn ang="0">
                <a:pos x="T6" y="T7"/>
              </a:cxn>
              <a:cxn ang="0">
                <a:pos x="T8" y="T9"/>
              </a:cxn>
              <a:cxn ang="0">
                <a:pos x="T10" y="T11"/>
              </a:cxn>
              <a:cxn ang="0">
                <a:pos x="T12" y="T13"/>
              </a:cxn>
            </a:cxnLst>
            <a:rect l="0" t="0" r="r" b="b"/>
            <a:pathLst>
              <a:path w="1929" h="649">
                <a:moveTo>
                  <a:pt x="1695" y="649"/>
                </a:moveTo>
                <a:lnTo>
                  <a:pt x="0" y="649"/>
                </a:lnTo>
                <a:lnTo>
                  <a:pt x="234" y="339"/>
                </a:lnTo>
                <a:lnTo>
                  <a:pt x="0" y="0"/>
                </a:lnTo>
                <a:lnTo>
                  <a:pt x="1695" y="0"/>
                </a:lnTo>
                <a:lnTo>
                  <a:pt x="1929" y="339"/>
                </a:lnTo>
                <a:lnTo>
                  <a:pt x="1695" y="649"/>
                </a:lnTo>
                <a:close/>
              </a:path>
            </a:pathLst>
          </a:custGeom>
          <a:solidFill>
            <a:schemeClr val="bg1">
              <a:lumMod val="65000"/>
            </a:schemeClr>
          </a:solidFill>
          <a:ln>
            <a:noFill/>
          </a:ln>
        </p:spPr>
        <p:txBody>
          <a:bodyPr vert="horz" wrap="square" lIns="68572" tIns="34286" rIns="68572" bIns="34286" numCol="1" anchor="ctr" anchorCtr="0" compatLnSpc="1">
            <a:prstTxWarp prst="textNoShape">
              <a:avLst/>
            </a:prstTxWarp>
          </a:bodyPr>
          <a:lstStyle/>
          <a:p>
            <a:pPr algn="ctr"/>
            <a:r>
              <a:rPr lang="en-GB" sz="1100" b="1" noProof="0" dirty="0">
                <a:solidFill>
                  <a:schemeClr val="bg1"/>
                </a:solidFill>
                <a:latin typeface="+mj-lt"/>
              </a:rPr>
              <a:t>Show prototypes &amp;</a:t>
            </a:r>
          </a:p>
          <a:p>
            <a:pPr algn="ctr"/>
            <a:r>
              <a:rPr lang="en-GB" sz="1100" b="1" noProof="0" dirty="0">
                <a:solidFill>
                  <a:schemeClr val="bg1"/>
                </a:solidFill>
                <a:latin typeface="+mj-lt"/>
              </a:rPr>
              <a:t>test ideas</a:t>
            </a:r>
          </a:p>
        </p:txBody>
      </p:sp>
      <p:sp>
        <p:nvSpPr>
          <p:cNvPr id="8" name="Freeform 8">
            <a:extLst>
              <a:ext uri="{FF2B5EF4-FFF2-40B4-BE49-F238E27FC236}">
                <a16:creationId xmlns:a16="http://schemas.microsoft.com/office/drawing/2014/main" id="{C394701B-7864-F8AE-0A25-CE14459C09C0}"/>
              </a:ext>
            </a:extLst>
          </p:cNvPr>
          <p:cNvSpPr>
            <a:spLocks/>
          </p:cNvSpPr>
          <p:nvPr/>
        </p:nvSpPr>
        <p:spPr bwMode="auto">
          <a:xfrm>
            <a:off x="10553611" y="466659"/>
            <a:ext cx="1322357" cy="702923"/>
          </a:xfrm>
          <a:custGeom>
            <a:avLst/>
            <a:gdLst>
              <a:gd name="T0" fmla="*/ 1695 w 1929"/>
              <a:gd name="T1" fmla="*/ 649 h 649"/>
              <a:gd name="T2" fmla="*/ 0 w 1929"/>
              <a:gd name="T3" fmla="*/ 649 h 649"/>
              <a:gd name="T4" fmla="*/ 234 w 1929"/>
              <a:gd name="T5" fmla="*/ 339 h 649"/>
              <a:gd name="T6" fmla="*/ 0 w 1929"/>
              <a:gd name="T7" fmla="*/ 0 h 649"/>
              <a:gd name="T8" fmla="*/ 1695 w 1929"/>
              <a:gd name="T9" fmla="*/ 0 h 649"/>
              <a:gd name="T10" fmla="*/ 1929 w 1929"/>
              <a:gd name="T11" fmla="*/ 339 h 649"/>
              <a:gd name="T12" fmla="*/ 1695 w 1929"/>
              <a:gd name="T13" fmla="*/ 649 h 649"/>
            </a:gdLst>
            <a:ahLst/>
            <a:cxnLst>
              <a:cxn ang="0">
                <a:pos x="T0" y="T1"/>
              </a:cxn>
              <a:cxn ang="0">
                <a:pos x="T2" y="T3"/>
              </a:cxn>
              <a:cxn ang="0">
                <a:pos x="T4" y="T5"/>
              </a:cxn>
              <a:cxn ang="0">
                <a:pos x="T6" y="T7"/>
              </a:cxn>
              <a:cxn ang="0">
                <a:pos x="T8" y="T9"/>
              </a:cxn>
              <a:cxn ang="0">
                <a:pos x="T10" y="T11"/>
              </a:cxn>
              <a:cxn ang="0">
                <a:pos x="T12" y="T13"/>
              </a:cxn>
            </a:cxnLst>
            <a:rect l="0" t="0" r="r" b="b"/>
            <a:pathLst>
              <a:path w="1929" h="649">
                <a:moveTo>
                  <a:pt x="1695" y="649"/>
                </a:moveTo>
                <a:lnTo>
                  <a:pt x="0" y="649"/>
                </a:lnTo>
                <a:lnTo>
                  <a:pt x="234" y="339"/>
                </a:lnTo>
                <a:lnTo>
                  <a:pt x="0" y="0"/>
                </a:lnTo>
                <a:lnTo>
                  <a:pt x="1695" y="0"/>
                </a:lnTo>
                <a:lnTo>
                  <a:pt x="1929" y="339"/>
                </a:lnTo>
                <a:lnTo>
                  <a:pt x="1695" y="649"/>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72" tIns="34286" rIns="68572" bIns="34286" numCol="1" anchor="ctr" anchorCtr="0" compatLnSpc="1">
            <a:prstTxWarp prst="textNoShape">
              <a:avLst/>
            </a:prstTxWarp>
          </a:bodyPr>
          <a:lstStyle/>
          <a:p>
            <a:pPr algn="ctr"/>
            <a:r>
              <a:rPr lang="en-GB" sz="1100" b="1" noProof="0" dirty="0">
                <a:solidFill>
                  <a:schemeClr val="bg1"/>
                </a:solidFill>
                <a:latin typeface="+mj-lt"/>
              </a:rPr>
              <a:t>Conclusion</a:t>
            </a:r>
          </a:p>
        </p:txBody>
      </p:sp>
      <p:sp>
        <p:nvSpPr>
          <p:cNvPr id="9" name="Rechteck 8">
            <a:extLst>
              <a:ext uri="{FF2B5EF4-FFF2-40B4-BE49-F238E27FC236}">
                <a16:creationId xmlns:a16="http://schemas.microsoft.com/office/drawing/2014/main" id="{612F1242-189C-4530-E115-751E62950C9E}"/>
              </a:ext>
            </a:extLst>
          </p:cNvPr>
          <p:cNvSpPr/>
          <p:nvPr/>
        </p:nvSpPr>
        <p:spPr>
          <a:xfrm>
            <a:off x="1302632" y="1977167"/>
            <a:ext cx="5087535" cy="338554"/>
          </a:xfrm>
          <a:prstGeom prst="rect">
            <a:avLst/>
          </a:prstGeom>
        </p:spPr>
        <p:txBody>
          <a:bodyPr wrap="square">
            <a:spAutoFit/>
          </a:bodyPr>
          <a:lstStyle/>
          <a:p>
            <a:pPr>
              <a:spcBef>
                <a:spcPts val="800"/>
              </a:spcBef>
              <a:buClr>
                <a:srgbClr val="073450"/>
              </a:buClr>
            </a:pPr>
            <a:r>
              <a:rPr lang="de-CH" sz="1600" dirty="0"/>
              <a:t>«</a:t>
            </a:r>
            <a:r>
              <a:rPr lang="en-GB" sz="1600" noProof="0" dirty="0"/>
              <a:t>What do you like most about it?</a:t>
            </a:r>
            <a:r>
              <a:rPr lang="de-CH" sz="1600" dirty="0"/>
              <a:t>»</a:t>
            </a:r>
            <a:endParaRPr lang="en-GB" sz="1600" noProof="0" dirty="0"/>
          </a:p>
        </p:txBody>
      </p:sp>
      <p:sp>
        <p:nvSpPr>
          <p:cNvPr id="10" name="Rechteck 9">
            <a:extLst>
              <a:ext uri="{FF2B5EF4-FFF2-40B4-BE49-F238E27FC236}">
                <a16:creationId xmlns:a16="http://schemas.microsoft.com/office/drawing/2014/main" id="{A731DB5F-A4AB-E449-C664-F90E3D29E887}"/>
              </a:ext>
            </a:extLst>
          </p:cNvPr>
          <p:cNvSpPr/>
          <p:nvPr/>
        </p:nvSpPr>
        <p:spPr>
          <a:xfrm>
            <a:off x="1302632" y="1489936"/>
            <a:ext cx="1833970" cy="338554"/>
          </a:xfrm>
          <a:prstGeom prst="rect">
            <a:avLst/>
          </a:prstGeom>
        </p:spPr>
        <p:txBody>
          <a:bodyPr wrap="square">
            <a:spAutoFit/>
          </a:bodyPr>
          <a:lstStyle/>
          <a:p>
            <a:pPr>
              <a:spcBef>
                <a:spcPts val="800"/>
              </a:spcBef>
              <a:buClr>
                <a:srgbClr val="073450"/>
              </a:buClr>
            </a:pPr>
            <a:r>
              <a:rPr lang="en-GB" sz="1600" b="1" noProof="0" dirty="0"/>
              <a:t>Question</a:t>
            </a:r>
            <a:endParaRPr lang="en-GB" sz="1600" b="1" noProof="0" dirty="0">
              <a:solidFill>
                <a:srgbClr val="073450"/>
              </a:solidFill>
            </a:endParaRPr>
          </a:p>
        </p:txBody>
      </p:sp>
      <p:sp>
        <p:nvSpPr>
          <p:cNvPr id="11" name="Rechteck 10">
            <a:extLst>
              <a:ext uri="{FF2B5EF4-FFF2-40B4-BE49-F238E27FC236}">
                <a16:creationId xmlns:a16="http://schemas.microsoft.com/office/drawing/2014/main" id="{632721C0-B124-508D-DE4A-086D70D2F6BD}"/>
              </a:ext>
            </a:extLst>
          </p:cNvPr>
          <p:cNvSpPr/>
          <p:nvPr/>
        </p:nvSpPr>
        <p:spPr>
          <a:xfrm>
            <a:off x="6716455" y="1482796"/>
            <a:ext cx="1833970" cy="338554"/>
          </a:xfrm>
          <a:prstGeom prst="rect">
            <a:avLst/>
          </a:prstGeom>
        </p:spPr>
        <p:txBody>
          <a:bodyPr wrap="square">
            <a:spAutoFit/>
          </a:bodyPr>
          <a:lstStyle/>
          <a:p>
            <a:pPr>
              <a:spcBef>
                <a:spcPts val="800"/>
              </a:spcBef>
              <a:buClr>
                <a:srgbClr val="073450"/>
              </a:buClr>
            </a:pPr>
            <a:r>
              <a:rPr lang="en-GB" sz="1600" b="1" noProof="0" dirty="0"/>
              <a:t>Idea behind</a:t>
            </a:r>
            <a:endParaRPr lang="en-GB" sz="1600" b="1" noProof="0" dirty="0">
              <a:solidFill>
                <a:srgbClr val="073450"/>
              </a:solidFill>
            </a:endParaRPr>
          </a:p>
        </p:txBody>
      </p:sp>
      <p:sp>
        <p:nvSpPr>
          <p:cNvPr id="12" name="Rechteck 11">
            <a:extLst>
              <a:ext uri="{FF2B5EF4-FFF2-40B4-BE49-F238E27FC236}">
                <a16:creationId xmlns:a16="http://schemas.microsoft.com/office/drawing/2014/main" id="{65170DB8-239B-FEED-0366-220E88181D51}"/>
              </a:ext>
            </a:extLst>
          </p:cNvPr>
          <p:cNvSpPr/>
          <p:nvPr/>
        </p:nvSpPr>
        <p:spPr>
          <a:xfrm>
            <a:off x="6712584" y="2223466"/>
            <a:ext cx="4176783" cy="1323439"/>
          </a:xfrm>
          <a:prstGeom prst="rect">
            <a:avLst/>
          </a:prstGeom>
        </p:spPr>
        <p:txBody>
          <a:bodyPr wrap="square">
            <a:spAutoFit/>
          </a:bodyPr>
          <a:lstStyle/>
          <a:p>
            <a:pPr>
              <a:spcBef>
                <a:spcPts val="800"/>
              </a:spcBef>
              <a:buClr>
                <a:srgbClr val="073450"/>
              </a:buClr>
            </a:pPr>
            <a:r>
              <a:rPr lang="en-GB" sz="1600" noProof="0" dirty="0"/>
              <a:t>It makes sense to ask about the two extremes. Important: ask the question in an open-ended way so that you do not push your interview partner in a certain direction.</a:t>
            </a:r>
          </a:p>
        </p:txBody>
      </p:sp>
      <p:cxnSp>
        <p:nvCxnSpPr>
          <p:cNvPr id="13" name="Gerader Verbinder 12">
            <a:extLst>
              <a:ext uri="{FF2B5EF4-FFF2-40B4-BE49-F238E27FC236}">
                <a16:creationId xmlns:a16="http://schemas.microsoft.com/office/drawing/2014/main" id="{DA389584-7BA7-A37A-D292-3EC051FD1798}"/>
              </a:ext>
            </a:extLst>
          </p:cNvPr>
          <p:cNvCxnSpPr>
            <a:cxnSpLocks/>
          </p:cNvCxnSpPr>
          <p:nvPr/>
        </p:nvCxnSpPr>
        <p:spPr>
          <a:xfrm>
            <a:off x="1302632" y="2506777"/>
            <a:ext cx="5098168" cy="0"/>
          </a:xfrm>
          <a:prstGeom prst="line">
            <a:avLst/>
          </a:prstGeom>
          <a:ln w="19050">
            <a:solidFill>
              <a:srgbClr val="073450"/>
            </a:solidFill>
          </a:ln>
        </p:spPr>
        <p:style>
          <a:lnRef idx="1">
            <a:schemeClr val="accent1"/>
          </a:lnRef>
          <a:fillRef idx="0">
            <a:schemeClr val="accent1"/>
          </a:fillRef>
          <a:effectRef idx="0">
            <a:schemeClr val="accent1"/>
          </a:effectRef>
          <a:fontRef idx="minor">
            <a:schemeClr val="tx1"/>
          </a:fontRef>
        </p:style>
      </p:cxnSp>
      <p:sp>
        <p:nvSpPr>
          <p:cNvPr id="16" name="Rechteck 15">
            <a:extLst>
              <a:ext uri="{FF2B5EF4-FFF2-40B4-BE49-F238E27FC236}">
                <a16:creationId xmlns:a16="http://schemas.microsoft.com/office/drawing/2014/main" id="{3F0E740D-56C8-AE0E-4673-FBDE9FD1B1DB}"/>
              </a:ext>
            </a:extLst>
          </p:cNvPr>
          <p:cNvSpPr/>
          <p:nvPr/>
        </p:nvSpPr>
        <p:spPr>
          <a:xfrm>
            <a:off x="6723852" y="4230750"/>
            <a:ext cx="4897533" cy="1077218"/>
          </a:xfrm>
          <a:prstGeom prst="rect">
            <a:avLst/>
          </a:prstGeom>
        </p:spPr>
        <p:txBody>
          <a:bodyPr wrap="square">
            <a:spAutoFit/>
          </a:bodyPr>
          <a:lstStyle/>
          <a:p>
            <a:pPr>
              <a:spcBef>
                <a:spcPts val="800"/>
              </a:spcBef>
              <a:buClr>
                <a:srgbClr val="073450"/>
              </a:buClr>
            </a:pPr>
            <a:r>
              <a:rPr lang="en-GB" sz="1600" noProof="0" dirty="0">
                <a:solidFill>
                  <a:srgbClr val="073450"/>
                </a:solidFill>
              </a:rPr>
              <a:t>If your interview partner would not use your product (at least in its current form), you can learn a great deal from them. Take advantage of this opportunity!</a:t>
            </a:r>
          </a:p>
        </p:txBody>
      </p:sp>
      <p:sp>
        <p:nvSpPr>
          <p:cNvPr id="17" name="Rechteck 16">
            <a:extLst>
              <a:ext uri="{FF2B5EF4-FFF2-40B4-BE49-F238E27FC236}">
                <a16:creationId xmlns:a16="http://schemas.microsoft.com/office/drawing/2014/main" id="{129D558D-69D5-F4E2-58B0-28B0384FA22E}"/>
              </a:ext>
            </a:extLst>
          </p:cNvPr>
          <p:cNvSpPr/>
          <p:nvPr/>
        </p:nvSpPr>
        <p:spPr>
          <a:xfrm>
            <a:off x="1302632" y="2710849"/>
            <a:ext cx="5087535" cy="338554"/>
          </a:xfrm>
          <a:prstGeom prst="rect">
            <a:avLst/>
          </a:prstGeom>
        </p:spPr>
        <p:txBody>
          <a:bodyPr wrap="square">
            <a:spAutoFit/>
          </a:bodyPr>
          <a:lstStyle/>
          <a:p>
            <a:pPr>
              <a:spcBef>
                <a:spcPts val="800"/>
              </a:spcBef>
              <a:buClr>
                <a:srgbClr val="073450"/>
              </a:buClr>
            </a:pPr>
            <a:r>
              <a:rPr lang="de-CH" sz="1600" dirty="0"/>
              <a:t>«</a:t>
            </a:r>
            <a:r>
              <a:rPr lang="en-GB" sz="1600" noProof="0" dirty="0"/>
              <a:t>What do you like least or find confusing?</a:t>
            </a:r>
            <a:r>
              <a:rPr lang="de-CH" sz="1600" dirty="0"/>
              <a:t>»</a:t>
            </a:r>
            <a:endParaRPr lang="en-GB" sz="1600" noProof="0" dirty="0">
              <a:solidFill>
                <a:srgbClr val="073450"/>
              </a:solidFill>
            </a:endParaRPr>
          </a:p>
        </p:txBody>
      </p:sp>
      <p:sp>
        <p:nvSpPr>
          <p:cNvPr id="18" name="Rechteck 17">
            <a:extLst>
              <a:ext uri="{FF2B5EF4-FFF2-40B4-BE49-F238E27FC236}">
                <a16:creationId xmlns:a16="http://schemas.microsoft.com/office/drawing/2014/main" id="{B911CCC8-F714-4FE1-CED6-E21E293D3D12}"/>
              </a:ext>
            </a:extLst>
          </p:cNvPr>
          <p:cNvSpPr/>
          <p:nvPr/>
        </p:nvSpPr>
        <p:spPr>
          <a:xfrm>
            <a:off x="1302632" y="3374015"/>
            <a:ext cx="5087535" cy="584775"/>
          </a:xfrm>
          <a:prstGeom prst="rect">
            <a:avLst/>
          </a:prstGeom>
        </p:spPr>
        <p:txBody>
          <a:bodyPr wrap="square">
            <a:spAutoFit/>
          </a:bodyPr>
          <a:lstStyle/>
          <a:p>
            <a:pPr>
              <a:spcBef>
                <a:spcPts val="800"/>
              </a:spcBef>
              <a:buClr>
                <a:srgbClr val="073450"/>
              </a:buClr>
            </a:pPr>
            <a:r>
              <a:rPr lang="de-CH" sz="1600" dirty="0"/>
              <a:t>«</a:t>
            </a:r>
            <a:r>
              <a:rPr lang="en-GB" sz="1600" noProof="0" dirty="0"/>
              <a:t>If you could change one thing about this prototype, what would it be?</a:t>
            </a:r>
            <a:r>
              <a:rPr lang="de-CH" sz="1600" dirty="0"/>
              <a:t>»</a:t>
            </a:r>
            <a:endParaRPr lang="en-GB" sz="1600" noProof="0" dirty="0">
              <a:solidFill>
                <a:srgbClr val="073450"/>
              </a:solidFill>
            </a:endParaRPr>
          </a:p>
        </p:txBody>
      </p:sp>
      <p:sp>
        <p:nvSpPr>
          <p:cNvPr id="19" name="Rechteck 18">
            <a:extLst>
              <a:ext uri="{FF2B5EF4-FFF2-40B4-BE49-F238E27FC236}">
                <a16:creationId xmlns:a16="http://schemas.microsoft.com/office/drawing/2014/main" id="{A33D2AE2-6E60-1916-1E0C-77FEF5E58263}"/>
              </a:ext>
            </a:extLst>
          </p:cNvPr>
          <p:cNvSpPr/>
          <p:nvPr/>
        </p:nvSpPr>
        <p:spPr>
          <a:xfrm>
            <a:off x="1313265" y="4357883"/>
            <a:ext cx="5087535" cy="830997"/>
          </a:xfrm>
          <a:prstGeom prst="rect">
            <a:avLst/>
          </a:prstGeom>
        </p:spPr>
        <p:txBody>
          <a:bodyPr wrap="square">
            <a:spAutoFit/>
          </a:bodyPr>
          <a:lstStyle/>
          <a:p>
            <a:pPr>
              <a:spcBef>
                <a:spcPts val="800"/>
              </a:spcBef>
              <a:buClr>
                <a:srgbClr val="073450"/>
              </a:buClr>
            </a:pPr>
            <a:r>
              <a:rPr lang="de-CH" sz="1600" dirty="0"/>
              <a:t>«</a:t>
            </a:r>
            <a:r>
              <a:rPr lang="en-GB" sz="1600" noProof="0" dirty="0"/>
              <a:t>Based on what you've seen today, would you use it? If yes, why? If no, how would I have to change it for you to use it?</a:t>
            </a:r>
            <a:r>
              <a:rPr lang="de-CH" sz="1600" dirty="0"/>
              <a:t>»</a:t>
            </a:r>
            <a:endParaRPr lang="en-GB" sz="1600" noProof="0" dirty="0">
              <a:solidFill>
                <a:srgbClr val="073450"/>
              </a:solidFill>
            </a:endParaRPr>
          </a:p>
        </p:txBody>
      </p:sp>
      <p:cxnSp>
        <p:nvCxnSpPr>
          <p:cNvPr id="20" name="Gerader Verbinder 19">
            <a:extLst>
              <a:ext uri="{FF2B5EF4-FFF2-40B4-BE49-F238E27FC236}">
                <a16:creationId xmlns:a16="http://schemas.microsoft.com/office/drawing/2014/main" id="{8FFA7B39-FA53-B161-D46C-82002AB704D1}"/>
              </a:ext>
            </a:extLst>
          </p:cNvPr>
          <p:cNvCxnSpPr>
            <a:cxnSpLocks/>
          </p:cNvCxnSpPr>
          <p:nvPr/>
        </p:nvCxnSpPr>
        <p:spPr>
          <a:xfrm>
            <a:off x="1302632" y="1844450"/>
            <a:ext cx="9720000" cy="0"/>
          </a:xfrm>
          <a:prstGeom prst="line">
            <a:avLst/>
          </a:prstGeom>
          <a:ln w="28575">
            <a:solidFill>
              <a:srgbClr val="073450"/>
            </a:solidFill>
          </a:ln>
        </p:spPr>
        <p:style>
          <a:lnRef idx="1">
            <a:schemeClr val="accent1"/>
          </a:lnRef>
          <a:fillRef idx="0">
            <a:schemeClr val="accent1"/>
          </a:fillRef>
          <a:effectRef idx="0">
            <a:schemeClr val="accent1"/>
          </a:effectRef>
          <a:fontRef idx="minor">
            <a:schemeClr val="tx1"/>
          </a:fontRef>
        </p:style>
      </p:cxnSp>
      <p:cxnSp>
        <p:nvCxnSpPr>
          <p:cNvPr id="22" name="Gerader Verbinder 21">
            <a:extLst>
              <a:ext uri="{FF2B5EF4-FFF2-40B4-BE49-F238E27FC236}">
                <a16:creationId xmlns:a16="http://schemas.microsoft.com/office/drawing/2014/main" id="{BB28A030-752F-DCD6-2144-5DF2C3F14BA4}"/>
              </a:ext>
            </a:extLst>
          </p:cNvPr>
          <p:cNvCxnSpPr>
            <a:cxnSpLocks/>
          </p:cNvCxnSpPr>
          <p:nvPr/>
        </p:nvCxnSpPr>
        <p:spPr>
          <a:xfrm>
            <a:off x="1302632" y="4112128"/>
            <a:ext cx="9720000" cy="0"/>
          </a:xfrm>
          <a:prstGeom prst="line">
            <a:avLst/>
          </a:prstGeom>
          <a:ln w="19050">
            <a:solidFill>
              <a:srgbClr val="073450"/>
            </a:solidFill>
          </a:ln>
        </p:spPr>
        <p:style>
          <a:lnRef idx="1">
            <a:schemeClr val="accent1"/>
          </a:lnRef>
          <a:fillRef idx="0">
            <a:schemeClr val="accent1"/>
          </a:fillRef>
          <a:effectRef idx="0">
            <a:schemeClr val="accent1"/>
          </a:effectRef>
          <a:fontRef idx="minor">
            <a:schemeClr val="tx1"/>
          </a:fontRef>
        </p:style>
      </p:cxnSp>
      <p:cxnSp>
        <p:nvCxnSpPr>
          <p:cNvPr id="30" name="Gerader Verbinder 29">
            <a:extLst>
              <a:ext uri="{FF2B5EF4-FFF2-40B4-BE49-F238E27FC236}">
                <a16:creationId xmlns:a16="http://schemas.microsoft.com/office/drawing/2014/main" id="{5239A6DB-9AA8-AE07-352D-4341BF0F7510}"/>
              </a:ext>
            </a:extLst>
          </p:cNvPr>
          <p:cNvCxnSpPr>
            <a:cxnSpLocks/>
          </p:cNvCxnSpPr>
          <p:nvPr/>
        </p:nvCxnSpPr>
        <p:spPr>
          <a:xfrm>
            <a:off x="1302632" y="5409898"/>
            <a:ext cx="7809470" cy="0"/>
          </a:xfrm>
          <a:prstGeom prst="line">
            <a:avLst/>
          </a:prstGeom>
          <a:ln w="28575">
            <a:solidFill>
              <a:srgbClr val="073450"/>
            </a:solidFill>
          </a:ln>
        </p:spPr>
        <p:style>
          <a:lnRef idx="1">
            <a:schemeClr val="accent1"/>
          </a:lnRef>
          <a:fillRef idx="0">
            <a:schemeClr val="accent1"/>
          </a:fillRef>
          <a:effectRef idx="0">
            <a:schemeClr val="accent1"/>
          </a:effectRef>
          <a:fontRef idx="minor">
            <a:schemeClr val="tx1"/>
          </a:fontRef>
        </p:style>
      </p:cxnSp>
      <p:cxnSp>
        <p:nvCxnSpPr>
          <p:cNvPr id="33" name="Gerader Verbinder 32">
            <a:extLst>
              <a:ext uri="{FF2B5EF4-FFF2-40B4-BE49-F238E27FC236}">
                <a16:creationId xmlns:a16="http://schemas.microsoft.com/office/drawing/2014/main" id="{067166B7-FB0F-C411-9E7C-9CB2DDDAB81A}"/>
              </a:ext>
            </a:extLst>
          </p:cNvPr>
          <p:cNvCxnSpPr>
            <a:cxnSpLocks/>
          </p:cNvCxnSpPr>
          <p:nvPr/>
        </p:nvCxnSpPr>
        <p:spPr>
          <a:xfrm>
            <a:off x="1316810" y="3227432"/>
            <a:ext cx="5098168" cy="0"/>
          </a:xfrm>
          <a:prstGeom prst="line">
            <a:avLst/>
          </a:prstGeom>
          <a:ln w="19050">
            <a:solidFill>
              <a:srgbClr val="073450"/>
            </a:solidFill>
          </a:ln>
        </p:spPr>
        <p:style>
          <a:lnRef idx="1">
            <a:schemeClr val="accent1"/>
          </a:lnRef>
          <a:fillRef idx="0">
            <a:schemeClr val="accent1"/>
          </a:fillRef>
          <a:effectRef idx="0">
            <a:schemeClr val="accent1"/>
          </a:effectRef>
          <a:fontRef idx="minor">
            <a:schemeClr val="tx1"/>
          </a:fontRef>
        </p:style>
      </p:cxnSp>
      <p:sp>
        <p:nvSpPr>
          <p:cNvPr id="7" name="Rechteck 6">
            <a:extLst>
              <a:ext uri="{FF2B5EF4-FFF2-40B4-BE49-F238E27FC236}">
                <a16:creationId xmlns:a16="http://schemas.microsoft.com/office/drawing/2014/main" id="{887ECA20-2770-F021-8E34-43B75BFF999B}"/>
              </a:ext>
            </a:extLst>
          </p:cNvPr>
          <p:cNvSpPr/>
          <p:nvPr/>
        </p:nvSpPr>
        <p:spPr>
          <a:xfrm>
            <a:off x="2167623" y="6236396"/>
            <a:ext cx="9708182" cy="246093"/>
          </a:xfrm>
          <a:prstGeom prst="rect">
            <a:avLst/>
          </a:prstGeom>
        </p:spPr>
        <p:txBody>
          <a:bodyPr wrap="square">
            <a:spAutoFit/>
          </a:bodyPr>
          <a:lstStyle/>
          <a:p>
            <a:pPr>
              <a:spcBef>
                <a:spcPts val="1200"/>
              </a:spcBef>
              <a:buClr>
                <a:srgbClr val="073450"/>
              </a:buClr>
            </a:pPr>
            <a:r>
              <a:rPr lang="en-GB" sz="999" b="1" noProof="0" dirty="0">
                <a:solidFill>
                  <a:srgbClr val="686868"/>
                </a:solidFill>
                <a:latin typeface="Century Gothic" panose="020B0502020202020204" pitchFamily="34" charset="0"/>
              </a:rPr>
              <a:t>Source: </a:t>
            </a:r>
            <a:r>
              <a:rPr lang="en-GB" sz="999" noProof="0" dirty="0">
                <a:solidFill>
                  <a:srgbClr val="686868"/>
                </a:solidFill>
                <a:latin typeface="Century Gothic" panose="020B0502020202020204" pitchFamily="34" charset="0"/>
              </a:rPr>
              <a:t>Based on: </a:t>
            </a:r>
            <a:r>
              <a:rPr lang="en-GB" sz="999" noProof="0" dirty="0" err="1">
                <a:solidFill>
                  <a:srgbClr val="686868"/>
                </a:solidFill>
                <a:latin typeface="Century Gothic" panose="020B0502020202020204" pitchFamily="34" charset="0"/>
              </a:rPr>
              <a:t>Zuend</a:t>
            </a:r>
            <a:r>
              <a:rPr lang="en-GB" sz="999" noProof="0" dirty="0">
                <a:solidFill>
                  <a:srgbClr val="686868"/>
                </a:solidFill>
                <a:latin typeface="Century Gothic" panose="020B0502020202020204" pitchFamily="34" charset="0"/>
              </a:rPr>
              <a:t> (2003) Validating product ideas. How to conduct customer interviews. </a:t>
            </a:r>
            <a:r>
              <a:rPr lang="en-GB" sz="999" noProof="0" dirty="0" err="1">
                <a:solidFill>
                  <a:srgbClr val="686868"/>
                </a:solidFill>
                <a:latin typeface="Century Gothic" panose="020B0502020202020204" pitchFamily="34" charset="0"/>
              </a:rPr>
              <a:t>headbits</a:t>
            </a:r>
            <a:r>
              <a:rPr lang="en-GB" sz="999" noProof="0" dirty="0">
                <a:solidFill>
                  <a:srgbClr val="686868"/>
                </a:solidFill>
                <a:latin typeface="Century Gothic" panose="020B0502020202020204" pitchFamily="34" charset="0"/>
              </a:rPr>
              <a:t>.</a:t>
            </a:r>
          </a:p>
        </p:txBody>
      </p:sp>
    </p:spTree>
    <p:extLst>
      <p:ext uri="{BB962C8B-B14F-4D97-AF65-F5344CB8AC3E}">
        <p14:creationId xmlns:p14="http://schemas.microsoft.com/office/powerpoint/2010/main" val="16032843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6E4099-E0FB-33D6-5864-B9C93A0718D9}"/>
            </a:ext>
          </a:extLst>
        </p:cNvPr>
        <p:cNvGrpSpPr/>
        <p:nvPr/>
      </p:nvGrpSpPr>
      <p:grpSpPr>
        <a:xfrm>
          <a:off x="0" y="0"/>
          <a:ext cx="0" cy="0"/>
          <a:chOff x="0" y="0"/>
          <a:chExt cx="0" cy="0"/>
        </a:xfrm>
      </p:grpSpPr>
      <p:sp>
        <p:nvSpPr>
          <p:cNvPr id="38" name="Foliennummernplatzhalter 1">
            <a:extLst>
              <a:ext uri="{FF2B5EF4-FFF2-40B4-BE49-F238E27FC236}">
                <a16:creationId xmlns:a16="http://schemas.microsoft.com/office/drawing/2014/main" id="{B746FEBC-A717-BC97-3957-AEE1BD9FAF97}"/>
              </a:ext>
            </a:extLst>
          </p:cNvPr>
          <p:cNvSpPr>
            <a:spLocks noGrp="1"/>
          </p:cNvSpPr>
          <p:nvPr>
            <p:ph type="sldNum" sz="quarter" idx="12"/>
          </p:nvPr>
        </p:nvSpPr>
        <p:spPr>
          <a:xfrm>
            <a:off x="11593206" y="6356350"/>
            <a:ext cx="536009" cy="365125"/>
          </a:xfrm>
        </p:spPr>
        <p:txBody>
          <a:bodyPr/>
          <a:lstStyle/>
          <a:p>
            <a:fld id="{B7E6CA31-DA56-47CF-9891-B6D0296B6AEC}" type="slidenum">
              <a:rPr lang="en-GB" noProof="0" smtClean="0"/>
              <a:t>25</a:t>
            </a:fld>
            <a:endParaRPr lang="en-GB" noProof="0" dirty="0"/>
          </a:p>
        </p:txBody>
      </p:sp>
      <p:sp>
        <p:nvSpPr>
          <p:cNvPr id="2" name="Titel 1">
            <a:extLst>
              <a:ext uri="{FF2B5EF4-FFF2-40B4-BE49-F238E27FC236}">
                <a16:creationId xmlns:a16="http://schemas.microsoft.com/office/drawing/2014/main" id="{4C0597C2-ED33-7C2F-8A0D-4A9520AD09A0}"/>
              </a:ext>
            </a:extLst>
          </p:cNvPr>
          <p:cNvSpPr txBox="1">
            <a:spLocks/>
          </p:cNvSpPr>
          <p:nvPr/>
        </p:nvSpPr>
        <p:spPr>
          <a:xfrm>
            <a:off x="963090" y="466658"/>
            <a:ext cx="9865871" cy="78100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2400" b="1" i="0" u="none" strike="noStrike" kern="1200" cap="none" spc="0" normalizeH="0" baseline="0" noProof="0" dirty="0">
                <a:ln>
                  <a:noFill/>
                </a:ln>
                <a:solidFill>
                  <a:srgbClr val="073450"/>
                </a:solidFill>
                <a:effectLst/>
                <a:uLnTx/>
                <a:uFillTx/>
                <a:latin typeface="Century Gothic"/>
                <a:ea typeface="+mj-ea"/>
                <a:cs typeface="+mj-cs"/>
              </a:rPr>
              <a:t>Summarise your notes</a:t>
            </a:r>
          </a:p>
        </p:txBody>
      </p:sp>
      <p:sp>
        <p:nvSpPr>
          <p:cNvPr id="3" name="Rechteck 2">
            <a:extLst>
              <a:ext uri="{FF2B5EF4-FFF2-40B4-BE49-F238E27FC236}">
                <a16:creationId xmlns:a16="http://schemas.microsoft.com/office/drawing/2014/main" id="{285BC824-1FE2-55F0-7585-862F4DA122B7}"/>
              </a:ext>
            </a:extLst>
          </p:cNvPr>
          <p:cNvSpPr/>
          <p:nvPr/>
        </p:nvSpPr>
        <p:spPr>
          <a:xfrm>
            <a:off x="2899662" y="1428289"/>
            <a:ext cx="6535563" cy="3262432"/>
          </a:xfrm>
          <a:prstGeom prst="rect">
            <a:avLst/>
          </a:prstGeom>
        </p:spPr>
        <p:txBody>
          <a:bodyPr wrap="square">
            <a:spAutoFit/>
          </a:bodyPr>
          <a:lstStyle/>
          <a:p>
            <a:pPr>
              <a:spcBef>
                <a:spcPts val="1200"/>
              </a:spcBef>
              <a:tabLst>
                <a:tab pos="627063" algn="l"/>
                <a:tab pos="1073150" algn="l"/>
              </a:tabLst>
            </a:pPr>
            <a:r>
              <a:rPr lang="en-GB" sz="2200" noProof="0" dirty="0"/>
              <a:t>Type up your notes so that everything is neatly recorded</a:t>
            </a:r>
          </a:p>
          <a:p>
            <a:pPr>
              <a:spcBef>
                <a:spcPts val="1200"/>
              </a:spcBef>
              <a:tabLst>
                <a:tab pos="1073150" algn="l"/>
              </a:tabLst>
            </a:pPr>
            <a:r>
              <a:rPr lang="en-GB" sz="2200" noProof="0" dirty="0"/>
              <a:t>Mark the feedback by type, e.g. praise, criticism or questions</a:t>
            </a:r>
          </a:p>
          <a:p>
            <a:pPr>
              <a:spcBef>
                <a:spcPts val="1200"/>
              </a:spcBef>
              <a:tabLst>
                <a:tab pos="808038" algn="l"/>
                <a:tab pos="1073150" algn="l"/>
              </a:tabLst>
            </a:pPr>
            <a:r>
              <a:rPr lang="en-GB" sz="2200" noProof="0" dirty="0"/>
              <a:t>Look across all interviews: do you recognise any patterns?</a:t>
            </a:r>
          </a:p>
          <a:p>
            <a:pPr>
              <a:spcBef>
                <a:spcPts val="1200"/>
              </a:spcBef>
              <a:tabLst>
                <a:tab pos="808038" algn="l"/>
                <a:tab pos="1073150" algn="l"/>
              </a:tabLst>
            </a:pPr>
            <a:r>
              <a:rPr lang="en-GB" sz="2200" noProof="0" dirty="0"/>
              <a:t>Don't take everything at face value; question what is really important</a:t>
            </a:r>
          </a:p>
        </p:txBody>
      </p:sp>
      <p:sp>
        <p:nvSpPr>
          <p:cNvPr id="6" name="Rechteck: abgerundete Ecken 5">
            <a:extLst>
              <a:ext uri="{FF2B5EF4-FFF2-40B4-BE49-F238E27FC236}">
                <a16:creationId xmlns:a16="http://schemas.microsoft.com/office/drawing/2014/main" id="{C82F9DAF-B00D-FC4B-0F45-3B2422C0EBC0}"/>
              </a:ext>
            </a:extLst>
          </p:cNvPr>
          <p:cNvSpPr/>
          <p:nvPr/>
        </p:nvSpPr>
        <p:spPr>
          <a:xfrm>
            <a:off x="1546276" y="4957543"/>
            <a:ext cx="7888949" cy="1294872"/>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5" name="Textfeld 4">
            <a:extLst>
              <a:ext uri="{FF2B5EF4-FFF2-40B4-BE49-F238E27FC236}">
                <a16:creationId xmlns:a16="http://schemas.microsoft.com/office/drawing/2014/main" id="{A81BC1A6-2C79-2931-8475-7840D7E88256}"/>
              </a:ext>
            </a:extLst>
          </p:cNvPr>
          <p:cNvSpPr txBox="1"/>
          <p:nvPr/>
        </p:nvSpPr>
        <p:spPr>
          <a:xfrm>
            <a:off x="1749532" y="5105249"/>
            <a:ext cx="7482436" cy="1200329"/>
          </a:xfrm>
          <a:prstGeom prst="rect">
            <a:avLst/>
          </a:prstGeom>
          <a:noFill/>
        </p:spPr>
        <p:txBody>
          <a:bodyPr wrap="square">
            <a:spAutoFit/>
          </a:bodyPr>
          <a:lstStyle/>
          <a:p>
            <a:r>
              <a:rPr lang="en-GB" noProof="0" dirty="0"/>
              <a:t>Don't rush to change your product based on a single piece of feedback. Carefully analyse the results to identify clear patterns that will help you develop your product in the right direction.</a:t>
            </a:r>
          </a:p>
        </p:txBody>
      </p:sp>
      <p:sp>
        <p:nvSpPr>
          <p:cNvPr id="4" name="Rechteck 3">
            <a:extLst>
              <a:ext uri="{FF2B5EF4-FFF2-40B4-BE49-F238E27FC236}">
                <a16:creationId xmlns:a16="http://schemas.microsoft.com/office/drawing/2014/main" id="{90BD554A-CC43-A2EB-9720-D768F251BB7B}"/>
              </a:ext>
            </a:extLst>
          </p:cNvPr>
          <p:cNvSpPr/>
          <p:nvPr/>
        </p:nvSpPr>
        <p:spPr>
          <a:xfrm>
            <a:off x="2167623" y="6236396"/>
            <a:ext cx="9708182" cy="246093"/>
          </a:xfrm>
          <a:prstGeom prst="rect">
            <a:avLst/>
          </a:prstGeom>
        </p:spPr>
        <p:txBody>
          <a:bodyPr wrap="square">
            <a:spAutoFit/>
          </a:bodyPr>
          <a:lstStyle/>
          <a:p>
            <a:pPr>
              <a:spcBef>
                <a:spcPts val="1200"/>
              </a:spcBef>
              <a:buClr>
                <a:srgbClr val="073450"/>
              </a:buClr>
            </a:pPr>
            <a:r>
              <a:rPr lang="en-GB" sz="999" b="1" noProof="0" dirty="0">
                <a:solidFill>
                  <a:srgbClr val="686868"/>
                </a:solidFill>
                <a:latin typeface="Century Gothic" panose="020B0502020202020204" pitchFamily="34" charset="0"/>
              </a:rPr>
              <a:t>Source: </a:t>
            </a:r>
            <a:r>
              <a:rPr lang="en-GB" sz="999" noProof="0" dirty="0">
                <a:solidFill>
                  <a:srgbClr val="686868"/>
                </a:solidFill>
                <a:latin typeface="Century Gothic" panose="020B0502020202020204" pitchFamily="34" charset="0"/>
              </a:rPr>
              <a:t>Based on: </a:t>
            </a:r>
            <a:r>
              <a:rPr lang="en-GB" sz="999" noProof="0" dirty="0" err="1">
                <a:solidFill>
                  <a:srgbClr val="686868"/>
                </a:solidFill>
                <a:latin typeface="Century Gothic" panose="020B0502020202020204" pitchFamily="34" charset="0"/>
              </a:rPr>
              <a:t>Zuend</a:t>
            </a:r>
            <a:r>
              <a:rPr lang="en-GB" sz="999" noProof="0" dirty="0">
                <a:solidFill>
                  <a:srgbClr val="686868"/>
                </a:solidFill>
                <a:latin typeface="Century Gothic" panose="020B0502020202020204" pitchFamily="34" charset="0"/>
              </a:rPr>
              <a:t> (2003) Validating product ideas. How to conduct customer interviews. </a:t>
            </a:r>
            <a:r>
              <a:rPr lang="en-GB" sz="999" noProof="0" dirty="0" err="1">
                <a:solidFill>
                  <a:srgbClr val="686868"/>
                </a:solidFill>
                <a:latin typeface="Century Gothic" panose="020B0502020202020204" pitchFamily="34" charset="0"/>
              </a:rPr>
              <a:t>headbits</a:t>
            </a:r>
            <a:r>
              <a:rPr lang="en-GB" sz="999" noProof="0" dirty="0">
                <a:solidFill>
                  <a:srgbClr val="686868"/>
                </a:solidFill>
                <a:latin typeface="Century Gothic" panose="020B0502020202020204" pitchFamily="34" charset="0"/>
              </a:rPr>
              <a:t>.</a:t>
            </a:r>
          </a:p>
        </p:txBody>
      </p:sp>
      <p:pic>
        <p:nvPicPr>
          <p:cNvPr id="7" name="Grafik 6" descr="Tastatur mit einfarbiger Füllung">
            <a:extLst>
              <a:ext uri="{FF2B5EF4-FFF2-40B4-BE49-F238E27FC236}">
                <a16:creationId xmlns:a16="http://schemas.microsoft.com/office/drawing/2014/main" id="{F23924D5-D766-F94F-716B-E4EED8AC05A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186635" y="1501025"/>
            <a:ext cx="540000" cy="540000"/>
          </a:xfrm>
          <a:prstGeom prst="rect">
            <a:avLst/>
          </a:prstGeom>
        </p:spPr>
      </p:pic>
      <p:pic>
        <p:nvPicPr>
          <p:cNvPr id="8" name="Grafik 7" descr="Anker mit einfarbiger Füllung">
            <a:extLst>
              <a:ext uri="{FF2B5EF4-FFF2-40B4-BE49-F238E27FC236}">
                <a16:creationId xmlns:a16="http://schemas.microsoft.com/office/drawing/2014/main" id="{89C2BB72-916D-3563-6B24-E19B8D068F0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186635" y="2339569"/>
            <a:ext cx="540000" cy="540000"/>
          </a:xfrm>
          <a:prstGeom prst="rect">
            <a:avLst/>
          </a:prstGeom>
        </p:spPr>
      </p:pic>
      <p:pic>
        <p:nvPicPr>
          <p:cNvPr id="9" name="Grafik 8" descr="Blitzlicht mit einfarbiger Füllung">
            <a:extLst>
              <a:ext uri="{FF2B5EF4-FFF2-40B4-BE49-F238E27FC236}">
                <a16:creationId xmlns:a16="http://schemas.microsoft.com/office/drawing/2014/main" id="{7404EBA2-6480-6A05-9ABA-3E5094DE010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190532" y="3166183"/>
            <a:ext cx="540000" cy="540000"/>
          </a:xfrm>
          <a:prstGeom prst="rect">
            <a:avLst/>
          </a:prstGeom>
        </p:spPr>
      </p:pic>
      <p:pic>
        <p:nvPicPr>
          <p:cNvPr id="10" name="Grafik 9" descr="Neutrale Gesichtskontur mit einfarbiger Füllung">
            <a:extLst>
              <a:ext uri="{FF2B5EF4-FFF2-40B4-BE49-F238E27FC236}">
                <a16:creationId xmlns:a16="http://schemas.microsoft.com/office/drawing/2014/main" id="{E0A2DB73-0F20-8CB0-3CD5-9E3DA0F1189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186635" y="3959547"/>
            <a:ext cx="540000" cy="540000"/>
          </a:xfrm>
          <a:prstGeom prst="rect">
            <a:avLst/>
          </a:prstGeom>
        </p:spPr>
      </p:pic>
    </p:spTree>
    <p:extLst>
      <p:ext uri="{BB962C8B-B14F-4D97-AF65-F5344CB8AC3E}">
        <p14:creationId xmlns:p14="http://schemas.microsoft.com/office/powerpoint/2010/main" val="18171454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B8BC41-045D-A16E-5452-0511588858E7}"/>
            </a:ext>
          </a:extLst>
        </p:cNvPr>
        <p:cNvGrpSpPr/>
        <p:nvPr/>
      </p:nvGrpSpPr>
      <p:grpSpPr>
        <a:xfrm>
          <a:off x="0" y="0"/>
          <a:ext cx="0" cy="0"/>
          <a:chOff x="0" y="0"/>
          <a:chExt cx="0" cy="0"/>
        </a:xfrm>
      </p:grpSpPr>
      <p:sp>
        <p:nvSpPr>
          <p:cNvPr id="38" name="Foliennummernplatzhalter 1">
            <a:extLst>
              <a:ext uri="{FF2B5EF4-FFF2-40B4-BE49-F238E27FC236}">
                <a16:creationId xmlns:a16="http://schemas.microsoft.com/office/drawing/2014/main" id="{C8F3B40C-2DD6-975A-1B1D-CF4320057E05}"/>
              </a:ext>
            </a:extLst>
          </p:cNvPr>
          <p:cNvSpPr>
            <a:spLocks noGrp="1"/>
          </p:cNvSpPr>
          <p:nvPr>
            <p:ph type="sldNum" sz="quarter" idx="12"/>
          </p:nvPr>
        </p:nvSpPr>
        <p:spPr>
          <a:xfrm>
            <a:off x="11593206" y="6356350"/>
            <a:ext cx="536009" cy="365125"/>
          </a:xfrm>
        </p:spPr>
        <p:txBody>
          <a:bodyPr/>
          <a:lstStyle/>
          <a:p>
            <a:fld id="{B7E6CA31-DA56-47CF-9891-B6D0296B6AEC}" type="slidenum">
              <a:rPr lang="en-GB" noProof="0" smtClean="0"/>
              <a:t>26</a:t>
            </a:fld>
            <a:endParaRPr lang="en-GB" noProof="0" dirty="0"/>
          </a:p>
        </p:txBody>
      </p:sp>
      <p:sp>
        <p:nvSpPr>
          <p:cNvPr id="2" name="Titel 1">
            <a:extLst>
              <a:ext uri="{FF2B5EF4-FFF2-40B4-BE49-F238E27FC236}">
                <a16:creationId xmlns:a16="http://schemas.microsoft.com/office/drawing/2014/main" id="{5FF34540-552E-9C61-E401-AC78C1257182}"/>
              </a:ext>
            </a:extLst>
          </p:cNvPr>
          <p:cNvSpPr txBox="1">
            <a:spLocks/>
          </p:cNvSpPr>
          <p:nvPr/>
        </p:nvSpPr>
        <p:spPr>
          <a:xfrm>
            <a:off x="963090" y="466658"/>
            <a:ext cx="9865871" cy="78100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2400" b="1" i="0" u="none" strike="noStrike" kern="1200" cap="none" spc="0" normalizeH="0" baseline="0" noProof="0" dirty="0">
                <a:ln>
                  <a:noFill/>
                </a:ln>
                <a:solidFill>
                  <a:srgbClr val="073450"/>
                </a:solidFill>
                <a:effectLst/>
                <a:uLnTx/>
                <a:uFillTx/>
                <a:latin typeface="Century Gothic"/>
                <a:ea typeface="+mj-ea"/>
                <a:cs typeface="+mj-cs"/>
              </a:rPr>
              <a:t>Synthesis and next steps</a:t>
            </a:r>
          </a:p>
        </p:txBody>
      </p:sp>
      <p:sp>
        <p:nvSpPr>
          <p:cNvPr id="7" name="Rechteck 6">
            <a:extLst>
              <a:ext uri="{FF2B5EF4-FFF2-40B4-BE49-F238E27FC236}">
                <a16:creationId xmlns:a16="http://schemas.microsoft.com/office/drawing/2014/main" id="{5C4FC09F-697D-F093-87AF-DAFE9ACF5F8A}"/>
              </a:ext>
            </a:extLst>
          </p:cNvPr>
          <p:cNvSpPr/>
          <p:nvPr/>
        </p:nvSpPr>
        <p:spPr>
          <a:xfrm>
            <a:off x="1338560" y="1596915"/>
            <a:ext cx="4349859" cy="3447098"/>
          </a:xfrm>
          <a:prstGeom prst="rect">
            <a:avLst/>
          </a:prstGeom>
        </p:spPr>
        <p:txBody>
          <a:bodyPr wrap="square">
            <a:spAutoFit/>
          </a:bodyPr>
          <a:lstStyle/>
          <a:p>
            <a:pPr marL="354013" indent="-354013">
              <a:spcBef>
                <a:spcPts val="800"/>
              </a:spcBef>
              <a:buClr>
                <a:srgbClr val="073450"/>
              </a:buClr>
              <a:buFont typeface="Century Gothic" panose="020B0502020202020204" pitchFamily="34" charset="0"/>
              <a:buChar char="●"/>
            </a:pPr>
            <a:r>
              <a:rPr lang="en-GB" noProof="0" dirty="0"/>
              <a:t>Review the findings and feedback together with your team.</a:t>
            </a:r>
          </a:p>
          <a:p>
            <a:pPr marL="354013" indent="-354013">
              <a:spcBef>
                <a:spcPts val="800"/>
              </a:spcBef>
              <a:buClr>
                <a:srgbClr val="073450"/>
              </a:buClr>
              <a:buFont typeface="Century Gothic" panose="020B0502020202020204" pitchFamily="34" charset="0"/>
              <a:buChar char="●"/>
            </a:pPr>
            <a:r>
              <a:rPr lang="en-GB" noProof="0" dirty="0"/>
              <a:t>Prioritise the feedback according to feasibility and importance.</a:t>
            </a:r>
          </a:p>
          <a:p>
            <a:pPr marL="354013" indent="-354013">
              <a:spcBef>
                <a:spcPts val="800"/>
              </a:spcBef>
              <a:buClr>
                <a:srgbClr val="073450"/>
              </a:buClr>
              <a:buFont typeface="Century Gothic" panose="020B0502020202020204" pitchFamily="34" charset="0"/>
              <a:buChar char="●"/>
            </a:pPr>
            <a:r>
              <a:rPr lang="en-GB" noProof="0" dirty="0"/>
              <a:t>Make adjustments to your prototype based on the feedback.</a:t>
            </a:r>
          </a:p>
          <a:p>
            <a:pPr marL="354013" indent="-354013">
              <a:spcBef>
                <a:spcPts val="800"/>
              </a:spcBef>
              <a:buClr>
                <a:srgbClr val="073450"/>
              </a:buClr>
              <a:buFont typeface="Century Gothic" panose="020B0502020202020204" pitchFamily="34" charset="0"/>
              <a:buChar char="●"/>
            </a:pPr>
            <a:r>
              <a:rPr lang="en-GB" noProof="0" dirty="0"/>
              <a:t>Test new assumptions in a targeted manner.</a:t>
            </a:r>
            <a:endParaRPr lang="en-GB" noProof="0" dirty="0">
              <a:solidFill>
                <a:srgbClr val="073450"/>
              </a:solidFill>
            </a:endParaRPr>
          </a:p>
        </p:txBody>
      </p:sp>
      <p:pic>
        <p:nvPicPr>
          <p:cNvPr id="10" name="Grafik 9">
            <a:extLst>
              <a:ext uri="{FF2B5EF4-FFF2-40B4-BE49-F238E27FC236}">
                <a16:creationId xmlns:a16="http://schemas.microsoft.com/office/drawing/2014/main" id="{F7907A64-9EB5-1A4A-3E7E-DA6675240339}"/>
              </a:ext>
            </a:extLst>
          </p:cNvPr>
          <p:cNvPicPr>
            <a:picLocks noChangeAspect="1"/>
          </p:cNvPicPr>
          <p:nvPr/>
        </p:nvPicPr>
        <p:blipFill>
          <a:blip r:embed="rId3"/>
          <a:stretch>
            <a:fillRect/>
          </a:stretch>
        </p:blipFill>
        <p:spPr>
          <a:xfrm>
            <a:off x="6345514" y="1386245"/>
            <a:ext cx="3870961" cy="3900286"/>
          </a:xfrm>
          <a:prstGeom prst="rect">
            <a:avLst/>
          </a:prstGeom>
        </p:spPr>
      </p:pic>
      <p:sp>
        <p:nvSpPr>
          <p:cNvPr id="3" name="Rechteck 2">
            <a:extLst>
              <a:ext uri="{FF2B5EF4-FFF2-40B4-BE49-F238E27FC236}">
                <a16:creationId xmlns:a16="http://schemas.microsoft.com/office/drawing/2014/main" id="{89DF0BD7-D5C9-47B9-7CF1-B3FA96B3ACB2}"/>
              </a:ext>
            </a:extLst>
          </p:cNvPr>
          <p:cNvSpPr/>
          <p:nvPr/>
        </p:nvSpPr>
        <p:spPr>
          <a:xfrm>
            <a:off x="2167623" y="6236396"/>
            <a:ext cx="9708182" cy="246093"/>
          </a:xfrm>
          <a:prstGeom prst="rect">
            <a:avLst/>
          </a:prstGeom>
        </p:spPr>
        <p:txBody>
          <a:bodyPr wrap="square">
            <a:spAutoFit/>
          </a:bodyPr>
          <a:lstStyle/>
          <a:p>
            <a:pPr>
              <a:spcBef>
                <a:spcPts val="1200"/>
              </a:spcBef>
              <a:buClr>
                <a:srgbClr val="073450"/>
              </a:buClr>
            </a:pPr>
            <a:r>
              <a:rPr lang="en-GB" sz="999" b="1" noProof="0" dirty="0">
                <a:solidFill>
                  <a:srgbClr val="686868"/>
                </a:solidFill>
                <a:latin typeface="Century Gothic" panose="020B0502020202020204" pitchFamily="34" charset="0"/>
              </a:rPr>
              <a:t>Source: </a:t>
            </a:r>
            <a:r>
              <a:rPr lang="en-GB" sz="999" noProof="0" dirty="0">
                <a:solidFill>
                  <a:srgbClr val="686868"/>
                </a:solidFill>
                <a:latin typeface="Century Gothic" panose="020B0502020202020204" pitchFamily="34" charset="0"/>
              </a:rPr>
              <a:t>Based on: </a:t>
            </a:r>
            <a:r>
              <a:rPr lang="en-GB" sz="999" noProof="0" dirty="0" err="1">
                <a:solidFill>
                  <a:srgbClr val="686868"/>
                </a:solidFill>
                <a:latin typeface="Century Gothic" panose="020B0502020202020204" pitchFamily="34" charset="0"/>
              </a:rPr>
              <a:t>Zuend</a:t>
            </a:r>
            <a:r>
              <a:rPr lang="en-GB" sz="999" noProof="0" dirty="0">
                <a:solidFill>
                  <a:srgbClr val="686868"/>
                </a:solidFill>
                <a:latin typeface="Century Gothic" panose="020B0502020202020204" pitchFamily="34" charset="0"/>
              </a:rPr>
              <a:t> (2003) Validating product ideas. How to conduct customer interviews. </a:t>
            </a:r>
            <a:r>
              <a:rPr lang="en-GB" sz="999" noProof="0" dirty="0" err="1">
                <a:solidFill>
                  <a:srgbClr val="686868"/>
                </a:solidFill>
                <a:latin typeface="Century Gothic" panose="020B0502020202020204" pitchFamily="34" charset="0"/>
              </a:rPr>
              <a:t>headbits</a:t>
            </a:r>
            <a:r>
              <a:rPr lang="en-GB" sz="999" noProof="0" dirty="0">
                <a:solidFill>
                  <a:srgbClr val="686868"/>
                </a:solidFill>
                <a:latin typeface="Century Gothic" panose="020B0502020202020204" pitchFamily="34" charset="0"/>
              </a:rPr>
              <a:t>.</a:t>
            </a:r>
          </a:p>
        </p:txBody>
      </p:sp>
      <p:sp>
        <p:nvSpPr>
          <p:cNvPr id="5" name="Textfeld 4">
            <a:extLst>
              <a:ext uri="{FF2B5EF4-FFF2-40B4-BE49-F238E27FC236}">
                <a16:creationId xmlns:a16="http://schemas.microsoft.com/office/drawing/2014/main" id="{3AD8DD01-BB13-3B21-3C02-F1E1D181C1BC}"/>
              </a:ext>
            </a:extLst>
          </p:cNvPr>
          <p:cNvSpPr txBox="1"/>
          <p:nvPr/>
        </p:nvSpPr>
        <p:spPr>
          <a:xfrm>
            <a:off x="3230881" y="6487598"/>
            <a:ext cx="5754327" cy="261610"/>
          </a:xfrm>
          <a:prstGeom prst="rect">
            <a:avLst/>
          </a:prstGeom>
          <a:noFill/>
        </p:spPr>
        <p:txBody>
          <a:bodyPr wrap="square">
            <a:spAutoFit/>
          </a:bodyPr>
          <a:lstStyle/>
          <a:p>
            <a:pPr algn="ctr">
              <a:spcBef>
                <a:spcPts val="600"/>
              </a:spcBef>
            </a:pPr>
            <a:r>
              <a:rPr lang="en-US" sz="1100" b="1" dirty="0">
                <a:solidFill>
                  <a:srgbClr val="5F5F5F"/>
                </a:solidFill>
                <a:latin typeface="+mj-lt"/>
              </a:rPr>
              <a:t>Documents created by: Swiss Center for Entrepreneurial Thinking and Acting </a:t>
            </a:r>
            <a:r>
              <a:rPr lang="en-US" sz="1100" b="1" dirty="0" err="1">
                <a:solidFill>
                  <a:srgbClr val="5F5F5F"/>
                </a:solidFill>
                <a:latin typeface="+mj-lt"/>
              </a:rPr>
              <a:t>scETA</a:t>
            </a:r>
            <a:endParaRPr lang="de-CH" sz="1100" b="1" dirty="0">
              <a:solidFill>
                <a:srgbClr val="5F5F5F"/>
              </a:solidFill>
              <a:latin typeface="+mj-lt"/>
            </a:endParaRPr>
          </a:p>
        </p:txBody>
      </p:sp>
      <p:sp>
        <p:nvSpPr>
          <p:cNvPr id="6" name="Textfeld 5">
            <a:extLst>
              <a:ext uri="{FF2B5EF4-FFF2-40B4-BE49-F238E27FC236}">
                <a16:creationId xmlns:a16="http://schemas.microsoft.com/office/drawing/2014/main" id="{85C63EEC-EB50-6926-184C-8E2657B314C7}"/>
              </a:ext>
            </a:extLst>
          </p:cNvPr>
          <p:cNvSpPr txBox="1"/>
          <p:nvPr/>
        </p:nvSpPr>
        <p:spPr>
          <a:xfrm>
            <a:off x="6354294" y="5321011"/>
            <a:ext cx="3042355" cy="234808"/>
          </a:xfrm>
          <a:prstGeom prst="rect">
            <a:avLst/>
          </a:prstGeom>
          <a:noFill/>
        </p:spPr>
        <p:txBody>
          <a:bodyPr wrap="square">
            <a:spAutoFit/>
          </a:bodyPr>
          <a:lstStyle/>
          <a:p>
            <a:pPr>
              <a:lnSpc>
                <a:spcPts val="1220"/>
              </a:lnSpc>
              <a:buNone/>
            </a:pPr>
            <a:r>
              <a:rPr lang="en-US" sz="950" b="1" kern="100" dirty="0">
                <a:solidFill>
                  <a:srgbClr val="686868"/>
                </a:solidFill>
                <a:effectLst/>
                <a:latin typeface="Lucida Sans" panose="020B0602030504020204" pitchFamily="34" charset="0"/>
                <a:ea typeface="Times New Roman" panose="02020603050405020304" pitchFamily="18" charset="0"/>
                <a:cs typeface="Times New Roman" panose="02020603050405020304" pitchFamily="18" charset="0"/>
              </a:rPr>
              <a:t>Source: </a:t>
            </a:r>
            <a:r>
              <a:rPr lang="en-US" sz="950" kern="100" dirty="0">
                <a:solidFill>
                  <a:srgbClr val="686868"/>
                </a:solidFill>
                <a:effectLst/>
                <a:latin typeface="Lucida Sans" panose="020B0602030504020204" pitchFamily="34" charset="0"/>
                <a:ea typeface="Times New Roman" panose="02020603050405020304" pitchFamily="18" charset="0"/>
                <a:cs typeface="Times New Roman" panose="02020603050405020304" pitchFamily="18" charset="0"/>
              </a:rPr>
              <a:t>iStock.com/</a:t>
            </a:r>
            <a:r>
              <a:rPr lang="de-CH" sz="950" kern="100" dirty="0">
                <a:solidFill>
                  <a:srgbClr val="686868"/>
                </a:solidFill>
                <a:effectLst/>
                <a:latin typeface="Lucida Sans" panose="020B0602030504020204" pitchFamily="34" charset="0"/>
                <a:ea typeface="Times New Roman" panose="02020603050405020304" pitchFamily="18" charset="0"/>
                <a:cs typeface="Times New Roman" panose="02020603050405020304" pitchFamily="18" charset="0"/>
              </a:rPr>
              <a:t>Natalia </a:t>
            </a:r>
            <a:r>
              <a:rPr lang="de-CH" sz="950" kern="100" dirty="0" err="1">
                <a:solidFill>
                  <a:srgbClr val="686868"/>
                </a:solidFill>
                <a:effectLst/>
                <a:latin typeface="Lucida Sans" panose="020B0602030504020204" pitchFamily="34" charset="0"/>
                <a:ea typeface="Times New Roman" panose="02020603050405020304" pitchFamily="18" charset="0"/>
                <a:cs typeface="Times New Roman" panose="02020603050405020304" pitchFamily="18" charset="0"/>
              </a:rPr>
              <a:t>Shabasheva</a:t>
            </a:r>
            <a:endParaRPr lang="de-CH" sz="950" kern="100" dirty="0">
              <a:solidFill>
                <a:srgbClr val="686868"/>
              </a:solidFill>
              <a:effectLst/>
              <a:latin typeface="Lucida Sans" panose="020B0602030504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810038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F2AF07B8-FE56-A24B-3C17-5744DE298E1A}"/>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7225749" y="0"/>
            <a:ext cx="2176672" cy="1043578"/>
          </a:xfrm>
          <a:prstGeom prst="rect">
            <a:avLst/>
          </a:prstGeom>
        </p:spPr>
      </p:pic>
      <p:sp>
        <p:nvSpPr>
          <p:cNvPr id="10" name="Ellipse 16">
            <a:extLst>
              <a:ext uri="{FF2B5EF4-FFF2-40B4-BE49-F238E27FC236}">
                <a16:creationId xmlns:a16="http://schemas.microsoft.com/office/drawing/2014/main" id="{E62AD2C4-A293-98A3-CBC7-BAE4DA89F446}"/>
              </a:ext>
            </a:extLst>
          </p:cNvPr>
          <p:cNvSpPr/>
          <p:nvPr/>
        </p:nvSpPr>
        <p:spPr>
          <a:xfrm>
            <a:off x="5425953" y="2563196"/>
            <a:ext cx="1260000" cy="1260000"/>
          </a:xfrm>
          <a:prstGeom prst="ellipse">
            <a:avLst/>
          </a:prstGeom>
          <a:solidFill>
            <a:srgbClr val="0B4874"/>
          </a:solidFill>
          <a:ln w="38100" cap="flat" cmpd="sng" algn="ctr">
            <a:solidFill>
              <a:schemeClr val="bg1"/>
            </a:solidFill>
            <a:prstDash val="solid"/>
          </a:ln>
          <a:effectLst/>
        </p:spPr>
        <p:txBody>
          <a:bodyPr rtlCol="0" anchor="ctr"/>
          <a:lstStyle/>
          <a:p>
            <a:pPr marL="0" marR="0" lvl="0" indent="0" algn="ctr" defTabSz="1632741"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dirty="0">
              <a:ln>
                <a:noFill/>
              </a:ln>
              <a:solidFill>
                <a:prstClr val="white"/>
              </a:solidFill>
              <a:effectLst/>
              <a:uLnTx/>
              <a:uFillTx/>
              <a:latin typeface="Roboto"/>
              <a:ea typeface="+mn-ea"/>
              <a:cs typeface="+mn-cs"/>
            </a:endParaRPr>
          </a:p>
        </p:txBody>
      </p:sp>
      <p:sp>
        <p:nvSpPr>
          <p:cNvPr id="11" name="Freeform 5">
            <a:extLst>
              <a:ext uri="{FF2B5EF4-FFF2-40B4-BE49-F238E27FC236}">
                <a16:creationId xmlns:a16="http://schemas.microsoft.com/office/drawing/2014/main" id="{983EDD37-61CE-BDC6-E7B3-7B682E17C8D1}"/>
              </a:ext>
            </a:extLst>
          </p:cNvPr>
          <p:cNvSpPr>
            <a:spLocks noEditPoints="1"/>
          </p:cNvSpPr>
          <p:nvPr/>
        </p:nvSpPr>
        <p:spPr bwMode="auto">
          <a:xfrm>
            <a:off x="5677626" y="2814869"/>
            <a:ext cx="756655" cy="756655"/>
          </a:xfrm>
          <a:custGeom>
            <a:avLst/>
            <a:gdLst>
              <a:gd name="T0" fmla="*/ 1155 w 1568"/>
              <a:gd name="T1" fmla="*/ 426 h 1568"/>
              <a:gd name="T2" fmla="*/ 1485 w 1568"/>
              <a:gd name="T3" fmla="*/ 512 h 1568"/>
              <a:gd name="T4" fmla="*/ 1568 w 1568"/>
              <a:gd name="T5" fmla="*/ 182 h 1568"/>
              <a:gd name="T6" fmla="*/ 1505 w 1568"/>
              <a:gd name="T7" fmla="*/ 166 h 1568"/>
              <a:gd name="T8" fmla="*/ 1451 w 1568"/>
              <a:gd name="T9" fmla="*/ 372 h 1568"/>
              <a:gd name="T10" fmla="*/ 784 w 1568"/>
              <a:gd name="T11" fmla="*/ 0 h 1568"/>
              <a:gd name="T12" fmla="*/ 0 w 1568"/>
              <a:gd name="T13" fmla="*/ 784 h 1568"/>
              <a:gd name="T14" fmla="*/ 784 w 1568"/>
              <a:gd name="T15" fmla="*/ 1568 h 1568"/>
              <a:gd name="T16" fmla="*/ 1461 w 1568"/>
              <a:gd name="T17" fmla="*/ 1179 h 1568"/>
              <a:gd name="T18" fmla="*/ 1404 w 1568"/>
              <a:gd name="T19" fmla="*/ 1148 h 1568"/>
              <a:gd name="T20" fmla="*/ 784 w 1568"/>
              <a:gd name="T21" fmla="*/ 1504 h 1568"/>
              <a:gd name="T22" fmla="*/ 64 w 1568"/>
              <a:gd name="T23" fmla="*/ 784 h 1568"/>
              <a:gd name="T24" fmla="*/ 784 w 1568"/>
              <a:gd name="T25" fmla="*/ 64 h 1568"/>
              <a:gd name="T26" fmla="*/ 1408 w 1568"/>
              <a:gd name="T27" fmla="*/ 425 h 1568"/>
              <a:gd name="T28" fmla="*/ 1172 w 1568"/>
              <a:gd name="T29" fmla="*/ 362 h 1568"/>
              <a:gd name="T30" fmla="*/ 1155 w 1568"/>
              <a:gd name="T31" fmla="*/ 426 h 1568"/>
              <a:gd name="T32" fmla="*/ 1155 w 1568"/>
              <a:gd name="T33" fmla="*/ 426 h 1568"/>
              <a:gd name="T34" fmla="*/ 1155 w 1568"/>
              <a:gd name="T35" fmla="*/ 426 h 15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68" h="1568">
                <a:moveTo>
                  <a:pt x="1155" y="426"/>
                </a:moveTo>
                <a:cubicBezTo>
                  <a:pt x="1485" y="512"/>
                  <a:pt x="1485" y="512"/>
                  <a:pt x="1485" y="512"/>
                </a:cubicBezTo>
                <a:cubicBezTo>
                  <a:pt x="1568" y="182"/>
                  <a:pt x="1568" y="182"/>
                  <a:pt x="1568" y="182"/>
                </a:cubicBezTo>
                <a:cubicBezTo>
                  <a:pt x="1505" y="166"/>
                  <a:pt x="1505" y="166"/>
                  <a:pt x="1505" y="166"/>
                </a:cubicBezTo>
                <a:cubicBezTo>
                  <a:pt x="1451" y="372"/>
                  <a:pt x="1451" y="372"/>
                  <a:pt x="1451" y="372"/>
                </a:cubicBezTo>
                <a:cubicBezTo>
                  <a:pt x="1312" y="148"/>
                  <a:pt x="1066" y="0"/>
                  <a:pt x="784" y="0"/>
                </a:cubicBezTo>
                <a:cubicBezTo>
                  <a:pt x="351" y="0"/>
                  <a:pt x="0" y="351"/>
                  <a:pt x="0" y="784"/>
                </a:cubicBezTo>
                <a:cubicBezTo>
                  <a:pt x="0" y="1217"/>
                  <a:pt x="351" y="1568"/>
                  <a:pt x="784" y="1568"/>
                </a:cubicBezTo>
                <a:cubicBezTo>
                  <a:pt x="1073" y="1568"/>
                  <a:pt x="1325" y="1412"/>
                  <a:pt x="1461" y="1179"/>
                </a:cubicBezTo>
                <a:cubicBezTo>
                  <a:pt x="1404" y="1148"/>
                  <a:pt x="1404" y="1148"/>
                  <a:pt x="1404" y="1148"/>
                </a:cubicBezTo>
                <a:cubicBezTo>
                  <a:pt x="1279" y="1361"/>
                  <a:pt x="1048" y="1504"/>
                  <a:pt x="784" y="1504"/>
                </a:cubicBezTo>
                <a:cubicBezTo>
                  <a:pt x="387" y="1504"/>
                  <a:pt x="64" y="1181"/>
                  <a:pt x="64" y="784"/>
                </a:cubicBezTo>
                <a:cubicBezTo>
                  <a:pt x="64" y="387"/>
                  <a:pt x="387" y="64"/>
                  <a:pt x="784" y="64"/>
                </a:cubicBezTo>
                <a:cubicBezTo>
                  <a:pt x="1051" y="64"/>
                  <a:pt x="1284" y="209"/>
                  <a:pt x="1408" y="425"/>
                </a:cubicBezTo>
                <a:cubicBezTo>
                  <a:pt x="1172" y="362"/>
                  <a:pt x="1172" y="362"/>
                  <a:pt x="1172" y="362"/>
                </a:cubicBezTo>
                <a:lnTo>
                  <a:pt x="1155" y="426"/>
                </a:lnTo>
                <a:close/>
                <a:moveTo>
                  <a:pt x="1155" y="426"/>
                </a:moveTo>
                <a:cubicBezTo>
                  <a:pt x="1155" y="426"/>
                  <a:pt x="1155" y="426"/>
                  <a:pt x="1155" y="426"/>
                </a:cubicBezTo>
              </a:path>
            </a:pathLst>
          </a:custGeom>
          <a:solidFill>
            <a:schemeClr val="bg1"/>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pPr marL="0" marR="0" lvl="0" indent="0" defTabSz="1632741" eaLnBrk="1" fontAlgn="auto" latinLnBrk="0" hangingPunct="1">
              <a:lnSpc>
                <a:spcPct val="100000"/>
              </a:lnSpc>
              <a:spcBef>
                <a:spcPts val="0"/>
              </a:spcBef>
              <a:spcAft>
                <a:spcPts val="0"/>
              </a:spcAft>
              <a:buClrTx/>
              <a:buSzTx/>
              <a:buFontTx/>
              <a:buNone/>
              <a:tabLst/>
              <a:defRPr/>
            </a:pPr>
            <a:endParaRPr kumimoji="0" lang="en-GB" sz="3225" b="0" i="0" u="none" strike="noStrike" kern="0" cap="none" spc="0" normalizeH="0" baseline="0" noProof="0" dirty="0">
              <a:ln>
                <a:noFill/>
              </a:ln>
              <a:solidFill>
                <a:srgbClr val="445469"/>
              </a:solidFill>
              <a:effectLst/>
              <a:uLnTx/>
              <a:uFillTx/>
              <a:latin typeface="Roboto"/>
            </a:endParaRPr>
          </a:p>
        </p:txBody>
      </p:sp>
      <p:sp>
        <p:nvSpPr>
          <p:cNvPr id="12" name="Rechteck 11">
            <a:extLst>
              <a:ext uri="{FF2B5EF4-FFF2-40B4-BE49-F238E27FC236}">
                <a16:creationId xmlns:a16="http://schemas.microsoft.com/office/drawing/2014/main" id="{5E071E20-F44F-5F09-BE4A-9B6FF0F99F78}"/>
              </a:ext>
            </a:extLst>
          </p:cNvPr>
          <p:cNvSpPr/>
          <p:nvPr/>
        </p:nvSpPr>
        <p:spPr>
          <a:xfrm>
            <a:off x="6937626" y="2598866"/>
            <a:ext cx="4631396" cy="1077218"/>
          </a:xfrm>
          <a:prstGeom prst="rect">
            <a:avLst/>
          </a:prstGeom>
        </p:spPr>
        <p:txBody>
          <a:bodyPr wrap="none">
            <a:spAutoFit/>
          </a:bodyPr>
          <a:lstStyle/>
          <a:p>
            <a:r>
              <a:rPr lang="en-GB" sz="3200" b="1" noProof="0" dirty="0">
                <a:solidFill>
                  <a:srgbClr val="0B4874"/>
                </a:solidFill>
              </a:rPr>
              <a:t>Recurring Topic</a:t>
            </a:r>
          </a:p>
          <a:p>
            <a:r>
              <a:rPr lang="en-GB" sz="3200" noProof="0" dirty="0">
                <a:solidFill>
                  <a:srgbClr val="0B4874"/>
                </a:solidFill>
              </a:rPr>
              <a:t>Conduct</a:t>
            </a:r>
            <a:r>
              <a:rPr lang="en-GB" sz="3200" dirty="0" err="1">
                <a:solidFill>
                  <a:srgbClr val="0B4874"/>
                </a:solidFill>
              </a:rPr>
              <a:t>ing</a:t>
            </a:r>
            <a:r>
              <a:rPr lang="en-GB" sz="3200" dirty="0">
                <a:solidFill>
                  <a:srgbClr val="0B4874"/>
                </a:solidFill>
              </a:rPr>
              <a:t> </a:t>
            </a:r>
            <a:r>
              <a:rPr lang="en-GB" sz="3200" noProof="0" dirty="0">
                <a:solidFill>
                  <a:srgbClr val="0B4874"/>
                </a:solidFill>
              </a:rPr>
              <a:t>interviews</a:t>
            </a:r>
          </a:p>
        </p:txBody>
      </p:sp>
      <p:sp>
        <p:nvSpPr>
          <p:cNvPr id="3" name="Textfeld 2">
            <a:extLst>
              <a:ext uri="{FF2B5EF4-FFF2-40B4-BE49-F238E27FC236}">
                <a16:creationId xmlns:a16="http://schemas.microsoft.com/office/drawing/2014/main" id="{795B826F-8623-72A5-93D4-676673E68F22}"/>
              </a:ext>
            </a:extLst>
          </p:cNvPr>
          <p:cNvSpPr txBox="1"/>
          <p:nvPr/>
        </p:nvSpPr>
        <p:spPr>
          <a:xfrm>
            <a:off x="6695892" y="6229181"/>
            <a:ext cx="3707530" cy="430887"/>
          </a:xfrm>
          <a:prstGeom prst="rect">
            <a:avLst/>
          </a:prstGeom>
          <a:noFill/>
        </p:spPr>
        <p:txBody>
          <a:bodyPr wrap="square">
            <a:spAutoFit/>
          </a:bodyPr>
          <a:lstStyle/>
          <a:p>
            <a:pPr algn="ctr">
              <a:spcBef>
                <a:spcPts val="600"/>
              </a:spcBef>
            </a:pPr>
            <a:r>
              <a:rPr lang="en-US" sz="1100" b="1" dirty="0">
                <a:solidFill>
                  <a:srgbClr val="5F5F5F"/>
                </a:solidFill>
                <a:latin typeface="+mj-lt"/>
              </a:rPr>
              <a:t>Documents created by: Swiss Center for Entrepreneurial Thinking and Acting </a:t>
            </a:r>
            <a:r>
              <a:rPr lang="en-US" sz="1100" b="1" dirty="0" err="1">
                <a:solidFill>
                  <a:srgbClr val="5F5F5F"/>
                </a:solidFill>
                <a:latin typeface="+mj-lt"/>
              </a:rPr>
              <a:t>scETA</a:t>
            </a:r>
            <a:endParaRPr lang="de-CH" sz="1100" b="1" dirty="0">
              <a:solidFill>
                <a:srgbClr val="5F5F5F"/>
              </a:solidFill>
              <a:latin typeface="+mj-lt"/>
            </a:endParaRPr>
          </a:p>
        </p:txBody>
      </p:sp>
    </p:spTree>
    <p:extLst>
      <p:ext uri="{BB962C8B-B14F-4D97-AF65-F5344CB8AC3E}">
        <p14:creationId xmlns:p14="http://schemas.microsoft.com/office/powerpoint/2010/main" val="33094575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301B69-7E66-AE38-A00A-9C50E8D4485A}"/>
            </a:ext>
          </a:extLst>
        </p:cNvPr>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88340329-CAB6-5F4C-5168-4261B3BB47E4}"/>
              </a:ext>
            </a:extLst>
          </p:cNvPr>
          <p:cNvSpPr>
            <a:spLocks noGrp="1"/>
          </p:cNvSpPr>
          <p:nvPr>
            <p:ph type="sldNum" sz="quarter" idx="12"/>
          </p:nvPr>
        </p:nvSpPr>
        <p:spPr>
          <a:xfrm>
            <a:off x="11586281" y="6356350"/>
            <a:ext cx="536009" cy="365125"/>
          </a:xfrm>
        </p:spPr>
        <p:txBody>
          <a:bodyPr/>
          <a:lstStyle/>
          <a:p>
            <a:fld id="{B7E6CA31-DA56-47CF-9891-B6D0296B6AEC}" type="slidenum">
              <a:rPr lang="en-GB" noProof="0" smtClean="0"/>
              <a:t>4</a:t>
            </a:fld>
            <a:endParaRPr lang="en-GB" noProof="0" dirty="0"/>
          </a:p>
        </p:txBody>
      </p:sp>
      <p:sp>
        <p:nvSpPr>
          <p:cNvPr id="6" name="Freeform 5">
            <a:extLst>
              <a:ext uri="{FF2B5EF4-FFF2-40B4-BE49-F238E27FC236}">
                <a16:creationId xmlns:a16="http://schemas.microsoft.com/office/drawing/2014/main" id="{2253E780-C7E4-7386-6B92-2D3DC0D2B974}"/>
              </a:ext>
            </a:extLst>
          </p:cNvPr>
          <p:cNvSpPr>
            <a:spLocks/>
          </p:cNvSpPr>
          <p:nvPr/>
        </p:nvSpPr>
        <p:spPr bwMode="auto">
          <a:xfrm>
            <a:off x="1765353" y="1664859"/>
            <a:ext cx="3160758" cy="3159216"/>
          </a:xfrm>
          <a:prstGeom prst="ellipse">
            <a:avLst/>
          </a:prstGeom>
          <a:ln/>
        </p:spPr>
        <p:style>
          <a:lnRef idx="3">
            <a:schemeClr val="lt1"/>
          </a:lnRef>
          <a:fillRef idx="1">
            <a:schemeClr val="accent1"/>
          </a:fillRef>
          <a:effectRef idx="1">
            <a:schemeClr val="accent1"/>
          </a:effectRef>
          <a:fontRef idx="minor">
            <a:schemeClr val="lt1"/>
          </a:fontRef>
        </p:style>
        <p:txBody>
          <a:bodyPr vert="horz" wrap="square" lIns="91440" tIns="45720" rIns="91440" bIns="45720" numCol="1" anchor="t" anchorCtr="0" compatLnSpc="1">
            <a:prstTxWarp prst="textNoShape">
              <a:avLst/>
            </a:prstTxWarp>
          </a:bodyPr>
          <a:lstStyle/>
          <a:p>
            <a:endParaRPr lang="en-GB" noProof="0" dirty="0"/>
          </a:p>
        </p:txBody>
      </p:sp>
      <p:sp>
        <p:nvSpPr>
          <p:cNvPr id="7" name="Freeform 5">
            <a:extLst>
              <a:ext uri="{FF2B5EF4-FFF2-40B4-BE49-F238E27FC236}">
                <a16:creationId xmlns:a16="http://schemas.microsoft.com/office/drawing/2014/main" id="{D01436A8-35BE-2944-6423-6BFAF1FE6E72}"/>
              </a:ext>
            </a:extLst>
          </p:cNvPr>
          <p:cNvSpPr>
            <a:spLocks/>
          </p:cNvSpPr>
          <p:nvPr/>
        </p:nvSpPr>
        <p:spPr bwMode="auto">
          <a:xfrm>
            <a:off x="7251157" y="1664859"/>
            <a:ext cx="3160758" cy="3159216"/>
          </a:xfrm>
          <a:prstGeom prst="ellipse">
            <a:avLst/>
          </a:prstGeom>
          <a:solidFill>
            <a:srgbClr val="BEBEBE"/>
          </a:solidFill>
          <a:ln>
            <a:noFill/>
          </a:ln>
        </p:spPr>
        <p:txBody>
          <a:bodyPr vert="horz" wrap="square" lIns="91440" tIns="45720" rIns="91440" bIns="45720" numCol="1" anchor="t" anchorCtr="0" compatLnSpc="1">
            <a:prstTxWarp prst="textNoShape">
              <a:avLst/>
            </a:prstTxWarp>
          </a:bodyPr>
          <a:lstStyle/>
          <a:p>
            <a:endParaRPr lang="en-GB" noProof="0" dirty="0"/>
          </a:p>
        </p:txBody>
      </p:sp>
      <p:sp>
        <p:nvSpPr>
          <p:cNvPr id="10" name="Freeform 9">
            <a:extLst>
              <a:ext uri="{FF2B5EF4-FFF2-40B4-BE49-F238E27FC236}">
                <a16:creationId xmlns:a16="http://schemas.microsoft.com/office/drawing/2014/main" id="{4968D934-BBF7-5F5A-04B8-3838A9938A48}"/>
              </a:ext>
            </a:extLst>
          </p:cNvPr>
          <p:cNvSpPr>
            <a:spLocks/>
          </p:cNvSpPr>
          <p:nvPr/>
        </p:nvSpPr>
        <p:spPr bwMode="auto">
          <a:xfrm>
            <a:off x="4489059" y="1664859"/>
            <a:ext cx="3159648" cy="3159216"/>
          </a:xfrm>
          <a:prstGeom prst="ellipse">
            <a:avLst/>
          </a:prstGeom>
          <a:solidFill>
            <a:srgbClr val="BEBEBE"/>
          </a:solidFill>
          <a:ln w="28575">
            <a:solidFill>
              <a:schemeClr val="bg1"/>
            </a:solidFill>
            <a:round/>
            <a:headEnd/>
            <a:tailEnd/>
          </a:ln>
        </p:spPr>
        <p:txBody>
          <a:bodyPr vert="horz" wrap="square" lIns="91440" tIns="45720" rIns="91440" bIns="45720" numCol="1" anchor="t" anchorCtr="0" compatLnSpc="1">
            <a:prstTxWarp prst="textNoShape">
              <a:avLst/>
            </a:prstTxWarp>
          </a:bodyPr>
          <a:lstStyle/>
          <a:p>
            <a:endParaRPr lang="en-GB" noProof="0" dirty="0"/>
          </a:p>
        </p:txBody>
      </p:sp>
      <p:sp>
        <p:nvSpPr>
          <p:cNvPr id="13" name="Rectangle 399">
            <a:extLst>
              <a:ext uri="{FF2B5EF4-FFF2-40B4-BE49-F238E27FC236}">
                <a16:creationId xmlns:a16="http://schemas.microsoft.com/office/drawing/2014/main" id="{B0B0E7C9-D7F7-9382-034B-762578AF97FF}"/>
              </a:ext>
            </a:extLst>
          </p:cNvPr>
          <p:cNvSpPr/>
          <p:nvPr/>
        </p:nvSpPr>
        <p:spPr>
          <a:xfrm>
            <a:off x="4721512" y="2880879"/>
            <a:ext cx="2636471" cy="646331"/>
          </a:xfrm>
          <a:prstGeom prst="rect">
            <a:avLst/>
          </a:prstGeom>
        </p:spPr>
        <p:txBody>
          <a:bodyPr wrap="square">
            <a:spAutoFit/>
          </a:bodyPr>
          <a:lstStyle/>
          <a:p>
            <a:pPr algn="ctr" defTabSz="685800"/>
            <a:r>
              <a:rPr lang="en-GB" b="1" noProof="0" dirty="0">
                <a:solidFill>
                  <a:schemeClr val="bg1"/>
                </a:solidFill>
                <a:latin typeface="+mj-lt"/>
                <a:ea typeface="Roboto" pitchFamily="2" charset="0"/>
                <a:cs typeface="Arial" charset="0"/>
              </a:rPr>
              <a:t>How can I find interview partners?</a:t>
            </a:r>
          </a:p>
        </p:txBody>
      </p:sp>
      <p:sp>
        <p:nvSpPr>
          <p:cNvPr id="14" name="Rectangle 406">
            <a:extLst>
              <a:ext uri="{FF2B5EF4-FFF2-40B4-BE49-F238E27FC236}">
                <a16:creationId xmlns:a16="http://schemas.microsoft.com/office/drawing/2014/main" id="{19B7D1C7-2B45-3B35-9A41-6D3ABBF7189E}"/>
              </a:ext>
            </a:extLst>
          </p:cNvPr>
          <p:cNvSpPr/>
          <p:nvPr/>
        </p:nvSpPr>
        <p:spPr>
          <a:xfrm>
            <a:off x="7631224" y="2791839"/>
            <a:ext cx="2667018" cy="1177231"/>
          </a:xfrm>
          <a:prstGeom prst="rect">
            <a:avLst/>
          </a:prstGeom>
        </p:spPr>
        <p:txBody>
          <a:bodyPr wrap="square" lIns="68567" tIns="34283" rIns="68567" bIns="34283">
            <a:spAutoFit/>
          </a:bodyPr>
          <a:lstStyle/>
          <a:p>
            <a:pPr algn="ctr" defTabSz="685800"/>
            <a:r>
              <a:rPr lang="en-GB" b="1" noProof="0" dirty="0">
                <a:solidFill>
                  <a:schemeClr val="bg1"/>
                </a:solidFill>
                <a:ea typeface="Roboto" pitchFamily="2" charset="0"/>
                <a:cs typeface="Arial" charset="0"/>
              </a:rPr>
              <a:t>How can I successfully conduct qualitative interviews to validate ideas?</a:t>
            </a:r>
          </a:p>
        </p:txBody>
      </p:sp>
      <p:sp>
        <p:nvSpPr>
          <p:cNvPr id="15" name="Rectangle 399">
            <a:extLst>
              <a:ext uri="{FF2B5EF4-FFF2-40B4-BE49-F238E27FC236}">
                <a16:creationId xmlns:a16="http://schemas.microsoft.com/office/drawing/2014/main" id="{50F03C65-FFA6-0D7C-4995-619CEC8B8EE7}"/>
              </a:ext>
            </a:extLst>
          </p:cNvPr>
          <p:cNvSpPr/>
          <p:nvPr/>
        </p:nvSpPr>
        <p:spPr>
          <a:xfrm>
            <a:off x="2134675" y="2833000"/>
            <a:ext cx="2224364" cy="1200329"/>
          </a:xfrm>
          <a:prstGeom prst="rect">
            <a:avLst/>
          </a:prstGeom>
        </p:spPr>
        <p:txBody>
          <a:bodyPr wrap="square">
            <a:spAutoFit/>
          </a:bodyPr>
          <a:lstStyle/>
          <a:p>
            <a:pPr algn="ctr" defTabSz="685800"/>
            <a:r>
              <a:rPr lang="en-GB" b="1" noProof="0" dirty="0">
                <a:solidFill>
                  <a:schemeClr val="bg1"/>
                </a:solidFill>
                <a:latin typeface="+mj-lt"/>
                <a:ea typeface="Roboto" pitchFamily="2" charset="0"/>
                <a:cs typeface="Arial" charset="0"/>
              </a:rPr>
              <a:t>How can I plan and conduct interviews successfully?</a:t>
            </a:r>
          </a:p>
        </p:txBody>
      </p:sp>
      <p:grpSp>
        <p:nvGrpSpPr>
          <p:cNvPr id="27" name="Group 17">
            <a:extLst>
              <a:ext uri="{FF2B5EF4-FFF2-40B4-BE49-F238E27FC236}">
                <a16:creationId xmlns:a16="http://schemas.microsoft.com/office/drawing/2014/main" id="{24412F92-7714-CE0C-38D0-9A699349428E}"/>
              </a:ext>
            </a:extLst>
          </p:cNvPr>
          <p:cNvGrpSpPr>
            <a:grpSpLocks noChangeAspect="1"/>
          </p:cNvGrpSpPr>
          <p:nvPr/>
        </p:nvGrpSpPr>
        <p:grpSpPr bwMode="auto">
          <a:xfrm>
            <a:off x="5706005" y="2016958"/>
            <a:ext cx="722112" cy="709640"/>
            <a:chOff x="-2439" y="397"/>
            <a:chExt cx="5790" cy="5690"/>
          </a:xfrm>
          <a:solidFill>
            <a:schemeClr val="bg1"/>
          </a:solidFill>
        </p:grpSpPr>
        <p:sp>
          <p:nvSpPr>
            <p:cNvPr id="28" name="Freeform 18">
              <a:extLst>
                <a:ext uri="{FF2B5EF4-FFF2-40B4-BE49-F238E27FC236}">
                  <a16:creationId xmlns:a16="http://schemas.microsoft.com/office/drawing/2014/main" id="{32D4982F-E331-62EF-0F75-DF7DE40DC735}"/>
                </a:ext>
              </a:extLst>
            </p:cNvPr>
            <p:cNvSpPr>
              <a:spLocks noEditPoints="1"/>
            </p:cNvSpPr>
            <p:nvPr/>
          </p:nvSpPr>
          <p:spPr bwMode="auto">
            <a:xfrm>
              <a:off x="1405" y="397"/>
              <a:ext cx="1461" cy="1462"/>
            </a:xfrm>
            <a:custGeom>
              <a:avLst/>
              <a:gdLst>
                <a:gd name="T0" fmla="*/ 309 w 618"/>
                <a:gd name="T1" fmla="*/ 0 h 618"/>
                <a:gd name="T2" fmla="*/ 0 w 618"/>
                <a:gd name="T3" fmla="*/ 309 h 618"/>
                <a:gd name="T4" fmla="*/ 309 w 618"/>
                <a:gd name="T5" fmla="*/ 618 h 618"/>
                <a:gd name="T6" fmla="*/ 618 w 618"/>
                <a:gd name="T7" fmla="*/ 309 h 618"/>
                <a:gd name="T8" fmla="*/ 309 w 618"/>
                <a:gd name="T9" fmla="*/ 0 h 618"/>
                <a:gd name="T10" fmla="*/ 309 w 618"/>
                <a:gd name="T11" fmla="*/ 495 h 618"/>
                <a:gd name="T12" fmla="*/ 123 w 618"/>
                <a:gd name="T13" fmla="*/ 309 h 618"/>
                <a:gd name="T14" fmla="*/ 309 w 618"/>
                <a:gd name="T15" fmla="*/ 122 h 618"/>
                <a:gd name="T16" fmla="*/ 496 w 618"/>
                <a:gd name="T17" fmla="*/ 309 h 618"/>
                <a:gd name="T18" fmla="*/ 309 w 618"/>
                <a:gd name="T19" fmla="*/ 495 h 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18" h="618">
                  <a:moveTo>
                    <a:pt x="309" y="0"/>
                  </a:moveTo>
                  <a:cubicBezTo>
                    <a:pt x="139" y="0"/>
                    <a:pt x="0" y="138"/>
                    <a:pt x="0" y="309"/>
                  </a:cubicBezTo>
                  <a:cubicBezTo>
                    <a:pt x="0" y="479"/>
                    <a:pt x="139" y="618"/>
                    <a:pt x="309" y="618"/>
                  </a:cubicBezTo>
                  <a:cubicBezTo>
                    <a:pt x="480" y="618"/>
                    <a:pt x="618" y="479"/>
                    <a:pt x="618" y="309"/>
                  </a:cubicBezTo>
                  <a:cubicBezTo>
                    <a:pt x="618" y="138"/>
                    <a:pt x="480" y="0"/>
                    <a:pt x="309" y="0"/>
                  </a:cubicBezTo>
                  <a:close/>
                  <a:moveTo>
                    <a:pt x="309" y="495"/>
                  </a:moveTo>
                  <a:cubicBezTo>
                    <a:pt x="206" y="495"/>
                    <a:pt x="123" y="412"/>
                    <a:pt x="123" y="309"/>
                  </a:cubicBezTo>
                  <a:cubicBezTo>
                    <a:pt x="123" y="206"/>
                    <a:pt x="206" y="122"/>
                    <a:pt x="309" y="122"/>
                  </a:cubicBezTo>
                  <a:cubicBezTo>
                    <a:pt x="412" y="122"/>
                    <a:pt x="496" y="206"/>
                    <a:pt x="496" y="309"/>
                  </a:cubicBezTo>
                  <a:cubicBezTo>
                    <a:pt x="496" y="412"/>
                    <a:pt x="412" y="495"/>
                    <a:pt x="309" y="49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noProof="0" dirty="0"/>
            </a:p>
          </p:txBody>
        </p:sp>
        <p:sp>
          <p:nvSpPr>
            <p:cNvPr id="29" name="Freeform 19">
              <a:extLst>
                <a:ext uri="{FF2B5EF4-FFF2-40B4-BE49-F238E27FC236}">
                  <a16:creationId xmlns:a16="http://schemas.microsoft.com/office/drawing/2014/main" id="{3BFDF2A1-E7C5-D95B-957B-9E3F0B70B89B}"/>
                </a:ext>
              </a:extLst>
            </p:cNvPr>
            <p:cNvSpPr>
              <a:spLocks noEditPoints="1"/>
            </p:cNvSpPr>
            <p:nvPr/>
          </p:nvSpPr>
          <p:spPr bwMode="auto">
            <a:xfrm>
              <a:off x="-275" y="397"/>
              <a:ext cx="1462" cy="1462"/>
            </a:xfrm>
            <a:custGeom>
              <a:avLst/>
              <a:gdLst>
                <a:gd name="T0" fmla="*/ 309 w 618"/>
                <a:gd name="T1" fmla="*/ 618 h 618"/>
                <a:gd name="T2" fmla="*/ 618 w 618"/>
                <a:gd name="T3" fmla="*/ 309 h 618"/>
                <a:gd name="T4" fmla="*/ 309 w 618"/>
                <a:gd name="T5" fmla="*/ 0 h 618"/>
                <a:gd name="T6" fmla="*/ 0 w 618"/>
                <a:gd name="T7" fmla="*/ 309 h 618"/>
                <a:gd name="T8" fmla="*/ 309 w 618"/>
                <a:gd name="T9" fmla="*/ 618 h 618"/>
                <a:gd name="T10" fmla="*/ 309 w 618"/>
                <a:gd name="T11" fmla="*/ 122 h 618"/>
                <a:gd name="T12" fmla="*/ 496 w 618"/>
                <a:gd name="T13" fmla="*/ 309 h 618"/>
                <a:gd name="T14" fmla="*/ 309 w 618"/>
                <a:gd name="T15" fmla="*/ 495 h 618"/>
                <a:gd name="T16" fmla="*/ 123 w 618"/>
                <a:gd name="T17" fmla="*/ 309 h 618"/>
                <a:gd name="T18" fmla="*/ 309 w 618"/>
                <a:gd name="T19" fmla="*/ 122 h 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18" h="618">
                  <a:moveTo>
                    <a:pt x="309" y="618"/>
                  </a:moveTo>
                  <a:cubicBezTo>
                    <a:pt x="480" y="618"/>
                    <a:pt x="618" y="479"/>
                    <a:pt x="618" y="309"/>
                  </a:cubicBezTo>
                  <a:cubicBezTo>
                    <a:pt x="618" y="138"/>
                    <a:pt x="480" y="0"/>
                    <a:pt x="309" y="0"/>
                  </a:cubicBezTo>
                  <a:cubicBezTo>
                    <a:pt x="139" y="0"/>
                    <a:pt x="0" y="138"/>
                    <a:pt x="0" y="309"/>
                  </a:cubicBezTo>
                  <a:cubicBezTo>
                    <a:pt x="0" y="479"/>
                    <a:pt x="139" y="618"/>
                    <a:pt x="309" y="618"/>
                  </a:cubicBezTo>
                  <a:close/>
                  <a:moveTo>
                    <a:pt x="309" y="122"/>
                  </a:moveTo>
                  <a:cubicBezTo>
                    <a:pt x="412" y="122"/>
                    <a:pt x="496" y="206"/>
                    <a:pt x="496" y="309"/>
                  </a:cubicBezTo>
                  <a:cubicBezTo>
                    <a:pt x="496" y="412"/>
                    <a:pt x="412" y="495"/>
                    <a:pt x="309" y="495"/>
                  </a:cubicBezTo>
                  <a:cubicBezTo>
                    <a:pt x="206" y="495"/>
                    <a:pt x="123" y="412"/>
                    <a:pt x="123" y="309"/>
                  </a:cubicBezTo>
                  <a:cubicBezTo>
                    <a:pt x="123" y="206"/>
                    <a:pt x="206" y="122"/>
                    <a:pt x="309" y="1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noProof="0" dirty="0"/>
            </a:p>
          </p:txBody>
        </p:sp>
        <p:sp>
          <p:nvSpPr>
            <p:cNvPr id="30" name="Freeform 20">
              <a:extLst>
                <a:ext uri="{FF2B5EF4-FFF2-40B4-BE49-F238E27FC236}">
                  <a16:creationId xmlns:a16="http://schemas.microsoft.com/office/drawing/2014/main" id="{CA1DF324-AF54-1CF5-1DBF-A8520BFAF95C}"/>
                </a:ext>
              </a:extLst>
            </p:cNvPr>
            <p:cNvSpPr>
              <a:spLocks/>
            </p:cNvSpPr>
            <p:nvPr/>
          </p:nvSpPr>
          <p:spPr bwMode="auto">
            <a:xfrm>
              <a:off x="1592" y="2006"/>
              <a:ext cx="1759" cy="4081"/>
            </a:xfrm>
            <a:custGeom>
              <a:avLst/>
              <a:gdLst>
                <a:gd name="T0" fmla="*/ 438 w 744"/>
                <a:gd name="T1" fmla="*/ 0 h 1726"/>
                <a:gd name="T2" fmla="*/ 175 w 744"/>
                <a:gd name="T3" fmla="*/ 0 h 1726"/>
                <a:gd name="T4" fmla="*/ 113 w 744"/>
                <a:gd name="T5" fmla="*/ 62 h 1726"/>
                <a:gd name="T6" fmla="*/ 175 w 744"/>
                <a:gd name="T7" fmla="*/ 123 h 1726"/>
                <a:gd name="T8" fmla="*/ 438 w 744"/>
                <a:gd name="T9" fmla="*/ 123 h 1726"/>
                <a:gd name="T10" fmla="*/ 622 w 744"/>
                <a:gd name="T11" fmla="*/ 307 h 1726"/>
                <a:gd name="T12" fmla="*/ 622 w 744"/>
                <a:gd name="T13" fmla="*/ 699 h 1726"/>
                <a:gd name="T14" fmla="*/ 501 w 744"/>
                <a:gd name="T15" fmla="*/ 871 h 1726"/>
                <a:gd name="T16" fmla="*/ 461 w 744"/>
                <a:gd name="T17" fmla="*/ 929 h 1726"/>
                <a:gd name="T18" fmla="*/ 461 w 744"/>
                <a:gd name="T19" fmla="*/ 1482 h 1726"/>
                <a:gd name="T20" fmla="*/ 339 w 744"/>
                <a:gd name="T21" fmla="*/ 1603 h 1726"/>
                <a:gd name="T22" fmla="*/ 61 w 744"/>
                <a:gd name="T23" fmla="*/ 1603 h 1726"/>
                <a:gd name="T24" fmla="*/ 0 w 744"/>
                <a:gd name="T25" fmla="*/ 1665 h 1726"/>
                <a:gd name="T26" fmla="*/ 61 w 744"/>
                <a:gd name="T27" fmla="*/ 1726 h 1726"/>
                <a:gd name="T28" fmla="*/ 339 w 744"/>
                <a:gd name="T29" fmla="*/ 1726 h 1726"/>
                <a:gd name="T30" fmla="*/ 583 w 744"/>
                <a:gd name="T31" fmla="*/ 1482 h 1726"/>
                <a:gd name="T32" fmla="*/ 583 w 744"/>
                <a:gd name="T33" fmla="*/ 967 h 1726"/>
                <a:gd name="T34" fmla="*/ 744 w 744"/>
                <a:gd name="T35" fmla="*/ 698 h 1726"/>
                <a:gd name="T36" fmla="*/ 744 w 744"/>
                <a:gd name="T37" fmla="*/ 306 h 1726"/>
                <a:gd name="T38" fmla="*/ 438 w 744"/>
                <a:gd name="T39" fmla="*/ 0 h 17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744" h="1726">
                  <a:moveTo>
                    <a:pt x="438" y="0"/>
                  </a:moveTo>
                  <a:cubicBezTo>
                    <a:pt x="175" y="0"/>
                    <a:pt x="175" y="0"/>
                    <a:pt x="175" y="0"/>
                  </a:cubicBezTo>
                  <a:cubicBezTo>
                    <a:pt x="141" y="0"/>
                    <a:pt x="113" y="28"/>
                    <a:pt x="113" y="62"/>
                  </a:cubicBezTo>
                  <a:cubicBezTo>
                    <a:pt x="113" y="96"/>
                    <a:pt x="141" y="123"/>
                    <a:pt x="175" y="123"/>
                  </a:cubicBezTo>
                  <a:cubicBezTo>
                    <a:pt x="438" y="123"/>
                    <a:pt x="438" y="123"/>
                    <a:pt x="438" y="123"/>
                  </a:cubicBezTo>
                  <a:cubicBezTo>
                    <a:pt x="539" y="123"/>
                    <a:pt x="622" y="206"/>
                    <a:pt x="622" y="307"/>
                  </a:cubicBezTo>
                  <a:cubicBezTo>
                    <a:pt x="622" y="699"/>
                    <a:pt x="622" y="699"/>
                    <a:pt x="622" y="699"/>
                  </a:cubicBezTo>
                  <a:cubicBezTo>
                    <a:pt x="622" y="775"/>
                    <a:pt x="573" y="845"/>
                    <a:pt x="501" y="871"/>
                  </a:cubicBezTo>
                  <a:cubicBezTo>
                    <a:pt x="477" y="880"/>
                    <a:pt x="461" y="903"/>
                    <a:pt x="461" y="929"/>
                  </a:cubicBezTo>
                  <a:cubicBezTo>
                    <a:pt x="461" y="1482"/>
                    <a:pt x="461" y="1482"/>
                    <a:pt x="461" y="1482"/>
                  </a:cubicBezTo>
                  <a:cubicBezTo>
                    <a:pt x="461" y="1549"/>
                    <a:pt x="406" y="1603"/>
                    <a:pt x="339" y="1603"/>
                  </a:cubicBezTo>
                  <a:cubicBezTo>
                    <a:pt x="61" y="1603"/>
                    <a:pt x="61" y="1603"/>
                    <a:pt x="61" y="1603"/>
                  </a:cubicBezTo>
                  <a:cubicBezTo>
                    <a:pt x="27" y="1603"/>
                    <a:pt x="0" y="1631"/>
                    <a:pt x="0" y="1665"/>
                  </a:cubicBezTo>
                  <a:cubicBezTo>
                    <a:pt x="0" y="1699"/>
                    <a:pt x="27" y="1726"/>
                    <a:pt x="61" y="1726"/>
                  </a:cubicBezTo>
                  <a:cubicBezTo>
                    <a:pt x="339" y="1726"/>
                    <a:pt x="339" y="1726"/>
                    <a:pt x="339" y="1726"/>
                  </a:cubicBezTo>
                  <a:cubicBezTo>
                    <a:pt x="474" y="1726"/>
                    <a:pt x="583" y="1617"/>
                    <a:pt x="583" y="1482"/>
                  </a:cubicBezTo>
                  <a:cubicBezTo>
                    <a:pt x="583" y="967"/>
                    <a:pt x="583" y="967"/>
                    <a:pt x="583" y="967"/>
                  </a:cubicBezTo>
                  <a:cubicBezTo>
                    <a:pt x="681" y="914"/>
                    <a:pt x="744" y="811"/>
                    <a:pt x="744" y="698"/>
                  </a:cubicBezTo>
                  <a:cubicBezTo>
                    <a:pt x="744" y="306"/>
                    <a:pt x="744" y="306"/>
                    <a:pt x="744" y="306"/>
                  </a:cubicBezTo>
                  <a:cubicBezTo>
                    <a:pt x="744" y="137"/>
                    <a:pt x="607" y="0"/>
                    <a:pt x="43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noProof="0" dirty="0"/>
            </a:p>
          </p:txBody>
        </p:sp>
        <p:sp>
          <p:nvSpPr>
            <p:cNvPr id="31" name="Freeform 21">
              <a:extLst>
                <a:ext uri="{FF2B5EF4-FFF2-40B4-BE49-F238E27FC236}">
                  <a16:creationId xmlns:a16="http://schemas.microsoft.com/office/drawing/2014/main" id="{282B9E90-B32C-B1CF-44D2-643BF132B5C5}"/>
                </a:ext>
              </a:extLst>
            </p:cNvPr>
            <p:cNvSpPr>
              <a:spLocks noEditPoints="1"/>
            </p:cNvSpPr>
            <p:nvPr/>
          </p:nvSpPr>
          <p:spPr bwMode="auto">
            <a:xfrm>
              <a:off x="-830" y="2006"/>
              <a:ext cx="2573" cy="4079"/>
            </a:xfrm>
            <a:custGeom>
              <a:avLst/>
              <a:gdLst>
                <a:gd name="T0" fmla="*/ 405 w 1088"/>
                <a:gd name="T1" fmla="*/ 1725 h 1725"/>
                <a:gd name="T2" fmla="*/ 683 w 1088"/>
                <a:gd name="T3" fmla="*/ 1725 h 1725"/>
                <a:gd name="T4" fmla="*/ 927 w 1088"/>
                <a:gd name="T5" fmla="*/ 1481 h 1725"/>
                <a:gd name="T6" fmla="*/ 927 w 1088"/>
                <a:gd name="T7" fmla="*/ 967 h 1725"/>
                <a:gd name="T8" fmla="*/ 1088 w 1088"/>
                <a:gd name="T9" fmla="*/ 698 h 1725"/>
                <a:gd name="T10" fmla="*/ 1088 w 1088"/>
                <a:gd name="T11" fmla="*/ 306 h 1725"/>
                <a:gd name="T12" fmla="*/ 782 w 1088"/>
                <a:gd name="T13" fmla="*/ 0 h 1725"/>
                <a:gd name="T14" fmla="*/ 306 w 1088"/>
                <a:gd name="T15" fmla="*/ 0 h 1725"/>
                <a:gd name="T16" fmla="*/ 0 w 1088"/>
                <a:gd name="T17" fmla="*/ 306 h 1725"/>
                <a:gd name="T18" fmla="*/ 0 w 1088"/>
                <a:gd name="T19" fmla="*/ 698 h 1725"/>
                <a:gd name="T20" fmla="*/ 161 w 1088"/>
                <a:gd name="T21" fmla="*/ 967 h 1725"/>
                <a:gd name="T22" fmla="*/ 161 w 1088"/>
                <a:gd name="T23" fmla="*/ 1481 h 1725"/>
                <a:gd name="T24" fmla="*/ 405 w 1088"/>
                <a:gd name="T25" fmla="*/ 1725 h 1725"/>
                <a:gd name="T26" fmla="*/ 123 w 1088"/>
                <a:gd name="T27" fmla="*/ 698 h 1725"/>
                <a:gd name="T28" fmla="*/ 123 w 1088"/>
                <a:gd name="T29" fmla="*/ 306 h 1725"/>
                <a:gd name="T30" fmla="*/ 307 w 1088"/>
                <a:gd name="T31" fmla="*/ 122 h 1725"/>
                <a:gd name="T32" fmla="*/ 782 w 1088"/>
                <a:gd name="T33" fmla="*/ 122 h 1725"/>
                <a:gd name="T34" fmla="*/ 966 w 1088"/>
                <a:gd name="T35" fmla="*/ 306 h 1725"/>
                <a:gd name="T36" fmla="*/ 966 w 1088"/>
                <a:gd name="T37" fmla="*/ 698 h 1725"/>
                <a:gd name="T38" fmla="*/ 846 w 1088"/>
                <a:gd name="T39" fmla="*/ 870 h 1725"/>
                <a:gd name="T40" fmla="*/ 806 w 1088"/>
                <a:gd name="T41" fmla="*/ 928 h 1725"/>
                <a:gd name="T42" fmla="*/ 806 w 1088"/>
                <a:gd name="T43" fmla="*/ 1481 h 1725"/>
                <a:gd name="T44" fmla="*/ 684 w 1088"/>
                <a:gd name="T45" fmla="*/ 1602 h 1725"/>
                <a:gd name="T46" fmla="*/ 406 w 1088"/>
                <a:gd name="T47" fmla="*/ 1602 h 1725"/>
                <a:gd name="T48" fmla="*/ 285 w 1088"/>
                <a:gd name="T49" fmla="*/ 1481 h 1725"/>
                <a:gd name="T50" fmla="*/ 285 w 1088"/>
                <a:gd name="T51" fmla="*/ 928 h 1725"/>
                <a:gd name="T52" fmla="*/ 245 w 1088"/>
                <a:gd name="T53" fmla="*/ 870 h 1725"/>
                <a:gd name="T54" fmla="*/ 123 w 1088"/>
                <a:gd name="T55" fmla="*/ 698 h 17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088" h="1725">
                  <a:moveTo>
                    <a:pt x="405" y="1725"/>
                  </a:moveTo>
                  <a:cubicBezTo>
                    <a:pt x="683" y="1725"/>
                    <a:pt x="683" y="1725"/>
                    <a:pt x="683" y="1725"/>
                  </a:cubicBezTo>
                  <a:cubicBezTo>
                    <a:pt x="818" y="1725"/>
                    <a:pt x="927" y="1615"/>
                    <a:pt x="927" y="1481"/>
                  </a:cubicBezTo>
                  <a:cubicBezTo>
                    <a:pt x="927" y="967"/>
                    <a:pt x="927" y="967"/>
                    <a:pt x="927" y="967"/>
                  </a:cubicBezTo>
                  <a:cubicBezTo>
                    <a:pt x="1025" y="914"/>
                    <a:pt x="1088" y="811"/>
                    <a:pt x="1088" y="698"/>
                  </a:cubicBezTo>
                  <a:cubicBezTo>
                    <a:pt x="1088" y="306"/>
                    <a:pt x="1088" y="306"/>
                    <a:pt x="1088" y="306"/>
                  </a:cubicBezTo>
                  <a:cubicBezTo>
                    <a:pt x="1088" y="137"/>
                    <a:pt x="951" y="0"/>
                    <a:pt x="782" y="0"/>
                  </a:cubicBezTo>
                  <a:cubicBezTo>
                    <a:pt x="306" y="0"/>
                    <a:pt x="306" y="0"/>
                    <a:pt x="306" y="0"/>
                  </a:cubicBezTo>
                  <a:cubicBezTo>
                    <a:pt x="137" y="0"/>
                    <a:pt x="0" y="137"/>
                    <a:pt x="0" y="306"/>
                  </a:cubicBezTo>
                  <a:cubicBezTo>
                    <a:pt x="0" y="698"/>
                    <a:pt x="0" y="698"/>
                    <a:pt x="0" y="698"/>
                  </a:cubicBezTo>
                  <a:cubicBezTo>
                    <a:pt x="0" y="811"/>
                    <a:pt x="63" y="914"/>
                    <a:pt x="161" y="967"/>
                  </a:cubicBezTo>
                  <a:cubicBezTo>
                    <a:pt x="161" y="1481"/>
                    <a:pt x="161" y="1481"/>
                    <a:pt x="161" y="1481"/>
                  </a:cubicBezTo>
                  <a:cubicBezTo>
                    <a:pt x="161" y="1615"/>
                    <a:pt x="271" y="1725"/>
                    <a:pt x="405" y="1725"/>
                  </a:cubicBezTo>
                  <a:close/>
                  <a:moveTo>
                    <a:pt x="123" y="698"/>
                  </a:moveTo>
                  <a:cubicBezTo>
                    <a:pt x="123" y="306"/>
                    <a:pt x="123" y="306"/>
                    <a:pt x="123" y="306"/>
                  </a:cubicBezTo>
                  <a:cubicBezTo>
                    <a:pt x="123" y="205"/>
                    <a:pt x="205" y="122"/>
                    <a:pt x="307" y="122"/>
                  </a:cubicBezTo>
                  <a:cubicBezTo>
                    <a:pt x="782" y="122"/>
                    <a:pt x="782" y="122"/>
                    <a:pt x="782" y="122"/>
                  </a:cubicBezTo>
                  <a:cubicBezTo>
                    <a:pt x="884" y="122"/>
                    <a:pt x="966" y="205"/>
                    <a:pt x="966" y="306"/>
                  </a:cubicBezTo>
                  <a:cubicBezTo>
                    <a:pt x="966" y="698"/>
                    <a:pt x="966" y="698"/>
                    <a:pt x="966" y="698"/>
                  </a:cubicBezTo>
                  <a:cubicBezTo>
                    <a:pt x="966" y="774"/>
                    <a:pt x="918" y="844"/>
                    <a:pt x="846" y="870"/>
                  </a:cubicBezTo>
                  <a:cubicBezTo>
                    <a:pt x="822" y="879"/>
                    <a:pt x="806" y="902"/>
                    <a:pt x="806" y="928"/>
                  </a:cubicBezTo>
                  <a:cubicBezTo>
                    <a:pt x="806" y="1481"/>
                    <a:pt x="806" y="1481"/>
                    <a:pt x="806" y="1481"/>
                  </a:cubicBezTo>
                  <a:cubicBezTo>
                    <a:pt x="806" y="1548"/>
                    <a:pt x="751" y="1602"/>
                    <a:pt x="684" y="1602"/>
                  </a:cubicBezTo>
                  <a:cubicBezTo>
                    <a:pt x="406" y="1602"/>
                    <a:pt x="406" y="1602"/>
                    <a:pt x="406" y="1602"/>
                  </a:cubicBezTo>
                  <a:cubicBezTo>
                    <a:pt x="339" y="1602"/>
                    <a:pt x="285" y="1548"/>
                    <a:pt x="285" y="1481"/>
                  </a:cubicBezTo>
                  <a:cubicBezTo>
                    <a:pt x="285" y="928"/>
                    <a:pt x="285" y="928"/>
                    <a:pt x="285" y="928"/>
                  </a:cubicBezTo>
                  <a:cubicBezTo>
                    <a:pt x="285" y="902"/>
                    <a:pt x="269" y="879"/>
                    <a:pt x="245" y="870"/>
                  </a:cubicBezTo>
                  <a:cubicBezTo>
                    <a:pt x="171" y="844"/>
                    <a:pt x="123" y="774"/>
                    <a:pt x="123" y="6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noProof="0" dirty="0"/>
            </a:p>
          </p:txBody>
        </p:sp>
        <p:sp>
          <p:nvSpPr>
            <p:cNvPr id="32" name="Freeform 22">
              <a:extLst>
                <a:ext uri="{FF2B5EF4-FFF2-40B4-BE49-F238E27FC236}">
                  <a16:creationId xmlns:a16="http://schemas.microsoft.com/office/drawing/2014/main" id="{1770DB64-90E8-D0AE-8B64-CDA2D5C62D29}"/>
                </a:ext>
              </a:extLst>
            </p:cNvPr>
            <p:cNvSpPr>
              <a:spLocks noEditPoints="1"/>
            </p:cNvSpPr>
            <p:nvPr/>
          </p:nvSpPr>
          <p:spPr bwMode="auto">
            <a:xfrm>
              <a:off x="-1954" y="397"/>
              <a:ext cx="1462" cy="1462"/>
            </a:xfrm>
            <a:custGeom>
              <a:avLst/>
              <a:gdLst>
                <a:gd name="T0" fmla="*/ 618 w 618"/>
                <a:gd name="T1" fmla="*/ 309 h 618"/>
                <a:gd name="T2" fmla="*/ 309 w 618"/>
                <a:gd name="T3" fmla="*/ 0 h 618"/>
                <a:gd name="T4" fmla="*/ 0 w 618"/>
                <a:gd name="T5" fmla="*/ 309 h 618"/>
                <a:gd name="T6" fmla="*/ 309 w 618"/>
                <a:gd name="T7" fmla="*/ 618 h 618"/>
                <a:gd name="T8" fmla="*/ 618 w 618"/>
                <a:gd name="T9" fmla="*/ 309 h 618"/>
                <a:gd name="T10" fmla="*/ 123 w 618"/>
                <a:gd name="T11" fmla="*/ 309 h 618"/>
                <a:gd name="T12" fmla="*/ 309 w 618"/>
                <a:gd name="T13" fmla="*/ 122 h 618"/>
                <a:gd name="T14" fmla="*/ 496 w 618"/>
                <a:gd name="T15" fmla="*/ 309 h 618"/>
                <a:gd name="T16" fmla="*/ 309 w 618"/>
                <a:gd name="T17" fmla="*/ 495 h 618"/>
                <a:gd name="T18" fmla="*/ 123 w 618"/>
                <a:gd name="T19" fmla="*/ 309 h 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18" h="618">
                  <a:moveTo>
                    <a:pt x="618" y="309"/>
                  </a:moveTo>
                  <a:cubicBezTo>
                    <a:pt x="618" y="138"/>
                    <a:pt x="480" y="0"/>
                    <a:pt x="309" y="0"/>
                  </a:cubicBezTo>
                  <a:cubicBezTo>
                    <a:pt x="139" y="0"/>
                    <a:pt x="0" y="138"/>
                    <a:pt x="0" y="309"/>
                  </a:cubicBezTo>
                  <a:cubicBezTo>
                    <a:pt x="0" y="479"/>
                    <a:pt x="139" y="618"/>
                    <a:pt x="309" y="618"/>
                  </a:cubicBezTo>
                  <a:cubicBezTo>
                    <a:pt x="479" y="618"/>
                    <a:pt x="618" y="479"/>
                    <a:pt x="618" y="309"/>
                  </a:cubicBezTo>
                  <a:close/>
                  <a:moveTo>
                    <a:pt x="123" y="309"/>
                  </a:moveTo>
                  <a:cubicBezTo>
                    <a:pt x="123" y="206"/>
                    <a:pt x="206" y="122"/>
                    <a:pt x="309" y="122"/>
                  </a:cubicBezTo>
                  <a:cubicBezTo>
                    <a:pt x="412" y="122"/>
                    <a:pt x="496" y="206"/>
                    <a:pt x="496" y="309"/>
                  </a:cubicBezTo>
                  <a:cubicBezTo>
                    <a:pt x="496" y="412"/>
                    <a:pt x="412" y="495"/>
                    <a:pt x="309" y="495"/>
                  </a:cubicBezTo>
                  <a:cubicBezTo>
                    <a:pt x="206" y="495"/>
                    <a:pt x="123" y="412"/>
                    <a:pt x="123" y="30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noProof="0" dirty="0"/>
            </a:p>
          </p:txBody>
        </p:sp>
        <p:sp>
          <p:nvSpPr>
            <p:cNvPr id="33" name="Freeform 23">
              <a:extLst>
                <a:ext uri="{FF2B5EF4-FFF2-40B4-BE49-F238E27FC236}">
                  <a16:creationId xmlns:a16="http://schemas.microsoft.com/office/drawing/2014/main" id="{A9A8E27E-D2ED-EB44-2B1F-6673433758F0}"/>
                </a:ext>
              </a:extLst>
            </p:cNvPr>
            <p:cNvSpPr>
              <a:spLocks/>
            </p:cNvSpPr>
            <p:nvPr/>
          </p:nvSpPr>
          <p:spPr bwMode="auto">
            <a:xfrm>
              <a:off x="-2439" y="2003"/>
              <a:ext cx="1762" cy="4082"/>
            </a:xfrm>
            <a:custGeom>
              <a:avLst/>
              <a:gdLst>
                <a:gd name="T0" fmla="*/ 405 w 745"/>
                <a:gd name="T1" fmla="*/ 1726 h 1726"/>
                <a:gd name="T2" fmla="*/ 683 w 745"/>
                <a:gd name="T3" fmla="*/ 1726 h 1726"/>
                <a:gd name="T4" fmla="*/ 745 w 745"/>
                <a:gd name="T5" fmla="*/ 1664 h 1726"/>
                <a:gd name="T6" fmla="*/ 683 w 745"/>
                <a:gd name="T7" fmla="*/ 1603 h 1726"/>
                <a:gd name="T8" fmla="*/ 405 w 745"/>
                <a:gd name="T9" fmla="*/ 1603 h 1726"/>
                <a:gd name="T10" fmla="*/ 284 w 745"/>
                <a:gd name="T11" fmla="*/ 1481 h 1726"/>
                <a:gd name="T12" fmla="*/ 284 w 745"/>
                <a:gd name="T13" fmla="*/ 929 h 1726"/>
                <a:gd name="T14" fmla="*/ 244 w 745"/>
                <a:gd name="T15" fmla="*/ 871 h 1726"/>
                <a:gd name="T16" fmla="*/ 123 w 745"/>
                <a:gd name="T17" fmla="*/ 699 h 1726"/>
                <a:gd name="T18" fmla="*/ 123 w 745"/>
                <a:gd name="T19" fmla="*/ 307 h 1726"/>
                <a:gd name="T20" fmla="*/ 307 w 745"/>
                <a:gd name="T21" fmla="*/ 123 h 1726"/>
                <a:gd name="T22" fmla="*/ 569 w 745"/>
                <a:gd name="T23" fmla="*/ 123 h 1726"/>
                <a:gd name="T24" fmla="*/ 631 w 745"/>
                <a:gd name="T25" fmla="*/ 62 h 1726"/>
                <a:gd name="T26" fmla="*/ 569 w 745"/>
                <a:gd name="T27" fmla="*/ 0 h 1726"/>
                <a:gd name="T28" fmla="*/ 307 w 745"/>
                <a:gd name="T29" fmla="*/ 0 h 1726"/>
                <a:gd name="T30" fmla="*/ 0 w 745"/>
                <a:gd name="T31" fmla="*/ 307 h 1726"/>
                <a:gd name="T32" fmla="*/ 0 w 745"/>
                <a:gd name="T33" fmla="*/ 698 h 1726"/>
                <a:gd name="T34" fmla="*/ 161 w 745"/>
                <a:gd name="T35" fmla="*/ 968 h 1726"/>
                <a:gd name="T36" fmla="*/ 161 w 745"/>
                <a:gd name="T37" fmla="*/ 1481 h 1726"/>
                <a:gd name="T38" fmla="*/ 405 w 745"/>
                <a:gd name="T39" fmla="*/ 1726 h 17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745" h="1726">
                  <a:moveTo>
                    <a:pt x="405" y="1726"/>
                  </a:moveTo>
                  <a:cubicBezTo>
                    <a:pt x="683" y="1726"/>
                    <a:pt x="683" y="1726"/>
                    <a:pt x="683" y="1726"/>
                  </a:cubicBezTo>
                  <a:cubicBezTo>
                    <a:pt x="717" y="1726"/>
                    <a:pt x="745" y="1698"/>
                    <a:pt x="745" y="1664"/>
                  </a:cubicBezTo>
                  <a:cubicBezTo>
                    <a:pt x="745" y="1630"/>
                    <a:pt x="717" y="1603"/>
                    <a:pt x="683" y="1603"/>
                  </a:cubicBezTo>
                  <a:cubicBezTo>
                    <a:pt x="405" y="1603"/>
                    <a:pt x="405" y="1603"/>
                    <a:pt x="405" y="1603"/>
                  </a:cubicBezTo>
                  <a:cubicBezTo>
                    <a:pt x="338" y="1603"/>
                    <a:pt x="284" y="1548"/>
                    <a:pt x="284" y="1481"/>
                  </a:cubicBezTo>
                  <a:cubicBezTo>
                    <a:pt x="284" y="929"/>
                    <a:pt x="284" y="929"/>
                    <a:pt x="284" y="929"/>
                  </a:cubicBezTo>
                  <a:cubicBezTo>
                    <a:pt x="284" y="903"/>
                    <a:pt x="268" y="880"/>
                    <a:pt x="244" y="871"/>
                  </a:cubicBezTo>
                  <a:cubicBezTo>
                    <a:pt x="172" y="845"/>
                    <a:pt x="123" y="776"/>
                    <a:pt x="123" y="699"/>
                  </a:cubicBezTo>
                  <a:cubicBezTo>
                    <a:pt x="123" y="307"/>
                    <a:pt x="123" y="307"/>
                    <a:pt x="123" y="307"/>
                  </a:cubicBezTo>
                  <a:cubicBezTo>
                    <a:pt x="123" y="206"/>
                    <a:pt x="206" y="123"/>
                    <a:pt x="307" y="123"/>
                  </a:cubicBezTo>
                  <a:cubicBezTo>
                    <a:pt x="569" y="123"/>
                    <a:pt x="569" y="123"/>
                    <a:pt x="569" y="123"/>
                  </a:cubicBezTo>
                  <a:cubicBezTo>
                    <a:pt x="603" y="123"/>
                    <a:pt x="631" y="96"/>
                    <a:pt x="631" y="62"/>
                  </a:cubicBezTo>
                  <a:cubicBezTo>
                    <a:pt x="631" y="28"/>
                    <a:pt x="603" y="0"/>
                    <a:pt x="569" y="0"/>
                  </a:cubicBezTo>
                  <a:cubicBezTo>
                    <a:pt x="307" y="0"/>
                    <a:pt x="307" y="0"/>
                    <a:pt x="307" y="0"/>
                  </a:cubicBezTo>
                  <a:cubicBezTo>
                    <a:pt x="138" y="0"/>
                    <a:pt x="0" y="138"/>
                    <a:pt x="0" y="307"/>
                  </a:cubicBezTo>
                  <a:cubicBezTo>
                    <a:pt x="0" y="698"/>
                    <a:pt x="0" y="698"/>
                    <a:pt x="0" y="698"/>
                  </a:cubicBezTo>
                  <a:cubicBezTo>
                    <a:pt x="0" y="811"/>
                    <a:pt x="63" y="915"/>
                    <a:pt x="161" y="968"/>
                  </a:cubicBezTo>
                  <a:cubicBezTo>
                    <a:pt x="161" y="1481"/>
                    <a:pt x="161" y="1481"/>
                    <a:pt x="161" y="1481"/>
                  </a:cubicBezTo>
                  <a:cubicBezTo>
                    <a:pt x="161" y="1616"/>
                    <a:pt x="271" y="1726"/>
                    <a:pt x="405" y="172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noProof="0" dirty="0"/>
            </a:p>
          </p:txBody>
        </p:sp>
      </p:grpSp>
      <p:grpSp>
        <p:nvGrpSpPr>
          <p:cNvPr id="34" name="Group 26">
            <a:extLst>
              <a:ext uri="{FF2B5EF4-FFF2-40B4-BE49-F238E27FC236}">
                <a16:creationId xmlns:a16="http://schemas.microsoft.com/office/drawing/2014/main" id="{CBF94FEA-052E-615F-9CAF-789007E01B11}"/>
              </a:ext>
            </a:extLst>
          </p:cNvPr>
          <p:cNvGrpSpPr>
            <a:grpSpLocks noChangeAspect="1"/>
          </p:cNvGrpSpPr>
          <p:nvPr/>
        </p:nvGrpSpPr>
        <p:grpSpPr bwMode="auto">
          <a:xfrm>
            <a:off x="2792809" y="1992389"/>
            <a:ext cx="936470" cy="797213"/>
            <a:chOff x="-1847" y="777"/>
            <a:chExt cx="5790" cy="4929"/>
          </a:xfrm>
          <a:solidFill>
            <a:schemeClr val="bg1"/>
          </a:solidFill>
        </p:grpSpPr>
        <p:sp>
          <p:nvSpPr>
            <p:cNvPr id="35" name="Freeform 27">
              <a:extLst>
                <a:ext uri="{FF2B5EF4-FFF2-40B4-BE49-F238E27FC236}">
                  <a16:creationId xmlns:a16="http://schemas.microsoft.com/office/drawing/2014/main" id="{13B96760-1338-A3CB-4E1E-38FD0E26FB27}"/>
                </a:ext>
              </a:extLst>
            </p:cNvPr>
            <p:cNvSpPr>
              <a:spLocks noEditPoints="1"/>
            </p:cNvSpPr>
            <p:nvPr/>
          </p:nvSpPr>
          <p:spPr bwMode="auto">
            <a:xfrm>
              <a:off x="-1847" y="777"/>
              <a:ext cx="4669" cy="4053"/>
            </a:xfrm>
            <a:custGeom>
              <a:avLst/>
              <a:gdLst>
                <a:gd name="T0" fmla="*/ 1974 w 1974"/>
                <a:gd name="T1" fmla="*/ 1125 h 1713"/>
                <a:gd name="T2" fmla="*/ 1974 w 1974"/>
                <a:gd name="T3" fmla="*/ 226 h 1713"/>
                <a:gd name="T4" fmla="*/ 1748 w 1974"/>
                <a:gd name="T5" fmla="*/ 0 h 1713"/>
                <a:gd name="T6" fmla="*/ 226 w 1974"/>
                <a:gd name="T7" fmla="*/ 0 h 1713"/>
                <a:gd name="T8" fmla="*/ 0 w 1974"/>
                <a:gd name="T9" fmla="*/ 226 h 1713"/>
                <a:gd name="T10" fmla="*/ 0 w 1974"/>
                <a:gd name="T11" fmla="*/ 1125 h 1713"/>
                <a:gd name="T12" fmla="*/ 226 w 1974"/>
                <a:gd name="T13" fmla="*/ 1351 h 1713"/>
                <a:gd name="T14" fmla="*/ 291 w 1974"/>
                <a:gd name="T15" fmla="*/ 1351 h 1713"/>
                <a:gd name="T16" fmla="*/ 291 w 1974"/>
                <a:gd name="T17" fmla="*/ 1622 h 1713"/>
                <a:gd name="T18" fmla="*/ 382 w 1974"/>
                <a:gd name="T19" fmla="*/ 1713 h 1713"/>
                <a:gd name="T20" fmla="*/ 382 w 1974"/>
                <a:gd name="T21" fmla="*/ 1713 h 1713"/>
                <a:gd name="T22" fmla="*/ 450 w 1974"/>
                <a:gd name="T23" fmla="*/ 1681 h 1713"/>
                <a:gd name="T24" fmla="*/ 736 w 1974"/>
                <a:gd name="T25" fmla="*/ 1351 h 1713"/>
                <a:gd name="T26" fmla="*/ 1749 w 1974"/>
                <a:gd name="T27" fmla="*/ 1351 h 1713"/>
                <a:gd name="T28" fmla="*/ 1974 w 1974"/>
                <a:gd name="T29" fmla="*/ 1125 h 1713"/>
                <a:gd name="T30" fmla="*/ 707 w 1974"/>
                <a:gd name="T31" fmla="*/ 1229 h 1713"/>
                <a:gd name="T32" fmla="*/ 661 w 1974"/>
                <a:gd name="T33" fmla="*/ 1250 h 1713"/>
                <a:gd name="T34" fmla="*/ 413 w 1974"/>
                <a:gd name="T35" fmla="*/ 1536 h 1713"/>
                <a:gd name="T36" fmla="*/ 413 w 1974"/>
                <a:gd name="T37" fmla="*/ 1290 h 1713"/>
                <a:gd name="T38" fmla="*/ 351 w 1974"/>
                <a:gd name="T39" fmla="*/ 1228 h 1713"/>
                <a:gd name="T40" fmla="*/ 226 w 1974"/>
                <a:gd name="T41" fmla="*/ 1228 h 1713"/>
                <a:gd name="T42" fmla="*/ 123 w 1974"/>
                <a:gd name="T43" fmla="*/ 1125 h 1713"/>
                <a:gd name="T44" fmla="*/ 123 w 1974"/>
                <a:gd name="T45" fmla="*/ 226 h 1713"/>
                <a:gd name="T46" fmla="*/ 226 w 1974"/>
                <a:gd name="T47" fmla="*/ 123 h 1713"/>
                <a:gd name="T48" fmla="*/ 1748 w 1974"/>
                <a:gd name="T49" fmla="*/ 123 h 1713"/>
                <a:gd name="T50" fmla="*/ 1852 w 1974"/>
                <a:gd name="T51" fmla="*/ 226 h 1713"/>
                <a:gd name="T52" fmla="*/ 1852 w 1974"/>
                <a:gd name="T53" fmla="*/ 1125 h 1713"/>
                <a:gd name="T54" fmla="*/ 1748 w 1974"/>
                <a:gd name="T55" fmla="*/ 1229 h 1713"/>
                <a:gd name="T56" fmla="*/ 707 w 1974"/>
                <a:gd name="T57" fmla="*/ 1229 h 17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974" h="1713">
                  <a:moveTo>
                    <a:pt x="1974" y="1125"/>
                  </a:moveTo>
                  <a:cubicBezTo>
                    <a:pt x="1974" y="226"/>
                    <a:pt x="1974" y="226"/>
                    <a:pt x="1974" y="226"/>
                  </a:cubicBezTo>
                  <a:cubicBezTo>
                    <a:pt x="1974" y="102"/>
                    <a:pt x="1873" y="0"/>
                    <a:pt x="1748" y="0"/>
                  </a:cubicBezTo>
                  <a:cubicBezTo>
                    <a:pt x="226" y="0"/>
                    <a:pt x="226" y="0"/>
                    <a:pt x="226" y="0"/>
                  </a:cubicBezTo>
                  <a:cubicBezTo>
                    <a:pt x="102" y="0"/>
                    <a:pt x="0" y="102"/>
                    <a:pt x="0" y="226"/>
                  </a:cubicBezTo>
                  <a:cubicBezTo>
                    <a:pt x="0" y="1125"/>
                    <a:pt x="0" y="1125"/>
                    <a:pt x="0" y="1125"/>
                  </a:cubicBezTo>
                  <a:cubicBezTo>
                    <a:pt x="0" y="1250"/>
                    <a:pt x="102" y="1351"/>
                    <a:pt x="226" y="1351"/>
                  </a:cubicBezTo>
                  <a:cubicBezTo>
                    <a:pt x="291" y="1351"/>
                    <a:pt x="291" y="1351"/>
                    <a:pt x="291" y="1351"/>
                  </a:cubicBezTo>
                  <a:cubicBezTo>
                    <a:pt x="291" y="1622"/>
                    <a:pt x="291" y="1622"/>
                    <a:pt x="291" y="1622"/>
                  </a:cubicBezTo>
                  <a:cubicBezTo>
                    <a:pt x="291" y="1672"/>
                    <a:pt x="331" y="1713"/>
                    <a:pt x="382" y="1713"/>
                  </a:cubicBezTo>
                  <a:cubicBezTo>
                    <a:pt x="382" y="1713"/>
                    <a:pt x="382" y="1713"/>
                    <a:pt x="382" y="1713"/>
                  </a:cubicBezTo>
                  <a:cubicBezTo>
                    <a:pt x="408" y="1713"/>
                    <a:pt x="433" y="1701"/>
                    <a:pt x="450" y="1681"/>
                  </a:cubicBezTo>
                  <a:cubicBezTo>
                    <a:pt x="736" y="1351"/>
                    <a:pt x="736" y="1351"/>
                    <a:pt x="736" y="1351"/>
                  </a:cubicBezTo>
                  <a:cubicBezTo>
                    <a:pt x="1749" y="1351"/>
                    <a:pt x="1749" y="1351"/>
                    <a:pt x="1749" y="1351"/>
                  </a:cubicBezTo>
                  <a:cubicBezTo>
                    <a:pt x="1873" y="1351"/>
                    <a:pt x="1974" y="1250"/>
                    <a:pt x="1974" y="1125"/>
                  </a:cubicBezTo>
                  <a:close/>
                  <a:moveTo>
                    <a:pt x="707" y="1229"/>
                  </a:moveTo>
                  <a:cubicBezTo>
                    <a:pt x="689" y="1229"/>
                    <a:pt x="673" y="1236"/>
                    <a:pt x="661" y="1250"/>
                  </a:cubicBezTo>
                  <a:cubicBezTo>
                    <a:pt x="413" y="1536"/>
                    <a:pt x="413" y="1536"/>
                    <a:pt x="413" y="1536"/>
                  </a:cubicBezTo>
                  <a:cubicBezTo>
                    <a:pt x="413" y="1290"/>
                    <a:pt x="413" y="1290"/>
                    <a:pt x="413" y="1290"/>
                  </a:cubicBezTo>
                  <a:cubicBezTo>
                    <a:pt x="413" y="1256"/>
                    <a:pt x="385" y="1228"/>
                    <a:pt x="351" y="1228"/>
                  </a:cubicBezTo>
                  <a:cubicBezTo>
                    <a:pt x="226" y="1228"/>
                    <a:pt x="226" y="1228"/>
                    <a:pt x="226" y="1228"/>
                  </a:cubicBezTo>
                  <a:cubicBezTo>
                    <a:pt x="169" y="1228"/>
                    <a:pt x="123" y="1182"/>
                    <a:pt x="123" y="1125"/>
                  </a:cubicBezTo>
                  <a:cubicBezTo>
                    <a:pt x="123" y="226"/>
                    <a:pt x="123" y="226"/>
                    <a:pt x="123" y="226"/>
                  </a:cubicBezTo>
                  <a:cubicBezTo>
                    <a:pt x="123" y="169"/>
                    <a:pt x="169" y="123"/>
                    <a:pt x="226" y="123"/>
                  </a:cubicBezTo>
                  <a:cubicBezTo>
                    <a:pt x="1748" y="123"/>
                    <a:pt x="1748" y="123"/>
                    <a:pt x="1748" y="123"/>
                  </a:cubicBezTo>
                  <a:cubicBezTo>
                    <a:pt x="1805" y="123"/>
                    <a:pt x="1852" y="169"/>
                    <a:pt x="1852" y="226"/>
                  </a:cubicBezTo>
                  <a:cubicBezTo>
                    <a:pt x="1852" y="1125"/>
                    <a:pt x="1852" y="1125"/>
                    <a:pt x="1852" y="1125"/>
                  </a:cubicBezTo>
                  <a:cubicBezTo>
                    <a:pt x="1852" y="1182"/>
                    <a:pt x="1805" y="1229"/>
                    <a:pt x="1748" y="1229"/>
                  </a:cubicBezTo>
                  <a:cubicBezTo>
                    <a:pt x="707" y="1229"/>
                    <a:pt x="707" y="1229"/>
                    <a:pt x="707" y="12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noProof="0" dirty="0"/>
            </a:p>
          </p:txBody>
        </p:sp>
        <p:sp>
          <p:nvSpPr>
            <p:cNvPr id="36" name="Freeform 28">
              <a:extLst>
                <a:ext uri="{FF2B5EF4-FFF2-40B4-BE49-F238E27FC236}">
                  <a16:creationId xmlns:a16="http://schemas.microsoft.com/office/drawing/2014/main" id="{A706C7B4-9092-60D5-4D76-4C9058DF4925}"/>
                </a:ext>
              </a:extLst>
            </p:cNvPr>
            <p:cNvSpPr>
              <a:spLocks/>
            </p:cNvSpPr>
            <p:nvPr/>
          </p:nvSpPr>
          <p:spPr bwMode="auto">
            <a:xfrm>
              <a:off x="-51" y="1652"/>
              <a:ext cx="3994" cy="4054"/>
            </a:xfrm>
            <a:custGeom>
              <a:avLst/>
              <a:gdLst>
                <a:gd name="T0" fmla="*/ 1240 w 1689"/>
                <a:gd name="T1" fmla="*/ 1682 h 1713"/>
                <a:gd name="T2" fmla="*/ 1308 w 1689"/>
                <a:gd name="T3" fmla="*/ 1713 h 1713"/>
                <a:gd name="T4" fmla="*/ 1340 w 1689"/>
                <a:gd name="T5" fmla="*/ 1707 h 1713"/>
                <a:gd name="T6" fmla="*/ 1399 w 1689"/>
                <a:gd name="T7" fmla="*/ 1622 h 1713"/>
                <a:gd name="T8" fmla="*/ 1399 w 1689"/>
                <a:gd name="T9" fmla="*/ 1351 h 1713"/>
                <a:gd name="T10" fmla="*/ 1463 w 1689"/>
                <a:gd name="T11" fmla="*/ 1351 h 1713"/>
                <a:gd name="T12" fmla="*/ 1689 w 1689"/>
                <a:gd name="T13" fmla="*/ 1125 h 1713"/>
                <a:gd name="T14" fmla="*/ 1689 w 1689"/>
                <a:gd name="T15" fmla="*/ 226 h 1713"/>
                <a:gd name="T16" fmla="*/ 1463 w 1689"/>
                <a:gd name="T17" fmla="*/ 0 h 1713"/>
                <a:gd name="T18" fmla="*/ 1402 w 1689"/>
                <a:gd name="T19" fmla="*/ 61 h 1713"/>
                <a:gd name="T20" fmla="*/ 1463 w 1689"/>
                <a:gd name="T21" fmla="*/ 123 h 1713"/>
                <a:gd name="T22" fmla="*/ 1567 w 1689"/>
                <a:gd name="T23" fmla="*/ 226 h 1713"/>
                <a:gd name="T24" fmla="*/ 1567 w 1689"/>
                <a:gd name="T25" fmla="*/ 1125 h 1713"/>
                <a:gd name="T26" fmla="*/ 1463 w 1689"/>
                <a:gd name="T27" fmla="*/ 1229 h 1713"/>
                <a:gd name="T28" fmla="*/ 1338 w 1689"/>
                <a:gd name="T29" fmla="*/ 1229 h 1713"/>
                <a:gd name="T30" fmla="*/ 1276 w 1689"/>
                <a:gd name="T31" fmla="*/ 1290 h 1713"/>
                <a:gd name="T32" fmla="*/ 1276 w 1689"/>
                <a:gd name="T33" fmla="*/ 1537 h 1713"/>
                <a:gd name="T34" fmla="*/ 1028 w 1689"/>
                <a:gd name="T35" fmla="*/ 1250 h 1713"/>
                <a:gd name="T36" fmla="*/ 982 w 1689"/>
                <a:gd name="T37" fmla="*/ 1229 h 1713"/>
                <a:gd name="T38" fmla="*/ 62 w 1689"/>
                <a:gd name="T39" fmla="*/ 1229 h 1713"/>
                <a:gd name="T40" fmla="*/ 0 w 1689"/>
                <a:gd name="T41" fmla="*/ 1291 h 1713"/>
                <a:gd name="T42" fmla="*/ 62 w 1689"/>
                <a:gd name="T43" fmla="*/ 1352 h 1713"/>
                <a:gd name="T44" fmla="*/ 954 w 1689"/>
                <a:gd name="T45" fmla="*/ 1352 h 1713"/>
                <a:gd name="T46" fmla="*/ 1240 w 1689"/>
                <a:gd name="T47" fmla="*/ 1682 h 17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689" h="1713">
                  <a:moveTo>
                    <a:pt x="1240" y="1682"/>
                  </a:moveTo>
                  <a:cubicBezTo>
                    <a:pt x="1257" y="1702"/>
                    <a:pt x="1282" y="1713"/>
                    <a:pt x="1308" y="1713"/>
                  </a:cubicBezTo>
                  <a:cubicBezTo>
                    <a:pt x="1318" y="1713"/>
                    <a:pt x="1329" y="1711"/>
                    <a:pt x="1340" y="1707"/>
                  </a:cubicBezTo>
                  <a:cubicBezTo>
                    <a:pt x="1376" y="1694"/>
                    <a:pt x="1399" y="1661"/>
                    <a:pt x="1399" y="1622"/>
                  </a:cubicBezTo>
                  <a:cubicBezTo>
                    <a:pt x="1399" y="1351"/>
                    <a:pt x="1399" y="1351"/>
                    <a:pt x="1399" y="1351"/>
                  </a:cubicBezTo>
                  <a:cubicBezTo>
                    <a:pt x="1463" y="1351"/>
                    <a:pt x="1463" y="1351"/>
                    <a:pt x="1463" y="1351"/>
                  </a:cubicBezTo>
                  <a:cubicBezTo>
                    <a:pt x="1588" y="1351"/>
                    <a:pt x="1689" y="1250"/>
                    <a:pt x="1689" y="1125"/>
                  </a:cubicBezTo>
                  <a:cubicBezTo>
                    <a:pt x="1689" y="226"/>
                    <a:pt x="1689" y="226"/>
                    <a:pt x="1689" y="226"/>
                  </a:cubicBezTo>
                  <a:cubicBezTo>
                    <a:pt x="1689" y="102"/>
                    <a:pt x="1588" y="0"/>
                    <a:pt x="1463" y="0"/>
                  </a:cubicBezTo>
                  <a:cubicBezTo>
                    <a:pt x="1429" y="0"/>
                    <a:pt x="1402" y="28"/>
                    <a:pt x="1402" y="61"/>
                  </a:cubicBezTo>
                  <a:cubicBezTo>
                    <a:pt x="1402" y="95"/>
                    <a:pt x="1429" y="123"/>
                    <a:pt x="1463" y="123"/>
                  </a:cubicBezTo>
                  <a:cubicBezTo>
                    <a:pt x="1520" y="123"/>
                    <a:pt x="1567" y="169"/>
                    <a:pt x="1567" y="226"/>
                  </a:cubicBezTo>
                  <a:cubicBezTo>
                    <a:pt x="1567" y="1125"/>
                    <a:pt x="1567" y="1125"/>
                    <a:pt x="1567" y="1125"/>
                  </a:cubicBezTo>
                  <a:cubicBezTo>
                    <a:pt x="1567" y="1182"/>
                    <a:pt x="1520" y="1229"/>
                    <a:pt x="1463" y="1229"/>
                  </a:cubicBezTo>
                  <a:cubicBezTo>
                    <a:pt x="1338" y="1229"/>
                    <a:pt x="1338" y="1229"/>
                    <a:pt x="1338" y="1229"/>
                  </a:cubicBezTo>
                  <a:cubicBezTo>
                    <a:pt x="1304" y="1229"/>
                    <a:pt x="1276" y="1256"/>
                    <a:pt x="1276" y="1290"/>
                  </a:cubicBezTo>
                  <a:cubicBezTo>
                    <a:pt x="1276" y="1537"/>
                    <a:pt x="1276" y="1537"/>
                    <a:pt x="1276" y="1537"/>
                  </a:cubicBezTo>
                  <a:cubicBezTo>
                    <a:pt x="1028" y="1250"/>
                    <a:pt x="1028" y="1250"/>
                    <a:pt x="1028" y="1250"/>
                  </a:cubicBezTo>
                  <a:cubicBezTo>
                    <a:pt x="1017" y="1237"/>
                    <a:pt x="1000" y="1229"/>
                    <a:pt x="982" y="1229"/>
                  </a:cubicBezTo>
                  <a:cubicBezTo>
                    <a:pt x="62" y="1229"/>
                    <a:pt x="62" y="1229"/>
                    <a:pt x="62" y="1229"/>
                  </a:cubicBezTo>
                  <a:cubicBezTo>
                    <a:pt x="28" y="1229"/>
                    <a:pt x="0" y="1257"/>
                    <a:pt x="0" y="1291"/>
                  </a:cubicBezTo>
                  <a:cubicBezTo>
                    <a:pt x="0" y="1325"/>
                    <a:pt x="28" y="1352"/>
                    <a:pt x="62" y="1352"/>
                  </a:cubicBezTo>
                  <a:cubicBezTo>
                    <a:pt x="954" y="1352"/>
                    <a:pt x="954" y="1352"/>
                    <a:pt x="954" y="1352"/>
                  </a:cubicBezTo>
                  <a:lnTo>
                    <a:pt x="1240" y="168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noProof="0" dirty="0"/>
            </a:p>
          </p:txBody>
        </p:sp>
        <p:sp>
          <p:nvSpPr>
            <p:cNvPr id="37" name="Oval 29">
              <a:extLst>
                <a:ext uri="{FF2B5EF4-FFF2-40B4-BE49-F238E27FC236}">
                  <a16:creationId xmlns:a16="http://schemas.microsoft.com/office/drawing/2014/main" id="{A5634AD2-B40B-3FC9-420C-53019ADA0819}"/>
                </a:ext>
              </a:extLst>
            </p:cNvPr>
            <p:cNvSpPr>
              <a:spLocks noChangeArrowheads="1"/>
            </p:cNvSpPr>
            <p:nvPr/>
          </p:nvSpPr>
          <p:spPr bwMode="auto">
            <a:xfrm>
              <a:off x="315" y="2253"/>
              <a:ext cx="345" cy="34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noProof="0" dirty="0"/>
            </a:p>
          </p:txBody>
        </p:sp>
        <p:sp>
          <p:nvSpPr>
            <p:cNvPr id="38" name="Oval 30">
              <a:extLst>
                <a:ext uri="{FF2B5EF4-FFF2-40B4-BE49-F238E27FC236}">
                  <a16:creationId xmlns:a16="http://schemas.microsoft.com/office/drawing/2014/main" id="{478D126B-6AFC-F993-4D55-72FE549689AF}"/>
                </a:ext>
              </a:extLst>
            </p:cNvPr>
            <p:cNvSpPr>
              <a:spLocks noChangeArrowheads="1"/>
            </p:cNvSpPr>
            <p:nvPr/>
          </p:nvSpPr>
          <p:spPr bwMode="auto">
            <a:xfrm>
              <a:off x="895" y="2253"/>
              <a:ext cx="345" cy="34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noProof="0" dirty="0"/>
            </a:p>
          </p:txBody>
        </p:sp>
        <p:sp>
          <p:nvSpPr>
            <p:cNvPr id="39" name="Oval 31">
              <a:extLst>
                <a:ext uri="{FF2B5EF4-FFF2-40B4-BE49-F238E27FC236}">
                  <a16:creationId xmlns:a16="http://schemas.microsoft.com/office/drawing/2014/main" id="{03683DE8-D7DF-D05A-74D0-FE1AD46466CD}"/>
                </a:ext>
              </a:extLst>
            </p:cNvPr>
            <p:cNvSpPr>
              <a:spLocks noChangeArrowheads="1"/>
            </p:cNvSpPr>
            <p:nvPr/>
          </p:nvSpPr>
          <p:spPr bwMode="auto">
            <a:xfrm>
              <a:off x="-262" y="2253"/>
              <a:ext cx="345" cy="34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noProof="0" dirty="0"/>
            </a:p>
          </p:txBody>
        </p:sp>
      </p:grpSp>
      <p:sp>
        <p:nvSpPr>
          <p:cNvPr id="40" name="Freeform 16">
            <a:extLst>
              <a:ext uri="{FF2B5EF4-FFF2-40B4-BE49-F238E27FC236}">
                <a16:creationId xmlns:a16="http://schemas.microsoft.com/office/drawing/2014/main" id="{CED50F9E-E391-8508-837B-081401FA60FF}"/>
              </a:ext>
            </a:extLst>
          </p:cNvPr>
          <p:cNvSpPr>
            <a:spLocks noEditPoints="1"/>
          </p:cNvSpPr>
          <p:nvPr/>
        </p:nvSpPr>
        <p:spPr bwMode="auto">
          <a:xfrm>
            <a:off x="8786685" y="1874435"/>
            <a:ext cx="491278" cy="563105"/>
          </a:xfrm>
          <a:custGeom>
            <a:avLst/>
            <a:gdLst>
              <a:gd name="T0" fmla="*/ 98 w 136"/>
              <a:gd name="T1" fmla="*/ 10 h 146"/>
              <a:gd name="T2" fmla="*/ 103 w 136"/>
              <a:gd name="T3" fmla="*/ 14 h 146"/>
              <a:gd name="T4" fmla="*/ 97 w 136"/>
              <a:gd name="T5" fmla="*/ 22 h 146"/>
              <a:gd name="T6" fmla="*/ 94 w 136"/>
              <a:gd name="T7" fmla="*/ 17 h 146"/>
              <a:gd name="T8" fmla="*/ 40 w 136"/>
              <a:gd name="T9" fmla="*/ 22 h 146"/>
              <a:gd name="T10" fmla="*/ 42 w 136"/>
              <a:gd name="T11" fmla="*/ 17 h 146"/>
              <a:gd name="T12" fmla="*/ 34 w 136"/>
              <a:gd name="T13" fmla="*/ 9 h 146"/>
              <a:gd name="T14" fmla="*/ 37 w 136"/>
              <a:gd name="T15" fmla="*/ 20 h 146"/>
              <a:gd name="T16" fmla="*/ 71 w 136"/>
              <a:gd name="T17" fmla="*/ 11 h 146"/>
              <a:gd name="T18" fmla="*/ 68 w 136"/>
              <a:gd name="T19" fmla="*/ 0 h 146"/>
              <a:gd name="T20" fmla="*/ 65 w 136"/>
              <a:gd name="T21" fmla="*/ 11 h 146"/>
              <a:gd name="T22" fmla="*/ 11 w 136"/>
              <a:gd name="T23" fmla="*/ 65 h 146"/>
              <a:gd name="T24" fmla="*/ 0 w 136"/>
              <a:gd name="T25" fmla="*/ 68 h 146"/>
              <a:gd name="T26" fmla="*/ 11 w 136"/>
              <a:gd name="T27" fmla="*/ 71 h 146"/>
              <a:gd name="T28" fmla="*/ 11 w 136"/>
              <a:gd name="T29" fmla="*/ 65 h 146"/>
              <a:gd name="T30" fmla="*/ 125 w 136"/>
              <a:gd name="T31" fmla="*/ 65 h 146"/>
              <a:gd name="T32" fmla="*/ 125 w 136"/>
              <a:gd name="T33" fmla="*/ 71 h 146"/>
              <a:gd name="T34" fmla="*/ 136 w 136"/>
              <a:gd name="T35" fmla="*/ 68 h 146"/>
              <a:gd name="T36" fmla="*/ 127 w 136"/>
              <a:gd name="T37" fmla="*/ 34 h 146"/>
              <a:gd name="T38" fmla="*/ 116 w 136"/>
              <a:gd name="T39" fmla="*/ 37 h 146"/>
              <a:gd name="T40" fmla="*/ 118 w 136"/>
              <a:gd name="T41" fmla="*/ 43 h 146"/>
              <a:gd name="T42" fmla="*/ 126 w 136"/>
              <a:gd name="T43" fmla="*/ 38 h 146"/>
              <a:gd name="T44" fmla="*/ 110 w 136"/>
              <a:gd name="T45" fmla="*/ 68 h 146"/>
              <a:gd name="T46" fmla="*/ 104 w 136"/>
              <a:gd name="T47" fmla="*/ 89 h 146"/>
              <a:gd name="T48" fmla="*/ 99 w 136"/>
              <a:gd name="T49" fmla="*/ 96 h 146"/>
              <a:gd name="T50" fmla="*/ 89 w 136"/>
              <a:gd name="T51" fmla="*/ 117 h 146"/>
              <a:gd name="T52" fmla="*/ 90 w 136"/>
              <a:gd name="T53" fmla="*/ 134 h 146"/>
              <a:gd name="T54" fmla="*/ 58 w 136"/>
              <a:gd name="T55" fmla="*/ 146 h 146"/>
              <a:gd name="T56" fmla="*/ 46 w 136"/>
              <a:gd name="T57" fmla="*/ 117 h 146"/>
              <a:gd name="T58" fmla="*/ 32 w 136"/>
              <a:gd name="T59" fmla="*/ 89 h 146"/>
              <a:gd name="T60" fmla="*/ 26 w 136"/>
              <a:gd name="T61" fmla="*/ 68 h 146"/>
              <a:gd name="T62" fmla="*/ 110 w 136"/>
              <a:gd name="T63" fmla="*/ 68 h 146"/>
              <a:gd name="T64" fmla="*/ 53 w 136"/>
              <a:gd name="T65" fmla="*/ 120 h 146"/>
              <a:gd name="T66" fmla="*/ 83 w 136"/>
              <a:gd name="T67" fmla="*/ 126 h 146"/>
              <a:gd name="T68" fmla="*/ 83 w 136"/>
              <a:gd name="T69" fmla="*/ 134 h 146"/>
              <a:gd name="T70" fmla="*/ 53 w 136"/>
              <a:gd name="T71" fmla="*/ 133 h 146"/>
              <a:gd name="T72" fmla="*/ 58 w 136"/>
              <a:gd name="T73" fmla="*/ 139 h 146"/>
              <a:gd name="T74" fmla="*/ 83 w 136"/>
              <a:gd name="T75" fmla="*/ 134 h 146"/>
              <a:gd name="T76" fmla="*/ 68 w 136"/>
              <a:gd name="T77" fmla="*/ 32 h 146"/>
              <a:gd name="T78" fmla="*/ 37 w 136"/>
              <a:gd name="T79" fmla="*/ 86 h 146"/>
              <a:gd name="T80" fmla="*/ 42 w 136"/>
              <a:gd name="T81" fmla="*/ 92 h 146"/>
              <a:gd name="T82" fmla="*/ 52 w 136"/>
              <a:gd name="T83" fmla="*/ 114 h 146"/>
              <a:gd name="T84" fmla="*/ 94 w 136"/>
              <a:gd name="T85" fmla="*/ 92 h 146"/>
              <a:gd name="T86" fmla="*/ 98 w 136"/>
              <a:gd name="T87" fmla="*/ 86 h 146"/>
              <a:gd name="T88" fmla="*/ 98 w 136"/>
              <a:gd name="T89" fmla="*/ 85 h 146"/>
              <a:gd name="T90" fmla="*/ 20 w 136"/>
              <a:gd name="T91" fmla="*/ 37 h 146"/>
              <a:gd name="T92" fmla="*/ 9 w 136"/>
              <a:gd name="T93" fmla="*/ 34 h 146"/>
              <a:gd name="T94" fmla="*/ 17 w 136"/>
              <a:gd name="T95" fmla="*/ 42 h 146"/>
              <a:gd name="T96" fmla="*/ 21 w 136"/>
              <a:gd name="T97" fmla="*/ 41 h 146"/>
              <a:gd name="T98" fmla="*/ 20 w 136"/>
              <a:gd name="T99" fmla="*/ 37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36" h="146">
                <a:moveTo>
                  <a:pt x="94" y="17"/>
                </a:moveTo>
                <a:cubicBezTo>
                  <a:pt x="98" y="10"/>
                  <a:pt x="98" y="10"/>
                  <a:pt x="98" y="10"/>
                </a:cubicBezTo>
                <a:cubicBezTo>
                  <a:pt x="99" y="9"/>
                  <a:pt x="101" y="8"/>
                  <a:pt x="102" y="9"/>
                </a:cubicBezTo>
                <a:cubicBezTo>
                  <a:pt x="104" y="10"/>
                  <a:pt x="104" y="12"/>
                  <a:pt x="103" y="14"/>
                </a:cubicBezTo>
                <a:cubicBezTo>
                  <a:pt x="100" y="20"/>
                  <a:pt x="100" y="20"/>
                  <a:pt x="100" y="20"/>
                </a:cubicBezTo>
                <a:cubicBezTo>
                  <a:pt x="99" y="21"/>
                  <a:pt x="98" y="22"/>
                  <a:pt x="97" y="22"/>
                </a:cubicBezTo>
                <a:cubicBezTo>
                  <a:pt x="96" y="22"/>
                  <a:pt x="96" y="21"/>
                  <a:pt x="95" y="21"/>
                </a:cubicBezTo>
                <a:cubicBezTo>
                  <a:pt x="94" y="20"/>
                  <a:pt x="93" y="19"/>
                  <a:pt x="94" y="17"/>
                </a:cubicBezTo>
                <a:close/>
                <a:moveTo>
                  <a:pt x="37" y="20"/>
                </a:moveTo>
                <a:cubicBezTo>
                  <a:pt x="37" y="21"/>
                  <a:pt x="38" y="22"/>
                  <a:pt x="40" y="22"/>
                </a:cubicBezTo>
                <a:cubicBezTo>
                  <a:pt x="40" y="22"/>
                  <a:pt x="41" y="22"/>
                  <a:pt x="41" y="21"/>
                </a:cubicBezTo>
                <a:cubicBezTo>
                  <a:pt x="43" y="20"/>
                  <a:pt x="43" y="19"/>
                  <a:pt x="42" y="17"/>
                </a:cubicBezTo>
                <a:cubicBezTo>
                  <a:pt x="38" y="10"/>
                  <a:pt x="38" y="10"/>
                  <a:pt x="38" y="10"/>
                </a:cubicBezTo>
                <a:cubicBezTo>
                  <a:pt x="38" y="9"/>
                  <a:pt x="36" y="8"/>
                  <a:pt x="34" y="9"/>
                </a:cubicBezTo>
                <a:cubicBezTo>
                  <a:pt x="32" y="10"/>
                  <a:pt x="32" y="12"/>
                  <a:pt x="33" y="14"/>
                </a:cubicBezTo>
                <a:lnTo>
                  <a:pt x="37" y="20"/>
                </a:lnTo>
                <a:close/>
                <a:moveTo>
                  <a:pt x="68" y="14"/>
                </a:moveTo>
                <a:cubicBezTo>
                  <a:pt x="70" y="14"/>
                  <a:pt x="71" y="13"/>
                  <a:pt x="71" y="11"/>
                </a:cubicBezTo>
                <a:cubicBezTo>
                  <a:pt x="71" y="3"/>
                  <a:pt x="71" y="3"/>
                  <a:pt x="71" y="3"/>
                </a:cubicBezTo>
                <a:cubicBezTo>
                  <a:pt x="71" y="2"/>
                  <a:pt x="70" y="0"/>
                  <a:pt x="68" y="0"/>
                </a:cubicBezTo>
                <a:cubicBezTo>
                  <a:pt x="66" y="0"/>
                  <a:pt x="65" y="2"/>
                  <a:pt x="65" y="3"/>
                </a:cubicBezTo>
                <a:cubicBezTo>
                  <a:pt x="65" y="11"/>
                  <a:pt x="65" y="11"/>
                  <a:pt x="65" y="11"/>
                </a:cubicBezTo>
                <a:cubicBezTo>
                  <a:pt x="65" y="13"/>
                  <a:pt x="66" y="14"/>
                  <a:pt x="68" y="14"/>
                </a:cubicBezTo>
                <a:close/>
                <a:moveTo>
                  <a:pt x="11" y="65"/>
                </a:moveTo>
                <a:cubicBezTo>
                  <a:pt x="3" y="65"/>
                  <a:pt x="3" y="65"/>
                  <a:pt x="3" y="65"/>
                </a:cubicBezTo>
                <a:cubicBezTo>
                  <a:pt x="2" y="65"/>
                  <a:pt x="0" y="66"/>
                  <a:pt x="0" y="68"/>
                </a:cubicBezTo>
                <a:cubicBezTo>
                  <a:pt x="0" y="70"/>
                  <a:pt x="2" y="71"/>
                  <a:pt x="3" y="71"/>
                </a:cubicBezTo>
                <a:cubicBezTo>
                  <a:pt x="11" y="71"/>
                  <a:pt x="11" y="71"/>
                  <a:pt x="11" y="71"/>
                </a:cubicBezTo>
                <a:cubicBezTo>
                  <a:pt x="13" y="71"/>
                  <a:pt x="14" y="70"/>
                  <a:pt x="14" y="68"/>
                </a:cubicBezTo>
                <a:cubicBezTo>
                  <a:pt x="14" y="66"/>
                  <a:pt x="13" y="65"/>
                  <a:pt x="11" y="65"/>
                </a:cubicBezTo>
                <a:close/>
                <a:moveTo>
                  <a:pt x="133" y="65"/>
                </a:moveTo>
                <a:cubicBezTo>
                  <a:pt x="125" y="65"/>
                  <a:pt x="125" y="65"/>
                  <a:pt x="125" y="65"/>
                </a:cubicBezTo>
                <a:cubicBezTo>
                  <a:pt x="124" y="65"/>
                  <a:pt x="122" y="66"/>
                  <a:pt x="122" y="68"/>
                </a:cubicBezTo>
                <a:cubicBezTo>
                  <a:pt x="122" y="70"/>
                  <a:pt x="124" y="71"/>
                  <a:pt x="125" y="71"/>
                </a:cubicBezTo>
                <a:cubicBezTo>
                  <a:pt x="133" y="71"/>
                  <a:pt x="133" y="71"/>
                  <a:pt x="133" y="71"/>
                </a:cubicBezTo>
                <a:cubicBezTo>
                  <a:pt x="135" y="71"/>
                  <a:pt x="136" y="70"/>
                  <a:pt x="136" y="68"/>
                </a:cubicBezTo>
                <a:cubicBezTo>
                  <a:pt x="136" y="66"/>
                  <a:pt x="135" y="65"/>
                  <a:pt x="133" y="65"/>
                </a:cubicBezTo>
                <a:close/>
                <a:moveTo>
                  <a:pt x="127" y="34"/>
                </a:moveTo>
                <a:cubicBezTo>
                  <a:pt x="126" y="32"/>
                  <a:pt x="124" y="32"/>
                  <a:pt x="123" y="33"/>
                </a:cubicBezTo>
                <a:cubicBezTo>
                  <a:pt x="116" y="37"/>
                  <a:pt x="116" y="37"/>
                  <a:pt x="116" y="37"/>
                </a:cubicBezTo>
                <a:cubicBezTo>
                  <a:pt x="115" y="38"/>
                  <a:pt x="114" y="40"/>
                  <a:pt x="115" y="41"/>
                </a:cubicBezTo>
                <a:cubicBezTo>
                  <a:pt x="115" y="42"/>
                  <a:pt x="117" y="43"/>
                  <a:pt x="118" y="43"/>
                </a:cubicBezTo>
                <a:cubicBezTo>
                  <a:pt x="118" y="43"/>
                  <a:pt x="119" y="43"/>
                  <a:pt x="119" y="42"/>
                </a:cubicBezTo>
                <a:cubicBezTo>
                  <a:pt x="126" y="38"/>
                  <a:pt x="126" y="38"/>
                  <a:pt x="126" y="38"/>
                </a:cubicBezTo>
                <a:cubicBezTo>
                  <a:pt x="127" y="38"/>
                  <a:pt x="128" y="36"/>
                  <a:pt x="127" y="34"/>
                </a:cubicBezTo>
                <a:close/>
                <a:moveTo>
                  <a:pt x="110" y="68"/>
                </a:moveTo>
                <a:cubicBezTo>
                  <a:pt x="110" y="75"/>
                  <a:pt x="108" y="82"/>
                  <a:pt x="104" y="88"/>
                </a:cubicBezTo>
                <a:cubicBezTo>
                  <a:pt x="104" y="89"/>
                  <a:pt x="104" y="89"/>
                  <a:pt x="104" y="89"/>
                </a:cubicBezTo>
                <a:cubicBezTo>
                  <a:pt x="103" y="90"/>
                  <a:pt x="103" y="90"/>
                  <a:pt x="103" y="90"/>
                </a:cubicBezTo>
                <a:cubicBezTo>
                  <a:pt x="102" y="92"/>
                  <a:pt x="100" y="94"/>
                  <a:pt x="99" y="96"/>
                </a:cubicBezTo>
                <a:cubicBezTo>
                  <a:pt x="92" y="105"/>
                  <a:pt x="89" y="112"/>
                  <a:pt x="89" y="117"/>
                </a:cubicBezTo>
                <a:cubicBezTo>
                  <a:pt x="89" y="117"/>
                  <a:pt x="89" y="117"/>
                  <a:pt x="89" y="117"/>
                </a:cubicBezTo>
                <a:cubicBezTo>
                  <a:pt x="89" y="117"/>
                  <a:pt x="90" y="118"/>
                  <a:pt x="90" y="118"/>
                </a:cubicBezTo>
                <a:cubicBezTo>
                  <a:pt x="90" y="134"/>
                  <a:pt x="90" y="134"/>
                  <a:pt x="90" y="134"/>
                </a:cubicBezTo>
                <a:cubicBezTo>
                  <a:pt x="90" y="140"/>
                  <a:pt x="84" y="146"/>
                  <a:pt x="78" y="146"/>
                </a:cubicBezTo>
                <a:cubicBezTo>
                  <a:pt x="58" y="146"/>
                  <a:pt x="58" y="146"/>
                  <a:pt x="58" y="146"/>
                </a:cubicBezTo>
                <a:cubicBezTo>
                  <a:pt x="51" y="146"/>
                  <a:pt x="46" y="140"/>
                  <a:pt x="46" y="134"/>
                </a:cubicBezTo>
                <a:cubicBezTo>
                  <a:pt x="46" y="117"/>
                  <a:pt x="46" y="117"/>
                  <a:pt x="46" y="117"/>
                </a:cubicBezTo>
                <a:cubicBezTo>
                  <a:pt x="46" y="112"/>
                  <a:pt x="43" y="105"/>
                  <a:pt x="37" y="97"/>
                </a:cubicBezTo>
                <a:cubicBezTo>
                  <a:pt x="35" y="94"/>
                  <a:pt x="33" y="92"/>
                  <a:pt x="32" y="89"/>
                </a:cubicBezTo>
                <a:cubicBezTo>
                  <a:pt x="32" y="89"/>
                  <a:pt x="32" y="89"/>
                  <a:pt x="31" y="89"/>
                </a:cubicBezTo>
                <a:cubicBezTo>
                  <a:pt x="28" y="82"/>
                  <a:pt x="26" y="75"/>
                  <a:pt x="26" y="68"/>
                </a:cubicBezTo>
                <a:cubicBezTo>
                  <a:pt x="26" y="45"/>
                  <a:pt x="45" y="26"/>
                  <a:pt x="68" y="26"/>
                </a:cubicBezTo>
                <a:cubicBezTo>
                  <a:pt x="91" y="26"/>
                  <a:pt x="110" y="44"/>
                  <a:pt x="110" y="68"/>
                </a:cubicBezTo>
                <a:close/>
                <a:moveTo>
                  <a:pt x="83" y="120"/>
                </a:moveTo>
                <a:cubicBezTo>
                  <a:pt x="53" y="120"/>
                  <a:pt x="53" y="120"/>
                  <a:pt x="53" y="120"/>
                </a:cubicBezTo>
                <a:cubicBezTo>
                  <a:pt x="53" y="126"/>
                  <a:pt x="53" y="126"/>
                  <a:pt x="53" y="126"/>
                </a:cubicBezTo>
                <a:cubicBezTo>
                  <a:pt x="83" y="126"/>
                  <a:pt x="83" y="126"/>
                  <a:pt x="83" y="126"/>
                </a:cubicBezTo>
                <a:lnTo>
                  <a:pt x="83" y="120"/>
                </a:lnTo>
                <a:close/>
                <a:moveTo>
                  <a:pt x="83" y="134"/>
                </a:moveTo>
                <a:cubicBezTo>
                  <a:pt x="83" y="133"/>
                  <a:pt x="83" y="133"/>
                  <a:pt x="83" y="133"/>
                </a:cubicBezTo>
                <a:cubicBezTo>
                  <a:pt x="53" y="133"/>
                  <a:pt x="53" y="133"/>
                  <a:pt x="53" y="133"/>
                </a:cubicBezTo>
                <a:cubicBezTo>
                  <a:pt x="53" y="134"/>
                  <a:pt x="53" y="134"/>
                  <a:pt x="53" y="134"/>
                </a:cubicBezTo>
                <a:cubicBezTo>
                  <a:pt x="53" y="137"/>
                  <a:pt x="55" y="139"/>
                  <a:pt x="58" y="139"/>
                </a:cubicBezTo>
                <a:cubicBezTo>
                  <a:pt x="78" y="139"/>
                  <a:pt x="78" y="139"/>
                  <a:pt x="78" y="139"/>
                </a:cubicBezTo>
                <a:cubicBezTo>
                  <a:pt x="80" y="139"/>
                  <a:pt x="83" y="137"/>
                  <a:pt x="83" y="134"/>
                </a:cubicBezTo>
                <a:close/>
                <a:moveTo>
                  <a:pt x="103" y="68"/>
                </a:moveTo>
                <a:cubicBezTo>
                  <a:pt x="103" y="48"/>
                  <a:pt x="87" y="32"/>
                  <a:pt x="68" y="32"/>
                </a:cubicBezTo>
                <a:cubicBezTo>
                  <a:pt x="48" y="32"/>
                  <a:pt x="32" y="48"/>
                  <a:pt x="32" y="68"/>
                </a:cubicBezTo>
                <a:cubicBezTo>
                  <a:pt x="32" y="74"/>
                  <a:pt x="34" y="80"/>
                  <a:pt x="37" y="86"/>
                </a:cubicBezTo>
                <a:cubicBezTo>
                  <a:pt x="37" y="86"/>
                  <a:pt x="37" y="86"/>
                  <a:pt x="37" y="86"/>
                </a:cubicBezTo>
                <a:cubicBezTo>
                  <a:pt x="39" y="88"/>
                  <a:pt x="40" y="90"/>
                  <a:pt x="42" y="92"/>
                </a:cubicBezTo>
                <a:cubicBezTo>
                  <a:pt x="42" y="93"/>
                  <a:pt x="42" y="93"/>
                  <a:pt x="42" y="93"/>
                </a:cubicBezTo>
                <a:cubicBezTo>
                  <a:pt x="48" y="101"/>
                  <a:pt x="52" y="108"/>
                  <a:pt x="52" y="114"/>
                </a:cubicBezTo>
                <a:cubicBezTo>
                  <a:pt x="83" y="114"/>
                  <a:pt x="83" y="114"/>
                  <a:pt x="83" y="114"/>
                </a:cubicBezTo>
                <a:cubicBezTo>
                  <a:pt x="84" y="106"/>
                  <a:pt x="89" y="98"/>
                  <a:pt x="94" y="92"/>
                </a:cubicBezTo>
                <a:cubicBezTo>
                  <a:pt x="94" y="92"/>
                  <a:pt x="94" y="92"/>
                  <a:pt x="94" y="92"/>
                </a:cubicBezTo>
                <a:cubicBezTo>
                  <a:pt x="96" y="90"/>
                  <a:pt x="97" y="88"/>
                  <a:pt x="98" y="86"/>
                </a:cubicBezTo>
                <a:cubicBezTo>
                  <a:pt x="98" y="86"/>
                  <a:pt x="98" y="86"/>
                  <a:pt x="98" y="86"/>
                </a:cubicBezTo>
                <a:cubicBezTo>
                  <a:pt x="98" y="86"/>
                  <a:pt x="98" y="86"/>
                  <a:pt x="98" y="85"/>
                </a:cubicBezTo>
                <a:cubicBezTo>
                  <a:pt x="102" y="80"/>
                  <a:pt x="103" y="74"/>
                  <a:pt x="103" y="68"/>
                </a:cubicBezTo>
                <a:close/>
                <a:moveTo>
                  <a:pt x="20" y="37"/>
                </a:moveTo>
                <a:cubicBezTo>
                  <a:pt x="14" y="33"/>
                  <a:pt x="14" y="33"/>
                  <a:pt x="14" y="33"/>
                </a:cubicBezTo>
                <a:cubicBezTo>
                  <a:pt x="12" y="32"/>
                  <a:pt x="10" y="32"/>
                  <a:pt x="9" y="34"/>
                </a:cubicBezTo>
                <a:cubicBezTo>
                  <a:pt x="8" y="36"/>
                  <a:pt x="9" y="38"/>
                  <a:pt x="10" y="38"/>
                </a:cubicBezTo>
                <a:cubicBezTo>
                  <a:pt x="17" y="42"/>
                  <a:pt x="17" y="42"/>
                  <a:pt x="17" y="42"/>
                </a:cubicBezTo>
                <a:cubicBezTo>
                  <a:pt x="17" y="43"/>
                  <a:pt x="18" y="43"/>
                  <a:pt x="19" y="43"/>
                </a:cubicBezTo>
                <a:cubicBezTo>
                  <a:pt x="20" y="43"/>
                  <a:pt x="21" y="42"/>
                  <a:pt x="21" y="41"/>
                </a:cubicBezTo>
                <a:cubicBezTo>
                  <a:pt x="22" y="40"/>
                  <a:pt x="22" y="38"/>
                  <a:pt x="20" y="37"/>
                </a:cubicBezTo>
                <a:close/>
                <a:moveTo>
                  <a:pt x="20" y="37"/>
                </a:moveTo>
                <a:cubicBezTo>
                  <a:pt x="20" y="37"/>
                  <a:pt x="20" y="37"/>
                  <a:pt x="20" y="37"/>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noProof="0" dirty="0">
              <a:solidFill>
                <a:schemeClr val="bg1"/>
              </a:solidFill>
            </a:endParaRPr>
          </a:p>
        </p:txBody>
      </p:sp>
      <p:grpSp>
        <p:nvGrpSpPr>
          <p:cNvPr id="41" name="Group 26">
            <a:extLst>
              <a:ext uri="{FF2B5EF4-FFF2-40B4-BE49-F238E27FC236}">
                <a16:creationId xmlns:a16="http://schemas.microsoft.com/office/drawing/2014/main" id="{A9D8888F-7EB7-8F29-4C4E-DEEBB4A62DB0}"/>
              </a:ext>
            </a:extLst>
          </p:cNvPr>
          <p:cNvGrpSpPr>
            <a:grpSpLocks noChangeAspect="1"/>
          </p:cNvGrpSpPr>
          <p:nvPr/>
        </p:nvGrpSpPr>
        <p:grpSpPr bwMode="auto">
          <a:xfrm>
            <a:off x="8242491" y="2184719"/>
            <a:ext cx="609231" cy="518636"/>
            <a:chOff x="-1847" y="777"/>
            <a:chExt cx="5790" cy="4929"/>
          </a:xfrm>
          <a:solidFill>
            <a:schemeClr val="bg1"/>
          </a:solidFill>
        </p:grpSpPr>
        <p:sp>
          <p:nvSpPr>
            <p:cNvPr id="42" name="Freeform 27">
              <a:extLst>
                <a:ext uri="{FF2B5EF4-FFF2-40B4-BE49-F238E27FC236}">
                  <a16:creationId xmlns:a16="http://schemas.microsoft.com/office/drawing/2014/main" id="{CF9C0172-2C66-9BA5-4FDE-E1511B5B9281}"/>
                </a:ext>
              </a:extLst>
            </p:cNvPr>
            <p:cNvSpPr>
              <a:spLocks noEditPoints="1"/>
            </p:cNvSpPr>
            <p:nvPr/>
          </p:nvSpPr>
          <p:spPr bwMode="auto">
            <a:xfrm>
              <a:off x="-1847" y="777"/>
              <a:ext cx="4669" cy="4053"/>
            </a:xfrm>
            <a:custGeom>
              <a:avLst/>
              <a:gdLst>
                <a:gd name="T0" fmla="*/ 1974 w 1974"/>
                <a:gd name="T1" fmla="*/ 1125 h 1713"/>
                <a:gd name="T2" fmla="*/ 1974 w 1974"/>
                <a:gd name="T3" fmla="*/ 226 h 1713"/>
                <a:gd name="T4" fmla="*/ 1748 w 1974"/>
                <a:gd name="T5" fmla="*/ 0 h 1713"/>
                <a:gd name="T6" fmla="*/ 226 w 1974"/>
                <a:gd name="T7" fmla="*/ 0 h 1713"/>
                <a:gd name="T8" fmla="*/ 0 w 1974"/>
                <a:gd name="T9" fmla="*/ 226 h 1713"/>
                <a:gd name="T10" fmla="*/ 0 w 1974"/>
                <a:gd name="T11" fmla="*/ 1125 h 1713"/>
                <a:gd name="T12" fmla="*/ 226 w 1974"/>
                <a:gd name="T13" fmla="*/ 1351 h 1713"/>
                <a:gd name="T14" fmla="*/ 291 w 1974"/>
                <a:gd name="T15" fmla="*/ 1351 h 1713"/>
                <a:gd name="T16" fmla="*/ 291 w 1974"/>
                <a:gd name="T17" fmla="*/ 1622 h 1713"/>
                <a:gd name="T18" fmla="*/ 382 w 1974"/>
                <a:gd name="T19" fmla="*/ 1713 h 1713"/>
                <a:gd name="T20" fmla="*/ 382 w 1974"/>
                <a:gd name="T21" fmla="*/ 1713 h 1713"/>
                <a:gd name="T22" fmla="*/ 450 w 1974"/>
                <a:gd name="T23" fmla="*/ 1681 h 1713"/>
                <a:gd name="T24" fmla="*/ 736 w 1974"/>
                <a:gd name="T25" fmla="*/ 1351 h 1713"/>
                <a:gd name="T26" fmla="*/ 1749 w 1974"/>
                <a:gd name="T27" fmla="*/ 1351 h 1713"/>
                <a:gd name="T28" fmla="*/ 1974 w 1974"/>
                <a:gd name="T29" fmla="*/ 1125 h 1713"/>
                <a:gd name="T30" fmla="*/ 707 w 1974"/>
                <a:gd name="T31" fmla="*/ 1229 h 1713"/>
                <a:gd name="T32" fmla="*/ 661 w 1974"/>
                <a:gd name="T33" fmla="*/ 1250 h 1713"/>
                <a:gd name="T34" fmla="*/ 413 w 1974"/>
                <a:gd name="T35" fmla="*/ 1536 h 1713"/>
                <a:gd name="T36" fmla="*/ 413 w 1974"/>
                <a:gd name="T37" fmla="*/ 1290 h 1713"/>
                <a:gd name="T38" fmla="*/ 351 w 1974"/>
                <a:gd name="T39" fmla="*/ 1228 h 1713"/>
                <a:gd name="T40" fmla="*/ 226 w 1974"/>
                <a:gd name="T41" fmla="*/ 1228 h 1713"/>
                <a:gd name="T42" fmla="*/ 123 w 1974"/>
                <a:gd name="T43" fmla="*/ 1125 h 1713"/>
                <a:gd name="T44" fmla="*/ 123 w 1974"/>
                <a:gd name="T45" fmla="*/ 226 h 1713"/>
                <a:gd name="T46" fmla="*/ 226 w 1974"/>
                <a:gd name="T47" fmla="*/ 123 h 1713"/>
                <a:gd name="T48" fmla="*/ 1748 w 1974"/>
                <a:gd name="T49" fmla="*/ 123 h 1713"/>
                <a:gd name="T50" fmla="*/ 1852 w 1974"/>
                <a:gd name="T51" fmla="*/ 226 h 1713"/>
                <a:gd name="T52" fmla="*/ 1852 w 1974"/>
                <a:gd name="T53" fmla="*/ 1125 h 1713"/>
                <a:gd name="T54" fmla="*/ 1748 w 1974"/>
                <a:gd name="T55" fmla="*/ 1229 h 1713"/>
                <a:gd name="T56" fmla="*/ 707 w 1974"/>
                <a:gd name="T57" fmla="*/ 1229 h 17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974" h="1713">
                  <a:moveTo>
                    <a:pt x="1974" y="1125"/>
                  </a:moveTo>
                  <a:cubicBezTo>
                    <a:pt x="1974" y="226"/>
                    <a:pt x="1974" y="226"/>
                    <a:pt x="1974" y="226"/>
                  </a:cubicBezTo>
                  <a:cubicBezTo>
                    <a:pt x="1974" y="102"/>
                    <a:pt x="1873" y="0"/>
                    <a:pt x="1748" y="0"/>
                  </a:cubicBezTo>
                  <a:cubicBezTo>
                    <a:pt x="226" y="0"/>
                    <a:pt x="226" y="0"/>
                    <a:pt x="226" y="0"/>
                  </a:cubicBezTo>
                  <a:cubicBezTo>
                    <a:pt x="102" y="0"/>
                    <a:pt x="0" y="102"/>
                    <a:pt x="0" y="226"/>
                  </a:cubicBezTo>
                  <a:cubicBezTo>
                    <a:pt x="0" y="1125"/>
                    <a:pt x="0" y="1125"/>
                    <a:pt x="0" y="1125"/>
                  </a:cubicBezTo>
                  <a:cubicBezTo>
                    <a:pt x="0" y="1250"/>
                    <a:pt x="102" y="1351"/>
                    <a:pt x="226" y="1351"/>
                  </a:cubicBezTo>
                  <a:cubicBezTo>
                    <a:pt x="291" y="1351"/>
                    <a:pt x="291" y="1351"/>
                    <a:pt x="291" y="1351"/>
                  </a:cubicBezTo>
                  <a:cubicBezTo>
                    <a:pt x="291" y="1622"/>
                    <a:pt x="291" y="1622"/>
                    <a:pt x="291" y="1622"/>
                  </a:cubicBezTo>
                  <a:cubicBezTo>
                    <a:pt x="291" y="1672"/>
                    <a:pt x="331" y="1713"/>
                    <a:pt x="382" y="1713"/>
                  </a:cubicBezTo>
                  <a:cubicBezTo>
                    <a:pt x="382" y="1713"/>
                    <a:pt x="382" y="1713"/>
                    <a:pt x="382" y="1713"/>
                  </a:cubicBezTo>
                  <a:cubicBezTo>
                    <a:pt x="408" y="1713"/>
                    <a:pt x="433" y="1701"/>
                    <a:pt x="450" y="1681"/>
                  </a:cubicBezTo>
                  <a:cubicBezTo>
                    <a:pt x="736" y="1351"/>
                    <a:pt x="736" y="1351"/>
                    <a:pt x="736" y="1351"/>
                  </a:cubicBezTo>
                  <a:cubicBezTo>
                    <a:pt x="1749" y="1351"/>
                    <a:pt x="1749" y="1351"/>
                    <a:pt x="1749" y="1351"/>
                  </a:cubicBezTo>
                  <a:cubicBezTo>
                    <a:pt x="1873" y="1351"/>
                    <a:pt x="1974" y="1250"/>
                    <a:pt x="1974" y="1125"/>
                  </a:cubicBezTo>
                  <a:close/>
                  <a:moveTo>
                    <a:pt x="707" y="1229"/>
                  </a:moveTo>
                  <a:cubicBezTo>
                    <a:pt x="689" y="1229"/>
                    <a:pt x="673" y="1236"/>
                    <a:pt x="661" y="1250"/>
                  </a:cubicBezTo>
                  <a:cubicBezTo>
                    <a:pt x="413" y="1536"/>
                    <a:pt x="413" y="1536"/>
                    <a:pt x="413" y="1536"/>
                  </a:cubicBezTo>
                  <a:cubicBezTo>
                    <a:pt x="413" y="1290"/>
                    <a:pt x="413" y="1290"/>
                    <a:pt x="413" y="1290"/>
                  </a:cubicBezTo>
                  <a:cubicBezTo>
                    <a:pt x="413" y="1256"/>
                    <a:pt x="385" y="1228"/>
                    <a:pt x="351" y="1228"/>
                  </a:cubicBezTo>
                  <a:cubicBezTo>
                    <a:pt x="226" y="1228"/>
                    <a:pt x="226" y="1228"/>
                    <a:pt x="226" y="1228"/>
                  </a:cubicBezTo>
                  <a:cubicBezTo>
                    <a:pt x="169" y="1228"/>
                    <a:pt x="123" y="1182"/>
                    <a:pt x="123" y="1125"/>
                  </a:cubicBezTo>
                  <a:cubicBezTo>
                    <a:pt x="123" y="226"/>
                    <a:pt x="123" y="226"/>
                    <a:pt x="123" y="226"/>
                  </a:cubicBezTo>
                  <a:cubicBezTo>
                    <a:pt x="123" y="169"/>
                    <a:pt x="169" y="123"/>
                    <a:pt x="226" y="123"/>
                  </a:cubicBezTo>
                  <a:cubicBezTo>
                    <a:pt x="1748" y="123"/>
                    <a:pt x="1748" y="123"/>
                    <a:pt x="1748" y="123"/>
                  </a:cubicBezTo>
                  <a:cubicBezTo>
                    <a:pt x="1805" y="123"/>
                    <a:pt x="1852" y="169"/>
                    <a:pt x="1852" y="226"/>
                  </a:cubicBezTo>
                  <a:cubicBezTo>
                    <a:pt x="1852" y="1125"/>
                    <a:pt x="1852" y="1125"/>
                    <a:pt x="1852" y="1125"/>
                  </a:cubicBezTo>
                  <a:cubicBezTo>
                    <a:pt x="1852" y="1182"/>
                    <a:pt x="1805" y="1229"/>
                    <a:pt x="1748" y="1229"/>
                  </a:cubicBezTo>
                  <a:cubicBezTo>
                    <a:pt x="707" y="1229"/>
                    <a:pt x="707" y="1229"/>
                    <a:pt x="707" y="12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noProof="0" dirty="0"/>
            </a:p>
          </p:txBody>
        </p:sp>
        <p:sp>
          <p:nvSpPr>
            <p:cNvPr id="43" name="Freeform 28">
              <a:extLst>
                <a:ext uri="{FF2B5EF4-FFF2-40B4-BE49-F238E27FC236}">
                  <a16:creationId xmlns:a16="http://schemas.microsoft.com/office/drawing/2014/main" id="{8172B2BD-E9DF-C06E-0FA6-AB6F539850AA}"/>
                </a:ext>
              </a:extLst>
            </p:cNvPr>
            <p:cNvSpPr>
              <a:spLocks/>
            </p:cNvSpPr>
            <p:nvPr/>
          </p:nvSpPr>
          <p:spPr bwMode="auto">
            <a:xfrm>
              <a:off x="-51" y="1652"/>
              <a:ext cx="3994" cy="4054"/>
            </a:xfrm>
            <a:custGeom>
              <a:avLst/>
              <a:gdLst>
                <a:gd name="T0" fmla="*/ 1240 w 1689"/>
                <a:gd name="T1" fmla="*/ 1682 h 1713"/>
                <a:gd name="T2" fmla="*/ 1308 w 1689"/>
                <a:gd name="T3" fmla="*/ 1713 h 1713"/>
                <a:gd name="T4" fmla="*/ 1340 w 1689"/>
                <a:gd name="T5" fmla="*/ 1707 h 1713"/>
                <a:gd name="T6" fmla="*/ 1399 w 1689"/>
                <a:gd name="T7" fmla="*/ 1622 h 1713"/>
                <a:gd name="T8" fmla="*/ 1399 w 1689"/>
                <a:gd name="T9" fmla="*/ 1351 h 1713"/>
                <a:gd name="T10" fmla="*/ 1463 w 1689"/>
                <a:gd name="T11" fmla="*/ 1351 h 1713"/>
                <a:gd name="T12" fmla="*/ 1689 w 1689"/>
                <a:gd name="T13" fmla="*/ 1125 h 1713"/>
                <a:gd name="T14" fmla="*/ 1689 w 1689"/>
                <a:gd name="T15" fmla="*/ 226 h 1713"/>
                <a:gd name="T16" fmla="*/ 1463 w 1689"/>
                <a:gd name="T17" fmla="*/ 0 h 1713"/>
                <a:gd name="T18" fmla="*/ 1402 w 1689"/>
                <a:gd name="T19" fmla="*/ 61 h 1713"/>
                <a:gd name="T20" fmla="*/ 1463 w 1689"/>
                <a:gd name="T21" fmla="*/ 123 h 1713"/>
                <a:gd name="T22" fmla="*/ 1567 w 1689"/>
                <a:gd name="T23" fmla="*/ 226 h 1713"/>
                <a:gd name="T24" fmla="*/ 1567 w 1689"/>
                <a:gd name="T25" fmla="*/ 1125 h 1713"/>
                <a:gd name="T26" fmla="*/ 1463 w 1689"/>
                <a:gd name="T27" fmla="*/ 1229 h 1713"/>
                <a:gd name="T28" fmla="*/ 1338 w 1689"/>
                <a:gd name="T29" fmla="*/ 1229 h 1713"/>
                <a:gd name="T30" fmla="*/ 1276 w 1689"/>
                <a:gd name="T31" fmla="*/ 1290 h 1713"/>
                <a:gd name="T32" fmla="*/ 1276 w 1689"/>
                <a:gd name="T33" fmla="*/ 1537 h 1713"/>
                <a:gd name="T34" fmla="*/ 1028 w 1689"/>
                <a:gd name="T35" fmla="*/ 1250 h 1713"/>
                <a:gd name="T36" fmla="*/ 982 w 1689"/>
                <a:gd name="T37" fmla="*/ 1229 h 1713"/>
                <a:gd name="T38" fmla="*/ 62 w 1689"/>
                <a:gd name="T39" fmla="*/ 1229 h 1713"/>
                <a:gd name="T40" fmla="*/ 0 w 1689"/>
                <a:gd name="T41" fmla="*/ 1291 h 1713"/>
                <a:gd name="T42" fmla="*/ 62 w 1689"/>
                <a:gd name="T43" fmla="*/ 1352 h 1713"/>
                <a:gd name="T44" fmla="*/ 954 w 1689"/>
                <a:gd name="T45" fmla="*/ 1352 h 1713"/>
                <a:gd name="T46" fmla="*/ 1240 w 1689"/>
                <a:gd name="T47" fmla="*/ 1682 h 17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689" h="1713">
                  <a:moveTo>
                    <a:pt x="1240" y="1682"/>
                  </a:moveTo>
                  <a:cubicBezTo>
                    <a:pt x="1257" y="1702"/>
                    <a:pt x="1282" y="1713"/>
                    <a:pt x="1308" y="1713"/>
                  </a:cubicBezTo>
                  <a:cubicBezTo>
                    <a:pt x="1318" y="1713"/>
                    <a:pt x="1329" y="1711"/>
                    <a:pt x="1340" y="1707"/>
                  </a:cubicBezTo>
                  <a:cubicBezTo>
                    <a:pt x="1376" y="1694"/>
                    <a:pt x="1399" y="1661"/>
                    <a:pt x="1399" y="1622"/>
                  </a:cubicBezTo>
                  <a:cubicBezTo>
                    <a:pt x="1399" y="1351"/>
                    <a:pt x="1399" y="1351"/>
                    <a:pt x="1399" y="1351"/>
                  </a:cubicBezTo>
                  <a:cubicBezTo>
                    <a:pt x="1463" y="1351"/>
                    <a:pt x="1463" y="1351"/>
                    <a:pt x="1463" y="1351"/>
                  </a:cubicBezTo>
                  <a:cubicBezTo>
                    <a:pt x="1588" y="1351"/>
                    <a:pt x="1689" y="1250"/>
                    <a:pt x="1689" y="1125"/>
                  </a:cubicBezTo>
                  <a:cubicBezTo>
                    <a:pt x="1689" y="226"/>
                    <a:pt x="1689" y="226"/>
                    <a:pt x="1689" y="226"/>
                  </a:cubicBezTo>
                  <a:cubicBezTo>
                    <a:pt x="1689" y="102"/>
                    <a:pt x="1588" y="0"/>
                    <a:pt x="1463" y="0"/>
                  </a:cubicBezTo>
                  <a:cubicBezTo>
                    <a:pt x="1429" y="0"/>
                    <a:pt x="1402" y="28"/>
                    <a:pt x="1402" y="61"/>
                  </a:cubicBezTo>
                  <a:cubicBezTo>
                    <a:pt x="1402" y="95"/>
                    <a:pt x="1429" y="123"/>
                    <a:pt x="1463" y="123"/>
                  </a:cubicBezTo>
                  <a:cubicBezTo>
                    <a:pt x="1520" y="123"/>
                    <a:pt x="1567" y="169"/>
                    <a:pt x="1567" y="226"/>
                  </a:cubicBezTo>
                  <a:cubicBezTo>
                    <a:pt x="1567" y="1125"/>
                    <a:pt x="1567" y="1125"/>
                    <a:pt x="1567" y="1125"/>
                  </a:cubicBezTo>
                  <a:cubicBezTo>
                    <a:pt x="1567" y="1182"/>
                    <a:pt x="1520" y="1229"/>
                    <a:pt x="1463" y="1229"/>
                  </a:cubicBezTo>
                  <a:cubicBezTo>
                    <a:pt x="1338" y="1229"/>
                    <a:pt x="1338" y="1229"/>
                    <a:pt x="1338" y="1229"/>
                  </a:cubicBezTo>
                  <a:cubicBezTo>
                    <a:pt x="1304" y="1229"/>
                    <a:pt x="1276" y="1256"/>
                    <a:pt x="1276" y="1290"/>
                  </a:cubicBezTo>
                  <a:cubicBezTo>
                    <a:pt x="1276" y="1537"/>
                    <a:pt x="1276" y="1537"/>
                    <a:pt x="1276" y="1537"/>
                  </a:cubicBezTo>
                  <a:cubicBezTo>
                    <a:pt x="1028" y="1250"/>
                    <a:pt x="1028" y="1250"/>
                    <a:pt x="1028" y="1250"/>
                  </a:cubicBezTo>
                  <a:cubicBezTo>
                    <a:pt x="1017" y="1237"/>
                    <a:pt x="1000" y="1229"/>
                    <a:pt x="982" y="1229"/>
                  </a:cubicBezTo>
                  <a:cubicBezTo>
                    <a:pt x="62" y="1229"/>
                    <a:pt x="62" y="1229"/>
                    <a:pt x="62" y="1229"/>
                  </a:cubicBezTo>
                  <a:cubicBezTo>
                    <a:pt x="28" y="1229"/>
                    <a:pt x="0" y="1257"/>
                    <a:pt x="0" y="1291"/>
                  </a:cubicBezTo>
                  <a:cubicBezTo>
                    <a:pt x="0" y="1325"/>
                    <a:pt x="28" y="1352"/>
                    <a:pt x="62" y="1352"/>
                  </a:cubicBezTo>
                  <a:cubicBezTo>
                    <a:pt x="954" y="1352"/>
                    <a:pt x="954" y="1352"/>
                    <a:pt x="954" y="1352"/>
                  </a:cubicBezTo>
                  <a:lnTo>
                    <a:pt x="1240" y="168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noProof="0" dirty="0"/>
            </a:p>
          </p:txBody>
        </p:sp>
        <p:sp>
          <p:nvSpPr>
            <p:cNvPr id="44" name="Oval 29">
              <a:extLst>
                <a:ext uri="{FF2B5EF4-FFF2-40B4-BE49-F238E27FC236}">
                  <a16:creationId xmlns:a16="http://schemas.microsoft.com/office/drawing/2014/main" id="{8DF20CBD-8130-2406-14E7-1941F302EDFF}"/>
                </a:ext>
              </a:extLst>
            </p:cNvPr>
            <p:cNvSpPr>
              <a:spLocks noChangeArrowheads="1"/>
            </p:cNvSpPr>
            <p:nvPr/>
          </p:nvSpPr>
          <p:spPr bwMode="auto">
            <a:xfrm>
              <a:off x="315" y="2253"/>
              <a:ext cx="345" cy="34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noProof="0" dirty="0"/>
            </a:p>
          </p:txBody>
        </p:sp>
        <p:sp>
          <p:nvSpPr>
            <p:cNvPr id="45" name="Oval 30">
              <a:extLst>
                <a:ext uri="{FF2B5EF4-FFF2-40B4-BE49-F238E27FC236}">
                  <a16:creationId xmlns:a16="http://schemas.microsoft.com/office/drawing/2014/main" id="{57531019-7FEC-6F9B-E6E3-71DAB458E310}"/>
                </a:ext>
              </a:extLst>
            </p:cNvPr>
            <p:cNvSpPr>
              <a:spLocks noChangeArrowheads="1"/>
            </p:cNvSpPr>
            <p:nvPr/>
          </p:nvSpPr>
          <p:spPr bwMode="auto">
            <a:xfrm>
              <a:off x="895" y="2253"/>
              <a:ext cx="345" cy="34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noProof="0" dirty="0"/>
            </a:p>
          </p:txBody>
        </p:sp>
        <p:sp>
          <p:nvSpPr>
            <p:cNvPr id="46" name="Oval 31">
              <a:extLst>
                <a:ext uri="{FF2B5EF4-FFF2-40B4-BE49-F238E27FC236}">
                  <a16:creationId xmlns:a16="http://schemas.microsoft.com/office/drawing/2014/main" id="{B6B1000C-0AA9-BD4B-BB91-52F8B6BADFDF}"/>
                </a:ext>
              </a:extLst>
            </p:cNvPr>
            <p:cNvSpPr>
              <a:spLocks noChangeArrowheads="1"/>
            </p:cNvSpPr>
            <p:nvPr/>
          </p:nvSpPr>
          <p:spPr bwMode="auto">
            <a:xfrm>
              <a:off x="-262" y="2253"/>
              <a:ext cx="345" cy="34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noProof="0" dirty="0"/>
            </a:p>
          </p:txBody>
        </p:sp>
      </p:grpSp>
    </p:spTree>
    <p:extLst>
      <p:ext uri="{BB962C8B-B14F-4D97-AF65-F5344CB8AC3E}">
        <p14:creationId xmlns:p14="http://schemas.microsoft.com/office/powerpoint/2010/main" val="15148175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C88A1D05-6692-AE1E-475C-63FD2F1B8EDB}"/>
              </a:ext>
            </a:extLst>
          </p:cNvPr>
          <p:cNvSpPr>
            <a:spLocks noGrp="1"/>
          </p:cNvSpPr>
          <p:nvPr>
            <p:ph type="sldNum" sz="quarter" idx="12"/>
          </p:nvPr>
        </p:nvSpPr>
        <p:spPr/>
        <p:txBody>
          <a:bodyPr/>
          <a:lstStyle/>
          <a:p>
            <a:fld id="{B7E6CA31-DA56-47CF-9891-B6D0296B6AEC}" type="slidenum">
              <a:rPr lang="en-GB" noProof="0" smtClean="0"/>
              <a:t>5</a:t>
            </a:fld>
            <a:endParaRPr lang="en-GB" noProof="0" dirty="0"/>
          </a:p>
        </p:txBody>
      </p:sp>
      <p:pic>
        <p:nvPicPr>
          <p:cNvPr id="8" name="Grafik 7" descr="Ein Bild, das Zeichnung, Handschrift, Entwurf, Text enthält.&#10;&#10;KI-generierte Inhalte können fehlerhaft sein.">
            <a:extLst>
              <a:ext uri="{FF2B5EF4-FFF2-40B4-BE49-F238E27FC236}">
                <a16:creationId xmlns:a16="http://schemas.microsoft.com/office/drawing/2014/main" id="{AFB9E184-70CC-04B5-EF03-C4E30985348D}"/>
              </a:ext>
            </a:extLst>
          </p:cNvPr>
          <p:cNvPicPr>
            <a:picLocks noChangeAspect="1"/>
          </p:cNvPicPr>
          <p:nvPr/>
        </p:nvPicPr>
        <p:blipFill>
          <a:blip r:embed="rId3"/>
          <a:stretch>
            <a:fillRect/>
          </a:stretch>
        </p:blipFill>
        <p:spPr>
          <a:xfrm>
            <a:off x="612506" y="1171810"/>
            <a:ext cx="3261643" cy="3368332"/>
          </a:xfrm>
          <a:prstGeom prst="rect">
            <a:avLst/>
          </a:prstGeom>
          <a:effectLst>
            <a:outerShdw blurRad="50800" dist="38100" dir="2700000" algn="tl" rotWithShape="0">
              <a:prstClr val="black">
                <a:alpha val="40000"/>
              </a:prstClr>
            </a:outerShdw>
          </a:effectLst>
        </p:spPr>
      </p:pic>
      <p:sp>
        <p:nvSpPr>
          <p:cNvPr id="9" name="Titel 1">
            <a:extLst>
              <a:ext uri="{FF2B5EF4-FFF2-40B4-BE49-F238E27FC236}">
                <a16:creationId xmlns:a16="http://schemas.microsoft.com/office/drawing/2014/main" id="{7EBE14C5-64CA-F617-F1CF-6EA97F508CFF}"/>
              </a:ext>
            </a:extLst>
          </p:cNvPr>
          <p:cNvSpPr txBox="1">
            <a:spLocks/>
          </p:cNvSpPr>
          <p:nvPr/>
        </p:nvSpPr>
        <p:spPr>
          <a:xfrm>
            <a:off x="942542" y="308162"/>
            <a:ext cx="9865871" cy="78100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GB" sz="2400" noProof="0" dirty="0">
                <a:solidFill>
                  <a:srgbClr val="073450"/>
                </a:solidFill>
                <a:latin typeface="Century Gothic"/>
              </a:rPr>
              <a:t>Interviews help gather information</a:t>
            </a:r>
            <a:endParaRPr kumimoji="0" lang="en-GB" sz="2400" b="1" i="0" u="none" strike="noStrike" kern="1200" cap="none" spc="0" normalizeH="0" baseline="0" noProof="0" dirty="0">
              <a:ln>
                <a:noFill/>
              </a:ln>
              <a:solidFill>
                <a:srgbClr val="073450"/>
              </a:solidFill>
              <a:effectLst/>
              <a:uLnTx/>
              <a:uFillTx/>
              <a:latin typeface="Century Gothic"/>
              <a:ea typeface="+mj-ea"/>
              <a:cs typeface="+mj-cs"/>
            </a:endParaRPr>
          </a:p>
        </p:txBody>
      </p:sp>
      <p:sp>
        <p:nvSpPr>
          <p:cNvPr id="10" name="Textplatzhalter 2">
            <a:extLst>
              <a:ext uri="{FF2B5EF4-FFF2-40B4-BE49-F238E27FC236}">
                <a16:creationId xmlns:a16="http://schemas.microsoft.com/office/drawing/2014/main" id="{216D8696-BBE2-E6AF-432D-E232B047499B}"/>
              </a:ext>
            </a:extLst>
          </p:cNvPr>
          <p:cNvSpPr txBox="1">
            <a:spLocks/>
          </p:cNvSpPr>
          <p:nvPr/>
        </p:nvSpPr>
        <p:spPr>
          <a:xfrm>
            <a:off x="4060371" y="1247661"/>
            <a:ext cx="7519123" cy="4738802"/>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1450" indent="-171450"/>
            <a:r>
              <a:rPr lang="en-GB" sz="2200" noProof="0" dirty="0"/>
              <a:t>Interviews can be used to gather </a:t>
            </a:r>
            <a:r>
              <a:rPr lang="en-GB" sz="2200" b="1" noProof="0" dirty="0"/>
              <a:t>personal</a:t>
            </a:r>
            <a:r>
              <a:rPr lang="en-GB" sz="2200" noProof="0" dirty="0"/>
              <a:t> information:</a:t>
            </a:r>
          </a:p>
          <a:p>
            <a:pPr marL="628650" lvl="1" indent="-171450"/>
            <a:r>
              <a:rPr lang="en-GB" sz="2000" noProof="0" dirty="0"/>
              <a:t>Experiences</a:t>
            </a:r>
          </a:p>
          <a:p>
            <a:pPr marL="628650" lvl="1" indent="-171450"/>
            <a:r>
              <a:rPr lang="en-GB" sz="2000" noProof="0" dirty="0"/>
              <a:t>Opinions</a:t>
            </a:r>
          </a:p>
          <a:p>
            <a:pPr marL="628650" lvl="1" indent="-171450"/>
            <a:r>
              <a:rPr lang="en-GB" sz="2000" noProof="0" dirty="0"/>
              <a:t>Wishes and needs</a:t>
            </a:r>
          </a:p>
          <a:p>
            <a:pPr marL="628650" lvl="1" indent="-171450"/>
            <a:r>
              <a:rPr lang="en-GB" sz="2000" noProof="0" dirty="0"/>
              <a:t>Ideas and concepts</a:t>
            </a:r>
          </a:p>
          <a:p>
            <a:pPr marL="628650" lvl="1" indent="-171450"/>
            <a:r>
              <a:rPr lang="en-GB" sz="2000" noProof="0" dirty="0"/>
              <a:t>Goals</a:t>
            </a:r>
          </a:p>
          <a:p>
            <a:pPr marL="628650" lvl="1" indent="-171450"/>
            <a:r>
              <a:rPr lang="en-GB" sz="2000" noProof="0" dirty="0"/>
              <a:t>etc.</a:t>
            </a:r>
          </a:p>
          <a:p>
            <a:pPr marL="171450" indent="-171450"/>
            <a:r>
              <a:rPr lang="en-GB" sz="2200" noProof="0" dirty="0"/>
              <a:t>This kind of information cannot be found in other sources (e.g., books, newspapers).</a:t>
            </a:r>
          </a:p>
          <a:p>
            <a:pPr marL="171450" indent="-171450"/>
            <a:r>
              <a:rPr lang="en-GB" sz="2200" noProof="0" dirty="0"/>
              <a:t>The personal information is delivered directly by the persons we are interested in, e.g., experts in a field or potential customers. These persons are important in </a:t>
            </a:r>
            <a:r>
              <a:rPr lang="en-GB" sz="2200" i="1" noProof="0" dirty="0" err="1"/>
              <a:t>myidea</a:t>
            </a:r>
            <a:r>
              <a:rPr lang="en-GB" sz="2200" noProof="0" dirty="0"/>
              <a:t>.</a:t>
            </a:r>
            <a:endParaRPr lang="en-GB" sz="2400" noProof="0" dirty="0"/>
          </a:p>
          <a:p>
            <a:pPr marL="171450" indent="-171450"/>
            <a:endParaRPr lang="en-GB" sz="2400" noProof="0" dirty="0"/>
          </a:p>
          <a:p>
            <a:pPr marL="628650" lvl="1" indent="-171450"/>
            <a:endParaRPr lang="en-GB" noProof="0" dirty="0"/>
          </a:p>
        </p:txBody>
      </p:sp>
      <p:sp>
        <p:nvSpPr>
          <p:cNvPr id="4" name="Textfeld 3">
            <a:extLst>
              <a:ext uri="{FF2B5EF4-FFF2-40B4-BE49-F238E27FC236}">
                <a16:creationId xmlns:a16="http://schemas.microsoft.com/office/drawing/2014/main" id="{3E7D9788-AE9F-36F7-D520-87A195100A5C}"/>
              </a:ext>
            </a:extLst>
          </p:cNvPr>
          <p:cNvSpPr txBox="1"/>
          <p:nvPr/>
        </p:nvSpPr>
        <p:spPr>
          <a:xfrm>
            <a:off x="942542" y="4540142"/>
            <a:ext cx="999750" cy="247328"/>
          </a:xfrm>
          <a:prstGeom prst="rect">
            <a:avLst/>
          </a:prstGeom>
          <a:noFill/>
        </p:spPr>
        <p:txBody>
          <a:bodyPr wrap="square">
            <a:spAutoFit/>
          </a:bodyPr>
          <a:lstStyle/>
          <a:p>
            <a:r>
              <a:rPr lang="de-CH" sz="1000" b="1" dirty="0">
                <a:solidFill>
                  <a:srgbClr val="686868"/>
                </a:solidFill>
              </a:rPr>
              <a:t>Source</a:t>
            </a:r>
            <a:r>
              <a:rPr lang="de-CH" sz="1000" dirty="0">
                <a:solidFill>
                  <a:srgbClr val="686868"/>
                </a:solidFill>
              </a:rPr>
              <a:t>: </a:t>
            </a:r>
            <a:r>
              <a:rPr lang="de-CH" sz="1000" dirty="0">
                <a:solidFill>
                  <a:srgbClr val="686868"/>
                </a:solidFill>
                <a:hlinkClick r:id="rId4">
                  <a:extLst>
                    <a:ext uri="{A12FA001-AC4F-418D-AE19-62706E023703}">
                      <ahyp:hlinkClr xmlns:ahyp="http://schemas.microsoft.com/office/drawing/2018/hyperlinkcolor" val="tx"/>
                    </a:ext>
                  </a:extLst>
                </a:hlinkClick>
              </a:rPr>
              <a:t>Link</a:t>
            </a:r>
            <a:endParaRPr lang="de-CH" sz="1000" dirty="0">
              <a:solidFill>
                <a:srgbClr val="686868"/>
              </a:solidFill>
            </a:endParaRPr>
          </a:p>
        </p:txBody>
      </p:sp>
    </p:spTree>
    <p:extLst>
      <p:ext uri="{BB962C8B-B14F-4D97-AF65-F5344CB8AC3E}">
        <p14:creationId xmlns:p14="http://schemas.microsoft.com/office/powerpoint/2010/main" val="37774832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AD0788-0D64-1653-AF93-A22D0F26DF40}"/>
            </a:ext>
          </a:extLst>
        </p:cNvPr>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AB86303C-A5DC-1B90-B459-63B94E4BA81B}"/>
              </a:ext>
            </a:extLst>
          </p:cNvPr>
          <p:cNvSpPr>
            <a:spLocks noGrp="1"/>
          </p:cNvSpPr>
          <p:nvPr>
            <p:ph type="sldNum" sz="quarter" idx="12"/>
          </p:nvPr>
        </p:nvSpPr>
        <p:spPr/>
        <p:txBody>
          <a:bodyPr/>
          <a:lstStyle/>
          <a:p>
            <a:fld id="{B7E6CA31-DA56-47CF-9891-B6D0296B6AEC}" type="slidenum">
              <a:rPr lang="en-GB" noProof="0" smtClean="0"/>
              <a:t>6</a:t>
            </a:fld>
            <a:endParaRPr lang="en-GB" noProof="0" dirty="0"/>
          </a:p>
        </p:txBody>
      </p:sp>
      <p:sp>
        <p:nvSpPr>
          <p:cNvPr id="9" name="Titel 1">
            <a:extLst>
              <a:ext uri="{FF2B5EF4-FFF2-40B4-BE49-F238E27FC236}">
                <a16:creationId xmlns:a16="http://schemas.microsoft.com/office/drawing/2014/main" id="{BCC23074-0A31-56F2-AEB6-CD755DA42D54}"/>
              </a:ext>
            </a:extLst>
          </p:cNvPr>
          <p:cNvSpPr txBox="1">
            <a:spLocks/>
          </p:cNvSpPr>
          <p:nvPr/>
        </p:nvSpPr>
        <p:spPr>
          <a:xfrm>
            <a:off x="942542" y="308162"/>
            <a:ext cx="9865871" cy="78100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GB" sz="2400" noProof="0" dirty="0">
                <a:solidFill>
                  <a:srgbClr val="073450"/>
                </a:solidFill>
                <a:latin typeface="Century Gothic"/>
              </a:rPr>
              <a:t>Planning an interview</a:t>
            </a:r>
            <a:endParaRPr kumimoji="0" lang="en-GB" sz="2400" b="1" i="0" u="none" strike="noStrike" kern="1200" cap="none" spc="0" normalizeH="0" baseline="0" noProof="0" dirty="0">
              <a:ln>
                <a:noFill/>
              </a:ln>
              <a:solidFill>
                <a:srgbClr val="073450"/>
              </a:solidFill>
              <a:effectLst/>
              <a:uLnTx/>
              <a:uFillTx/>
              <a:latin typeface="Century Gothic"/>
              <a:ea typeface="+mj-ea"/>
              <a:cs typeface="+mj-cs"/>
            </a:endParaRPr>
          </a:p>
        </p:txBody>
      </p:sp>
      <p:sp>
        <p:nvSpPr>
          <p:cNvPr id="10" name="Textplatzhalter 2">
            <a:extLst>
              <a:ext uri="{FF2B5EF4-FFF2-40B4-BE49-F238E27FC236}">
                <a16:creationId xmlns:a16="http://schemas.microsoft.com/office/drawing/2014/main" id="{3CDC62CB-13CB-EAD1-543C-6542BDE21B70}"/>
              </a:ext>
            </a:extLst>
          </p:cNvPr>
          <p:cNvSpPr txBox="1">
            <a:spLocks/>
          </p:cNvSpPr>
          <p:nvPr/>
        </p:nvSpPr>
        <p:spPr>
          <a:xfrm>
            <a:off x="1292352" y="1247661"/>
            <a:ext cx="9619488" cy="4738802"/>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400" noProof="0" dirty="0"/>
              <a:t>Interviews require </a:t>
            </a:r>
            <a:r>
              <a:rPr lang="en-GB" sz="2400" b="1" noProof="0" dirty="0"/>
              <a:t>thorough preparation</a:t>
            </a:r>
            <a:r>
              <a:rPr lang="en-GB" sz="2400" noProof="0" dirty="0"/>
              <a:t>:</a:t>
            </a:r>
            <a:br>
              <a:rPr lang="en-GB" sz="2400" noProof="0" dirty="0"/>
            </a:br>
            <a:endParaRPr lang="en-GB" sz="2400" noProof="0" dirty="0"/>
          </a:p>
          <a:p>
            <a:pPr marL="171450" indent="-171450"/>
            <a:r>
              <a:rPr lang="en-GB" sz="2300" noProof="0" dirty="0"/>
              <a:t>Find experts for the subject at hand</a:t>
            </a:r>
          </a:p>
          <a:p>
            <a:pPr marL="171450" indent="-171450"/>
            <a:r>
              <a:rPr lang="en-GB" sz="2300" noProof="0" dirty="0"/>
              <a:t>Get in touch and explain what you need</a:t>
            </a:r>
          </a:p>
          <a:p>
            <a:pPr marL="628650" lvl="1" indent="-171450"/>
            <a:r>
              <a:rPr lang="en-GB" sz="1900" noProof="0" dirty="0"/>
              <a:t>Act politely and professionally</a:t>
            </a:r>
          </a:p>
          <a:p>
            <a:pPr marL="628650" lvl="1" indent="-171450"/>
            <a:r>
              <a:rPr lang="en-GB" sz="1900" noProof="0" dirty="0"/>
              <a:t>Accept if someone says no</a:t>
            </a:r>
          </a:p>
          <a:p>
            <a:pPr marL="171450" indent="-171450"/>
            <a:r>
              <a:rPr lang="en-GB" sz="2300" noProof="0" dirty="0"/>
              <a:t>When interviewing experts: fix a place and time </a:t>
            </a:r>
            <a:r>
              <a:rPr lang="en-GB" sz="2300" noProof="0" dirty="0">
                <a:sym typeface="Wingdings" panose="05000000000000000000" pitchFamily="2" charset="2"/>
              </a:rPr>
              <a:t> avoid interruptions or disturbances (e.g., noisy locations)</a:t>
            </a:r>
            <a:endParaRPr lang="en-GB" sz="2300" noProof="0" dirty="0"/>
          </a:p>
          <a:p>
            <a:pPr marL="171450" indent="-171450"/>
            <a:r>
              <a:rPr lang="en-GB" sz="2300" noProof="0" dirty="0"/>
              <a:t>When interviewing potential customers: go to a suitable location (taking the time of day into account) </a:t>
            </a:r>
            <a:r>
              <a:rPr lang="en-GB" sz="2300" noProof="0" dirty="0">
                <a:sym typeface="Wingdings" panose="05000000000000000000" pitchFamily="2" charset="2"/>
              </a:rPr>
              <a:t> e.g., </a:t>
            </a:r>
            <a:r>
              <a:rPr lang="en-GB" sz="2300" noProof="0" dirty="0"/>
              <a:t>street interview</a:t>
            </a:r>
          </a:p>
          <a:p>
            <a:pPr marL="171450" indent="-171450"/>
            <a:r>
              <a:rPr lang="en-GB" sz="2300" noProof="0" dirty="0"/>
              <a:t>Compile questions</a:t>
            </a:r>
          </a:p>
          <a:p>
            <a:pPr marL="171450" indent="-171450"/>
            <a:r>
              <a:rPr lang="en-GB" sz="2300" noProof="0" dirty="0"/>
              <a:t>Provide media and materials</a:t>
            </a:r>
          </a:p>
          <a:p>
            <a:pPr marL="628650" lvl="1" indent="-171450"/>
            <a:r>
              <a:rPr lang="en-GB" sz="2000" noProof="0" dirty="0">
                <a:sym typeface="Wingdings" panose="05000000000000000000" pitchFamily="2" charset="2"/>
              </a:rPr>
              <a:t>If necessary: recording device </a:t>
            </a:r>
            <a:r>
              <a:rPr lang="en-GB" sz="2000" noProof="0" dirty="0"/>
              <a:t>(e.g., cell phone)</a:t>
            </a:r>
          </a:p>
          <a:p>
            <a:pPr marL="628650" lvl="1" indent="-171450"/>
            <a:r>
              <a:rPr lang="en-GB" sz="2000" noProof="0" dirty="0"/>
              <a:t>In any case: paper and pencil</a:t>
            </a:r>
          </a:p>
          <a:p>
            <a:pPr marL="0" indent="0">
              <a:buNone/>
            </a:pPr>
            <a:endParaRPr lang="en-GB" sz="2400" noProof="0" dirty="0"/>
          </a:p>
          <a:p>
            <a:pPr marL="628650" lvl="1" indent="-171450"/>
            <a:endParaRPr lang="en-GB" noProof="0" dirty="0"/>
          </a:p>
        </p:txBody>
      </p:sp>
      <p:pic>
        <p:nvPicPr>
          <p:cNvPr id="4" name="Grafik 3" descr="Mikrofon mit einfarbiger Füllung">
            <a:extLst>
              <a:ext uri="{FF2B5EF4-FFF2-40B4-BE49-F238E27FC236}">
                <a16:creationId xmlns:a16="http://schemas.microsoft.com/office/drawing/2014/main" id="{84F8FAC9-17DF-B643-E6A7-8812D420235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219944" y="423672"/>
            <a:ext cx="1161288" cy="1161288"/>
          </a:xfrm>
          <a:prstGeom prst="rect">
            <a:avLst/>
          </a:prstGeom>
        </p:spPr>
      </p:pic>
      <p:pic>
        <p:nvPicPr>
          <p:cNvPr id="7" name="Grafik 6" descr="Klemmbrett mit einfarbiger Füllung">
            <a:extLst>
              <a:ext uri="{FF2B5EF4-FFF2-40B4-BE49-F238E27FC236}">
                <a16:creationId xmlns:a16="http://schemas.microsoft.com/office/drawing/2014/main" id="{375B787A-6288-E955-D129-A6076580365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525000" y="411480"/>
            <a:ext cx="1161288" cy="1161288"/>
          </a:xfrm>
          <a:prstGeom prst="rect">
            <a:avLst/>
          </a:prstGeom>
        </p:spPr>
      </p:pic>
    </p:spTree>
    <p:extLst>
      <p:ext uri="{BB962C8B-B14F-4D97-AF65-F5344CB8AC3E}">
        <p14:creationId xmlns:p14="http://schemas.microsoft.com/office/powerpoint/2010/main" val="20393350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FBFBD3-3C33-89B1-51C5-F0E8CA5C8038}"/>
            </a:ext>
          </a:extLst>
        </p:cNvPr>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7826168E-C2EF-E606-780E-1D1B02890B19}"/>
              </a:ext>
            </a:extLst>
          </p:cNvPr>
          <p:cNvSpPr>
            <a:spLocks noGrp="1"/>
          </p:cNvSpPr>
          <p:nvPr>
            <p:ph type="sldNum" sz="quarter" idx="12"/>
          </p:nvPr>
        </p:nvSpPr>
        <p:spPr/>
        <p:txBody>
          <a:bodyPr/>
          <a:lstStyle/>
          <a:p>
            <a:fld id="{B7E6CA31-DA56-47CF-9891-B6D0296B6AEC}" type="slidenum">
              <a:rPr lang="en-GB" noProof="0" smtClean="0"/>
              <a:t>7</a:t>
            </a:fld>
            <a:endParaRPr lang="en-GB" noProof="0" dirty="0"/>
          </a:p>
        </p:txBody>
      </p:sp>
      <p:sp>
        <p:nvSpPr>
          <p:cNvPr id="9" name="Titel 1">
            <a:extLst>
              <a:ext uri="{FF2B5EF4-FFF2-40B4-BE49-F238E27FC236}">
                <a16:creationId xmlns:a16="http://schemas.microsoft.com/office/drawing/2014/main" id="{FC8630BB-9FDB-C63E-F142-30B83421DBD5}"/>
              </a:ext>
            </a:extLst>
          </p:cNvPr>
          <p:cNvSpPr txBox="1">
            <a:spLocks/>
          </p:cNvSpPr>
          <p:nvPr/>
        </p:nvSpPr>
        <p:spPr>
          <a:xfrm>
            <a:off x="942542" y="308162"/>
            <a:ext cx="9865871" cy="78100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GB" sz="2400" noProof="0" dirty="0">
                <a:solidFill>
                  <a:srgbClr val="073450"/>
                </a:solidFill>
                <a:latin typeface="Century Gothic"/>
              </a:rPr>
              <a:t>Structure of your interview</a:t>
            </a:r>
            <a:endParaRPr kumimoji="0" lang="en-GB" sz="2400" b="1" i="0" u="none" strike="noStrike" kern="1200" cap="none" spc="0" normalizeH="0" baseline="0" noProof="0" dirty="0">
              <a:ln>
                <a:noFill/>
              </a:ln>
              <a:solidFill>
                <a:srgbClr val="073450"/>
              </a:solidFill>
              <a:effectLst/>
              <a:uLnTx/>
              <a:uFillTx/>
              <a:latin typeface="Century Gothic"/>
              <a:ea typeface="+mj-ea"/>
              <a:cs typeface="+mj-cs"/>
            </a:endParaRPr>
          </a:p>
        </p:txBody>
      </p:sp>
      <p:sp>
        <p:nvSpPr>
          <p:cNvPr id="10" name="Textplatzhalter 2">
            <a:extLst>
              <a:ext uri="{FF2B5EF4-FFF2-40B4-BE49-F238E27FC236}">
                <a16:creationId xmlns:a16="http://schemas.microsoft.com/office/drawing/2014/main" id="{771B1C5D-2199-2CE5-3386-919400DEB607}"/>
              </a:ext>
            </a:extLst>
          </p:cNvPr>
          <p:cNvSpPr txBox="1">
            <a:spLocks/>
          </p:cNvSpPr>
          <p:nvPr/>
        </p:nvSpPr>
        <p:spPr>
          <a:xfrm>
            <a:off x="1292352" y="1284236"/>
            <a:ext cx="6364224" cy="5072114"/>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400" noProof="0" dirty="0"/>
              <a:t>The interviewee should know what the interview is about and what to expect. </a:t>
            </a:r>
          </a:p>
          <a:p>
            <a:pPr marL="0" indent="0">
              <a:buNone/>
            </a:pPr>
            <a:r>
              <a:rPr lang="en-GB" sz="2400" noProof="0" dirty="0"/>
              <a:t>This is especially relevant when interviewing experts. </a:t>
            </a:r>
            <a:br>
              <a:rPr lang="en-GB" sz="2400" noProof="0" dirty="0"/>
            </a:br>
            <a:endParaRPr lang="en-GB" sz="2400" noProof="0" dirty="0"/>
          </a:p>
          <a:p>
            <a:pPr marL="171450" indent="-171450"/>
            <a:r>
              <a:rPr lang="en-GB" sz="2400" noProof="0" dirty="0">
                <a:solidFill>
                  <a:srgbClr val="738D05"/>
                </a:solidFill>
              </a:rPr>
              <a:t>Introduction</a:t>
            </a:r>
          </a:p>
          <a:p>
            <a:pPr marL="628650" lvl="1" indent="-171450"/>
            <a:r>
              <a:rPr lang="en-GB" sz="2000" noProof="0" dirty="0"/>
              <a:t>Introduce yourself briefly (again)</a:t>
            </a:r>
          </a:p>
          <a:p>
            <a:pPr marL="628650" lvl="1" indent="-171450"/>
            <a:r>
              <a:rPr lang="en-GB" sz="2000" noProof="0" dirty="0"/>
              <a:t>Explain purpose and goal of the interview</a:t>
            </a:r>
          </a:p>
          <a:p>
            <a:pPr marL="628650" lvl="1" indent="-171450"/>
            <a:r>
              <a:rPr lang="en-GB" sz="2000" noProof="0" dirty="0"/>
              <a:t>Mention interview duration</a:t>
            </a:r>
          </a:p>
          <a:p>
            <a:pPr marL="171450" indent="-171450"/>
            <a:r>
              <a:rPr lang="en-GB" sz="2400" noProof="0" dirty="0">
                <a:solidFill>
                  <a:srgbClr val="738D05"/>
                </a:solidFill>
              </a:rPr>
              <a:t>Main part</a:t>
            </a:r>
          </a:p>
          <a:p>
            <a:pPr marL="628650" lvl="1" indent="-171450"/>
            <a:r>
              <a:rPr lang="en-GB" sz="2000" noProof="0" dirty="0"/>
              <a:t>Ask simple ice-breaker questions, e.g., «How did you go to work today?»</a:t>
            </a:r>
          </a:p>
          <a:p>
            <a:pPr marL="628650" lvl="1" indent="-171450"/>
            <a:r>
              <a:rPr lang="en-GB" sz="2000" noProof="0" dirty="0"/>
              <a:t>Ask questions on the topic of interest</a:t>
            </a:r>
          </a:p>
          <a:p>
            <a:pPr marL="628650" lvl="1" indent="-171450"/>
            <a:r>
              <a:rPr lang="en-GB" sz="2000" noProof="0" dirty="0"/>
              <a:t>Probe for details / in case of unclear points</a:t>
            </a:r>
          </a:p>
          <a:p>
            <a:pPr marL="171450" indent="-171450"/>
            <a:r>
              <a:rPr lang="en-GB" sz="2400" noProof="0" dirty="0">
                <a:solidFill>
                  <a:srgbClr val="738D05"/>
                </a:solidFill>
              </a:rPr>
              <a:t>Winding up</a:t>
            </a:r>
          </a:p>
          <a:p>
            <a:pPr marL="628650" lvl="1" indent="-171450"/>
            <a:r>
              <a:rPr lang="en-GB" sz="2000" noProof="0" dirty="0"/>
              <a:t>Thanks and leave-taking</a:t>
            </a:r>
            <a:endParaRPr lang="en-GB" sz="2400" noProof="0" dirty="0"/>
          </a:p>
          <a:p>
            <a:pPr marL="628650" lvl="1" indent="-171450"/>
            <a:endParaRPr lang="en-GB" noProof="0" dirty="0"/>
          </a:p>
        </p:txBody>
      </p:sp>
      <p:pic>
        <p:nvPicPr>
          <p:cNvPr id="4" name="Grafik 3" descr="Ein Bild, das Zeichnung, Entwurf, Lineart, Clipart enthält.&#10;&#10;KI-generierte Inhalte können fehlerhaft sein.">
            <a:extLst>
              <a:ext uri="{FF2B5EF4-FFF2-40B4-BE49-F238E27FC236}">
                <a16:creationId xmlns:a16="http://schemas.microsoft.com/office/drawing/2014/main" id="{B8E8372C-00F8-DAEC-5FDD-8C8D50F85026}"/>
              </a:ext>
            </a:extLst>
          </p:cNvPr>
          <p:cNvPicPr>
            <a:picLocks noChangeAspect="1"/>
          </p:cNvPicPr>
          <p:nvPr/>
        </p:nvPicPr>
        <p:blipFill>
          <a:blip r:embed="rId3"/>
          <a:stretch>
            <a:fillRect/>
          </a:stretch>
        </p:blipFill>
        <p:spPr>
          <a:xfrm>
            <a:off x="7534485" y="838105"/>
            <a:ext cx="4587021" cy="3361273"/>
          </a:xfrm>
          <a:prstGeom prst="rect">
            <a:avLst/>
          </a:prstGeom>
          <a:effectLst>
            <a:outerShdw blurRad="50800" dist="38100" dir="2700000" algn="tl" rotWithShape="0">
              <a:prstClr val="black">
                <a:alpha val="40000"/>
              </a:prstClr>
            </a:outerShdw>
          </a:effectLst>
        </p:spPr>
      </p:pic>
      <p:sp>
        <p:nvSpPr>
          <p:cNvPr id="5" name="Textfeld 4">
            <a:extLst>
              <a:ext uri="{FF2B5EF4-FFF2-40B4-BE49-F238E27FC236}">
                <a16:creationId xmlns:a16="http://schemas.microsoft.com/office/drawing/2014/main" id="{3CCE0B1B-66D8-1FBA-1D7E-D05BF712E05D}"/>
              </a:ext>
            </a:extLst>
          </p:cNvPr>
          <p:cNvSpPr txBox="1"/>
          <p:nvPr/>
        </p:nvSpPr>
        <p:spPr>
          <a:xfrm>
            <a:off x="7540313" y="4186162"/>
            <a:ext cx="4553713" cy="246221"/>
          </a:xfrm>
          <a:prstGeom prst="rect">
            <a:avLst/>
          </a:prstGeom>
          <a:noFill/>
        </p:spPr>
        <p:txBody>
          <a:bodyPr wrap="square">
            <a:spAutoFit/>
          </a:bodyPr>
          <a:lstStyle/>
          <a:p>
            <a:r>
              <a:rPr lang="en-GB" sz="1000" b="1" noProof="0" dirty="0">
                <a:solidFill>
                  <a:srgbClr val="686868"/>
                </a:solidFill>
              </a:rPr>
              <a:t>Source</a:t>
            </a:r>
            <a:r>
              <a:rPr lang="en-GB" sz="1000" noProof="0" dirty="0">
                <a:solidFill>
                  <a:srgbClr val="686868"/>
                </a:solidFill>
              </a:rPr>
              <a:t>: Spiegel et al. (2016). </a:t>
            </a:r>
            <a:r>
              <a:rPr lang="en-GB" sz="1000" noProof="0" dirty="0" err="1">
                <a:solidFill>
                  <a:srgbClr val="686868"/>
                </a:solidFill>
              </a:rPr>
              <a:t>Sprache</a:t>
            </a:r>
            <a:r>
              <a:rPr lang="en-GB" sz="1000" noProof="0" dirty="0">
                <a:solidFill>
                  <a:srgbClr val="686868"/>
                </a:solidFill>
              </a:rPr>
              <a:t> und Kommunikation. hep-Verlag. </a:t>
            </a:r>
          </a:p>
        </p:txBody>
      </p:sp>
      <p:sp>
        <p:nvSpPr>
          <p:cNvPr id="3" name="Textfeld 2">
            <a:extLst>
              <a:ext uri="{FF2B5EF4-FFF2-40B4-BE49-F238E27FC236}">
                <a16:creationId xmlns:a16="http://schemas.microsoft.com/office/drawing/2014/main" id="{6BE6A1C7-F7A6-0F2F-526C-EBE9C31EED8F}"/>
              </a:ext>
            </a:extLst>
          </p:cNvPr>
          <p:cNvSpPr txBox="1"/>
          <p:nvPr/>
        </p:nvSpPr>
        <p:spPr>
          <a:xfrm>
            <a:off x="8047956" y="908445"/>
            <a:ext cx="3719383" cy="323165"/>
          </a:xfrm>
          <a:prstGeom prst="rect">
            <a:avLst/>
          </a:prstGeom>
          <a:solidFill>
            <a:schemeClr val="bg1"/>
          </a:solidFill>
        </p:spPr>
        <p:txBody>
          <a:bodyPr wrap="square" rtlCol="0">
            <a:spAutoFit/>
          </a:bodyPr>
          <a:lstStyle/>
          <a:p>
            <a:r>
              <a:rPr lang="en-GB" sz="1500" b="1" noProof="0" dirty="0">
                <a:solidFill>
                  <a:srgbClr val="000000"/>
                </a:solidFill>
                <a:latin typeface="Bradley Hand ITC" panose="03070402050302030203" pitchFamily="66" charset="0"/>
              </a:rPr>
              <a:t>INTERVIEW WITH A CARTOONIST</a:t>
            </a:r>
          </a:p>
        </p:txBody>
      </p:sp>
      <p:sp>
        <p:nvSpPr>
          <p:cNvPr id="7" name="Rechteck: abgerundete Ecken 6">
            <a:extLst>
              <a:ext uri="{FF2B5EF4-FFF2-40B4-BE49-F238E27FC236}">
                <a16:creationId xmlns:a16="http://schemas.microsoft.com/office/drawing/2014/main" id="{008C51F5-F761-890C-0E44-0F0C311E77BB}"/>
              </a:ext>
            </a:extLst>
          </p:cNvPr>
          <p:cNvSpPr/>
          <p:nvPr/>
        </p:nvSpPr>
        <p:spPr>
          <a:xfrm>
            <a:off x="7583912" y="2113005"/>
            <a:ext cx="1770153" cy="926757"/>
          </a:xfrm>
          <a:prstGeom prst="round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6" name="Textfeld 5">
            <a:extLst>
              <a:ext uri="{FF2B5EF4-FFF2-40B4-BE49-F238E27FC236}">
                <a16:creationId xmlns:a16="http://schemas.microsoft.com/office/drawing/2014/main" id="{11FBE8D9-8098-5532-D5F4-AE4DB7F2082C}"/>
              </a:ext>
            </a:extLst>
          </p:cNvPr>
          <p:cNvSpPr txBox="1"/>
          <p:nvPr/>
        </p:nvSpPr>
        <p:spPr>
          <a:xfrm>
            <a:off x="7571556" y="2187146"/>
            <a:ext cx="1770153" cy="738664"/>
          </a:xfrm>
          <a:prstGeom prst="rect">
            <a:avLst/>
          </a:prstGeom>
          <a:solidFill>
            <a:schemeClr val="bg1"/>
          </a:solidFill>
          <a:ln>
            <a:noFill/>
          </a:ln>
        </p:spPr>
        <p:txBody>
          <a:bodyPr wrap="square" rtlCol="0">
            <a:spAutoFit/>
          </a:bodyPr>
          <a:lstStyle>
            <a:defPPr>
              <a:defRPr lang="ru-RU"/>
            </a:defPPr>
            <a:lvl1pPr>
              <a:defRPr sz="1500" b="1">
                <a:solidFill>
                  <a:srgbClr val="000000"/>
                </a:solidFill>
                <a:latin typeface="Bradley Hand ITC" panose="03070402050302030203" pitchFamily="66" charset="0"/>
              </a:defRPr>
            </a:lvl1pPr>
          </a:lstStyle>
          <a:p>
            <a:r>
              <a:rPr lang="en-GB" sz="1400" noProof="0" dirty="0"/>
              <a:t>LAST QUESTION: WHERE DOYOU GET YOUR IDEAS ?</a:t>
            </a:r>
          </a:p>
        </p:txBody>
      </p:sp>
      <p:sp>
        <p:nvSpPr>
          <p:cNvPr id="8" name="Ellipse 7">
            <a:extLst>
              <a:ext uri="{FF2B5EF4-FFF2-40B4-BE49-F238E27FC236}">
                <a16:creationId xmlns:a16="http://schemas.microsoft.com/office/drawing/2014/main" id="{8DF38D02-1429-3C4E-9D17-2AC4BB56CBAB}"/>
              </a:ext>
            </a:extLst>
          </p:cNvPr>
          <p:cNvSpPr/>
          <p:nvPr/>
        </p:nvSpPr>
        <p:spPr>
          <a:xfrm>
            <a:off x="7534485" y="1980092"/>
            <a:ext cx="1819580" cy="1136351"/>
          </a:xfrm>
          <a:prstGeom prst="ellipse">
            <a:avLst/>
          </a:prstGeom>
          <a:no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solidFill>
                <a:srgbClr val="000000"/>
              </a:solidFill>
            </a:endParaRPr>
          </a:p>
        </p:txBody>
      </p:sp>
    </p:spTree>
    <p:extLst>
      <p:ext uri="{BB962C8B-B14F-4D97-AF65-F5344CB8AC3E}">
        <p14:creationId xmlns:p14="http://schemas.microsoft.com/office/powerpoint/2010/main" val="18042200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E4CF2C-D6EF-EBB7-7CCD-4E6EB5409BE1}"/>
            </a:ext>
          </a:extLst>
        </p:cNvPr>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EE253B9A-7518-2110-AB43-2FAF6E7ABE24}"/>
              </a:ext>
            </a:extLst>
          </p:cNvPr>
          <p:cNvSpPr>
            <a:spLocks noGrp="1"/>
          </p:cNvSpPr>
          <p:nvPr>
            <p:ph type="sldNum" sz="quarter" idx="12"/>
          </p:nvPr>
        </p:nvSpPr>
        <p:spPr/>
        <p:txBody>
          <a:bodyPr/>
          <a:lstStyle/>
          <a:p>
            <a:fld id="{B7E6CA31-DA56-47CF-9891-B6D0296B6AEC}" type="slidenum">
              <a:rPr lang="en-GB" noProof="0" smtClean="0"/>
              <a:t>8</a:t>
            </a:fld>
            <a:endParaRPr lang="en-GB" noProof="0" dirty="0"/>
          </a:p>
        </p:txBody>
      </p:sp>
      <p:sp>
        <p:nvSpPr>
          <p:cNvPr id="9" name="Titel 1">
            <a:extLst>
              <a:ext uri="{FF2B5EF4-FFF2-40B4-BE49-F238E27FC236}">
                <a16:creationId xmlns:a16="http://schemas.microsoft.com/office/drawing/2014/main" id="{D4367708-EFB0-21D4-F356-D0E991E069E3}"/>
              </a:ext>
            </a:extLst>
          </p:cNvPr>
          <p:cNvSpPr txBox="1">
            <a:spLocks/>
          </p:cNvSpPr>
          <p:nvPr/>
        </p:nvSpPr>
        <p:spPr>
          <a:xfrm>
            <a:off x="942542" y="308162"/>
            <a:ext cx="9865871" cy="78100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2400" b="1" i="0" u="none" strike="noStrike" kern="1200" cap="none" spc="0" normalizeH="0" baseline="0" noProof="0" dirty="0">
                <a:ln>
                  <a:noFill/>
                </a:ln>
                <a:solidFill>
                  <a:srgbClr val="073450"/>
                </a:solidFill>
                <a:effectLst/>
                <a:uLnTx/>
                <a:uFillTx/>
                <a:latin typeface="Century Gothic"/>
                <a:ea typeface="+mj-ea"/>
                <a:cs typeface="+mj-cs"/>
              </a:rPr>
              <a:t>Good questions must be developed beforehand</a:t>
            </a:r>
          </a:p>
        </p:txBody>
      </p:sp>
      <p:sp>
        <p:nvSpPr>
          <p:cNvPr id="10" name="Textplatzhalter 2">
            <a:extLst>
              <a:ext uri="{FF2B5EF4-FFF2-40B4-BE49-F238E27FC236}">
                <a16:creationId xmlns:a16="http://schemas.microsoft.com/office/drawing/2014/main" id="{91877D80-7496-6152-E4D9-D112324917BD}"/>
              </a:ext>
            </a:extLst>
          </p:cNvPr>
          <p:cNvSpPr txBox="1">
            <a:spLocks/>
          </p:cNvSpPr>
          <p:nvPr/>
        </p:nvSpPr>
        <p:spPr>
          <a:xfrm>
            <a:off x="1292351" y="1210094"/>
            <a:ext cx="6418883" cy="5265602"/>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buNone/>
            </a:pPr>
            <a:r>
              <a:rPr lang="en-GB" sz="2400" noProof="0" dirty="0"/>
              <a:t>When formulating questions some basic principles need to be considered:</a:t>
            </a:r>
            <a:br>
              <a:rPr lang="en-GB" sz="2400" noProof="0" dirty="0"/>
            </a:br>
            <a:r>
              <a:rPr lang="en-GB" sz="900" noProof="0" dirty="0">
                <a:solidFill>
                  <a:schemeClr val="bg1"/>
                </a:solidFill>
              </a:rPr>
              <a:t>e</a:t>
            </a:r>
          </a:p>
          <a:p>
            <a:pPr marL="171450" indent="-171450">
              <a:lnSpc>
                <a:spcPct val="120000"/>
              </a:lnSpc>
            </a:pPr>
            <a:r>
              <a:rPr lang="en-GB" sz="2400" noProof="0" dirty="0">
                <a:solidFill>
                  <a:srgbClr val="738D05"/>
                </a:solidFill>
              </a:rPr>
              <a:t>Ask open questions (</a:t>
            </a:r>
            <a:r>
              <a:rPr lang="en-GB" sz="2400" noProof="0" dirty="0">
                <a:solidFill>
                  <a:srgbClr val="738D05"/>
                </a:solidFill>
                <a:sym typeface="Wingdings" panose="05000000000000000000" pitchFamily="2" charset="2"/>
              </a:rPr>
              <a:t> </a:t>
            </a:r>
            <a:r>
              <a:rPr lang="en-GB" sz="2400" noProof="0" dirty="0" err="1">
                <a:solidFill>
                  <a:srgbClr val="738D05"/>
                </a:solidFill>
                <a:sym typeface="Wingdings" panose="05000000000000000000" pitchFamily="2" charset="2"/>
              </a:rPr>
              <a:t>Wh</a:t>
            </a:r>
            <a:r>
              <a:rPr lang="en-GB" sz="2400" noProof="0" dirty="0">
                <a:solidFill>
                  <a:srgbClr val="738D05"/>
                </a:solidFill>
                <a:sym typeface="Wingdings" panose="05000000000000000000" pitchFamily="2" charset="2"/>
              </a:rPr>
              <a:t>- &amp; H-Questions)</a:t>
            </a:r>
            <a:endParaRPr lang="en-GB" sz="2400" noProof="0" dirty="0">
              <a:solidFill>
                <a:srgbClr val="738D05"/>
              </a:solidFill>
            </a:endParaRPr>
          </a:p>
          <a:p>
            <a:pPr marL="628650" lvl="1" indent="-171450">
              <a:lnSpc>
                <a:spcPct val="120000"/>
              </a:lnSpc>
              <a:spcBef>
                <a:spcPts val="200"/>
              </a:spcBef>
            </a:pPr>
            <a:r>
              <a:rPr lang="en-GB" sz="2000" noProof="0" dirty="0"/>
              <a:t>«How comes…? »</a:t>
            </a:r>
          </a:p>
          <a:p>
            <a:pPr marL="628650" lvl="1" indent="-171450">
              <a:lnSpc>
                <a:spcPct val="120000"/>
              </a:lnSpc>
              <a:spcBef>
                <a:spcPts val="200"/>
              </a:spcBef>
            </a:pPr>
            <a:r>
              <a:rPr lang="en-GB" sz="2000" noProof="0" dirty="0"/>
              <a:t>«What is…? »</a:t>
            </a:r>
          </a:p>
          <a:p>
            <a:pPr marL="628650" lvl="1" indent="-171450">
              <a:lnSpc>
                <a:spcPct val="120000"/>
              </a:lnSpc>
              <a:spcBef>
                <a:spcPts val="200"/>
              </a:spcBef>
            </a:pPr>
            <a:r>
              <a:rPr lang="en-GB" sz="2000" noProof="0" dirty="0"/>
              <a:t>«How do we/you know…? »</a:t>
            </a:r>
          </a:p>
          <a:p>
            <a:pPr marL="628650" lvl="1" indent="-171450">
              <a:lnSpc>
                <a:spcPct val="120000"/>
              </a:lnSpc>
              <a:spcBef>
                <a:spcPts val="200"/>
              </a:spcBef>
            </a:pPr>
            <a:r>
              <a:rPr lang="en-GB" sz="2000" noProof="0" dirty="0"/>
              <a:t>etc. </a:t>
            </a:r>
          </a:p>
          <a:p>
            <a:pPr marL="171450" indent="-171450">
              <a:lnSpc>
                <a:spcPct val="120000"/>
              </a:lnSpc>
            </a:pPr>
            <a:r>
              <a:rPr lang="en-GB" sz="2400" noProof="0" dirty="0">
                <a:solidFill>
                  <a:srgbClr val="738D05"/>
                </a:solidFill>
              </a:rPr>
              <a:t>No leading questions</a:t>
            </a:r>
          </a:p>
          <a:p>
            <a:pPr marL="0" indent="0">
              <a:lnSpc>
                <a:spcPct val="120000"/>
              </a:lnSpc>
              <a:buNone/>
            </a:pPr>
            <a:r>
              <a:rPr lang="en-GB" sz="2000" noProof="0" dirty="0"/>
              <a:t>Avoid wordings such as</a:t>
            </a:r>
          </a:p>
          <a:p>
            <a:pPr marL="628650" lvl="1" indent="-171450">
              <a:lnSpc>
                <a:spcPct val="120000"/>
              </a:lnSpc>
              <a:spcBef>
                <a:spcPts val="200"/>
              </a:spcBef>
            </a:pPr>
            <a:r>
              <a:rPr lang="en-GB" sz="2000" noProof="0" dirty="0"/>
              <a:t>«Don’t you agree that…? »</a:t>
            </a:r>
          </a:p>
          <a:p>
            <a:pPr marL="628650" lvl="1" indent="-171450">
              <a:lnSpc>
                <a:spcPct val="120000"/>
              </a:lnSpc>
              <a:spcBef>
                <a:spcPts val="200"/>
              </a:spcBef>
            </a:pPr>
            <a:r>
              <a:rPr lang="en-GB" sz="2000" noProof="0" dirty="0"/>
              <a:t>«I am sure you also think that…? »</a:t>
            </a:r>
          </a:p>
          <a:p>
            <a:pPr marL="171450" indent="-171450">
              <a:lnSpc>
                <a:spcPct val="120000"/>
              </a:lnSpc>
            </a:pPr>
            <a:r>
              <a:rPr lang="en-GB" sz="2400" noProof="0" dirty="0">
                <a:solidFill>
                  <a:srgbClr val="738D05"/>
                </a:solidFill>
              </a:rPr>
              <a:t>No yes/no questions</a:t>
            </a:r>
          </a:p>
          <a:p>
            <a:pPr lvl="1">
              <a:lnSpc>
                <a:spcPct val="120000"/>
              </a:lnSpc>
              <a:spcBef>
                <a:spcPts val="200"/>
              </a:spcBef>
            </a:pPr>
            <a:r>
              <a:rPr lang="en-GB" sz="1800" noProof="0" dirty="0"/>
              <a:t>Questions that have only yes or no as an answer do not elicit a lot of information.</a:t>
            </a:r>
          </a:p>
          <a:p>
            <a:pPr lvl="1">
              <a:lnSpc>
                <a:spcPct val="120000"/>
              </a:lnSpc>
              <a:spcBef>
                <a:spcPts val="200"/>
              </a:spcBef>
            </a:pPr>
            <a:r>
              <a:rPr lang="en-GB" sz="1800" noProof="0" dirty="0"/>
              <a:t>Yes/no questions offer </a:t>
            </a:r>
            <a:r>
              <a:rPr lang="en-GB" sz="1800" b="1" noProof="0" dirty="0"/>
              <a:t>no opportunity </a:t>
            </a:r>
            <a:r>
              <a:rPr lang="en-GB" sz="1800" noProof="0" dirty="0"/>
              <a:t>to interviewees to </a:t>
            </a:r>
            <a:r>
              <a:rPr lang="en-GB" sz="1800" b="1" noProof="0" dirty="0"/>
              <a:t>tell</a:t>
            </a:r>
            <a:r>
              <a:rPr lang="en-GB" sz="1800" noProof="0" dirty="0"/>
              <a:t> </a:t>
            </a:r>
            <a:r>
              <a:rPr lang="en-GB" sz="1800" b="1" noProof="0" dirty="0"/>
              <a:t>something</a:t>
            </a:r>
            <a:r>
              <a:rPr lang="en-GB" sz="1800" noProof="0" dirty="0"/>
              <a:t>.</a:t>
            </a:r>
          </a:p>
          <a:p>
            <a:pPr marL="0" indent="0">
              <a:lnSpc>
                <a:spcPct val="120000"/>
              </a:lnSpc>
              <a:buNone/>
            </a:pPr>
            <a:endParaRPr lang="en-GB" sz="2000" noProof="0" dirty="0"/>
          </a:p>
          <a:p>
            <a:pPr marL="0" indent="0">
              <a:buNone/>
            </a:pPr>
            <a:endParaRPr lang="en-GB" sz="2000" noProof="0" dirty="0"/>
          </a:p>
          <a:p>
            <a:pPr marL="0" indent="0">
              <a:buNone/>
            </a:pPr>
            <a:endParaRPr lang="en-GB" sz="2000" noProof="0" dirty="0"/>
          </a:p>
          <a:p>
            <a:pPr marL="0" indent="0">
              <a:buNone/>
            </a:pPr>
            <a:endParaRPr lang="en-GB" sz="2000" noProof="0" dirty="0"/>
          </a:p>
          <a:p>
            <a:pPr marL="0" indent="0">
              <a:buNone/>
            </a:pPr>
            <a:endParaRPr lang="en-GB" sz="2000" noProof="0" dirty="0"/>
          </a:p>
          <a:p>
            <a:pPr marL="0" indent="0">
              <a:buNone/>
            </a:pPr>
            <a:endParaRPr lang="en-GB" sz="2000" noProof="0" dirty="0"/>
          </a:p>
          <a:p>
            <a:pPr marL="0" indent="0">
              <a:buNone/>
            </a:pPr>
            <a:endParaRPr lang="en-GB" sz="2400" noProof="0" dirty="0"/>
          </a:p>
          <a:p>
            <a:pPr marL="628650" lvl="1" indent="-171450"/>
            <a:endParaRPr lang="en-GB" noProof="0" dirty="0"/>
          </a:p>
        </p:txBody>
      </p:sp>
      <p:sp>
        <p:nvSpPr>
          <p:cNvPr id="3" name="Ellipse 16">
            <a:extLst>
              <a:ext uri="{FF2B5EF4-FFF2-40B4-BE49-F238E27FC236}">
                <a16:creationId xmlns:a16="http://schemas.microsoft.com/office/drawing/2014/main" id="{18931495-3430-BD56-B1BC-9ABF2988F9AE}"/>
              </a:ext>
            </a:extLst>
          </p:cNvPr>
          <p:cNvSpPr/>
          <p:nvPr/>
        </p:nvSpPr>
        <p:spPr>
          <a:xfrm>
            <a:off x="8229599" y="391887"/>
            <a:ext cx="664027" cy="631094"/>
          </a:xfrm>
          <a:prstGeom prst="ellipse">
            <a:avLst/>
          </a:prstGeom>
          <a:solidFill>
            <a:srgbClr val="0B4874"/>
          </a:solidFill>
          <a:ln w="38100" cap="flat" cmpd="sng" algn="ctr">
            <a:solidFill>
              <a:schemeClr val="bg1"/>
            </a:solidFill>
            <a:prstDash val="solid"/>
          </a:ln>
          <a:effectLst/>
        </p:spPr>
        <p:txBody>
          <a:bodyPr rtlCol="0" anchor="ctr"/>
          <a:lstStyle/>
          <a:p>
            <a:pPr marL="0" marR="0" lvl="0" indent="0" algn="ctr" defTabSz="1632741"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dirty="0">
              <a:ln>
                <a:noFill/>
              </a:ln>
              <a:solidFill>
                <a:prstClr val="white"/>
              </a:solidFill>
              <a:effectLst/>
              <a:uLnTx/>
              <a:uFillTx/>
              <a:latin typeface="Roboto"/>
              <a:ea typeface="+mn-ea"/>
              <a:cs typeface="+mn-cs"/>
            </a:endParaRPr>
          </a:p>
        </p:txBody>
      </p:sp>
      <p:sp>
        <p:nvSpPr>
          <p:cNvPr id="6" name="Freeform 5">
            <a:extLst>
              <a:ext uri="{FF2B5EF4-FFF2-40B4-BE49-F238E27FC236}">
                <a16:creationId xmlns:a16="http://schemas.microsoft.com/office/drawing/2014/main" id="{C0AD5F5D-956B-5CB3-D323-57071C73083D}"/>
              </a:ext>
            </a:extLst>
          </p:cNvPr>
          <p:cNvSpPr>
            <a:spLocks noEditPoints="1"/>
          </p:cNvSpPr>
          <p:nvPr/>
        </p:nvSpPr>
        <p:spPr bwMode="auto">
          <a:xfrm>
            <a:off x="8387778" y="543631"/>
            <a:ext cx="354278" cy="328240"/>
          </a:xfrm>
          <a:custGeom>
            <a:avLst/>
            <a:gdLst>
              <a:gd name="T0" fmla="*/ 1155 w 1568"/>
              <a:gd name="T1" fmla="*/ 426 h 1568"/>
              <a:gd name="T2" fmla="*/ 1485 w 1568"/>
              <a:gd name="T3" fmla="*/ 512 h 1568"/>
              <a:gd name="T4" fmla="*/ 1568 w 1568"/>
              <a:gd name="T5" fmla="*/ 182 h 1568"/>
              <a:gd name="T6" fmla="*/ 1505 w 1568"/>
              <a:gd name="T7" fmla="*/ 166 h 1568"/>
              <a:gd name="T8" fmla="*/ 1451 w 1568"/>
              <a:gd name="T9" fmla="*/ 372 h 1568"/>
              <a:gd name="T10" fmla="*/ 784 w 1568"/>
              <a:gd name="T11" fmla="*/ 0 h 1568"/>
              <a:gd name="T12" fmla="*/ 0 w 1568"/>
              <a:gd name="T13" fmla="*/ 784 h 1568"/>
              <a:gd name="T14" fmla="*/ 784 w 1568"/>
              <a:gd name="T15" fmla="*/ 1568 h 1568"/>
              <a:gd name="T16" fmla="*/ 1461 w 1568"/>
              <a:gd name="T17" fmla="*/ 1179 h 1568"/>
              <a:gd name="T18" fmla="*/ 1404 w 1568"/>
              <a:gd name="T19" fmla="*/ 1148 h 1568"/>
              <a:gd name="T20" fmla="*/ 784 w 1568"/>
              <a:gd name="T21" fmla="*/ 1504 h 1568"/>
              <a:gd name="T22" fmla="*/ 64 w 1568"/>
              <a:gd name="T23" fmla="*/ 784 h 1568"/>
              <a:gd name="T24" fmla="*/ 784 w 1568"/>
              <a:gd name="T25" fmla="*/ 64 h 1568"/>
              <a:gd name="T26" fmla="*/ 1408 w 1568"/>
              <a:gd name="T27" fmla="*/ 425 h 1568"/>
              <a:gd name="T28" fmla="*/ 1172 w 1568"/>
              <a:gd name="T29" fmla="*/ 362 h 1568"/>
              <a:gd name="T30" fmla="*/ 1155 w 1568"/>
              <a:gd name="T31" fmla="*/ 426 h 1568"/>
              <a:gd name="T32" fmla="*/ 1155 w 1568"/>
              <a:gd name="T33" fmla="*/ 426 h 1568"/>
              <a:gd name="T34" fmla="*/ 1155 w 1568"/>
              <a:gd name="T35" fmla="*/ 426 h 15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68" h="1568">
                <a:moveTo>
                  <a:pt x="1155" y="426"/>
                </a:moveTo>
                <a:cubicBezTo>
                  <a:pt x="1485" y="512"/>
                  <a:pt x="1485" y="512"/>
                  <a:pt x="1485" y="512"/>
                </a:cubicBezTo>
                <a:cubicBezTo>
                  <a:pt x="1568" y="182"/>
                  <a:pt x="1568" y="182"/>
                  <a:pt x="1568" y="182"/>
                </a:cubicBezTo>
                <a:cubicBezTo>
                  <a:pt x="1505" y="166"/>
                  <a:pt x="1505" y="166"/>
                  <a:pt x="1505" y="166"/>
                </a:cubicBezTo>
                <a:cubicBezTo>
                  <a:pt x="1451" y="372"/>
                  <a:pt x="1451" y="372"/>
                  <a:pt x="1451" y="372"/>
                </a:cubicBezTo>
                <a:cubicBezTo>
                  <a:pt x="1312" y="148"/>
                  <a:pt x="1066" y="0"/>
                  <a:pt x="784" y="0"/>
                </a:cubicBezTo>
                <a:cubicBezTo>
                  <a:pt x="351" y="0"/>
                  <a:pt x="0" y="351"/>
                  <a:pt x="0" y="784"/>
                </a:cubicBezTo>
                <a:cubicBezTo>
                  <a:pt x="0" y="1217"/>
                  <a:pt x="351" y="1568"/>
                  <a:pt x="784" y="1568"/>
                </a:cubicBezTo>
                <a:cubicBezTo>
                  <a:pt x="1073" y="1568"/>
                  <a:pt x="1325" y="1412"/>
                  <a:pt x="1461" y="1179"/>
                </a:cubicBezTo>
                <a:cubicBezTo>
                  <a:pt x="1404" y="1148"/>
                  <a:pt x="1404" y="1148"/>
                  <a:pt x="1404" y="1148"/>
                </a:cubicBezTo>
                <a:cubicBezTo>
                  <a:pt x="1279" y="1361"/>
                  <a:pt x="1048" y="1504"/>
                  <a:pt x="784" y="1504"/>
                </a:cubicBezTo>
                <a:cubicBezTo>
                  <a:pt x="387" y="1504"/>
                  <a:pt x="64" y="1181"/>
                  <a:pt x="64" y="784"/>
                </a:cubicBezTo>
                <a:cubicBezTo>
                  <a:pt x="64" y="387"/>
                  <a:pt x="387" y="64"/>
                  <a:pt x="784" y="64"/>
                </a:cubicBezTo>
                <a:cubicBezTo>
                  <a:pt x="1051" y="64"/>
                  <a:pt x="1284" y="209"/>
                  <a:pt x="1408" y="425"/>
                </a:cubicBezTo>
                <a:cubicBezTo>
                  <a:pt x="1172" y="362"/>
                  <a:pt x="1172" y="362"/>
                  <a:pt x="1172" y="362"/>
                </a:cubicBezTo>
                <a:lnTo>
                  <a:pt x="1155" y="426"/>
                </a:lnTo>
                <a:close/>
                <a:moveTo>
                  <a:pt x="1155" y="426"/>
                </a:moveTo>
                <a:cubicBezTo>
                  <a:pt x="1155" y="426"/>
                  <a:pt x="1155" y="426"/>
                  <a:pt x="1155" y="426"/>
                </a:cubicBezTo>
              </a:path>
            </a:pathLst>
          </a:custGeom>
          <a:solidFill>
            <a:schemeClr val="bg1"/>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pPr marL="0" marR="0" lvl="0" indent="0" defTabSz="1632741" eaLnBrk="1" fontAlgn="auto" latinLnBrk="0" hangingPunct="1">
              <a:lnSpc>
                <a:spcPct val="100000"/>
              </a:lnSpc>
              <a:spcBef>
                <a:spcPts val="0"/>
              </a:spcBef>
              <a:spcAft>
                <a:spcPts val="0"/>
              </a:spcAft>
              <a:buClrTx/>
              <a:buSzTx/>
              <a:buFontTx/>
              <a:buNone/>
              <a:tabLst/>
              <a:defRPr/>
            </a:pPr>
            <a:endParaRPr kumimoji="0" lang="en-GB" sz="3225" b="0" i="0" u="none" strike="noStrike" kern="0" cap="none" spc="0" normalizeH="0" baseline="0" noProof="0" dirty="0">
              <a:ln>
                <a:noFill/>
              </a:ln>
              <a:solidFill>
                <a:srgbClr val="445469"/>
              </a:solidFill>
              <a:effectLst/>
              <a:uLnTx/>
              <a:uFillTx/>
              <a:latin typeface="Roboto"/>
            </a:endParaRPr>
          </a:p>
        </p:txBody>
      </p:sp>
      <p:sp>
        <p:nvSpPr>
          <p:cNvPr id="7" name="Textfeld 6">
            <a:extLst>
              <a:ext uri="{FF2B5EF4-FFF2-40B4-BE49-F238E27FC236}">
                <a16:creationId xmlns:a16="http://schemas.microsoft.com/office/drawing/2014/main" id="{5268F861-6B96-AB85-1DC0-F9E4D1D092DC}"/>
              </a:ext>
            </a:extLst>
          </p:cNvPr>
          <p:cNvSpPr txBox="1"/>
          <p:nvPr/>
        </p:nvSpPr>
        <p:spPr>
          <a:xfrm>
            <a:off x="8893627" y="424543"/>
            <a:ext cx="2595712" cy="523220"/>
          </a:xfrm>
          <a:prstGeom prst="rect">
            <a:avLst/>
          </a:prstGeom>
          <a:noFill/>
        </p:spPr>
        <p:txBody>
          <a:bodyPr wrap="square" rtlCol="0">
            <a:spAutoFit/>
          </a:bodyPr>
          <a:lstStyle/>
          <a:p>
            <a:r>
              <a:rPr lang="en-GB" sz="1400" noProof="0" dirty="0"/>
              <a:t>Link to </a:t>
            </a:r>
            <a:r>
              <a:rPr lang="en-GB" sz="1400" noProof="0" dirty="0" err="1"/>
              <a:t>Wh</a:t>
            </a:r>
            <a:r>
              <a:rPr lang="en-GB" sz="1400" noProof="0" dirty="0"/>
              <a:t>- &amp; H-Questions and critical thinking</a:t>
            </a:r>
          </a:p>
        </p:txBody>
      </p:sp>
      <p:pic>
        <p:nvPicPr>
          <p:cNvPr id="13" name="Grafik 12" descr="Ein Bild, das Text, Cartoon, Darstellung, Design enthält.&#10;&#10;KI-generierte Inhalte können fehlerhaft sein.">
            <a:extLst>
              <a:ext uri="{FF2B5EF4-FFF2-40B4-BE49-F238E27FC236}">
                <a16:creationId xmlns:a16="http://schemas.microsoft.com/office/drawing/2014/main" id="{EC76C53E-B338-5B98-4A7A-D03FE7005422}"/>
              </a:ext>
            </a:extLst>
          </p:cNvPr>
          <p:cNvPicPr>
            <a:picLocks noChangeAspect="1"/>
          </p:cNvPicPr>
          <p:nvPr/>
        </p:nvPicPr>
        <p:blipFill>
          <a:blip r:embed="rId3"/>
          <a:stretch>
            <a:fillRect/>
          </a:stretch>
        </p:blipFill>
        <p:spPr>
          <a:xfrm>
            <a:off x="8033281" y="2481943"/>
            <a:ext cx="3542763" cy="2835765"/>
          </a:xfrm>
          <a:prstGeom prst="rect">
            <a:avLst/>
          </a:prstGeom>
          <a:effectLst>
            <a:outerShdw blurRad="50800" dist="38100" dir="2700000" algn="tl" rotWithShape="0">
              <a:prstClr val="black">
                <a:alpha val="40000"/>
              </a:prstClr>
            </a:outerShdw>
          </a:effectLst>
        </p:spPr>
      </p:pic>
      <p:sp>
        <p:nvSpPr>
          <p:cNvPr id="14" name="Textfeld 13">
            <a:extLst>
              <a:ext uri="{FF2B5EF4-FFF2-40B4-BE49-F238E27FC236}">
                <a16:creationId xmlns:a16="http://schemas.microsoft.com/office/drawing/2014/main" id="{CC7D049B-A821-1D22-2769-F749D8071A99}"/>
              </a:ext>
            </a:extLst>
          </p:cNvPr>
          <p:cNvSpPr txBox="1"/>
          <p:nvPr/>
        </p:nvSpPr>
        <p:spPr>
          <a:xfrm>
            <a:off x="7946576" y="1970312"/>
            <a:ext cx="3542763" cy="523220"/>
          </a:xfrm>
          <a:prstGeom prst="rect">
            <a:avLst/>
          </a:prstGeom>
          <a:noFill/>
        </p:spPr>
        <p:txBody>
          <a:bodyPr wrap="square" rtlCol="0">
            <a:spAutoFit/>
          </a:bodyPr>
          <a:lstStyle/>
          <a:p>
            <a:r>
              <a:rPr lang="en-GB" sz="1400" noProof="0" dirty="0"/>
              <a:t>Closed questions do not yield a lot of information.</a:t>
            </a:r>
          </a:p>
        </p:txBody>
      </p:sp>
      <p:sp>
        <p:nvSpPr>
          <p:cNvPr id="15" name="Textfeld 14">
            <a:extLst>
              <a:ext uri="{FF2B5EF4-FFF2-40B4-BE49-F238E27FC236}">
                <a16:creationId xmlns:a16="http://schemas.microsoft.com/office/drawing/2014/main" id="{887E3230-96C2-1511-422E-5AFFBFFC99DD}"/>
              </a:ext>
            </a:extLst>
          </p:cNvPr>
          <p:cNvSpPr txBox="1"/>
          <p:nvPr/>
        </p:nvSpPr>
        <p:spPr>
          <a:xfrm>
            <a:off x="7975748" y="5307396"/>
            <a:ext cx="3922342" cy="400110"/>
          </a:xfrm>
          <a:prstGeom prst="rect">
            <a:avLst/>
          </a:prstGeom>
          <a:noFill/>
        </p:spPr>
        <p:txBody>
          <a:bodyPr wrap="square">
            <a:spAutoFit/>
          </a:bodyPr>
          <a:lstStyle/>
          <a:p>
            <a:r>
              <a:rPr lang="en-GB" sz="1000" b="1" noProof="0" dirty="0">
                <a:solidFill>
                  <a:srgbClr val="686868"/>
                </a:solidFill>
              </a:rPr>
              <a:t>Source</a:t>
            </a:r>
            <a:r>
              <a:rPr lang="en-GB" sz="1000" noProof="0" dirty="0">
                <a:solidFill>
                  <a:srgbClr val="686868"/>
                </a:solidFill>
              </a:rPr>
              <a:t>: </a:t>
            </a:r>
            <a:r>
              <a:rPr lang="en-GB" sz="1000" noProof="0" dirty="0" err="1">
                <a:solidFill>
                  <a:srgbClr val="686868"/>
                </a:solidFill>
              </a:rPr>
              <a:t>Böhner</a:t>
            </a:r>
            <a:r>
              <a:rPr lang="en-GB" sz="1000" noProof="0" dirty="0">
                <a:solidFill>
                  <a:srgbClr val="686868"/>
                </a:solidFill>
              </a:rPr>
              <a:t> und Schütz (2020). </a:t>
            </a:r>
            <a:r>
              <a:rPr lang="en-GB" sz="1000" noProof="0" dirty="0" err="1">
                <a:solidFill>
                  <a:srgbClr val="686868"/>
                </a:solidFill>
              </a:rPr>
              <a:t>Psychologie</a:t>
            </a:r>
            <a:r>
              <a:rPr lang="en-GB" sz="1000" noProof="0" dirty="0">
                <a:solidFill>
                  <a:srgbClr val="686868"/>
                </a:solidFill>
              </a:rPr>
              <a:t> der Kommunikation. Springer.</a:t>
            </a:r>
          </a:p>
        </p:txBody>
      </p:sp>
      <p:sp>
        <p:nvSpPr>
          <p:cNvPr id="16" name="Pfeil: nach rechts 15">
            <a:extLst>
              <a:ext uri="{FF2B5EF4-FFF2-40B4-BE49-F238E27FC236}">
                <a16:creationId xmlns:a16="http://schemas.microsoft.com/office/drawing/2014/main" id="{81B7674A-CAB7-66F6-4808-F77CB3078EFE}"/>
              </a:ext>
            </a:extLst>
          </p:cNvPr>
          <p:cNvSpPr/>
          <p:nvPr/>
        </p:nvSpPr>
        <p:spPr>
          <a:xfrm>
            <a:off x="5257800" y="2786743"/>
            <a:ext cx="2398776" cy="195943"/>
          </a:xfrm>
          <a:prstGeom prst="rightArrow">
            <a:avLst/>
          </a:prstGeom>
        </p:spPr>
        <p:style>
          <a:lnRef idx="3">
            <a:schemeClr val="lt1"/>
          </a:lnRef>
          <a:fillRef idx="1">
            <a:schemeClr val="accent1"/>
          </a:fillRef>
          <a:effectRef idx="1">
            <a:schemeClr val="accent1"/>
          </a:effectRef>
          <a:fontRef idx="minor">
            <a:schemeClr val="lt1"/>
          </a:fontRef>
        </p:style>
        <p:txBody>
          <a:bodyPr rtlCol="0" anchor="ctr"/>
          <a:lstStyle/>
          <a:p>
            <a:pPr algn="ctr"/>
            <a:endParaRPr lang="en-GB" noProof="0" dirty="0"/>
          </a:p>
        </p:txBody>
      </p:sp>
      <p:sp>
        <p:nvSpPr>
          <p:cNvPr id="4" name="Textfeld 3">
            <a:extLst>
              <a:ext uri="{FF2B5EF4-FFF2-40B4-BE49-F238E27FC236}">
                <a16:creationId xmlns:a16="http://schemas.microsoft.com/office/drawing/2014/main" id="{A21FDE1E-1C72-0AF1-5094-0C409BE7B62F}"/>
              </a:ext>
            </a:extLst>
          </p:cNvPr>
          <p:cNvSpPr txBox="1"/>
          <p:nvPr/>
        </p:nvSpPr>
        <p:spPr>
          <a:xfrm>
            <a:off x="8229599" y="2522220"/>
            <a:ext cx="2080261" cy="246221"/>
          </a:xfrm>
          <a:prstGeom prst="rect">
            <a:avLst/>
          </a:prstGeom>
          <a:solidFill>
            <a:srgbClr val="ECF295"/>
          </a:solidFill>
        </p:spPr>
        <p:txBody>
          <a:bodyPr wrap="square" rtlCol="0">
            <a:spAutoFit/>
          </a:bodyPr>
          <a:lstStyle/>
          <a:p>
            <a:r>
              <a:rPr lang="en-GB" sz="1000" noProof="0" dirty="0">
                <a:solidFill>
                  <a:srgbClr val="000000"/>
                </a:solidFill>
              </a:rPr>
              <a:t>Been here the whole time?</a:t>
            </a:r>
          </a:p>
        </p:txBody>
      </p:sp>
      <p:sp>
        <p:nvSpPr>
          <p:cNvPr id="5" name="Textfeld 4">
            <a:extLst>
              <a:ext uri="{FF2B5EF4-FFF2-40B4-BE49-F238E27FC236}">
                <a16:creationId xmlns:a16="http://schemas.microsoft.com/office/drawing/2014/main" id="{B9120B8D-8B10-3731-F5BC-AE6DEF22B6CC}"/>
              </a:ext>
            </a:extLst>
          </p:cNvPr>
          <p:cNvSpPr txBox="1"/>
          <p:nvPr/>
        </p:nvSpPr>
        <p:spPr>
          <a:xfrm>
            <a:off x="9113520" y="3071951"/>
            <a:ext cx="1694893" cy="246221"/>
          </a:xfrm>
          <a:prstGeom prst="rect">
            <a:avLst/>
          </a:prstGeom>
          <a:solidFill>
            <a:srgbClr val="ECF295"/>
          </a:solidFill>
        </p:spPr>
        <p:txBody>
          <a:bodyPr wrap="square" rtlCol="0">
            <a:spAutoFit/>
          </a:bodyPr>
          <a:lstStyle/>
          <a:p>
            <a:r>
              <a:rPr lang="en-GB" sz="1000" noProof="0" dirty="0">
                <a:solidFill>
                  <a:srgbClr val="000000"/>
                </a:solidFill>
              </a:rPr>
              <a:t>Seen the perpetrator?</a:t>
            </a:r>
          </a:p>
        </p:txBody>
      </p:sp>
      <p:sp>
        <p:nvSpPr>
          <p:cNvPr id="8" name="Textfeld 7">
            <a:extLst>
              <a:ext uri="{FF2B5EF4-FFF2-40B4-BE49-F238E27FC236}">
                <a16:creationId xmlns:a16="http://schemas.microsoft.com/office/drawing/2014/main" id="{5FB1009B-B3CF-FC72-CE10-E515AA5B6BD0}"/>
              </a:ext>
            </a:extLst>
          </p:cNvPr>
          <p:cNvSpPr txBox="1"/>
          <p:nvPr/>
        </p:nvSpPr>
        <p:spPr>
          <a:xfrm>
            <a:off x="10043161" y="3921032"/>
            <a:ext cx="1386840" cy="400110"/>
          </a:xfrm>
          <a:prstGeom prst="rect">
            <a:avLst/>
          </a:prstGeom>
          <a:solidFill>
            <a:srgbClr val="ECF295"/>
          </a:solidFill>
        </p:spPr>
        <p:txBody>
          <a:bodyPr wrap="square" rtlCol="0">
            <a:spAutoFit/>
          </a:bodyPr>
          <a:lstStyle/>
          <a:p>
            <a:r>
              <a:rPr lang="en-GB" sz="1000" noProof="0" dirty="0">
                <a:solidFill>
                  <a:srgbClr val="000000"/>
                </a:solidFill>
              </a:rPr>
              <a:t>Did he turn left or right?</a:t>
            </a:r>
          </a:p>
        </p:txBody>
      </p:sp>
      <p:sp>
        <p:nvSpPr>
          <p:cNvPr id="11" name="Textfeld 10">
            <a:extLst>
              <a:ext uri="{FF2B5EF4-FFF2-40B4-BE49-F238E27FC236}">
                <a16:creationId xmlns:a16="http://schemas.microsoft.com/office/drawing/2014/main" id="{73C219B9-11ED-4FE4-EE42-8BD8CAFC0D7F}"/>
              </a:ext>
            </a:extLst>
          </p:cNvPr>
          <p:cNvSpPr txBox="1"/>
          <p:nvPr/>
        </p:nvSpPr>
        <p:spPr>
          <a:xfrm>
            <a:off x="8224649" y="3012205"/>
            <a:ext cx="431671" cy="246221"/>
          </a:xfrm>
          <a:prstGeom prst="rect">
            <a:avLst/>
          </a:prstGeom>
          <a:solidFill>
            <a:srgbClr val="F7DA00"/>
          </a:solidFill>
        </p:spPr>
        <p:txBody>
          <a:bodyPr wrap="square" rtlCol="0">
            <a:spAutoFit/>
          </a:bodyPr>
          <a:lstStyle/>
          <a:p>
            <a:pPr algn="ctr"/>
            <a:r>
              <a:rPr lang="en-GB" sz="1000" noProof="0" dirty="0">
                <a:solidFill>
                  <a:srgbClr val="000000"/>
                </a:solidFill>
              </a:rPr>
              <a:t>Yes</a:t>
            </a:r>
          </a:p>
        </p:txBody>
      </p:sp>
      <p:sp>
        <p:nvSpPr>
          <p:cNvPr id="12" name="Textfeld 11">
            <a:extLst>
              <a:ext uri="{FF2B5EF4-FFF2-40B4-BE49-F238E27FC236}">
                <a16:creationId xmlns:a16="http://schemas.microsoft.com/office/drawing/2014/main" id="{1B0986BC-4722-0A27-86FD-E70FA7DE0A5C}"/>
              </a:ext>
            </a:extLst>
          </p:cNvPr>
          <p:cNvSpPr txBox="1"/>
          <p:nvPr/>
        </p:nvSpPr>
        <p:spPr>
          <a:xfrm>
            <a:off x="9870569" y="3517718"/>
            <a:ext cx="431671" cy="246221"/>
          </a:xfrm>
          <a:prstGeom prst="rect">
            <a:avLst/>
          </a:prstGeom>
          <a:solidFill>
            <a:srgbClr val="F7DA00"/>
          </a:solidFill>
        </p:spPr>
        <p:txBody>
          <a:bodyPr wrap="square" rtlCol="0">
            <a:spAutoFit/>
          </a:bodyPr>
          <a:lstStyle/>
          <a:p>
            <a:pPr algn="ctr"/>
            <a:r>
              <a:rPr lang="en-GB" sz="1000" noProof="0" dirty="0">
                <a:solidFill>
                  <a:srgbClr val="000000"/>
                </a:solidFill>
              </a:rPr>
              <a:t>Yes</a:t>
            </a:r>
          </a:p>
        </p:txBody>
      </p:sp>
      <p:sp>
        <p:nvSpPr>
          <p:cNvPr id="17" name="Textfeld 16">
            <a:extLst>
              <a:ext uri="{FF2B5EF4-FFF2-40B4-BE49-F238E27FC236}">
                <a16:creationId xmlns:a16="http://schemas.microsoft.com/office/drawing/2014/main" id="{67D918E5-4621-9D7F-D35A-DBCD18F79C58}"/>
              </a:ext>
            </a:extLst>
          </p:cNvPr>
          <p:cNvSpPr txBox="1"/>
          <p:nvPr/>
        </p:nvSpPr>
        <p:spPr>
          <a:xfrm>
            <a:off x="10318107" y="4549326"/>
            <a:ext cx="891540" cy="246221"/>
          </a:xfrm>
          <a:prstGeom prst="rect">
            <a:avLst/>
          </a:prstGeom>
          <a:solidFill>
            <a:srgbClr val="F7DA00"/>
          </a:solidFill>
        </p:spPr>
        <p:txBody>
          <a:bodyPr wrap="square" rtlCol="0">
            <a:spAutoFit/>
          </a:bodyPr>
          <a:lstStyle/>
          <a:p>
            <a:pPr algn="ctr"/>
            <a:r>
              <a:rPr lang="en-GB" sz="1000" noProof="0" dirty="0">
                <a:solidFill>
                  <a:srgbClr val="000000"/>
                </a:solidFill>
              </a:rPr>
              <a:t>Left</a:t>
            </a:r>
          </a:p>
        </p:txBody>
      </p:sp>
    </p:spTree>
    <p:extLst>
      <p:ext uri="{BB962C8B-B14F-4D97-AF65-F5344CB8AC3E}">
        <p14:creationId xmlns:p14="http://schemas.microsoft.com/office/powerpoint/2010/main" val="9294597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8DC541E5-3AD9-A9E7-70E1-4C14EF657917}"/>
              </a:ext>
            </a:extLst>
          </p:cNvPr>
          <p:cNvSpPr>
            <a:spLocks noGrp="1"/>
          </p:cNvSpPr>
          <p:nvPr>
            <p:ph type="sldNum" sz="quarter" idx="12"/>
          </p:nvPr>
        </p:nvSpPr>
        <p:spPr/>
        <p:txBody>
          <a:bodyPr/>
          <a:lstStyle/>
          <a:p>
            <a:fld id="{B7E6CA31-DA56-47CF-9891-B6D0296B6AEC}" type="slidenum">
              <a:rPr lang="en-GB" noProof="0" smtClean="0"/>
              <a:t>9</a:t>
            </a:fld>
            <a:endParaRPr lang="en-GB" noProof="0" dirty="0"/>
          </a:p>
        </p:txBody>
      </p:sp>
      <p:sp>
        <p:nvSpPr>
          <p:cNvPr id="3" name="Textplatzhalter 2">
            <a:extLst>
              <a:ext uri="{FF2B5EF4-FFF2-40B4-BE49-F238E27FC236}">
                <a16:creationId xmlns:a16="http://schemas.microsoft.com/office/drawing/2014/main" id="{77683771-3291-CF51-F7B2-3C81B26C569C}"/>
              </a:ext>
            </a:extLst>
          </p:cNvPr>
          <p:cNvSpPr>
            <a:spLocks noGrp="1"/>
          </p:cNvSpPr>
          <p:nvPr>
            <p:ph type="body" idx="4294967295"/>
          </p:nvPr>
        </p:nvSpPr>
        <p:spPr>
          <a:xfrm>
            <a:off x="2578490" y="1935707"/>
            <a:ext cx="8660471" cy="984476"/>
          </a:xfrm>
        </p:spPr>
        <p:txBody>
          <a:bodyPr>
            <a:normAutofit/>
          </a:bodyPr>
          <a:lstStyle/>
          <a:p>
            <a:pPr marL="0" indent="0">
              <a:buNone/>
            </a:pPr>
            <a:r>
              <a:rPr lang="en-GB" sz="1700" noProof="0" dirty="0"/>
              <a:t>The Empathy Map offers additional suggestions for open </a:t>
            </a:r>
            <a:r>
              <a:rPr lang="en-GB" sz="1700" noProof="0" dirty="0" err="1"/>
              <a:t>Wh</a:t>
            </a:r>
            <a:r>
              <a:rPr lang="en-GB" sz="1700" noProof="0" dirty="0"/>
              <a:t>- &amp; W-Questions. </a:t>
            </a:r>
          </a:p>
          <a:p>
            <a:pPr marL="0" indent="0">
              <a:buNone/>
            </a:pPr>
            <a:r>
              <a:rPr lang="en-GB" sz="1700" noProof="0" dirty="0"/>
              <a:t>These questions can also serve as inspiration for ice-breaker questions. </a:t>
            </a:r>
          </a:p>
        </p:txBody>
      </p:sp>
      <p:grpSp>
        <p:nvGrpSpPr>
          <p:cNvPr id="5" name="Gruppieren 4">
            <a:extLst>
              <a:ext uri="{FF2B5EF4-FFF2-40B4-BE49-F238E27FC236}">
                <a16:creationId xmlns:a16="http://schemas.microsoft.com/office/drawing/2014/main" id="{9D312B9B-B5CF-0AE1-A2C1-502CC42BD2AC}"/>
              </a:ext>
            </a:extLst>
          </p:cNvPr>
          <p:cNvGrpSpPr/>
          <p:nvPr/>
        </p:nvGrpSpPr>
        <p:grpSpPr>
          <a:xfrm>
            <a:off x="8255000" y="399143"/>
            <a:ext cx="638627" cy="599420"/>
            <a:chOff x="4096535" y="3368565"/>
            <a:chExt cx="1135146" cy="1136163"/>
          </a:xfrm>
        </p:grpSpPr>
        <p:sp>
          <p:nvSpPr>
            <p:cNvPr id="6" name="Oval 11">
              <a:extLst>
                <a:ext uri="{FF2B5EF4-FFF2-40B4-BE49-F238E27FC236}">
                  <a16:creationId xmlns:a16="http://schemas.microsoft.com/office/drawing/2014/main" id="{D5A1BAE0-9515-23FE-7830-647818284FE6}"/>
                </a:ext>
              </a:extLst>
            </p:cNvPr>
            <p:cNvSpPr>
              <a:spLocks noChangeArrowheads="1"/>
            </p:cNvSpPr>
            <p:nvPr/>
          </p:nvSpPr>
          <p:spPr bwMode="auto">
            <a:xfrm>
              <a:off x="4096535" y="3368565"/>
              <a:ext cx="1135146" cy="1136163"/>
            </a:xfrm>
            <a:prstGeom prst="ellipse">
              <a:avLst/>
            </a:prstGeom>
            <a:solidFill>
              <a:srgbClr val="0B4874"/>
            </a:solidFill>
            <a:ln>
              <a:solidFill>
                <a:schemeClr val="bg1"/>
              </a:solidFill>
            </a:ln>
          </p:spPr>
          <p:txBody>
            <a:bodyPr vert="horz" wrap="square" lIns="91440" tIns="45720" rIns="91440" bIns="45720" numCol="1" anchor="t" anchorCtr="0" compatLnSpc="1">
              <a:prstTxWarp prst="textNoShape">
                <a:avLst/>
              </a:prstTxWarp>
            </a:bodyPr>
            <a:lstStyle/>
            <a:p>
              <a:endParaRPr lang="en-GB" noProof="0" dirty="0"/>
            </a:p>
          </p:txBody>
        </p:sp>
        <p:sp>
          <p:nvSpPr>
            <p:cNvPr id="7" name="Freeform 51">
              <a:extLst>
                <a:ext uri="{FF2B5EF4-FFF2-40B4-BE49-F238E27FC236}">
                  <a16:creationId xmlns:a16="http://schemas.microsoft.com/office/drawing/2014/main" id="{3D888080-F195-1F37-F422-8A1480E3FF1F}"/>
                </a:ext>
              </a:extLst>
            </p:cNvPr>
            <p:cNvSpPr>
              <a:spLocks noEditPoints="1"/>
            </p:cNvSpPr>
            <p:nvPr/>
          </p:nvSpPr>
          <p:spPr bwMode="auto">
            <a:xfrm>
              <a:off x="4292633" y="3558567"/>
              <a:ext cx="733425" cy="754068"/>
            </a:xfrm>
            <a:custGeom>
              <a:avLst/>
              <a:gdLst>
                <a:gd name="T0" fmla="*/ 138 w 176"/>
                <a:gd name="T1" fmla="*/ 19 h 176"/>
                <a:gd name="T2" fmla="*/ 108 w 176"/>
                <a:gd name="T3" fmla="*/ 60 h 176"/>
                <a:gd name="T4" fmla="*/ 77 w 176"/>
                <a:gd name="T5" fmla="*/ 60 h 176"/>
                <a:gd name="T6" fmla="*/ 54 w 176"/>
                <a:gd name="T7" fmla="*/ 29 h 176"/>
                <a:gd name="T8" fmla="*/ 29 w 176"/>
                <a:gd name="T9" fmla="*/ 29 h 176"/>
                <a:gd name="T10" fmla="*/ 48 w 176"/>
                <a:gd name="T11" fmla="*/ 40 h 176"/>
                <a:gd name="T12" fmla="*/ 67 w 176"/>
                <a:gd name="T13" fmla="*/ 80 h 176"/>
                <a:gd name="T14" fmla="*/ 32 w 176"/>
                <a:gd name="T15" fmla="*/ 136 h 176"/>
                <a:gd name="T16" fmla="*/ 0 w 176"/>
                <a:gd name="T17" fmla="*/ 150 h 176"/>
                <a:gd name="T18" fmla="*/ 38 w 176"/>
                <a:gd name="T19" fmla="*/ 150 h 176"/>
                <a:gd name="T20" fmla="*/ 77 w 176"/>
                <a:gd name="T21" fmla="*/ 100 h 176"/>
                <a:gd name="T22" fmla="*/ 90 w 176"/>
                <a:gd name="T23" fmla="*/ 138 h 176"/>
                <a:gd name="T24" fmla="*/ 93 w 176"/>
                <a:gd name="T25" fmla="*/ 176 h 176"/>
                <a:gd name="T26" fmla="*/ 96 w 176"/>
                <a:gd name="T27" fmla="*/ 138 h 176"/>
                <a:gd name="T28" fmla="*/ 108 w 176"/>
                <a:gd name="T29" fmla="*/ 100 h 176"/>
                <a:gd name="T30" fmla="*/ 131 w 176"/>
                <a:gd name="T31" fmla="*/ 131 h 176"/>
                <a:gd name="T32" fmla="*/ 157 w 176"/>
                <a:gd name="T33" fmla="*/ 131 h 176"/>
                <a:gd name="T34" fmla="*/ 138 w 176"/>
                <a:gd name="T35" fmla="*/ 120 h 176"/>
                <a:gd name="T36" fmla="*/ 118 w 176"/>
                <a:gd name="T37" fmla="*/ 80 h 176"/>
                <a:gd name="T38" fmla="*/ 144 w 176"/>
                <a:gd name="T39" fmla="*/ 33 h 176"/>
                <a:gd name="T40" fmla="*/ 176 w 176"/>
                <a:gd name="T41" fmla="*/ 19 h 176"/>
                <a:gd name="T42" fmla="*/ 35 w 176"/>
                <a:gd name="T43" fmla="*/ 29 h 176"/>
                <a:gd name="T44" fmla="*/ 48 w 176"/>
                <a:gd name="T45" fmla="*/ 29 h 176"/>
                <a:gd name="T46" fmla="*/ 35 w 176"/>
                <a:gd name="T47" fmla="*/ 29 h 176"/>
                <a:gd name="T48" fmla="*/ 6 w 176"/>
                <a:gd name="T49" fmla="*/ 150 h 176"/>
                <a:gd name="T50" fmla="*/ 32 w 176"/>
                <a:gd name="T51" fmla="*/ 150 h 176"/>
                <a:gd name="T52" fmla="*/ 106 w 176"/>
                <a:gd name="T53" fmla="*/ 157 h 176"/>
                <a:gd name="T54" fmla="*/ 80 w 176"/>
                <a:gd name="T55" fmla="*/ 157 h 176"/>
                <a:gd name="T56" fmla="*/ 106 w 176"/>
                <a:gd name="T57" fmla="*/ 157 h 176"/>
                <a:gd name="T58" fmla="*/ 74 w 176"/>
                <a:gd name="T59" fmla="*/ 80 h 176"/>
                <a:gd name="T60" fmla="*/ 112 w 176"/>
                <a:gd name="T61" fmla="*/ 80 h 176"/>
                <a:gd name="T62" fmla="*/ 150 w 176"/>
                <a:gd name="T63" fmla="*/ 131 h 176"/>
                <a:gd name="T64" fmla="*/ 138 w 176"/>
                <a:gd name="T65" fmla="*/ 131 h 176"/>
                <a:gd name="T66" fmla="*/ 150 w 176"/>
                <a:gd name="T67" fmla="*/ 131 h 176"/>
                <a:gd name="T68" fmla="*/ 144 w 176"/>
                <a:gd name="T69" fmla="*/ 19 h 176"/>
                <a:gd name="T70" fmla="*/ 170 w 176"/>
                <a:gd name="T71" fmla="*/ 19 h 176"/>
                <a:gd name="T72" fmla="*/ 157 w 176"/>
                <a:gd name="T73" fmla="*/ 32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76" h="176">
                  <a:moveTo>
                    <a:pt x="157" y="0"/>
                  </a:moveTo>
                  <a:cubicBezTo>
                    <a:pt x="146" y="0"/>
                    <a:pt x="138" y="9"/>
                    <a:pt x="138" y="19"/>
                  </a:cubicBezTo>
                  <a:cubicBezTo>
                    <a:pt x="138" y="23"/>
                    <a:pt x="138" y="26"/>
                    <a:pt x="140" y="28"/>
                  </a:cubicBezTo>
                  <a:cubicBezTo>
                    <a:pt x="108" y="60"/>
                    <a:pt x="108" y="60"/>
                    <a:pt x="108" y="60"/>
                  </a:cubicBezTo>
                  <a:cubicBezTo>
                    <a:pt x="104" y="56"/>
                    <a:pt x="99" y="54"/>
                    <a:pt x="93" y="54"/>
                  </a:cubicBezTo>
                  <a:cubicBezTo>
                    <a:pt x="87" y="54"/>
                    <a:pt x="81" y="56"/>
                    <a:pt x="77" y="60"/>
                  </a:cubicBezTo>
                  <a:cubicBezTo>
                    <a:pt x="53" y="35"/>
                    <a:pt x="53" y="35"/>
                    <a:pt x="53" y="35"/>
                  </a:cubicBezTo>
                  <a:cubicBezTo>
                    <a:pt x="54" y="33"/>
                    <a:pt x="54" y="31"/>
                    <a:pt x="54" y="29"/>
                  </a:cubicBezTo>
                  <a:cubicBezTo>
                    <a:pt x="54" y="22"/>
                    <a:pt x="49" y="16"/>
                    <a:pt x="42" y="16"/>
                  </a:cubicBezTo>
                  <a:cubicBezTo>
                    <a:pt x="35" y="16"/>
                    <a:pt x="29" y="22"/>
                    <a:pt x="29" y="29"/>
                  </a:cubicBezTo>
                  <a:cubicBezTo>
                    <a:pt x="29" y="36"/>
                    <a:pt x="35" y="42"/>
                    <a:pt x="42" y="42"/>
                  </a:cubicBezTo>
                  <a:cubicBezTo>
                    <a:pt x="44" y="42"/>
                    <a:pt x="46" y="41"/>
                    <a:pt x="48" y="40"/>
                  </a:cubicBezTo>
                  <a:cubicBezTo>
                    <a:pt x="73" y="64"/>
                    <a:pt x="73" y="64"/>
                    <a:pt x="73" y="64"/>
                  </a:cubicBezTo>
                  <a:cubicBezTo>
                    <a:pt x="69" y="69"/>
                    <a:pt x="67" y="74"/>
                    <a:pt x="67" y="80"/>
                  </a:cubicBezTo>
                  <a:cubicBezTo>
                    <a:pt x="67" y="86"/>
                    <a:pt x="69" y="91"/>
                    <a:pt x="73" y="96"/>
                  </a:cubicBezTo>
                  <a:cubicBezTo>
                    <a:pt x="32" y="136"/>
                    <a:pt x="32" y="136"/>
                    <a:pt x="32" y="136"/>
                  </a:cubicBezTo>
                  <a:cubicBezTo>
                    <a:pt x="29" y="133"/>
                    <a:pt x="24" y="131"/>
                    <a:pt x="19" y="131"/>
                  </a:cubicBezTo>
                  <a:cubicBezTo>
                    <a:pt x="9" y="131"/>
                    <a:pt x="0" y="140"/>
                    <a:pt x="0" y="150"/>
                  </a:cubicBezTo>
                  <a:cubicBezTo>
                    <a:pt x="0" y="161"/>
                    <a:pt x="9" y="170"/>
                    <a:pt x="19" y="170"/>
                  </a:cubicBezTo>
                  <a:cubicBezTo>
                    <a:pt x="30" y="170"/>
                    <a:pt x="38" y="161"/>
                    <a:pt x="38" y="150"/>
                  </a:cubicBezTo>
                  <a:cubicBezTo>
                    <a:pt x="38" y="147"/>
                    <a:pt x="38" y="144"/>
                    <a:pt x="36" y="141"/>
                  </a:cubicBezTo>
                  <a:cubicBezTo>
                    <a:pt x="77" y="100"/>
                    <a:pt x="77" y="100"/>
                    <a:pt x="77" y="100"/>
                  </a:cubicBezTo>
                  <a:cubicBezTo>
                    <a:pt x="81" y="103"/>
                    <a:pt x="85" y="105"/>
                    <a:pt x="90" y="105"/>
                  </a:cubicBezTo>
                  <a:cubicBezTo>
                    <a:pt x="90" y="138"/>
                    <a:pt x="90" y="138"/>
                    <a:pt x="90" y="138"/>
                  </a:cubicBezTo>
                  <a:cubicBezTo>
                    <a:pt x="81" y="139"/>
                    <a:pt x="74" y="147"/>
                    <a:pt x="74" y="157"/>
                  </a:cubicBezTo>
                  <a:cubicBezTo>
                    <a:pt x="74" y="167"/>
                    <a:pt x="82" y="176"/>
                    <a:pt x="93" y="176"/>
                  </a:cubicBezTo>
                  <a:cubicBezTo>
                    <a:pt x="103" y="176"/>
                    <a:pt x="112" y="167"/>
                    <a:pt x="112" y="157"/>
                  </a:cubicBezTo>
                  <a:cubicBezTo>
                    <a:pt x="112" y="147"/>
                    <a:pt x="105" y="139"/>
                    <a:pt x="96" y="138"/>
                  </a:cubicBezTo>
                  <a:cubicBezTo>
                    <a:pt x="96" y="105"/>
                    <a:pt x="96" y="105"/>
                    <a:pt x="96" y="105"/>
                  </a:cubicBezTo>
                  <a:cubicBezTo>
                    <a:pt x="101" y="105"/>
                    <a:pt x="105" y="103"/>
                    <a:pt x="108" y="100"/>
                  </a:cubicBezTo>
                  <a:cubicBezTo>
                    <a:pt x="133" y="125"/>
                    <a:pt x="133" y="125"/>
                    <a:pt x="133" y="125"/>
                  </a:cubicBezTo>
                  <a:cubicBezTo>
                    <a:pt x="132" y="127"/>
                    <a:pt x="131" y="129"/>
                    <a:pt x="131" y="131"/>
                  </a:cubicBezTo>
                  <a:cubicBezTo>
                    <a:pt x="131" y="138"/>
                    <a:pt x="137" y="144"/>
                    <a:pt x="144" y="144"/>
                  </a:cubicBezTo>
                  <a:cubicBezTo>
                    <a:pt x="151" y="144"/>
                    <a:pt x="157" y="138"/>
                    <a:pt x="157" y="131"/>
                  </a:cubicBezTo>
                  <a:cubicBezTo>
                    <a:pt x="157" y="124"/>
                    <a:pt x="151" y="118"/>
                    <a:pt x="144" y="118"/>
                  </a:cubicBezTo>
                  <a:cubicBezTo>
                    <a:pt x="142" y="118"/>
                    <a:pt x="139" y="119"/>
                    <a:pt x="138" y="120"/>
                  </a:cubicBezTo>
                  <a:cubicBezTo>
                    <a:pt x="113" y="96"/>
                    <a:pt x="113" y="96"/>
                    <a:pt x="113" y="96"/>
                  </a:cubicBezTo>
                  <a:cubicBezTo>
                    <a:pt x="116" y="91"/>
                    <a:pt x="118" y="86"/>
                    <a:pt x="118" y="80"/>
                  </a:cubicBezTo>
                  <a:cubicBezTo>
                    <a:pt x="118" y="74"/>
                    <a:pt x="116" y="69"/>
                    <a:pt x="113" y="64"/>
                  </a:cubicBezTo>
                  <a:cubicBezTo>
                    <a:pt x="144" y="33"/>
                    <a:pt x="144" y="33"/>
                    <a:pt x="144" y="33"/>
                  </a:cubicBezTo>
                  <a:cubicBezTo>
                    <a:pt x="147" y="36"/>
                    <a:pt x="152" y="38"/>
                    <a:pt x="157" y="38"/>
                  </a:cubicBezTo>
                  <a:cubicBezTo>
                    <a:pt x="167" y="38"/>
                    <a:pt x="176" y="30"/>
                    <a:pt x="176" y="19"/>
                  </a:cubicBezTo>
                  <a:cubicBezTo>
                    <a:pt x="176" y="9"/>
                    <a:pt x="167" y="0"/>
                    <a:pt x="157" y="0"/>
                  </a:cubicBezTo>
                  <a:close/>
                  <a:moveTo>
                    <a:pt x="35" y="29"/>
                  </a:moveTo>
                  <a:cubicBezTo>
                    <a:pt x="35" y="25"/>
                    <a:pt x="38" y="22"/>
                    <a:pt x="42" y="22"/>
                  </a:cubicBezTo>
                  <a:cubicBezTo>
                    <a:pt x="45" y="22"/>
                    <a:pt x="48" y="25"/>
                    <a:pt x="48" y="29"/>
                  </a:cubicBezTo>
                  <a:cubicBezTo>
                    <a:pt x="48" y="32"/>
                    <a:pt x="45" y="35"/>
                    <a:pt x="42" y="35"/>
                  </a:cubicBezTo>
                  <a:cubicBezTo>
                    <a:pt x="38" y="35"/>
                    <a:pt x="35" y="32"/>
                    <a:pt x="35" y="29"/>
                  </a:cubicBezTo>
                  <a:close/>
                  <a:moveTo>
                    <a:pt x="19" y="163"/>
                  </a:moveTo>
                  <a:cubicBezTo>
                    <a:pt x="12" y="163"/>
                    <a:pt x="6" y="157"/>
                    <a:pt x="6" y="150"/>
                  </a:cubicBezTo>
                  <a:cubicBezTo>
                    <a:pt x="6" y="143"/>
                    <a:pt x="12" y="138"/>
                    <a:pt x="19" y="138"/>
                  </a:cubicBezTo>
                  <a:cubicBezTo>
                    <a:pt x="26" y="138"/>
                    <a:pt x="32" y="143"/>
                    <a:pt x="32" y="150"/>
                  </a:cubicBezTo>
                  <a:cubicBezTo>
                    <a:pt x="32" y="157"/>
                    <a:pt x="26" y="163"/>
                    <a:pt x="19" y="163"/>
                  </a:cubicBezTo>
                  <a:close/>
                  <a:moveTo>
                    <a:pt x="106" y="157"/>
                  </a:moveTo>
                  <a:cubicBezTo>
                    <a:pt x="106" y="164"/>
                    <a:pt x="100" y="170"/>
                    <a:pt x="93" y="170"/>
                  </a:cubicBezTo>
                  <a:cubicBezTo>
                    <a:pt x="86" y="170"/>
                    <a:pt x="80" y="164"/>
                    <a:pt x="80" y="157"/>
                  </a:cubicBezTo>
                  <a:cubicBezTo>
                    <a:pt x="80" y="150"/>
                    <a:pt x="86" y="144"/>
                    <a:pt x="93" y="144"/>
                  </a:cubicBezTo>
                  <a:cubicBezTo>
                    <a:pt x="100" y="144"/>
                    <a:pt x="106" y="150"/>
                    <a:pt x="106" y="157"/>
                  </a:cubicBezTo>
                  <a:close/>
                  <a:moveTo>
                    <a:pt x="93" y="99"/>
                  </a:moveTo>
                  <a:cubicBezTo>
                    <a:pt x="82" y="99"/>
                    <a:pt x="74" y="91"/>
                    <a:pt x="74" y="80"/>
                  </a:cubicBezTo>
                  <a:cubicBezTo>
                    <a:pt x="74" y="69"/>
                    <a:pt x="82" y="61"/>
                    <a:pt x="93" y="61"/>
                  </a:cubicBezTo>
                  <a:cubicBezTo>
                    <a:pt x="103" y="61"/>
                    <a:pt x="112" y="69"/>
                    <a:pt x="112" y="80"/>
                  </a:cubicBezTo>
                  <a:cubicBezTo>
                    <a:pt x="112" y="91"/>
                    <a:pt x="103" y="99"/>
                    <a:pt x="93" y="99"/>
                  </a:cubicBezTo>
                  <a:close/>
                  <a:moveTo>
                    <a:pt x="150" y="131"/>
                  </a:moveTo>
                  <a:cubicBezTo>
                    <a:pt x="150" y="135"/>
                    <a:pt x="148" y="138"/>
                    <a:pt x="144" y="138"/>
                  </a:cubicBezTo>
                  <a:cubicBezTo>
                    <a:pt x="140" y="138"/>
                    <a:pt x="138" y="135"/>
                    <a:pt x="138" y="131"/>
                  </a:cubicBezTo>
                  <a:cubicBezTo>
                    <a:pt x="138" y="128"/>
                    <a:pt x="140" y="125"/>
                    <a:pt x="144" y="125"/>
                  </a:cubicBezTo>
                  <a:cubicBezTo>
                    <a:pt x="148" y="125"/>
                    <a:pt x="150" y="128"/>
                    <a:pt x="150" y="131"/>
                  </a:cubicBezTo>
                  <a:close/>
                  <a:moveTo>
                    <a:pt x="157" y="32"/>
                  </a:moveTo>
                  <a:cubicBezTo>
                    <a:pt x="150" y="32"/>
                    <a:pt x="144" y="26"/>
                    <a:pt x="144" y="19"/>
                  </a:cubicBezTo>
                  <a:cubicBezTo>
                    <a:pt x="144" y="12"/>
                    <a:pt x="150" y="6"/>
                    <a:pt x="157" y="6"/>
                  </a:cubicBezTo>
                  <a:cubicBezTo>
                    <a:pt x="164" y="6"/>
                    <a:pt x="170" y="12"/>
                    <a:pt x="170" y="19"/>
                  </a:cubicBezTo>
                  <a:cubicBezTo>
                    <a:pt x="170" y="26"/>
                    <a:pt x="164" y="32"/>
                    <a:pt x="157" y="32"/>
                  </a:cubicBezTo>
                  <a:close/>
                  <a:moveTo>
                    <a:pt x="157" y="32"/>
                  </a:moveTo>
                  <a:cubicBezTo>
                    <a:pt x="157" y="32"/>
                    <a:pt x="157" y="32"/>
                    <a:pt x="157" y="32"/>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noProof="0" dirty="0"/>
            </a:p>
          </p:txBody>
        </p:sp>
      </p:grpSp>
      <p:sp>
        <p:nvSpPr>
          <p:cNvPr id="10" name="Textfeld 9">
            <a:extLst>
              <a:ext uri="{FF2B5EF4-FFF2-40B4-BE49-F238E27FC236}">
                <a16:creationId xmlns:a16="http://schemas.microsoft.com/office/drawing/2014/main" id="{DA983005-A9E5-3DB5-2468-D4243861BA01}"/>
              </a:ext>
            </a:extLst>
          </p:cNvPr>
          <p:cNvSpPr txBox="1"/>
          <p:nvPr/>
        </p:nvSpPr>
        <p:spPr>
          <a:xfrm>
            <a:off x="8893627" y="424543"/>
            <a:ext cx="2345334" cy="307777"/>
          </a:xfrm>
          <a:prstGeom prst="rect">
            <a:avLst/>
          </a:prstGeom>
          <a:noFill/>
        </p:spPr>
        <p:txBody>
          <a:bodyPr wrap="square" rtlCol="0">
            <a:spAutoFit/>
          </a:bodyPr>
          <a:lstStyle/>
          <a:p>
            <a:r>
              <a:rPr lang="en-GB" sz="1400" noProof="0" dirty="0"/>
              <a:t>Link to Design Thinking</a:t>
            </a:r>
          </a:p>
        </p:txBody>
      </p:sp>
      <p:pic>
        <p:nvPicPr>
          <p:cNvPr id="14" name="Grafik 13">
            <a:extLst>
              <a:ext uri="{FF2B5EF4-FFF2-40B4-BE49-F238E27FC236}">
                <a16:creationId xmlns:a16="http://schemas.microsoft.com/office/drawing/2014/main" id="{4945BF06-5FBC-77D5-04C3-870491662258}"/>
              </a:ext>
            </a:extLst>
          </p:cNvPr>
          <p:cNvPicPr>
            <a:picLocks noChangeAspect="1"/>
          </p:cNvPicPr>
          <p:nvPr/>
        </p:nvPicPr>
        <p:blipFill>
          <a:blip r:embed="rId3"/>
          <a:stretch>
            <a:fillRect/>
          </a:stretch>
        </p:blipFill>
        <p:spPr>
          <a:xfrm>
            <a:off x="2710543" y="2813160"/>
            <a:ext cx="6618292" cy="3725753"/>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648538234"/>
      </p:ext>
    </p:extLst>
  </p:cSld>
  <p:clrMapOvr>
    <a:masterClrMapping/>
  </p:clrMapOvr>
</p:sld>
</file>

<file path=ppt/theme/theme1.xml><?xml version="1.0" encoding="utf-8"?>
<a:theme xmlns:a="http://schemas.openxmlformats.org/drawingml/2006/main" name="1_myidea">
  <a:themeElements>
    <a:clrScheme name="myidea-01">
      <a:dk1>
        <a:srgbClr val="073450"/>
      </a:dk1>
      <a:lt1>
        <a:sysClr val="window" lastClr="FFFFFF"/>
      </a:lt1>
      <a:dk2>
        <a:srgbClr val="135B87"/>
      </a:dk2>
      <a:lt2>
        <a:srgbClr val="D0D0D0"/>
      </a:lt2>
      <a:accent1>
        <a:srgbClr val="8EB403"/>
      </a:accent1>
      <a:accent2>
        <a:srgbClr val="FFC424"/>
      </a:accent2>
      <a:accent3>
        <a:srgbClr val="E7AB14"/>
      </a:accent3>
      <a:accent4>
        <a:srgbClr val="FF9E61"/>
      </a:accent4>
      <a:accent5>
        <a:srgbClr val="D17930"/>
      </a:accent5>
      <a:accent6>
        <a:srgbClr val="D0D0D0"/>
      </a:accent6>
      <a:hlink>
        <a:srgbClr val="96CB00"/>
      </a:hlink>
      <a:folHlink>
        <a:srgbClr val="B11B96"/>
      </a:folHlink>
    </a:clrScheme>
    <a:fontScheme name="myidea">
      <a:majorFont>
        <a:latin typeface="Century Gothic"/>
        <a:ea typeface=""/>
        <a:cs typeface=""/>
      </a:majorFont>
      <a:minorFont>
        <a:latin typeface="Century Gothic"/>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yidea" id="{188F9B45-897C-40C9-85A2-A9C2BA700BD4}" vid="{19FBC268-E0C9-463F-9190-6FDD742A0217}"/>
    </a:ext>
  </a:extLst>
</a:theme>
</file>

<file path=ppt/theme/theme2.xml><?xml version="1.0" encoding="utf-8"?>
<a:theme xmlns:a="http://schemas.openxmlformats.org/drawingml/2006/main" name="2_myidea">
  <a:themeElements>
    <a:clrScheme name="myidea-01">
      <a:dk1>
        <a:srgbClr val="073450"/>
      </a:dk1>
      <a:lt1>
        <a:sysClr val="window" lastClr="FFFFFF"/>
      </a:lt1>
      <a:dk2>
        <a:srgbClr val="135B87"/>
      </a:dk2>
      <a:lt2>
        <a:srgbClr val="D0D0D0"/>
      </a:lt2>
      <a:accent1>
        <a:srgbClr val="8EB403"/>
      </a:accent1>
      <a:accent2>
        <a:srgbClr val="FFC424"/>
      </a:accent2>
      <a:accent3>
        <a:srgbClr val="E7AB14"/>
      </a:accent3>
      <a:accent4>
        <a:srgbClr val="FF9E61"/>
      </a:accent4>
      <a:accent5>
        <a:srgbClr val="D17930"/>
      </a:accent5>
      <a:accent6>
        <a:srgbClr val="D0D0D0"/>
      </a:accent6>
      <a:hlink>
        <a:srgbClr val="96CB00"/>
      </a:hlink>
      <a:folHlink>
        <a:srgbClr val="B11B96"/>
      </a:folHlink>
    </a:clrScheme>
    <a:fontScheme name="myidea">
      <a:majorFont>
        <a:latin typeface="Century Gothic"/>
        <a:ea typeface=""/>
        <a:cs typeface=""/>
      </a:majorFont>
      <a:minorFont>
        <a:latin typeface="Century Gothic"/>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yidea" id="{188F9B45-897C-40C9-85A2-A9C2BA700BD4}" vid="{19FBC268-E0C9-463F-9190-6FDD742A0217}"/>
    </a:ext>
  </a:extLst>
</a:theme>
</file>

<file path=ppt/theme/theme3.xml><?xml version="1.0" encoding="utf-8"?>
<a:theme xmlns:a="http://schemas.openxmlformats.org/drawingml/2006/main" name="3_myidea">
  <a:themeElements>
    <a:clrScheme name="myidea-01">
      <a:dk1>
        <a:srgbClr val="073450"/>
      </a:dk1>
      <a:lt1>
        <a:sysClr val="window" lastClr="FFFFFF"/>
      </a:lt1>
      <a:dk2>
        <a:srgbClr val="135B87"/>
      </a:dk2>
      <a:lt2>
        <a:srgbClr val="D0D0D0"/>
      </a:lt2>
      <a:accent1>
        <a:srgbClr val="8EB403"/>
      </a:accent1>
      <a:accent2>
        <a:srgbClr val="FFC424"/>
      </a:accent2>
      <a:accent3>
        <a:srgbClr val="E7AB14"/>
      </a:accent3>
      <a:accent4>
        <a:srgbClr val="FF9E61"/>
      </a:accent4>
      <a:accent5>
        <a:srgbClr val="D17930"/>
      </a:accent5>
      <a:accent6>
        <a:srgbClr val="D0D0D0"/>
      </a:accent6>
      <a:hlink>
        <a:srgbClr val="96CB00"/>
      </a:hlink>
      <a:folHlink>
        <a:srgbClr val="B11B96"/>
      </a:folHlink>
    </a:clrScheme>
    <a:fontScheme name="myidea">
      <a:majorFont>
        <a:latin typeface="Century Gothic"/>
        <a:ea typeface=""/>
        <a:cs typeface=""/>
      </a:majorFont>
      <a:minorFont>
        <a:latin typeface="Century Gothic"/>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yidea" id="{188F9B45-897C-40C9-85A2-A9C2BA700BD4}" vid="{19FBC268-E0C9-463F-9190-6FDD742A0217}"/>
    </a:ext>
  </a:extLst>
</a:theme>
</file>

<file path=ppt/theme/theme4.xml><?xml version="1.0" encoding="utf-8"?>
<a:theme xmlns:a="http://schemas.openxmlformats.org/drawingml/2006/main" name="4_myidea">
  <a:themeElements>
    <a:clrScheme name="myidea-01">
      <a:dk1>
        <a:srgbClr val="073450"/>
      </a:dk1>
      <a:lt1>
        <a:sysClr val="window" lastClr="FFFFFF"/>
      </a:lt1>
      <a:dk2>
        <a:srgbClr val="135B87"/>
      </a:dk2>
      <a:lt2>
        <a:srgbClr val="D0D0D0"/>
      </a:lt2>
      <a:accent1>
        <a:srgbClr val="8EB403"/>
      </a:accent1>
      <a:accent2>
        <a:srgbClr val="FFC424"/>
      </a:accent2>
      <a:accent3>
        <a:srgbClr val="E7AB14"/>
      </a:accent3>
      <a:accent4>
        <a:srgbClr val="FF9E61"/>
      </a:accent4>
      <a:accent5>
        <a:srgbClr val="D17930"/>
      </a:accent5>
      <a:accent6>
        <a:srgbClr val="D0D0D0"/>
      </a:accent6>
      <a:hlink>
        <a:srgbClr val="96CB00"/>
      </a:hlink>
      <a:folHlink>
        <a:srgbClr val="B11B96"/>
      </a:folHlink>
    </a:clrScheme>
    <a:fontScheme name="myidea">
      <a:majorFont>
        <a:latin typeface="Century Gothic"/>
        <a:ea typeface=""/>
        <a:cs typeface=""/>
      </a:majorFont>
      <a:minorFont>
        <a:latin typeface="Century Gothic"/>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yidea" id="{188F9B45-897C-40C9-85A2-A9C2BA700BD4}" vid="{19FBC268-E0C9-463F-9190-6FDD742A0217}"/>
    </a:ext>
  </a:extLst>
</a:theme>
</file>

<file path=ppt/theme/theme5.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4172</Words>
  <Application>Microsoft Office PowerPoint</Application>
  <PresentationFormat>Breitbild</PresentationFormat>
  <Paragraphs>333</Paragraphs>
  <Slides>26</Slides>
  <Notes>21</Notes>
  <HiddenSlides>0</HiddenSlides>
  <MMClips>0</MMClips>
  <ScaleCrop>false</ScaleCrop>
  <HeadingPairs>
    <vt:vector size="6" baseType="variant">
      <vt:variant>
        <vt:lpstr>Verwendete Schriftarten</vt:lpstr>
      </vt:variant>
      <vt:variant>
        <vt:i4>8</vt:i4>
      </vt:variant>
      <vt:variant>
        <vt:lpstr>Design</vt:lpstr>
      </vt:variant>
      <vt:variant>
        <vt:i4>4</vt:i4>
      </vt:variant>
      <vt:variant>
        <vt:lpstr>Folientitel</vt:lpstr>
      </vt:variant>
      <vt:variant>
        <vt:i4>26</vt:i4>
      </vt:variant>
    </vt:vector>
  </HeadingPairs>
  <TitlesOfParts>
    <vt:vector size="38" baseType="lpstr">
      <vt:lpstr>Malgun Gothic</vt:lpstr>
      <vt:lpstr>Arial</vt:lpstr>
      <vt:lpstr>Bradley Hand ITC</vt:lpstr>
      <vt:lpstr>Calibri</vt:lpstr>
      <vt:lpstr>Century Gothic</vt:lpstr>
      <vt:lpstr>Lucida Sans</vt:lpstr>
      <vt:lpstr>Roboto</vt:lpstr>
      <vt:lpstr>Wingdings</vt:lpstr>
      <vt:lpstr>1_myidea</vt:lpstr>
      <vt:lpstr>2_myidea</vt:lpstr>
      <vt:lpstr>3_myidea</vt:lpstr>
      <vt:lpstr>4_myidea</vt:lpstr>
      <vt:lpstr>Recurring Topics</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SPecialiST RePack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Вертинская Елена</dc:creator>
  <cp:keywords>, docId:3645EB6C44A7CA614E1EF179E8E9086E</cp:keywords>
  <cp:lastModifiedBy>Müller Susan</cp:lastModifiedBy>
  <cp:revision>1364</cp:revision>
  <cp:lastPrinted>2021-01-20T19:01:33Z</cp:lastPrinted>
  <dcterms:created xsi:type="dcterms:W3CDTF">2020-11-11T18:04:37Z</dcterms:created>
  <dcterms:modified xsi:type="dcterms:W3CDTF">2026-08-12T05:42:34Z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89eb5799-d0fd-4e27-b9df-61ef8d68c68c_Enabled">
    <vt:lpwstr>true</vt:lpwstr>
  </property>
  <property fmtid="{D5CDD505-2E9C-101B-9397-08002B2CF9AE}" pid="3" name="MSIP_Label_89eb5799-d0fd-4e27-b9df-61ef8d68c68c_SetDate">
    <vt:lpwstr>2020-12-27T13:36:00Z</vt:lpwstr>
  </property>
  <property fmtid="{D5CDD505-2E9C-101B-9397-08002B2CF9AE}" pid="4" name="MSIP_Label_89eb5799-d0fd-4e27-b9df-61ef8d68c68c_Method">
    <vt:lpwstr>Privileged</vt:lpwstr>
  </property>
  <property fmtid="{D5CDD505-2E9C-101B-9397-08002B2CF9AE}" pid="5" name="MSIP_Label_89eb5799-d0fd-4e27-b9df-61ef8d68c68c_Name">
    <vt:lpwstr>89eb5799-d0fd-4e27-b9df-61ef8d68c68c</vt:lpwstr>
  </property>
  <property fmtid="{D5CDD505-2E9C-101B-9397-08002B2CF9AE}" pid="6" name="MSIP_Label_89eb5799-d0fd-4e27-b9df-61ef8d68c68c_SiteId">
    <vt:lpwstr>d6a1cf8c-768e-4187-a738-b6e50c4deb4a</vt:lpwstr>
  </property>
  <property fmtid="{D5CDD505-2E9C-101B-9397-08002B2CF9AE}" pid="7" name="MSIP_Label_89eb5799-d0fd-4e27-b9df-61ef8d68c68c_ActionId">
    <vt:lpwstr>389c2b07-49a2-45df-bd3a-f01433ce34e9</vt:lpwstr>
  </property>
  <property fmtid="{D5CDD505-2E9C-101B-9397-08002B2CF9AE}" pid="8" name="MSIP_Label_89eb5799-d0fd-4e27-b9df-61ef8d68c68c_ContentBits">
    <vt:lpwstr>0</vt:lpwstr>
  </property>
</Properties>
</file>