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theme/theme2.xml" ContentType="application/vnd.openxmlformats-officedocument.theme+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 id="2147483871" r:id="rId2"/>
    <p:sldMasterId id="2147483939" r:id="rId3"/>
  </p:sldMasterIdLst>
  <p:notesMasterIdLst>
    <p:notesMasterId r:id="rId13"/>
  </p:notesMasterIdLst>
  <p:sldIdLst>
    <p:sldId id="2168" r:id="rId4"/>
    <p:sldId id="2193" r:id="rId5"/>
    <p:sldId id="264" r:id="rId6"/>
    <p:sldId id="2161" r:id="rId7"/>
    <p:sldId id="2162" r:id="rId8"/>
    <p:sldId id="2163" r:id="rId9"/>
    <p:sldId id="2165" r:id="rId10"/>
    <p:sldId id="2166" r:id="rId11"/>
    <p:sldId id="2167" r:id="rId12"/>
  </p:sldIdLst>
  <p:sldSz cx="12192000" cy="6858000"/>
  <p:notesSz cx="6797675" cy="9926638"/>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83" userDrawn="1">
          <p15:clr>
            <a:srgbClr val="A4A3A4"/>
          </p15:clr>
        </p15:guide>
        <p15:guide id="2" pos="3817"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6D84306-7393-E6CE-38AA-6E4E3DF15666}" name="Leandro Bitetti" initials="LB" userId="VnnWZ16OMh6B8RnzymEXBnX7EHUEEWvWwPlVNE62Sps=" providerId="None"/>
  <p188:author id="{AAA76640-4AD6-897D-476B-065745185465}" name="Eveline Gutzwiller-Helfenfinger" initials="EG" userId="S::eveline.gutzwiller@phsz.ch::051a8f6c-2ee5-443c-80ae-0468ac528f16" providerId="AD"/>
  <p188:author id="{1A99C841-16D2-FF15-0DF9-6DB9875C33F5}" name="Bitetti Leandro" initials="LB" userId="S::leandro.bitetti@supsi.ch::e036b6eb-e6fe-4216-a110-9a0f80f36e0a" providerId="AD"/>
  <p188:author id="{3AD071DE-D5E7-62BA-4011-3CEFCCB106DA}" name="Uhlmann Sandra (uhsa)" initials="SU" userId="S::uhsa@bbzolten.ch::87ae08eb-0b3f-47d7-9229-b2cbd4964cda" providerId="AD"/>
  <p188:author id="{25C3A8FA-95B7-A489-2F04-528522ED477A}" name="Müller Susan" initials="SM" userId="S::mls9@bfh.ch::130eb5c5-9aed-44bf-b216-64bd859fac5e"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Müller Susan" initials="MS" lastIdx="1" clrIdx="0">
    <p:extLst>
      <p:ext uri="{19B8F6BF-5375-455C-9EA6-DF929625EA0E}">
        <p15:presenceInfo xmlns:p15="http://schemas.microsoft.com/office/powerpoint/2012/main" userId="S::mls9@bfh.ch::130eb5c5-9aed-44bf-b216-64bd859fac5e" providerId="AD"/>
      </p:ext>
    </p:extLst>
  </p:cmAuthor>
  <p:cmAuthor id="2" name="Eveline Gutzwiller" initials="EG" lastIdx="25" clrIdx="1">
    <p:extLst>
      <p:ext uri="{19B8F6BF-5375-455C-9EA6-DF929625EA0E}">
        <p15:presenceInfo xmlns:p15="http://schemas.microsoft.com/office/powerpoint/2012/main" userId="8d34d96c0307f392" providerId="Windows Live"/>
      </p:ext>
    </p:extLst>
  </p:cmAuthor>
  <p:cmAuthor id="3" name="Jossen Bettina" initials="JB" lastIdx="1" clrIdx="2">
    <p:extLst>
      <p:ext uri="{19B8F6BF-5375-455C-9EA6-DF929625EA0E}">
        <p15:presenceInfo xmlns:p15="http://schemas.microsoft.com/office/powerpoint/2012/main" userId="S::bettina.jossen@hep-verlag.ch::6f1b67fc-60ee-4bfb-9fc4-dead9e29589e"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38D05"/>
    <a:srgbClr val="686868"/>
    <a:srgbClr val="0B4874"/>
    <a:srgbClr val="000000"/>
    <a:srgbClr val="B11B96"/>
    <a:srgbClr val="6C0A63"/>
    <a:srgbClr val="909090"/>
    <a:srgbClr val="135B87"/>
    <a:srgbClr val="FFFF99"/>
    <a:srgbClr val="898F9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D8CBAD4-CE44-459E-9FB1-306CBC311690}" v="13" dt="2025-11-16T12:24:38.932"/>
  </p1510:revLst>
</p1510:revInfo>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ittlere Formatvorlage 2 - Akz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54" autoAdjust="0"/>
    <p:restoredTop sz="90557" autoAdjust="0"/>
  </p:normalViewPr>
  <p:slideViewPr>
    <p:cSldViewPr snapToGrid="0">
      <p:cViewPr varScale="1">
        <p:scale>
          <a:sx n="67" d="100"/>
          <a:sy n="67" d="100"/>
        </p:scale>
        <p:origin x="644" y="44"/>
      </p:cViewPr>
      <p:guideLst>
        <p:guide orient="horz" pos="2183"/>
        <p:guide pos="3817"/>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 d="1"/>
        <a:sy n="1" d="1"/>
      </p:scale>
      <p:origin x="0" y="0"/>
    </p:cViewPr>
  </p:sorterViewPr>
  <p:notesViewPr>
    <p:cSldViewPr snapToGrid="0">
      <p:cViewPr>
        <p:scale>
          <a:sx n="100" d="100"/>
          <a:sy n="100" d="100"/>
        </p:scale>
        <p:origin x="3486" y="-81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Master" Target="slideMasters/slideMaster3.xml"/><Relationship Id="rId21" Type="http://schemas.microsoft.com/office/2018/10/relationships/authors" Target="author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viewProps" Target="viewProps.xml"/><Relationship Id="rId20"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presProps" Target="presProps.xml"/><Relationship Id="rId10" Type="http://schemas.openxmlformats.org/officeDocument/2006/relationships/slide" Target="slides/slide7.xml"/><Relationship Id="rId19" Type="http://schemas.microsoft.com/office/2016/11/relationships/changesInfo" Target="changesInfos/changesInfo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commentAuthors" Target="commen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eandro Bitetti" userId="VnnWZ16OMh6B8RnzymEXBnX7EHUEEWvWwPlVNE62Sps=" providerId="None" clId="Web-{9D8CBAD4-CE44-459E-9FB1-306CBC311690}"/>
    <pc:docChg chg="mod modSld">
      <pc:chgData name="Leandro Bitetti" userId="VnnWZ16OMh6B8RnzymEXBnX7EHUEEWvWwPlVNE62Sps=" providerId="None" clId="Web-{9D8CBAD4-CE44-459E-9FB1-306CBC311690}" dt="2025-11-16T12:24:38.932" v="10"/>
      <pc:docMkLst>
        <pc:docMk/>
      </pc:docMkLst>
      <pc:sldChg chg="addSp delSp modSp">
        <pc:chgData name="Leandro Bitetti" userId="VnnWZ16OMh6B8RnzymEXBnX7EHUEEWvWwPlVNE62Sps=" providerId="None" clId="Web-{9D8CBAD4-CE44-459E-9FB1-306CBC311690}" dt="2025-11-16T12:24:26.712" v="9" actId="1076"/>
        <pc:sldMkLst>
          <pc:docMk/>
          <pc:sldMk cId="3845528521" sldId="2167"/>
        </pc:sldMkLst>
        <pc:spChg chg="add del">
          <ac:chgData name="Leandro Bitetti" userId="VnnWZ16OMh6B8RnzymEXBnX7EHUEEWvWwPlVNE62Sps=" providerId="None" clId="Web-{9D8CBAD4-CE44-459E-9FB1-306CBC311690}" dt="2025-11-16T12:24:03.007" v="4"/>
          <ac:spMkLst>
            <pc:docMk/>
            <pc:sldMk cId="3845528521" sldId="2167"/>
            <ac:spMk id="3" creationId="{E11A18A2-6368-3960-2A40-83F56E8C8196}"/>
          </ac:spMkLst>
        </pc:spChg>
        <pc:spChg chg="add mod">
          <ac:chgData name="Leandro Bitetti" userId="VnnWZ16OMh6B8RnzymEXBnX7EHUEEWvWwPlVNE62Sps=" providerId="None" clId="Web-{9D8CBAD4-CE44-459E-9FB1-306CBC311690}" dt="2025-11-16T12:24:07.820" v="5" actId="1076"/>
          <ac:spMkLst>
            <pc:docMk/>
            <pc:sldMk cId="3845528521" sldId="2167"/>
            <ac:spMk id="5" creationId="{5630DED8-0CA4-0EC3-D2B6-F14EA9FB0C82}"/>
          </ac:spMkLst>
        </pc:spChg>
        <pc:spChg chg="add mod">
          <ac:chgData name="Leandro Bitetti" userId="VnnWZ16OMh6B8RnzymEXBnX7EHUEEWvWwPlVNE62Sps=" providerId="None" clId="Web-{9D8CBAD4-CE44-459E-9FB1-306CBC311690}" dt="2025-11-16T12:24:26.712" v="9" actId="1076"/>
          <ac:spMkLst>
            <pc:docMk/>
            <pc:sldMk cId="3845528521" sldId="2167"/>
            <ac:spMk id="11" creationId="{DCEC63C4-071A-3CE6-E1D6-6D0D32A45530}"/>
          </ac:spMkLst>
        </pc:spChg>
        <pc:picChg chg="add mod">
          <ac:chgData name="Leandro Bitetti" userId="VnnWZ16OMh6B8RnzymEXBnX7EHUEEWvWwPlVNE62Sps=" providerId="None" clId="Web-{9D8CBAD4-CE44-459E-9FB1-306CBC311690}" dt="2025-11-16T12:24:18.805" v="7" actId="1076"/>
          <ac:picMkLst>
            <pc:docMk/>
            <pc:sldMk cId="3845528521" sldId="2167"/>
            <ac:picMk id="8" creationId="{2FCD8F18-ABBD-A3A3-AEA6-1BC4F68D551F}"/>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A63D0C0-5BDE-495E-A54C-EA63650EE5ED}" type="datetimeFigureOut">
              <a:rPr lang="ru-RU" smtClean="0"/>
              <a:t>26.08.2026</a:t>
            </a:fld>
            <a:endParaRPr lang="ru-RU"/>
          </a:p>
        </p:txBody>
      </p:sp>
      <p:sp>
        <p:nvSpPr>
          <p:cNvPr id="4" name="Образ слайда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endParaRPr lang="ru-RU" dirty="0"/>
          </a:p>
        </p:txBody>
      </p:sp>
      <p:sp>
        <p:nvSpPr>
          <p:cNvPr id="6" name="Нижний колонтитул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52985BD-394C-4249-9520-F7128BE881DD}" type="slidenum">
              <a:rPr lang="ru-RU" smtClean="0"/>
              <a:t>‹Nr.›</a:t>
            </a:fld>
            <a:endParaRPr lang="ru-RU"/>
          </a:p>
        </p:txBody>
      </p:sp>
    </p:spTree>
    <p:extLst>
      <p:ext uri="{BB962C8B-B14F-4D97-AF65-F5344CB8AC3E}">
        <p14:creationId xmlns:p14="http://schemas.microsoft.com/office/powerpoint/2010/main" val="38363051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sz="1100" dirty="0">
                <a:latin typeface="Century Gothic" panose="020B0502020202020204" pitchFamily="34" charset="0"/>
              </a:rPr>
              <a:t>When developing own business ideas within the framework of </a:t>
            </a:r>
            <a:r>
              <a:rPr lang="en-US" sz="1100" i="1" dirty="0" err="1">
                <a:latin typeface="Century Gothic" panose="020B0502020202020204" pitchFamily="34" charset="0"/>
              </a:rPr>
              <a:t>myidea</a:t>
            </a:r>
            <a:r>
              <a:rPr lang="en-US" sz="1100" dirty="0">
                <a:latin typeface="Century Gothic" panose="020B0502020202020204" pitchFamily="34" charset="0"/>
              </a:rPr>
              <a:t>, certain topics, activities and corresponding tools/strategies appear repeatedly in order to support the process. Most of these were covered or developed and used in general education classes (ABU), respectively. To ensure that all learners have the basic skills required to work with </a:t>
            </a:r>
            <a:r>
              <a:rPr lang="en-US" sz="1100" i="1" dirty="0" err="1">
                <a:latin typeface="Century Gothic" panose="020B0502020202020204" pitchFamily="34" charset="0"/>
              </a:rPr>
              <a:t>myidea</a:t>
            </a:r>
            <a:r>
              <a:rPr lang="en-US" sz="1100" dirty="0">
                <a:latin typeface="Century Gothic" panose="020B0502020202020204" pitchFamily="34" charset="0"/>
              </a:rPr>
              <a:t>, these topics, activities and corresponding tools/strategies are briefly repeated here as necessary. Basic information is also provided to indicate where and how they are relevant in </a:t>
            </a:r>
            <a:r>
              <a:rPr lang="en-US" sz="1100" i="1" dirty="0" err="1">
                <a:latin typeface="Century Gothic" panose="020B0502020202020204" pitchFamily="34" charset="0"/>
              </a:rPr>
              <a:t>myidea</a:t>
            </a:r>
            <a:r>
              <a:rPr lang="en-US" sz="1100" dirty="0">
                <a:latin typeface="Century Gothic" panose="020B0502020202020204" pitchFamily="34" charset="0"/>
              </a:rPr>
              <a:t>. To mark such recurring topics in </a:t>
            </a:r>
            <a:r>
              <a:rPr lang="en-US" sz="1100" i="1" dirty="0" err="1">
                <a:latin typeface="Century Gothic" panose="020B0502020202020204" pitchFamily="34" charset="0"/>
              </a:rPr>
              <a:t>myidea</a:t>
            </a:r>
            <a:r>
              <a:rPr lang="en-US" sz="1100" dirty="0">
                <a:latin typeface="Century Gothic" panose="020B0502020202020204" pitchFamily="34" charset="0"/>
              </a:rPr>
              <a:t> 2.0, the arrow-in-circle icon shown here is used. This enables teachers to make explicit references while recognize the icon and understand that the topic will appear again.</a:t>
            </a:r>
          </a:p>
        </p:txBody>
      </p:sp>
      <p:sp>
        <p:nvSpPr>
          <p:cNvPr id="4" name="Foliennummernplatzhalter 3"/>
          <p:cNvSpPr>
            <a:spLocks noGrp="1"/>
          </p:cNvSpPr>
          <p:nvPr>
            <p:ph type="sldNum" sz="quarter" idx="5"/>
          </p:nvPr>
        </p:nvSpPr>
        <p:spPr/>
        <p:txBody>
          <a:bodyPr/>
          <a:lstStyle/>
          <a:p>
            <a:fld id="{552985BD-394C-4249-9520-F7128BE881DD}" type="slidenum">
              <a:rPr lang="ru-RU" smtClean="0"/>
              <a:t>1</a:t>
            </a:fld>
            <a:endParaRPr lang="ru-RU"/>
          </a:p>
        </p:txBody>
      </p:sp>
    </p:spTree>
    <p:extLst>
      <p:ext uri="{BB962C8B-B14F-4D97-AF65-F5344CB8AC3E}">
        <p14:creationId xmlns:p14="http://schemas.microsoft.com/office/powerpoint/2010/main" val="5745432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214300-68FE-3BDF-2D92-5844BD61945D}"/>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C6DFCBA1-99B0-47AE-B78F-CEDDE7AD2177}"/>
              </a:ext>
            </a:extLst>
          </p:cNvPr>
          <p:cNvSpPr>
            <a:spLocks noGrp="1" noRot="1" noChangeAspect="1"/>
          </p:cNvSpPr>
          <p:nvPr>
            <p:ph type="sldImg"/>
          </p:nvPr>
        </p:nvSpPr>
        <p:spPr/>
        <p:txBody>
          <a:bodyPr/>
          <a:lstStyle/>
          <a:p>
            <a:endParaRPr lang="de-CH"/>
          </a:p>
        </p:txBody>
      </p:sp>
      <p:sp>
        <p:nvSpPr>
          <p:cNvPr id="3" name="Notizenplatzhalter 2">
            <a:extLst>
              <a:ext uri="{FF2B5EF4-FFF2-40B4-BE49-F238E27FC236}">
                <a16:creationId xmlns:a16="http://schemas.microsoft.com/office/drawing/2014/main" id="{872E06C7-5110-9A5A-A52C-2CE6FD4F51CA}"/>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100" kern="1200" noProof="0" dirty="0">
              <a:solidFill>
                <a:schemeClr val="tx1"/>
              </a:solidFill>
              <a:latin typeface="Century Gothic" panose="020B0502020202020204" pitchFamily="34" charset="0"/>
              <a:ea typeface="+mn-ea"/>
              <a:cs typeface="+mn-cs"/>
            </a:endParaRPr>
          </a:p>
        </p:txBody>
      </p:sp>
      <p:sp>
        <p:nvSpPr>
          <p:cNvPr id="4" name="Foliennummernplatzhalter 3">
            <a:extLst>
              <a:ext uri="{FF2B5EF4-FFF2-40B4-BE49-F238E27FC236}">
                <a16:creationId xmlns:a16="http://schemas.microsoft.com/office/drawing/2014/main" id="{0930EE78-8077-4E0F-98C9-F074EF463D2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204045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a:spcAft>
                <a:spcPts val="600"/>
              </a:spcAft>
            </a:pPr>
            <a:r>
              <a:rPr lang="en-US" sz="1100" dirty="0">
                <a:latin typeface="Century Gothic" panose="020B0502020202020204" pitchFamily="34" charset="0"/>
              </a:rPr>
              <a:t>A persona is a fictional but realistic representation of a typical customer. It helps teams keep a clear picture of </a:t>
            </a:r>
            <a:r>
              <a:rPr lang="en-US" sz="1100" i="0" dirty="0">
                <a:latin typeface="Century Gothic" panose="020B0502020202020204" pitchFamily="34" charset="0"/>
              </a:rPr>
              <a:t>who</a:t>
            </a:r>
            <a:r>
              <a:rPr lang="en-US" sz="1100" dirty="0">
                <a:latin typeface="Century Gothic" panose="020B0502020202020204" pitchFamily="34" charset="0"/>
              </a:rPr>
              <a:t> they are designing a solution for throughout the </a:t>
            </a:r>
            <a:r>
              <a:rPr lang="en-US" sz="1100" i="1" dirty="0" err="1">
                <a:latin typeface="Century Gothic" panose="020B0502020202020204" pitchFamily="34" charset="0"/>
              </a:rPr>
              <a:t>myidea</a:t>
            </a:r>
            <a:r>
              <a:rPr lang="en-US" sz="1100" dirty="0">
                <a:latin typeface="Century Gothic" panose="020B0502020202020204" pitchFamily="34" charset="0"/>
              </a:rPr>
              <a:t> process.</a:t>
            </a:r>
          </a:p>
          <a:p>
            <a:pPr>
              <a:spcAft>
                <a:spcPts val="600"/>
              </a:spcAft>
            </a:pPr>
            <a:endParaRPr lang="en-US" sz="1100" dirty="0">
              <a:latin typeface="Century Gothic" panose="020B0502020202020204" pitchFamily="34" charset="0"/>
            </a:endParaRPr>
          </a:p>
          <a:p>
            <a:pPr>
              <a:spcAft>
                <a:spcPts val="600"/>
              </a:spcAft>
            </a:pPr>
            <a:r>
              <a:rPr lang="en-US" sz="1100" dirty="0">
                <a:latin typeface="Century Gothic" panose="020B0502020202020204" pitchFamily="34" charset="0"/>
              </a:rPr>
              <a:t>A </a:t>
            </a:r>
            <a:r>
              <a:rPr lang="en-US" sz="1100" i="0" dirty="0">
                <a:latin typeface="Century Gothic" panose="020B0502020202020204" pitchFamily="34" charset="0"/>
              </a:rPr>
              <a:t>persona</a:t>
            </a:r>
            <a:r>
              <a:rPr lang="en-US" sz="1100" dirty="0">
                <a:latin typeface="Century Gothic" panose="020B0502020202020204" pitchFamily="34" charset="0"/>
              </a:rPr>
              <a:t> is one of the recurring topics because it is useful across </a:t>
            </a:r>
            <a:r>
              <a:rPr lang="en-US" sz="1100" b="1" dirty="0">
                <a:latin typeface="Century Gothic" panose="020B0502020202020204" pitchFamily="34" charset="0"/>
              </a:rPr>
              <a:t>all phases</a:t>
            </a:r>
            <a:r>
              <a:rPr lang="en-US" sz="1100" dirty="0">
                <a:latin typeface="Century Gothic" panose="020B0502020202020204" pitchFamily="34" charset="0"/>
              </a:rPr>
              <a:t> of the design thinking process — not only in the «problem phase». It acts as a stable reference point: a character that represents the type of person your learners want to help.</a:t>
            </a:r>
          </a:p>
          <a:p>
            <a:pPr>
              <a:spcAft>
                <a:spcPts val="600"/>
              </a:spcAft>
            </a:pPr>
            <a:endParaRPr lang="en-US" sz="1100" dirty="0">
              <a:latin typeface="Century Gothic" panose="020B0502020202020204" pitchFamily="34" charset="0"/>
            </a:endParaRPr>
          </a:p>
          <a:p>
            <a:pPr>
              <a:spcAft>
                <a:spcPts val="600"/>
              </a:spcAft>
            </a:pPr>
            <a:r>
              <a:rPr lang="en-US" sz="1100" dirty="0">
                <a:latin typeface="Century Gothic" panose="020B0502020202020204" pitchFamily="34" charset="0"/>
              </a:rPr>
              <a:t>A persona is </a:t>
            </a:r>
            <a:r>
              <a:rPr lang="en-US" sz="1100" b="1" i="0" dirty="0">
                <a:latin typeface="Century Gothic" panose="020B0502020202020204" pitchFamily="34" charset="0"/>
              </a:rPr>
              <a:t>fictional</a:t>
            </a:r>
            <a:r>
              <a:rPr lang="en-US" sz="1100" dirty="0">
                <a:latin typeface="Century Gothic" panose="020B0502020202020204" pitchFamily="34" charset="0"/>
              </a:rPr>
              <a:t>, but it is built using </a:t>
            </a:r>
            <a:r>
              <a:rPr lang="en-US" sz="1100" b="1" i="0" dirty="0">
                <a:latin typeface="Century Gothic" panose="020B0502020202020204" pitchFamily="34" charset="0"/>
              </a:rPr>
              <a:t>real insights </a:t>
            </a:r>
            <a:r>
              <a:rPr lang="en-US" sz="1100" dirty="0">
                <a:latin typeface="Century Gothic" panose="020B0502020202020204" pitchFamily="34" charset="0"/>
              </a:rPr>
              <a:t>gained through desk research and field research. It is not meant to be statistically precise. Instead, it helps learners «put a face» on their customer so they can design their solution with consistency and empathy.</a:t>
            </a:r>
          </a:p>
          <a:p>
            <a:pPr>
              <a:spcAft>
                <a:spcPts val="600"/>
              </a:spcAft>
            </a:pPr>
            <a:endParaRPr lang="en-US" sz="1100" dirty="0">
              <a:latin typeface="Century Gothic" panose="020B0502020202020204" pitchFamily="34" charset="0"/>
            </a:endParaRPr>
          </a:p>
          <a:p>
            <a:pPr>
              <a:spcAft>
                <a:spcPts val="600"/>
              </a:spcAft>
            </a:pPr>
            <a:r>
              <a:rPr lang="en-US" sz="1100" dirty="0">
                <a:latin typeface="Century Gothic" panose="020B0502020202020204" pitchFamily="34" charset="0"/>
              </a:rPr>
              <a:t>It may be useful to know the key differences between the empathy map, the persona and the «Jobs to Be Done»:</a:t>
            </a:r>
          </a:p>
          <a:p>
            <a:pPr marL="171450" indent="-171450">
              <a:spcAft>
                <a:spcPts val="600"/>
              </a:spcAft>
              <a:buFont typeface="Arial" panose="020B0604020202020204" pitchFamily="34" charset="0"/>
              <a:buChar char="•"/>
            </a:pPr>
            <a:r>
              <a:rPr lang="en-US" sz="1100" b="0" dirty="0">
                <a:latin typeface="Century Gothic" panose="020B0502020202020204" pitchFamily="34" charset="0"/>
              </a:rPr>
              <a:t>Empathy map</a:t>
            </a:r>
            <a:r>
              <a:rPr lang="en-US" sz="1100" dirty="0">
                <a:latin typeface="Century Gothic" panose="020B0502020202020204" pitchFamily="34" charset="0"/>
              </a:rPr>
              <a:t> = focuses on emotions, thoughts, behaviors </a:t>
            </a:r>
            <a:r>
              <a:rPr lang="en-US" sz="1100" i="1" dirty="0">
                <a:latin typeface="Century Gothic" panose="020B0502020202020204" pitchFamily="34" charset="0"/>
              </a:rPr>
              <a:t>linked to the problem</a:t>
            </a:r>
            <a:r>
              <a:rPr lang="en-US" sz="1100" dirty="0">
                <a:latin typeface="Century Gothic" panose="020B0502020202020204" pitchFamily="34" charset="0"/>
              </a:rPr>
              <a:t>. It is grounded in direct data, usually gained from talking to real people.</a:t>
            </a:r>
          </a:p>
          <a:p>
            <a:pPr marL="171450" indent="-171450">
              <a:spcAft>
                <a:spcPts val="600"/>
              </a:spcAft>
              <a:buFont typeface="Arial" panose="020B0604020202020204" pitchFamily="34" charset="0"/>
              <a:buChar char="•"/>
            </a:pPr>
            <a:r>
              <a:rPr lang="en-US" sz="1100" b="0" dirty="0">
                <a:latin typeface="Century Gothic" panose="020B0502020202020204" pitchFamily="34" charset="0"/>
              </a:rPr>
              <a:t>Persona</a:t>
            </a:r>
            <a:r>
              <a:rPr lang="en-US" sz="1100" dirty="0">
                <a:latin typeface="Century Gothic" panose="020B0502020202020204" pitchFamily="34" charset="0"/>
              </a:rPr>
              <a:t> = a broader, high-level description of the person even </a:t>
            </a:r>
            <a:r>
              <a:rPr lang="en-US" sz="1100" i="1" dirty="0">
                <a:latin typeface="Century Gothic" panose="020B0502020202020204" pitchFamily="34" charset="0"/>
              </a:rPr>
              <a:t>before</a:t>
            </a:r>
            <a:r>
              <a:rPr lang="en-US" sz="1100" dirty="0">
                <a:latin typeface="Century Gothic" panose="020B0502020202020204" pitchFamily="34" charset="0"/>
              </a:rPr>
              <a:t> zooming into the problem. It includes background, lifestyle, routines, motivations. Moreover, it remains useful throughout ideation, prototyping, and pitching.</a:t>
            </a:r>
          </a:p>
          <a:p>
            <a:pPr marL="171450" indent="-171450">
              <a:spcAft>
                <a:spcPts val="600"/>
              </a:spcAft>
              <a:buFont typeface="Arial" panose="020B0604020202020204" pitchFamily="34" charset="0"/>
              <a:buChar char="•"/>
            </a:pPr>
            <a:r>
              <a:rPr lang="en-US" sz="1100" b="0" dirty="0">
                <a:latin typeface="Century Gothic" panose="020B0502020202020204" pitchFamily="34" charset="0"/>
              </a:rPr>
              <a:t>Jobs to Be Done </a:t>
            </a:r>
            <a:r>
              <a:rPr lang="en-US" sz="1100" dirty="0">
                <a:latin typeface="Century Gothic" panose="020B0502020202020204" pitchFamily="34" charset="0"/>
              </a:rPr>
              <a:t>= describes </a:t>
            </a:r>
            <a:r>
              <a:rPr lang="en-US" sz="1100" i="1" dirty="0">
                <a:latin typeface="Century Gothic" panose="020B0502020202020204" pitchFamily="34" charset="0"/>
              </a:rPr>
              <a:t>what</a:t>
            </a:r>
            <a:r>
              <a:rPr lang="en-US" sz="1100" dirty="0">
                <a:latin typeface="Century Gothic" panose="020B0502020202020204" pitchFamily="34" charset="0"/>
              </a:rPr>
              <a:t> the customer wants to achieve (goal) and </a:t>
            </a:r>
            <a:r>
              <a:rPr lang="en-US" sz="1100" i="1" dirty="0">
                <a:latin typeface="Century Gothic" panose="020B0502020202020204" pitchFamily="34" charset="0"/>
              </a:rPr>
              <a:t>why</a:t>
            </a:r>
            <a:r>
              <a:rPr lang="en-US" sz="1100" dirty="0">
                <a:latin typeface="Century Gothic" panose="020B0502020202020204" pitchFamily="34" charset="0"/>
              </a:rPr>
              <a:t> (motivation &amp; context). Different personas may share the same </a:t>
            </a:r>
            <a:r>
              <a:rPr lang="de-CH" sz="1100" b="0" kern="1200" dirty="0">
                <a:solidFill>
                  <a:schemeClr val="tx1"/>
                </a:solidFill>
                <a:effectLst/>
                <a:latin typeface="+mn-lt"/>
                <a:ea typeface="+mn-ea"/>
                <a:cs typeface="+mn-cs"/>
              </a:rPr>
              <a:t>«Job </a:t>
            </a:r>
            <a:r>
              <a:rPr lang="de-CH" sz="1100" b="0" kern="1200" dirty="0" err="1">
                <a:solidFill>
                  <a:schemeClr val="tx1"/>
                </a:solidFill>
                <a:effectLst/>
                <a:latin typeface="+mn-lt"/>
                <a:ea typeface="+mn-ea"/>
                <a:cs typeface="+mn-cs"/>
              </a:rPr>
              <a:t>to</a:t>
            </a:r>
            <a:r>
              <a:rPr lang="de-CH" sz="1100" b="0" kern="1200" dirty="0">
                <a:solidFill>
                  <a:schemeClr val="tx1"/>
                </a:solidFill>
                <a:effectLst/>
                <a:latin typeface="+mn-lt"/>
                <a:ea typeface="+mn-ea"/>
                <a:cs typeface="+mn-cs"/>
              </a:rPr>
              <a:t> Be Done»</a:t>
            </a:r>
            <a:r>
              <a:rPr lang="en-US" sz="1100" dirty="0">
                <a:latin typeface="Century Gothic" panose="020B0502020202020204" pitchFamily="34" charset="0"/>
              </a:rPr>
              <a:t>.</a:t>
            </a:r>
          </a:p>
          <a:p>
            <a:pPr marL="0" indent="0">
              <a:spcAft>
                <a:spcPts val="600"/>
              </a:spcAft>
              <a:buFont typeface="Arial" panose="020B0604020202020204" pitchFamily="34" charset="0"/>
              <a:buNone/>
            </a:pPr>
            <a:endParaRPr lang="en-US" sz="1100" dirty="0">
              <a:latin typeface="Century Gothic" panose="020B0502020202020204" pitchFamily="34" charset="0"/>
            </a:endParaRPr>
          </a:p>
          <a:p>
            <a:pPr marL="0" indent="0">
              <a:spcAft>
                <a:spcPts val="600"/>
              </a:spcAft>
              <a:buFont typeface="Arial" panose="020B0604020202020204" pitchFamily="34" charset="0"/>
              <a:buNone/>
            </a:pPr>
            <a:r>
              <a:rPr lang="en-US" sz="1100" b="1" dirty="0">
                <a:latin typeface="Century Gothic" panose="020B0502020202020204" pitchFamily="34" charset="0"/>
              </a:rPr>
              <a:t>Important</a:t>
            </a:r>
            <a:r>
              <a:rPr lang="en-US" sz="1100" dirty="0">
                <a:latin typeface="Century Gothic" panose="020B0502020202020204" pitchFamily="34" charset="0"/>
              </a:rPr>
              <a:t>: personas are </a:t>
            </a:r>
            <a:r>
              <a:rPr lang="en-US" sz="1100" b="0" dirty="0">
                <a:latin typeface="Century Gothic" panose="020B0502020202020204" pitchFamily="34" charset="0"/>
              </a:rPr>
              <a:t>not fixed</a:t>
            </a:r>
            <a:r>
              <a:rPr lang="en-US" sz="1100" dirty="0">
                <a:latin typeface="Century Gothic" panose="020B0502020202020204" pitchFamily="34" charset="0"/>
              </a:rPr>
              <a:t>. Learners may adjust or change the persona as new insights appear. The persona prevents students from saying «our target is everyone» — it forces them to imagine one concrete customer. Finally, emphasize that personas are inspirational tools. They stimulate empathy and creativity, but they must not limit the exploration of different customers who may share similar Jobs to Be Done.</a:t>
            </a:r>
          </a:p>
          <a:p>
            <a:pPr>
              <a:spcAft>
                <a:spcPts val="600"/>
              </a:spcAft>
            </a:pPr>
            <a:endParaRPr lang="en-US" sz="1100" dirty="0">
              <a:latin typeface="Century Gothic" panose="020B0502020202020204" pitchFamily="34" charset="0"/>
            </a:endParaRPr>
          </a:p>
          <a:p>
            <a:pPr>
              <a:spcAft>
                <a:spcPts val="600"/>
              </a:spcAft>
            </a:pPr>
            <a:r>
              <a:rPr lang="en-US" sz="1100" dirty="0">
                <a:latin typeface="Century Gothic" panose="020B0502020202020204" pitchFamily="34" charset="0"/>
              </a:rPr>
              <a:t>The persona is a foundation that supports everything that comes afterward.</a:t>
            </a:r>
          </a:p>
          <a:p>
            <a:pPr marL="171450" indent="-171450">
              <a:spcAft>
                <a:spcPts val="600"/>
              </a:spcAft>
              <a:buFont typeface="Arial" panose="020B0604020202020204" pitchFamily="34" charset="0"/>
              <a:buChar char="•"/>
            </a:pPr>
            <a:r>
              <a:rPr lang="en-US" sz="1100" dirty="0">
                <a:latin typeface="Century Gothic" panose="020B0502020202020204" pitchFamily="34" charset="0"/>
              </a:rPr>
              <a:t>When defining </a:t>
            </a:r>
            <a:r>
              <a:rPr lang="en-US" sz="1100" b="1" dirty="0">
                <a:latin typeface="Century Gothic" panose="020B0502020202020204" pitchFamily="34" charset="0"/>
              </a:rPr>
              <a:t>Jobs to Be Done</a:t>
            </a:r>
            <a:r>
              <a:rPr lang="en-US" sz="1100" dirty="0">
                <a:latin typeface="Century Gothic" panose="020B0502020202020204" pitchFamily="34" charset="0"/>
              </a:rPr>
              <a:t>, the persona helps focus on what this </a:t>
            </a:r>
            <a:r>
              <a:rPr lang="en-US" sz="1100" i="1" dirty="0">
                <a:latin typeface="Century Gothic" panose="020B0502020202020204" pitchFamily="34" charset="0"/>
              </a:rPr>
              <a:t>specific</a:t>
            </a:r>
            <a:r>
              <a:rPr lang="en-US" sz="1100" dirty="0">
                <a:latin typeface="Century Gothic" panose="020B0502020202020204" pitchFamily="34" charset="0"/>
              </a:rPr>
              <a:t> customer tries to achieve.</a:t>
            </a:r>
          </a:p>
          <a:p>
            <a:pPr marL="171450" indent="-171450">
              <a:spcAft>
                <a:spcPts val="600"/>
              </a:spcAft>
              <a:buFont typeface="Arial" panose="020B0604020202020204" pitchFamily="34" charset="0"/>
              <a:buChar char="•"/>
            </a:pPr>
            <a:r>
              <a:rPr lang="en-US" sz="1100" dirty="0">
                <a:latin typeface="Century Gothic" panose="020B0502020202020204" pitchFamily="34" charset="0"/>
              </a:rPr>
              <a:t>When identifying problems, the persona clarifies which frustrations matter most.</a:t>
            </a:r>
          </a:p>
          <a:p>
            <a:pPr marL="171450" indent="-171450">
              <a:spcAft>
                <a:spcPts val="600"/>
              </a:spcAft>
              <a:buFont typeface="Arial" panose="020B0604020202020204" pitchFamily="34" charset="0"/>
              <a:buChar char="•"/>
            </a:pPr>
            <a:r>
              <a:rPr lang="en-US" sz="1100" dirty="0">
                <a:latin typeface="Century Gothic" panose="020B0502020202020204" pitchFamily="34" charset="0"/>
              </a:rPr>
              <a:t>When ideating, the persona acts as a compass for evaluating ideas («What features matter to </a:t>
            </a:r>
            <a:r>
              <a:rPr lang="en-US" sz="1100" i="1" dirty="0">
                <a:latin typeface="Century Gothic" panose="020B0502020202020204" pitchFamily="34" charset="0"/>
              </a:rPr>
              <a:t>this persona</a:t>
            </a:r>
            <a:r>
              <a:rPr lang="en-US" sz="1100" dirty="0">
                <a:latin typeface="Century Gothic" panose="020B0502020202020204" pitchFamily="34" charset="0"/>
              </a:rPr>
              <a:t>?»).</a:t>
            </a:r>
          </a:p>
          <a:p>
            <a:pPr marL="171450" indent="-171450">
              <a:spcAft>
                <a:spcPts val="600"/>
              </a:spcAft>
              <a:buFont typeface="Arial" panose="020B0604020202020204" pitchFamily="34" charset="0"/>
              <a:buChar char="•"/>
            </a:pPr>
            <a:r>
              <a:rPr lang="en-US" sz="1100" dirty="0">
                <a:latin typeface="Century Gothic" panose="020B0502020202020204" pitchFamily="34" charset="0"/>
              </a:rPr>
              <a:t>In pitching, a persona creates a vivid narrative that is easier to communicate.</a:t>
            </a:r>
          </a:p>
          <a:p>
            <a:pPr>
              <a:spcAft>
                <a:spcPts val="600"/>
              </a:spcAft>
            </a:pPr>
            <a:endParaRPr lang="en-US" sz="1100" dirty="0">
              <a:latin typeface="Century Gothic" panose="020B0502020202020204" pitchFamily="34" charset="0"/>
            </a:endParaRPr>
          </a:p>
          <a:p>
            <a:endParaRPr lang="it-CH" dirty="0"/>
          </a:p>
        </p:txBody>
      </p:sp>
      <p:sp>
        <p:nvSpPr>
          <p:cNvPr id="4" name="Segnaposto numero diapositiva 3"/>
          <p:cNvSpPr>
            <a:spLocks noGrp="1"/>
          </p:cNvSpPr>
          <p:nvPr>
            <p:ph type="sldNum" sz="quarter" idx="5"/>
          </p:nvPr>
        </p:nvSpPr>
        <p:spPr/>
        <p:txBody>
          <a:bodyPr/>
          <a:lstStyle/>
          <a:p>
            <a:fld id="{552985BD-394C-4249-9520-F7128BE881DD}" type="slidenum">
              <a:rPr lang="ru-RU" smtClean="0"/>
              <a:t>3</a:t>
            </a:fld>
            <a:endParaRPr lang="ru-RU"/>
          </a:p>
        </p:txBody>
      </p:sp>
    </p:spTree>
    <p:extLst>
      <p:ext uri="{BB962C8B-B14F-4D97-AF65-F5344CB8AC3E}">
        <p14:creationId xmlns:p14="http://schemas.microsoft.com/office/powerpoint/2010/main" val="38291373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a:spcAft>
                <a:spcPts val="600"/>
              </a:spcAft>
            </a:pPr>
            <a:r>
              <a:rPr lang="en-US" sz="1100" dirty="0">
                <a:latin typeface="Century Gothic" panose="020B0502020202020204" pitchFamily="34" charset="0"/>
              </a:rPr>
              <a:t>This slide reinforces why personas are powerful: they bring precision. Learners often start with vague target groups («young people», «travelers», «workers»). A persona forces them to choose a specific, concrete «someone» instead of «everyone».</a:t>
            </a:r>
          </a:p>
          <a:p>
            <a:pPr>
              <a:spcAft>
                <a:spcPts val="600"/>
              </a:spcAft>
            </a:pPr>
            <a:endParaRPr lang="en-US" sz="1100" dirty="0">
              <a:latin typeface="Century Gothic" panose="020B0502020202020204" pitchFamily="34" charset="0"/>
            </a:endParaRPr>
          </a:p>
          <a:p>
            <a:pPr>
              <a:spcAft>
                <a:spcPts val="600"/>
              </a:spcAft>
            </a:pPr>
            <a:r>
              <a:rPr lang="en-US" sz="1100" dirty="0">
                <a:latin typeface="Century Gothic" panose="020B0502020202020204" pitchFamily="34" charset="0"/>
              </a:rPr>
              <a:t>Design thinking always begins with understanding </a:t>
            </a:r>
            <a:r>
              <a:rPr lang="en-US" sz="1100" i="1" dirty="0">
                <a:latin typeface="Century Gothic" panose="020B0502020202020204" pitchFamily="34" charset="0"/>
              </a:rPr>
              <a:t>real people in real contexts</a:t>
            </a:r>
            <a:r>
              <a:rPr lang="en-US" sz="1100" dirty="0">
                <a:latin typeface="Century Gothic" panose="020B0502020202020204" pitchFamily="34" charset="0"/>
              </a:rPr>
              <a:t>. The persona functions as a mental anchor:</a:t>
            </a:r>
          </a:p>
          <a:p>
            <a:pPr marL="171450" indent="-171450">
              <a:spcAft>
                <a:spcPts val="600"/>
              </a:spcAft>
              <a:buFont typeface="Arial" panose="020B0604020202020204" pitchFamily="34" charset="0"/>
              <a:buChar char="•"/>
            </a:pPr>
            <a:r>
              <a:rPr lang="en-US" sz="1100" dirty="0">
                <a:latin typeface="Century Gothic" panose="020B0502020202020204" pitchFamily="34" charset="0"/>
              </a:rPr>
              <a:t>It avoids </a:t>
            </a:r>
            <a:r>
              <a:rPr lang="en-US" sz="1100" dirty="0" err="1">
                <a:latin typeface="Century Gothic" panose="020B0502020202020204" pitchFamily="34" charset="0"/>
              </a:rPr>
              <a:t>generalisations</a:t>
            </a:r>
            <a:endParaRPr lang="en-US" sz="1100" dirty="0">
              <a:latin typeface="Century Gothic" panose="020B0502020202020204" pitchFamily="34" charset="0"/>
            </a:endParaRPr>
          </a:p>
          <a:p>
            <a:pPr marL="171450" indent="-171450">
              <a:spcAft>
                <a:spcPts val="600"/>
              </a:spcAft>
              <a:buFont typeface="Arial" panose="020B0604020202020204" pitchFamily="34" charset="0"/>
              <a:buChar char="•"/>
            </a:pPr>
            <a:r>
              <a:rPr lang="en-US" sz="1100" dirty="0">
                <a:latin typeface="Century Gothic" panose="020B0502020202020204" pitchFamily="34" charset="0"/>
              </a:rPr>
              <a:t>It clarifies whose needs the solution must address</a:t>
            </a:r>
          </a:p>
          <a:p>
            <a:pPr marL="171450" indent="-171450">
              <a:spcAft>
                <a:spcPts val="600"/>
              </a:spcAft>
              <a:buFont typeface="Arial" panose="020B0604020202020204" pitchFamily="34" charset="0"/>
              <a:buChar char="•"/>
            </a:pPr>
            <a:r>
              <a:rPr lang="en-US" sz="1100" dirty="0">
                <a:latin typeface="Century Gothic" panose="020B0502020202020204" pitchFamily="34" charset="0"/>
              </a:rPr>
              <a:t>It supports empathy-based design rather than «business-only» thinking</a:t>
            </a:r>
          </a:p>
          <a:p>
            <a:pPr>
              <a:spcAft>
                <a:spcPts val="600"/>
              </a:spcAft>
            </a:pPr>
            <a:endParaRPr lang="en-US" sz="1100" dirty="0">
              <a:latin typeface="Century Gothic" panose="020B0502020202020204" pitchFamily="34" charset="0"/>
            </a:endParaRPr>
          </a:p>
          <a:p>
            <a:pPr>
              <a:spcAft>
                <a:spcPts val="600"/>
              </a:spcAft>
            </a:pPr>
            <a:r>
              <a:rPr lang="en-US" sz="1100" dirty="0">
                <a:latin typeface="Century Gothic" panose="020B0502020202020204" pitchFamily="34" charset="0"/>
              </a:rPr>
              <a:t>The persona is not about demographic data only (age, gender, job), but about motivations, routines, aspirations, fears, daily habits. These elements matter more when students will later develop </a:t>
            </a:r>
            <a:r>
              <a:rPr lang="de-CH" sz="1100" kern="1200" dirty="0">
                <a:solidFill>
                  <a:schemeClr val="tx1"/>
                </a:solidFill>
                <a:effectLst/>
                <a:latin typeface="+mn-lt"/>
                <a:ea typeface="+mn-ea"/>
                <a:cs typeface="+mn-cs"/>
              </a:rPr>
              <a:t>«Jobs </a:t>
            </a:r>
            <a:r>
              <a:rPr lang="de-CH" sz="1100" kern="1200" dirty="0" err="1">
                <a:solidFill>
                  <a:schemeClr val="tx1"/>
                </a:solidFill>
                <a:effectLst/>
                <a:latin typeface="+mn-lt"/>
                <a:ea typeface="+mn-ea"/>
                <a:cs typeface="+mn-cs"/>
              </a:rPr>
              <a:t>to</a:t>
            </a:r>
            <a:r>
              <a:rPr lang="de-CH" sz="1100" kern="1200" dirty="0">
                <a:solidFill>
                  <a:schemeClr val="tx1"/>
                </a:solidFill>
                <a:effectLst/>
                <a:latin typeface="+mn-lt"/>
                <a:ea typeface="+mn-ea"/>
                <a:cs typeface="+mn-cs"/>
              </a:rPr>
              <a:t> Be Done», «Pain Points» und «How Might </a:t>
            </a:r>
            <a:r>
              <a:rPr lang="de-CH" sz="1100" kern="1200" dirty="0" err="1">
                <a:solidFill>
                  <a:schemeClr val="tx1"/>
                </a:solidFill>
                <a:effectLst/>
                <a:latin typeface="+mn-lt"/>
                <a:ea typeface="+mn-ea"/>
                <a:cs typeface="+mn-cs"/>
              </a:rPr>
              <a:t>We</a:t>
            </a:r>
            <a:r>
              <a:rPr lang="de-CH" sz="1100" kern="1200" dirty="0">
                <a:solidFill>
                  <a:schemeClr val="tx1"/>
                </a:solidFill>
                <a:effectLst/>
                <a:latin typeface="+mn-lt"/>
                <a:ea typeface="+mn-ea"/>
                <a:cs typeface="+mn-cs"/>
              </a:rPr>
              <a:t>» </a:t>
            </a:r>
            <a:r>
              <a:rPr lang="en-US" sz="1100" dirty="0">
                <a:latin typeface="Century Gothic" panose="020B0502020202020204" pitchFamily="34" charset="0"/>
              </a:rPr>
              <a:t>questions.</a:t>
            </a:r>
          </a:p>
        </p:txBody>
      </p:sp>
      <p:sp>
        <p:nvSpPr>
          <p:cNvPr id="4" name="Segnaposto numero diapositiva 3"/>
          <p:cNvSpPr>
            <a:spLocks noGrp="1"/>
          </p:cNvSpPr>
          <p:nvPr>
            <p:ph type="sldNum" sz="quarter" idx="5"/>
          </p:nvPr>
        </p:nvSpPr>
        <p:spPr/>
        <p:txBody>
          <a:bodyPr/>
          <a:lstStyle/>
          <a:p>
            <a:fld id="{552985BD-394C-4249-9520-F7128BE881DD}" type="slidenum">
              <a:rPr lang="ru-RU" smtClean="0"/>
              <a:t>4</a:t>
            </a:fld>
            <a:endParaRPr lang="ru-RU"/>
          </a:p>
        </p:txBody>
      </p:sp>
    </p:spTree>
    <p:extLst>
      <p:ext uri="{BB962C8B-B14F-4D97-AF65-F5344CB8AC3E}">
        <p14:creationId xmlns:p14="http://schemas.microsoft.com/office/powerpoint/2010/main" val="3285667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3282B4-BA94-066D-0E00-FB64373A4142}"/>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A3045F88-36CB-EA17-D4E0-B223A0FE33EB}"/>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938DE0F6-BD31-8A4B-F370-D664EFF4CC4F}"/>
              </a:ext>
            </a:extLst>
          </p:cNvPr>
          <p:cNvSpPr>
            <a:spLocks noGrp="1"/>
          </p:cNvSpPr>
          <p:nvPr>
            <p:ph type="body" idx="1"/>
          </p:nvPr>
        </p:nvSpPr>
        <p:spPr/>
        <p:txBody>
          <a:bodyPr/>
          <a:lstStyle/>
          <a:p>
            <a:pPr>
              <a:spcAft>
                <a:spcPts val="600"/>
              </a:spcAft>
            </a:pPr>
            <a:r>
              <a:rPr lang="en-US" sz="1100" dirty="0">
                <a:latin typeface="Century Gothic" panose="020B0502020202020204" pitchFamily="34" charset="0"/>
              </a:rPr>
              <a:t>This slide explains </a:t>
            </a:r>
            <a:r>
              <a:rPr lang="en-US" sz="1100" i="1" dirty="0">
                <a:latin typeface="Century Gothic" panose="020B0502020202020204" pitchFamily="34" charset="0"/>
              </a:rPr>
              <a:t>why</a:t>
            </a:r>
            <a:r>
              <a:rPr lang="en-US" sz="1100" dirty="0">
                <a:latin typeface="Century Gothic" panose="020B0502020202020204" pitchFamily="34" charset="0"/>
              </a:rPr>
              <a:t> personas are useful in entrepreneurship. Personas make customers feel concrete and relatable. Human beings understand people better than abstract market segments, so introducing a persona that feels close to the learners’ world — for example, an apprentice chef, a young logistics worker, or a hospitality student — helps them engage more easily with the idea of designing for someone specific.</a:t>
            </a:r>
          </a:p>
          <a:p>
            <a:pPr>
              <a:spcAft>
                <a:spcPts val="600"/>
              </a:spcAft>
            </a:pPr>
            <a:endParaRPr lang="en-US" sz="1100" dirty="0">
              <a:latin typeface="Century Gothic" panose="020B0502020202020204" pitchFamily="34" charset="0"/>
            </a:endParaRPr>
          </a:p>
          <a:p>
            <a:pPr>
              <a:spcAft>
                <a:spcPts val="600"/>
              </a:spcAft>
            </a:pPr>
            <a:r>
              <a:rPr lang="en-US" sz="1100" b="1" dirty="0">
                <a:latin typeface="Century Gothic" panose="020B0502020202020204" pitchFamily="34" charset="0"/>
              </a:rPr>
              <a:t>Clarify the difference between </a:t>
            </a:r>
            <a:r>
              <a:rPr lang="en-US" sz="1100" b="1" i="1" dirty="0">
                <a:latin typeface="Century Gothic" panose="020B0502020202020204" pitchFamily="34" charset="0"/>
              </a:rPr>
              <a:t>target customer</a:t>
            </a:r>
            <a:r>
              <a:rPr lang="en-US" sz="1100" b="1" dirty="0">
                <a:latin typeface="Century Gothic" panose="020B0502020202020204" pitchFamily="34" charset="0"/>
              </a:rPr>
              <a:t> and </a:t>
            </a:r>
            <a:r>
              <a:rPr lang="en-US" sz="1100" b="1" i="1" dirty="0">
                <a:latin typeface="Century Gothic" panose="020B0502020202020204" pitchFamily="34" charset="0"/>
              </a:rPr>
              <a:t>persona</a:t>
            </a:r>
            <a:r>
              <a:rPr lang="en-US" sz="1100" b="1" dirty="0">
                <a:latin typeface="Century Gothic" panose="020B0502020202020204" pitchFamily="34" charset="0"/>
              </a:rPr>
              <a:t>:</a:t>
            </a:r>
            <a:endParaRPr lang="en-US" sz="1100" dirty="0">
              <a:latin typeface="Century Gothic" panose="020B0502020202020204" pitchFamily="34" charset="0"/>
            </a:endParaRPr>
          </a:p>
          <a:p>
            <a:pPr>
              <a:spcAft>
                <a:spcPts val="600"/>
              </a:spcAft>
            </a:pPr>
            <a:r>
              <a:rPr lang="en-US" sz="1100" b="1" dirty="0">
                <a:latin typeface="Century Gothic" panose="020B0502020202020204" pitchFamily="34" charset="0"/>
              </a:rPr>
              <a:t>Target customer: </a:t>
            </a:r>
            <a:r>
              <a:rPr lang="en-US" sz="1100" dirty="0">
                <a:latin typeface="Century Gothic" panose="020B0502020202020204" pitchFamily="34" charset="0"/>
              </a:rPr>
              <a:t>This is a </a:t>
            </a:r>
            <a:r>
              <a:rPr lang="en-US" sz="1100" i="1" dirty="0">
                <a:latin typeface="Century Gothic" panose="020B0502020202020204" pitchFamily="34" charset="0"/>
              </a:rPr>
              <a:t>segment</a:t>
            </a:r>
            <a:r>
              <a:rPr lang="en-US" sz="1100" dirty="0">
                <a:latin typeface="Century Gothic" panose="020B0502020202020204" pitchFamily="34" charset="0"/>
              </a:rPr>
              <a:t>, described with numbers and general characteristics (e.g., </a:t>
            </a:r>
            <a:r>
              <a:rPr lang="en-US" sz="1100" i="1" dirty="0">
                <a:latin typeface="Century Gothic" panose="020B0502020202020204" pitchFamily="34" charset="0"/>
              </a:rPr>
              <a:t>«Age 17–35, lives in Switzerland, works in a specific industry, middle income, commutes daily»</a:t>
            </a:r>
            <a:r>
              <a:rPr lang="en-US" sz="1100" dirty="0">
                <a:latin typeface="Century Gothic" panose="020B0502020202020204" pitchFamily="34" charset="0"/>
              </a:rPr>
              <a:t>).</a:t>
            </a:r>
            <a:br>
              <a:rPr lang="en-US" sz="1100" dirty="0">
                <a:latin typeface="Century Gothic" panose="020B0502020202020204" pitchFamily="34" charset="0"/>
              </a:rPr>
            </a:br>
            <a:r>
              <a:rPr lang="en-US" sz="1100" dirty="0">
                <a:latin typeface="Century Gothic" panose="020B0502020202020204" pitchFamily="34" charset="0"/>
              </a:rPr>
              <a:t>It helps define </a:t>
            </a:r>
            <a:r>
              <a:rPr lang="en-US" sz="1100" i="1" dirty="0">
                <a:latin typeface="Century Gothic" panose="020B0502020202020204" pitchFamily="34" charset="0"/>
              </a:rPr>
              <a:t>who is in</a:t>
            </a:r>
            <a:r>
              <a:rPr lang="en-US" sz="1100" dirty="0">
                <a:latin typeface="Century Gothic" panose="020B0502020202020204" pitchFamily="34" charset="0"/>
              </a:rPr>
              <a:t> and </a:t>
            </a:r>
            <a:r>
              <a:rPr lang="en-US" sz="1100" i="1" dirty="0">
                <a:latin typeface="Century Gothic" panose="020B0502020202020204" pitchFamily="34" charset="0"/>
              </a:rPr>
              <a:t>who is out</a:t>
            </a:r>
            <a:r>
              <a:rPr lang="en-US" sz="1100" dirty="0">
                <a:latin typeface="Century Gothic" panose="020B0502020202020204" pitchFamily="34" charset="0"/>
              </a:rPr>
              <a:t> of the target market but remains abstract.</a:t>
            </a:r>
          </a:p>
          <a:p>
            <a:pPr>
              <a:spcAft>
                <a:spcPts val="600"/>
              </a:spcAft>
            </a:pPr>
            <a:endParaRPr lang="en-US" sz="1100" b="1" dirty="0">
              <a:latin typeface="Century Gothic" panose="020B0502020202020204" pitchFamily="34" charset="0"/>
            </a:endParaRPr>
          </a:p>
          <a:p>
            <a:pPr>
              <a:spcAft>
                <a:spcPts val="600"/>
              </a:spcAft>
            </a:pPr>
            <a:r>
              <a:rPr lang="en-US" sz="1100" b="1" dirty="0">
                <a:latin typeface="Century Gothic" panose="020B0502020202020204" pitchFamily="34" charset="0"/>
              </a:rPr>
              <a:t>Persona: </a:t>
            </a:r>
            <a:r>
              <a:rPr lang="en-US" sz="1100" b="0" dirty="0">
                <a:latin typeface="Century Gothic" panose="020B0502020202020204" pitchFamily="34" charset="0"/>
              </a:rPr>
              <a:t>A</a:t>
            </a:r>
            <a:r>
              <a:rPr lang="en-US" sz="1100" dirty="0">
                <a:latin typeface="Century Gothic" panose="020B0502020202020204" pitchFamily="34" charset="0"/>
              </a:rPr>
              <a:t> persona is a </a:t>
            </a:r>
            <a:r>
              <a:rPr lang="en-US" sz="1100" i="1" dirty="0">
                <a:latin typeface="Century Gothic" panose="020B0502020202020204" pitchFamily="34" charset="0"/>
              </a:rPr>
              <a:t>fictional, yet realistic character</a:t>
            </a:r>
            <a:r>
              <a:rPr lang="en-US" sz="1100" dirty="0">
                <a:latin typeface="Century Gothic" panose="020B0502020202020204" pitchFamily="34" charset="0"/>
              </a:rPr>
              <a:t> created to represent that segment. It includes a name, age, background, motivations, frustrations, quotes, and behavior patterns. It gives a face, a voice, and a story to the target group, making it easier for students to empathize and later explain their choices in the pitch.</a:t>
            </a:r>
          </a:p>
          <a:p>
            <a:pPr>
              <a:spcAft>
                <a:spcPts val="600"/>
              </a:spcAft>
            </a:pPr>
            <a:endParaRPr lang="en-US" sz="1100" b="1" dirty="0">
              <a:latin typeface="Century Gothic" panose="020B0502020202020204" pitchFamily="34" charset="0"/>
            </a:endParaRPr>
          </a:p>
          <a:p>
            <a:pPr>
              <a:spcAft>
                <a:spcPts val="600"/>
              </a:spcAft>
            </a:pPr>
            <a:r>
              <a:rPr lang="en-US" sz="1100" b="1" dirty="0">
                <a:latin typeface="Century Gothic" panose="020B0502020202020204" pitchFamily="34" charset="0"/>
              </a:rPr>
              <a:t>Why personas help students:</a:t>
            </a:r>
            <a:endParaRPr lang="en-US" sz="1100" dirty="0">
              <a:latin typeface="Century Gothic" panose="020B0502020202020204" pitchFamily="34" charset="0"/>
            </a:endParaRPr>
          </a:p>
          <a:p>
            <a:pPr marL="171450" indent="-171450">
              <a:spcAft>
                <a:spcPts val="600"/>
              </a:spcAft>
              <a:buFont typeface="Arial" panose="020B0604020202020204" pitchFamily="34" charset="0"/>
              <a:buChar char="•"/>
            </a:pPr>
            <a:r>
              <a:rPr lang="en-US" sz="1100" dirty="0">
                <a:latin typeface="Century Gothic" panose="020B0502020202020204" pitchFamily="34" charset="0"/>
              </a:rPr>
              <a:t>They encourage empathy and deeper understanding of the customer's daily life.</a:t>
            </a:r>
          </a:p>
          <a:p>
            <a:pPr marL="171450" indent="-171450">
              <a:spcAft>
                <a:spcPts val="600"/>
              </a:spcAft>
              <a:buFont typeface="Arial" panose="020B0604020202020204" pitchFamily="34" charset="0"/>
              <a:buChar char="•"/>
            </a:pPr>
            <a:r>
              <a:rPr lang="en-US" sz="1100" dirty="0">
                <a:latin typeface="Century Gothic" panose="020B0502020202020204" pitchFamily="34" charset="0"/>
              </a:rPr>
              <a:t>They help learners stay focused instead of saying «our product is for everyone.»</a:t>
            </a:r>
          </a:p>
          <a:p>
            <a:pPr marL="171450" indent="-171450">
              <a:spcAft>
                <a:spcPts val="600"/>
              </a:spcAft>
              <a:buFont typeface="Arial" panose="020B0604020202020204" pitchFamily="34" charset="0"/>
              <a:buChar char="•"/>
            </a:pPr>
            <a:r>
              <a:rPr lang="en-US" sz="1100" dirty="0">
                <a:latin typeface="Century Gothic" panose="020B0502020202020204" pitchFamily="34" charset="0"/>
              </a:rPr>
              <a:t>They support decisions later in the project: product features, communication, priorities, and the pitch narrative often become clearer when imagining what the persona would say or do.</a:t>
            </a:r>
          </a:p>
          <a:p>
            <a:pPr>
              <a:spcAft>
                <a:spcPts val="600"/>
              </a:spcAft>
            </a:pPr>
            <a:endParaRPr lang="en-US" sz="1100" dirty="0">
              <a:latin typeface="Century Gothic" panose="020B0502020202020204" pitchFamily="34" charset="0"/>
            </a:endParaRPr>
          </a:p>
          <a:p>
            <a:pPr>
              <a:spcAft>
                <a:spcPts val="600"/>
              </a:spcAft>
            </a:pPr>
            <a:r>
              <a:rPr lang="en-US" sz="1100" b="1" dirty="0">
                <a:latin typeface="Century Gothic" panose="020B0502020202020204" pitchFamily="34" charset="0"/>
              </a:rPr>
              <a:t>Important:</a:t>
            </a:r>
          </a:p>
          <a:p>
            <a:pPr marL="171450" indent="-171450">
              <a:spcAft>
                <a:spcPts val="600"/>
              </a:spcAft>
              <a:buFont typeface="Arial" panose="020B0604020202020204" pitchFamily="34" charset="0"/>
              <a:buChar char="•"/>
            </a:pPr>
            <a:r>
              <a:rPr lang="en-US" sz="1100" dirty="0">
                <a:latin typeface="Century Gothic" panose="020B0502020202020204" pitchFamily="34" charset="0"/>
              </a:rPr>
              <a:t>A persona is </a:t>
            </a:r>
            <a:r>
              <a:rPr lang="en-US" sz="1100" i="1" dirty="0">
                <a:latin typeface="Century Gothic" panose="020B0502020202020204" pitchFamily="34" charset="0"/>
              </a:rPr>
              <a:t>not</a:t>
            </a:r>
            <a:r>
              <a:rPr lang="en-US" sz="1100" dirty="0">
                <a:latin typeface="Century Gothic" panose="020B0502020202020204" pitchFamily="34" charset="0"/>
              </a:rPr>
              <a:t> a fixed or «perfect» description — it should evolve as learners gain insights from their research.</a:t>
            </a:r>
          </a:p>
          <a:p>
            <a:pPr marL="171450" indent="-171450">
              <a:spcAft>
                <a:spcPts val="600"/>
              </a:spcAft>
              <a:buFont typeface="Arial" panose="020B0604020202020204" pitchFamily="34" charset="0"/>
              <a:buChar char="•"/>
            </a:pPr>
            <a:r>
              <a:rPr lang="en-US" sz="1100" dirty="0">
                <a:latin typeface="Century Gothic" panose="020B0502020202020204" pitchFamily="34" charset="0"/>
              </a:rPr>
              <a:t>Different personas can share the </a:t>
            </a:r>
            <a:r>
              <a:rPr lang="en-US" sz="1100" i="1" dirty="0">
                <a:latin typeface="Century Gothic" panose="020B0502020202020204" pitchFamily="34" charset="0"/>
              </a:rPr>
              <a:t>same</a:t>
            </a:r>
            <a:r>
              <a:rPr lang="en-US" sz="1100" dirty="0">
                <a:latin typeface="Century Gothic" panose="020B0502020202020204" pitchFamily="34" charset="0"/>
              </a:rPr>
              <a:t> Job to Be Done; this helps learners avoid confusing the persona with the problem.</a:t>
            </a:r>
          </a:p>
          <a:p>
            <a:pPr marL="171450" indent="-171450">
              <a:spcAft>
                <a:spcPts val="600"/>
              </a:spcAft>
              <a:buFont typeface="Arial" panose="020B0604020202020204" pitchFamily="34" charset="0"/>
              <a:buChar char="•"/>
            </a:pPr>
            <a:r>
              <a:rPr lang="en-US" sz="1100" dirty="0">
                <a:latin typeface="Century Gothic" panose="020B0502020202020204" pitchFamily="34" charset="0"/>
              </a:rPr>
              <a:t>Personas can introduce bias if taken too literally («designing only for Lea»). Remind learners that personas are tools for inspiration and focus, not rigid definitions of the market.</a:t>
            </a:r>
          </a:p>
          <a:p>
            <a:pPr marL="171450" indent="-171450">
              <a:spcAft>
                <a:spcPts val="600"/>
              </a:spcAft>
              <a:buFont typeface="Arial" panose="020B0604020202020204" pitchFamily="34" charset="0"/>
              <a:buChar char="•"/>
            </a:pPr>
            <a:r>
              <a:rPr lang="en-US" sz="1100" dirty="0">
                <a:latin typeface="Century Gothic" panose="020B0502020202020204" pitchFamily="34" charset="0"/>
              </a:rPr>
              <a:t>Personas are </a:t>
            </a:r>
            <a:r>
              <a:rPr lang="en-US" sz="1100" b="1" dirty="0">
                <a:latin typeface="Century Gothic" panose="020B0502020202020204" pitchFamily="34" charset="0"/>
              </a:rPr>
              <a:t>practical, flexible tools</a:t>
            </a:r>
            <a:r>
              <a:rPr lang="en-US" sz="1100" dirty="0">
                <a:latin typeface="Century Gothic" panose="020B0502020202020204" pitchFamily="34" charset="0"/>
              </a:rPr>
              <a:t> that support problem understanding, ideation and storytelling throughout the entire </a:t>
            </a:r>
            <a:r>
              <a:rPr lang="en-US" sz="1100" i="1" dirty="0">
                <a:latin typeface="Century Gothic" panose="020B0502020202020204" pitchFamily="34" charset="0"/>
              </a:rPr>
              <a:t>myidea</a:t>
            </a:r>
            <a:r>
              <a:rPr lang="en-US" sz="1100" dirty="0">
                <a:latin typeface="Century Gothic" panose="020B0502020202020204" pitchFamily="34" charset="0"/>
              </a:rPr>
              <a:t> process.</a:t>
            </a:r>
          </a:p>
          <a:p>
            <a:pPr>
              <a:spcAft>
                <a:spcPts val="600"/>
              </a:spcAft>
            </a:pPr>
            <a:endParaRPr lang="de-CH" dirty="0"/>
          </a:p>
        </p:txBody>
      </p:sp>
      <p:sp>
        <p:nvSpPr>
          <p:cNvPr id="4" name="Foliennummernplatzhalter 3">
            <a:extLst>
              <a:ext uri="{FF2B5EF4-FFF2-40B4-BE49-F238E27FC236}">
                <a16:creationId xmlns:a16="http://schemas.microsoft.com/office/drawing/2014/main" id="{712A74F3-8566-79E0-9C71-4ACDB4241E3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7733595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3204F6-F232-CE24-0441-B8A199D3D7E2}"/>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CEE23A06-AB67-1711-5FD1-BB70BFBCD2F6}"/>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1D76AB0A-107B-65A9-555F-37E31023F921}"/>
              </a:ext>
            </a:extLst>
          </p:cNvPr>
          <p:cNvSpPr>
            <a:spLocks noGrp="1"/>
          </p:cNvSpPr>
          <p:nvPr>
            <p:ph type="body" idx="1"/>
          </p:nvPr>
        </p:nvSpPr>
        <p:spPr/>
        <p:txBody>
          <a:bodyPr/>
          <a:lstStyle/>
          <a:p>
            <a:pPr>
              <a:spcAft>
                <a:spcPts val="600"/>
              </a:spcAft>
            </a:pPr>
            <a:r>
              <a:rPr lang="en-US" sz="1100" dirty="0">
                <a:latin typeface="Century Gothic" panose="020B0502020202020204" pitchFamily="34" charset="0"/>
              </a:rPr>
              <a:t>This slide introduces the workflow for creating a persona.</a:t>
            </a:r>
          </a:p>
          <a:p>
            <a:pPr>
              <a:spcAft>
                <a:spcPts val="600"/>
              </a:spcAft>
            </a:pPr>
            <a:endParaRPr lang="en-US" sz="1100" dirty="0">
              <a:latin typeface="Century Gothic" panose="020B0502020202020204" pitchFamily="34" charset="0"/>
            </a:endParaRPr>
          </a:p>
          <a:p>
            <a:pPr>
              <a:spcAft>
                <a:spcPts val="600"/>
              </a:spcAft>
            </a:pPr>
            <a:r>
              <a:rPr lang="en-US" sz="1100" b="1" dirty="0">
                <a:latin typeface="Century Gothic" panose="020B0502020202020204" pitchFamily="34" charset="0"/>
              </a:rPr>
              <a:t>Step 1 – Collect data</a:t>
            </a:r>
            <a:br>
              <a:rPr lang="en-US" sz="1100" dirty="0">
                <a:latin typeface="Century Gothic" panose="020B0502020202020204" pitchFamily="34" charset="0"/>
              </a:rPr>
            </a:br>
            <a:r>
              <a:rPr lang="en-US" sz="1100" dirty="0">
                <a:latin typeface="Century Gothic" panose="020B0502020202020204" pitchFamily="34" charset="0"/>
              </a:rPr>
              <a:t>Learners first gather real information. This may come from various sources (see module 1.2):</a:t>
            </a:r>
          </a:p>
          <a:p>
            <a:pPr marL="171450" indent="-171450">
              <a:spcAft>
                <a:spcPts val="600"/>
              </a:spcAft>
              <a:buFont typeface="Arial" panose="020B0604020202020204" pitchFamily="34" charset="0"/>
              <a:buChar char="•"/>
            </a:pPr>
            <a:r>
              <a:rPr lang="en-US" sz="1100" dirty="0">
                <a:latin typeface="Century Gothic" panose="020B0502020202020204" pitchFamily="34" charset="0"/>
              </a:rPr>
              <a:t>Desk research (articles, reports, online reviews)</a:t>
            </a:r>
          </a:p>
          <a:p>
            <a:pPr marL="171450" indent="-171450">
              <a:spcAft>
                <a:spcPts val="600"/>
              </a:spcAft>
              <a:buFont typeface="Arial" panose="020B0604020202020204" pitchFamily="34" charset="0"/>
              <a:buChar char="•"/>
            </a:pPr>
            <a:r>
              <a:rPr lang="en-US" sz="1100" dirty="0">
                <a:latin typeface="Century Gothic" panose="020B0502020202020204" pitchFamily="34" charset="0"/>
              </a:rPr>
              <a:t>Field research (interviews, observations)</a:t>
            </a:r>
          </a:p>
          <a:p>
            <a:pPr marL="0" indent="0">
              <a:spcAft>
                <a:spcPts val="600"/>
              </a:spcAft>
              <a:buFont typeface="Arial" panose="020B0604020202020204" pitchFamily="34" charset="0"/>
              <a:buNone/>
            </a:pPr>
            <a:r>
              <a:rPr lang="en-US" sz="1100" dirty="0">
                <a:latin typeface="Century Gothic" panose="020B0502020202020204" pitchFamily="34" charset="0"/>
              </a:rPr>
              <a:t>The goal is to avoid inventing the persona from imagination.</a:t>
            </a:r>
          </a:p>
          <a:p>
            <a:pPr>
              <a:spcAft>
                <a:spcPts val="600"/>
              </a:spcAft>
            </a:pPr>
            <a:endParaRPr lang="en-US" sz="1100" dirty="0">
              <a:latin typeface="Century Gothic" panose="020B0502020202020204" pitchFamily="34" charset="0"/>
            </a:endParaRPr>
          </a:p>
          <a:p>
            <a:pPr>
              <a:spcAft>
                <a:spcPts val="600"/>
              </a:spcAft>
            </a:pPr>
            <a:r>
              <a:rPr lang="en-US" sz="1100" b="1" dirty="0">
                <a:latin typeface="Century Gothic" panose="020B0502020202020204" pitchFamily="34" charset="0"/>
              </a:rPr>
              <a:t>Step 2 – Find patterns</a:t>
            </a:r>
            <a:br>
              <a:rPr lang="en-US" sz="1100" dirty="0">
                <a:latin typeface="Century Gothic" panose="020B0502020202020204" pitchFamily="34" charset="0"/>
              </a:rPr>
            </a:br>
            <a:r>
              <a:rPr lang="en-US" sz="1100" dirty="0">
                <a:latin typeface="Century Gothic" panose="020B0502020202020204" pitchFamily="34" charset="0"/>
              </a:rPr>
              <a:t>Learners identify similarities across multiple people:</a:t>
            </a:r>
          </a:p>
          <a:p>
            <a:pPr marL="171450" indent="-171450">
              <a:spcAft>
                <a:spcPts val="600"/>
              </a:spcAft>
              <a:buFont typeface="Arial" panose="020B0604020202020204" pitchFamily="34" charset="0"/>
              <a:buChar char="•"/>
            </a:pPr>
            <a:r>
              <a:rPr lang="en-US" sz="1100" dirty="0">
                <a:latin typeface="Century Gothic" panose="020B0502020202020204" pitchFamily="34" charset="0"/>
              </a:rPr>
              <a:t>What do many of them want?</a:t>
            </a:r>
          </a:p>
          <a:p>
            <a:pPr marL="171450" indent="-171450">
              <a:spcAft>
                <a:spcPts val="600"/>
              </a:spcAft>
              <a:buFont typeface="Arial" panose="020B0604020202020204" pitchFamily="34" charset="0"/>
              <a:buChar char="•"/>
            </a:pPr>
            <a:r>
              <a:rPr lang="en-US" sz="1100" dirty="0">
                <a:latin typeface="Century Gothic" panose="020B0502020202020204" pitchFamily="34" charset="0"/>
              </a:rPr>
              <a:t>What do many of them struggle with?</a:t>
            </a:r>
          </a:p>
          <a:p>
            <a:pPr marL="171450" indent="-171450">
              <a:spcAft>
                <a:spcPts val="600"/>
              </a:spcAft>
              <a:buFont typeface="Arial" panose="020B0604020202020204" pitchFamily="34" charset="0"/>
              <a:buChar char="•"/>
            </a:pPr>
            <a:r>
              <a:rPr lang="en-US" sz="1100" dirty="0">
                <a:latin typeface="Century Gothic" panose="020B0502020202020204" pitchFamily="34" charset="0"/>
              </a:rPr>
              <a:t>What routines or habits appear repeatedly?</a:t>
            </a:r>
          </a:p>
          <a:p>
            <a:pPr marL="0" indent="0">
              <a:spcAft>
                <a:spcPts val="600"/>
              </a:spcAft>
              <a:buFont typeface="Arial" panose="020B0604020202020204" pitchFamily="34" charset="0"/>
              <a:buNone/>
            </a:pPr>
            <a:r>
              <a:rPr lang="en-US" sz="1100" dirty="0">
                <a:latin typeface="Century Gothic" panose="020B0502020202020204" pitchFamily="34" charset="0"/>
              </a:rPr>
              <a:t>Patterns help avoid building a persona based on a single extreme case.</a:t>
            </a:r>
          </a:p>
          <a:p>
            <a:pPr>
              <a:spcAft>
                <a:spcPts val="600"/>
              </a:spcAft>
            </a:pPr>
            <a:endParaRPr lang="en-US" sz="1100" dirty="0">
              <a:latin typeface="Century Gothic" panose="020B0502020202020204" pitchFamily="34" charset="0"/>
            </a:endParaRPr>
          </a:p>
          <a:p>
            <a:pPr>
              <a:spcAft>
                <a:spcPts val="600"/>
              </a:spcAft>
            </a:pPr>
            <a:r>
              <a:rPr lang="en-US" sz="1100" b="1" dirty="0">
                <a:latin typeface="Century Gothic" panose="020B0502020202020204" pitchFamily="34" charset="0"/>
              </a:rPr>
              <a:t>Step 3 – Build a persona</a:t>
            </a:r>
            <a:br>
              <a:rPr lang="en-US" sz="1100" dirty="0">
                <a:latin typeface="Century Gothic" panose="020B0502020202020204" pitchFamily="34" charset="0"/>
              </a:rPr>
            </a:br>
            <a:r>
              <a:rPr lang="en-US" sz="1100" dirty="0">
                <a:latin typeface="Century Gothic" panose="020B0502020202020204" pitchFamily="34" charset="0"/>
              </a:rPr>
              <a:t>A persona should include:</a:t>
            </a:r>
          </a:p>
          <a:p>
            <a:pPr marL="171450" indent="-171450">
              <a:spcAft>
                <a:spcPts val="600"/>
              </a:spcAft>
              <a:buFont typeface="Arial" panose="020B0604020202020204" pitchFamily="34" charset="0"/>
              <a:buChar char="•"/>
            </a:pPr>
            <a:r>
              <a:rPr lang="en-US" sz="1100" dirty="0">
                <a:latin typeface="Century Gothic" panose="020B0502020202020204" pitchFamily="34" charset="0"/>
              </a:rPr>
              <a:t>Name &amp; picture (fictional)</a:t>
            </a:r>
          </a:p>
          <a:p>
            <a:pPr marL="171450" indent="-171450">
              <a:spcAft>
                <a:spcPts val="600"/>
              </a:spcAft>
              <a:buFont typeface="Arial" panose="020B0604020202020204" pitchFamily="34" charset="0"/>
              <a:buChar char="•"/>
            </a:pPr>
            <a:r>
              <a:rPr lang="en-US" sz="1100" dirty="0">
                <a:latin typeface="Century Gothic" panose="020B0502020202020204" pitchFamily="34" charset="0"/>
              </a:rPr>
              <a:t>Age, occupation, background</a:t>
            </a:r>
          </a:p>
          <a:p>
            <a:pPr marL="171450" indent="-171450">
              <a:spcAft>
                <a:spcPts val="600"/>
              </a:spcAft>
              <a:buFont typeface="Arial" panose="020B0604020202020204" pitchFamily="34" charset="0"/>
              <a:buChar char="•"/>
            </a:pPr>
            <a:r>
              <a:rPr lang="en-US" sz="1100" dirty="0">
                <a:latin typeface="Century Gothic" panose="020B0502020202020204" pitchFamily="34" charset="0"/>
              </a:rPr>
              <a:t>Goals and motivations (why they care)</a:t>
            </a:r>
          </a:p>
          <a:p>
            <a:pPr marL="171450" indent="-171450">
              <a:spcAft>
                <a:spcPts val="600"/>
              </a:spcAft>
              <a:buFont typeface="Arial" panose="020B0604020202020204" pitchFamily="34" charset="0"/>
              <a:buChar char="•"/>
            </a:pPr>
            <a:r>
              <a:rPr lang="en-US" sz="1100" dirty="0">
                <a:latin typeface="Century Gothic" panose="020B0502020202020204" pitchFamily="34" charset="0"/>
              </a:rPr>
              <a:t>Frustrations and barriers</a:t>
            </a:r>
          </a:p>
          <a:p>
            <a:pPr marL="171450" indent="-171450">
              <a:spcAft>
                <a:spcPts val="600"/>
              </a:spcAft>
              <a:buFont typeface="Arial" panose="020B0604020202020204" pitchFamily="34" charset="0"/>
              <a:buChar char="•"/>
            </a:pPr>
            <a:r>
              <a:rPr lang="en-US" sz="1100" dirty="0">
                <a:latin typeface="Century Gothic" panose="020B0502020202020204" pitchFamily="34" charset="0"/>
              </a:rPr>
              <a:t>A quote that captures their mindset</a:t>
            </a:r>
          </a:p>
          <a:p>
            <a:pPr marL="0" indent="0">
              <a:spcAft>
                <a:spcPts val="600"/>
              </a:spcAft>
              <a:buFont typeface="Arial" panose="020B0604020202020204" pitchFamily="34" charset="0"/>
              <a:buNone/>
            </a:pPr>
            <a:endParaRPr lang="en-US" sz="1100" dirty="0">
              <a:latin typeface="Century Gothic" panose="020B0502020202020204" pitchFamily="34" charset="0"/>
            </a:endParaRPr>
          </a:p>
          <a:p>
            <a:pPr marL="0" indent="0">
              <a:spcAft>
                <a:spcPts val="600"/>
              </a:spcAft>
              <a:buFont typeface="Arial" panose="020B0604020202020204" pitchFamily="34" charset="0"/>
              <a:buNone/>
            </a:pPr>
            <a:r>
              <a:rPr lang="en-US" sz="1100" b="1" dirty="0">
                <a:latin typeface="Century Gothic" panose="020B0502020202020204" pitchFamily="34" charset="0"/>
              </a:rPr>
              <a:t>Important: the persona is </a:t>
            </a:r>
            <a:r>
              <a:rPr lang="en-US" sz="1100" b="1" i="1" dirty="0">
                <a:latin typeface="Century Gothic" panose="020B0502020202020204" pitchFamily="34" charset="0"/>
              </a:rPr>
              <a:t>not</a:t>
            </a:r>
            <a:r>
              <a:rPr lang="en-US" sz="1100" b="1" dirty="0">
                <a:latin typeface="Century Gothic" panose="020B0502020202020204" pitchFamily="34" charset="0"/>
              </a:rPr>
              <a:t> the same as the empathy map.</a:t>
            </a:r>
          </a:p>
          <a:p>
            <a:pPr marL="171450" indent="-171450">
              <a:spcAft>
                <a:spcPts val="600"/>
              </a:spcAft>
              <a:buFont typeface="Arial" panose="020B0604020202020204" pitchFamily="34" charset="0"/>
              <a:buChar char="•"/>
            </a:pPr>
            <a:r>
              <a:rPr lang="en-US" sz="1100" dirty="0">
                <a:latin typeface="Century Gothic" panose="020B0502020202020204" pitchFamily="34" charset="0"/>
              </a:rPr>
              <a:t>The persona = who the customer is.</a:t>
            </a:r>
          </a:p>
          <a:p>
            <a:pPr marL="171450" indent="-171450">
              <a:spcAft>
                <a:spcPts val="600"/>
              </a:spcAft>
              <a:buFont typeface="Arial" panose="020B0604020202020204" pitchFamily="34" charset="0"/>
              <a:buChar char="•"/>
            </a:pPr>
            <a:r>
              <a:rPr lang="en-US" sz="1100" dirty="0">
                <a:latin typeface="Century Gothic" panose="020B0502020202020204" pitchFamily="34" charset="0"/>
              </a:rPr>
              <a:t>The empathy map = how the customer experiences the problem.</a:t>
            </a:r>
          </a:p>
        </p:txBody>
      </p:sp>
      <p:sp>
        <p:nvSpPr>
          <p:cNvPr id="4" name="Foliennummernplatzhalter 3">
            <a:extLst>
              <a:ext uri="{FF2B5EF4-FFF2-40B4-BE49-F238E27FC236}">
                <a16:creationId xmlns:a16="http://schemas.microsoft.com/office/drawing/2014/main" id="{AB62518C-B570-6920-D372-2CC914427C0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3921293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65D992-4507-011A-35C8-97586C0C895C}"/>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AAFFBDFA-02E2-D6F3-02A9-C4D606AF5FBB}"/>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01ED39B9-2882-8F02-0D76-00D555E517F6}"/>
              </a:ext>
            </a:extLst>
          </p:cNvPr>
          <p:cNvSpPr>
            <a:spLocks noGrp="1"/>
          </p:cNvSpPr>
          <p:nvPr>
            <p:ph type="body" idx="1"/>
          </p:nvPr>
        </p:nvSpPr>
        <p:spPr/>
        <p:txBody>
          <a:bodyPr/>
          <a:lstStyle/>
          <a:p>
            <a:pPr>
              <a:spcAft>
                <a:spcPts val="600"/>
              </a:spcAft>
            </a:pPr>
            <a:r>
              <a:rPr lang="en-US" sz="1100" dirty="0">
                <a:latin typeface="Century Gothic" panose="020B0502020202020204" pitchFamily="34" charset="0"/>
              </a:rPr>
              <a:t>This slide introduces the first phase: gathering information before creating a persona.</a:t>
            </a:r>
          </a:p>
          <a:p>
            <a:pPr>
              <a:spcAft>
                <a:spcPts val="600"/>
              </a:spcAft>
            </a:pPr>
            <a:br>
              <a:rPr lang="en-US" sz="1100" dirty="0">
                <a:latin typeface="Century Gothic" panose="020B0502020202020204" pitchFamily="34" charset="0"/>
              </a:rPr>
            </a:br>
            <a:r>
              <a:rPr lang="en-US" sz="1100" dirty="0">
                <a:latin typeface="Century Gothic" panose="020B0502020202020204" pitchFamily="34" charset="0"/>
              </a:rPr>
              <a:t>Learners should </a:t>
            </a:r>
            <a:r>
              <a:rPr lang="en-US" sz="1100" b="1" dirty="0">
                <a:latin typeface="Century Gothic" panose="020B0502020202020204" pitchFamily="34" charset="0"/>
              </a:rPr>
              <a:t>not invent details out of thin air</a:t>
            </a:r>
            <a:r>
              <a:rPr lang="en-US" sz="1100" dirty="0">
                <a:latin typeface="Century Gothic" panose="020B0502020202020204" pitchFamily="34" charset="0"/>
              </a:rPr>
              <a:t>. A persona starts with </a:t>
            </a:r>
            <a:r>
              <a:rPr lang="en-US" sz="1100" b="1" dirty="0">
                <a:latin typeface="Century Gothic" panose="020B0502020202020204" pitchFamily="34" charset="0"/>
              </a:rPr>
              <a:t>real data</a:t>
            </a:r>
            <a:r>
              <a:rPr lang="en-US" sz="1100" dirty="0">
                <a:latin typeface="Century Gothic" panose="020B0502020202020204" pitchFamily="34" charset="0"/>
              </a:rPr>
              <a:t>, gathered through:</a:t>
            </a:r>
          </a:p>
          <a:p>
            <a:pPr marL="171450" indent="-171450">
              <a:spcAft>
                <a:spcPts val="600"/>
              </a:spcAft>
              <a:buFont typeface="Arial" panose="020B0604020202020204" pitchFamily="34" charset="0"/>
              <a:buChar char="•"/>
            </a:pPr>
            <a:r>
              <a:rPr lang="en-US" sz="1100" b="1" dirty="0">
                <a:latin typeface="Century Gothic" panose="020B0502020202020204" pitchFamily="34" charset="0"/>
              </a:rPr>
              <a:t>Desk research:</a:t>
            </a:r>
            <a:r>
              <a:rPr lang="en-US" sz="1100" dirty="0">
                <a:latin typeface="Century Gothic" panose="020B0502020202020204" pitchFamily="34" charset="0"/>
              </a:rPr>
              <a:t> demographic statistics, common habits of apprentices, reports on youth behavior, online observations (e.g., what young people say on TikTok about eating habits).</a:t>
            </a:r>
          </a:p>
          <a:p>
            <a:pPr marL="171450" indent="-171450">
              <a:spcAft>
                <a:spcPts val="600"/>
              </a:spcAft>
              <a:buFont typeface="Arial" panose="020B0604020202020204" pitchFamily="34" charset="0"/>
              <a:buChar char="•"/>
            </a:pPr>
            <a:r>
              <a:rPr lang="en-US" sz="1100" b="1" dirty="0">
                <a:latin typeface="Century Gothic" panose="020B0502020202020204" pitchFamily="34" charset="0"/>
              </a:rPr>
              <a:t>Field research:</a:t>
            </a:r>
            <a:r>
              <a:rPr lang="en-US" sz="1100" dirty="0">
                <a:latin typeface="Century Gothic" panose="020B0502020202020204" pitchFamily="34" charset="0"/>
              </a:rPr>
              <a:t> A persona focuses on people who actually match the intended customer group. Learners should go where these people are: for example, interview customers in or near a shop, talk to workers during or after their shift (with permission), or observe behaviors in relevant real-life settings (canteens, gyms, public transport, take-away corners, etc.). Friends, classmates, or family members should only be used if they genuinely belong to the target group. Otherwise, they can be involved in a short «practice round» to train interview skills, but real data must come from the actual people the solution is meant for. </a:t>
            </a:r>
          </a:p>
          <a:p>
            <a:pPr marL="171450" indent="-171450">
              <a:spcAft>
                <a:spcPts val="600"/>
              </a:spcAft>
              <a:buFont typeface="Arial" panose="020B0604020202020204" pitchFamily="34" charset="0"/>
              <a:buChar char="•"/>
            </a:pPr>
            <a:endParaRPr lang="en-US" sz="1100" dirty="0">
              <a:latin typeface="Century Gothic" panose="020B0502020202020204" pitchFamily="34" charset="0"/>
            </a:endParaRPr>
          </a:p>
          <a:p>
            <a:pPr marL="0" indent="0">
              <a:spcAft>
                <a:spcPts val="600"/>
              </a:spcAft>
              <a:buFont typeface="Arial" panose="020B0604020202020204" pitchFamily="34" charset="0"/>
              <a:buNone/>
            </a:pPr>
            <a:r>
              <a:rPr lang="en-US" sz="1100" b="1" dirty="0">
                <a:latin typeface="Century Gothic" panose="020B0502020202020204" pitchFamily="34" charset="0"/>
              </a:rPr>
              <a:t>Key message:</a:t>
            </a:r>
          </a:p>
          <a:p>
            <a:pPr marL="171450" indent="-171450">
              <a:spcAft>
                <a:spcPts val="600"/>
              </a:spcAft>
              <a:buFont typeface="Arial" panose="020B0604020202020204" pitchFamily="34" charset="0"/>
              <a:buChar char="•"/>
            </a:pPr>
            <a:r>
              <a:rPr lang="en-US" sz="1100" dirty="0">
                <a:latin typeface="Century Gothic" panose="020B0502020202020204" pitchFamily="34" charset="0"/>
              </a:rPr>
              <a:t>A persona is only meaningful if it is </a:t>
            </a:r>
            <a:r>
              <a:rPr lang="en-US" sz="1100" b="1" dirty="0">
                <a:latin typeface="Century Gothic" panose="020B0502020202020204" pitchFamily="34" charset="0"/>
              </a:rPr>
              <a:t>based on patterns from real people</a:t>
            </a:r>
            <a:r>
              <a:rPr lang="en-US" sz="1100" dirty="0">
                <a:latin typeface="Century Gothic" panose="020B0502020202020204" pitchFamily="34" charset="0"/>
              </a:rPr>
              <a:t>, so the first step is to collect as much concrete information as possible.</a:t>
            </a:r>
          </a:p>
          <a:p>
            <a:pPr marL="171450" indent="-171450">
              <a:spcAft>
                <a:spcPts val="600"/>
              </a:spcAft>
              <a:buFont typeface="Arial" panose="020B0604020202020204" pitchFamily="34" charset="0"/>
              <a:buChar char="•"/>
            </a:pPr>
            <a:r>
              <a:rPr lang="en-US" sz="1100" dirty="0">
                <a:latin typeface="Century Gothic" panose="020B0502020202020204" pitchFamily="34" charset="0"/>
              </a:rPr>
              <a:t>This information is </a:t>
            </a:r>
            <a:r>
              <a:rPr lang="en-US" sz="1100" b="1" dirty="0">
                <a:latin typeface="Century Gothic" panose="020B0502020202020204" pitchFamily="34" charset="0"/>
              </a:rPr>
              <a:t>not yet the persona</a:t>
            </a:r>
            <a:r>
              <a:rPr lang="en-US" sz="1100" dirty="0">
                <a:latin typeface="Century Gothic" panose="020B0502020202020204" pitchFamily="34" charset="0"/>
              </a:rPr>
              <a:t> — it is just the raw material.</a:t>
            </a:r>
          </a:p>
          <a:p>
            <a:pPr>
              <a:spcAft>
                <a:spcPts val="600"/>
              </a:spcAft>
            </a:pPr>
            <a:endParaRPr lang="en-US" sz="1100" dirty="0">
              <a:latin typeface="Century Gothic" panose="020B0502020202020204" pitchFamily="34" charset="0"/>
            </a:endParaRPr>
          </a:p>
        </p:txBody>
      </p:sp>
      <p:sp>
        <p:nvSpPr>
          <p:cNvPr id="4" name="Foliennummernplatzhalter 3">
            <a:extLst>
              <a:ext uri="{FF2B5EF4-FFF2-40B4-BE49-F238E27FC236}">
                <a16:creationId xmlns:a16="http://schemas.microsoft.com/office/drawing/2014/main" id="{64FB4041-4AEB-738F-A005-5053A7926B1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7927120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499014-4911-AF82-FBAE-E5D8F327061F}"/>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8D9AAB4C-9DAF-F6D9-CB1A-9F7FCFA290E0}"/>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05A96E00-908B-1C71-3CA9-3DB10714C72D}"/>
              </a:ext>
            </a:extLst>
          </p:cNvPr>
          <p:cNvSpPr>
            <a:spLocks noGrp="1"/>
          </p:cNvSpPr>
          <p:nvPr>
            <p:ph type="body" idx="1"/>
          </p:nvPr>
        </p:nvSpPr>
        <p:spPr/>
        <p:txBody>
          <a:bodyPr/>
          <a:lstStyle/>
          <a:p>
            <a:pPr>
              <a:spcAft>
                <a:spcPts val="600"/>
              </a:spcAft>
            </a:pPr>
            <a:r>
              <a:rPr lang="en-US" sz="1100" dirty="0">
                <a:latin typeface="Century Gothic" panose="020B0502020202020204" pitchFamily="34" charset="0"/>
              </a:rPr>
              <a:t>This slide teaches learners how to convert raw data into </a:t>
            </a:r>
            <a:r>
              <a:rPr lang="en-US" sz="1100" b="1" dirty="0">
                <a:latin typeface="Century Gothic" panose="020B0502020202020204" pitchFamily="34" charset="0"/>
              </a:rPr>
              <a:t>insights</a:t>
            </a:r>
            <a:r>
              <a:rPr lang="en-US" sz="1100" dirty="0">
                <a:latin typeface="Century Gothic" panose="020B0502020202020204" pitchFamily="34" charset="0"/>
              </a:rPr>
              <a:t>.</a:t>
            </a:r>
          </a:p>
          <a:p>
            <a:pPr>
              <a:spcAft>
                <a:spcPts val="600"/>
              </a:spcAft>
            </a:pPr>
            <a:r>
              <a:rPr lang="en-US" sz="1100" dirty="0">
                <a:latin typeface="Century Gothic" panose="020B0502020202020204" pitchFamily="34" charset="0"/>
              </a:rPr>
              <a:t>Explain that finding patterns means:</a:t>
            </a:r>
          </a:p>
          <a:p>
            <a:pPr marL="171450" indent="-171450">
              <a:spcAft>
                <a:spcPts val="600"/>
              </a:spcAft>
              <a:buFont typeface="Arial" panose="020B0604020202020204" pitchFamily="34" charset="0"/>
              <a:buChar char="•"/>
            </a:pPr>
            <a:r>
              <a:rPr lang="en-US" sz="1100" dirty="0">
                <a:latin typeface="Century Gothic" panose="020B0502020202020204" pitchFamily="34" charset="0"/>
              </a:rPr>
              <a:t>Sorting similar comments together</a:t>
            </a:r>
          </a:p>
          <a:p>
            <a:pPr marL="171450" indent="-171450">
              <a:spcAft>
                <a:spcPts val="600"/>
              </a:spcAft>
              <a:buFont typeface="Arial" panose="020B0604020202020204" pitchFamily="34" charset="0"/>
              <a:buChar char="•"/>
            </a:pPr>
            <a:r>
              <a:rPr lang="en-US" sz="1100" dirty="0">
                <a:latin typeface="Century Gothic" panose="020B0502020202020204" pitchFamily="34" charset="0"/>
              </a:rPr>
              <a:t>Highlighting behaviors or needs that appear repeatedly</a:t>
            </a:r>
          </a:p>
          <a:p>
            <a:pPr marL="171450" indent="-171450">
              <a:spcAft>
                <a:spcPts val="600"/>
              </a:spcAft>
              <a:buFont typeface="Arial" panose="020B0604020202020204" pitchFamily="34" charset="0"/>
              <a:buChar char="•"/>
            </a:pPr>
            <a:r>
              <a:rPr lang="en-US" sz="1100" dirty="0">
                <a:latin typeface="Century Gothic" panose="020B0502020202020204" pitchFamily="34" charset="0"/>
              </a:rPr>
              <a:t>Distinguishing isolated outliers from common trends</a:t>
            </a:r>
          </a:p>
          <a:p>
            <a:pPr marL="0" indent="0">
              <a:spcAft>
                <a:spcPts val="600"/>
              </a:spcAft>
              <a:buFont typeface="Arial" panose="020B0604020202020204" pitchFamily="34" charset="0"/>
              <a:buNone/>
            </a:pPr>
            <a:endParaRPr lang="en-US" sz="1100" dirty="0">
              <a:latin typeface="Century Gothic" panose="020B0502020202020204" pitchFamily="34" charset="0"/>
            </a:endParaRPr>
          </a:p>
          <a:p>
            <a:pPr>
              <a:spcAft>
                <a:spcPts val="600"/>
              </a:spcAft>
            </a:pPr>
            <a:r>
              <a:rPr lang="en-US" sz="1100" b="1" dirty="0">
                <a:latin typeface="Century Gothic" panose="020B0502020202020204" pitchFamily="34" charset="0"/>
              </a:rPr>
              <a:t>Why this matters: </a:t>
            </a:r>
            <a:r>
              <a:rPr lang="en-US" sz="1100" dirty="0">
                <a:latin typeface="Century Gothic" panose="020B0502020202020204" pitchFamily="34" charset="0"/>
              </a:rPr>
              <a:t>Personas should not represent </a:t>
            </a:r>
            <a:r>
              <a:rPr lang="en-US" sz="1100" b="1" dirty="0">
                <a:latin typeface="Century Gothic" panose="020B0502020202020204" pitchFamily="34" charset="0"/>
              </a:rPr>
              <a:t>one specific person</a:t>
            </a:r>
            <a:r>
              <a:rPr lang="en-US" sz="1100" dirty="0">
                <a:latin typeface="Century Gothic" panose="020B0502020202020204" pitchFamily="34" charset="0"/>
              </a:rPr>
              <a:t>, but rather a </a:t>
            </a:r>
            <a:r>
              <a:rPr lang="en-US" sz="1100" b="0" dirty="0">
                <a:latin typeface="Century Gothic" panose="020B0502020202020204" pitchFamily="34" charset="0"/>
              </a:rPr>
              <a:t>cluster of similar learners/customers.</a:t>
            </a:r>
          </a:p>
          <a:p>
            <a:pPr>
              <a:spcAft>
                <a:spcPts val="600"/>
              </a:spcAft>
            </a:pPr>
            <a:endParaRPr lang="en-US" sz="1100" b="0" dirty="0">
              <a:latin typeface="Century Gothic" panose="020B0502020202020204" pitchFamily="34" charset="0"/>
            </a:endParaRPr>
          </a:p>
          <a:p>
            <a:pPr>
              <a:spcAft>
                <a:spcPts val="600"/>
              </a:spcAft>
            </a:pPr>
            <a:r>
              <a:rPr lang="en-US" sz="1100" b="1" dirty="0">
                <a:latin typeface="Century Gothic" panose="020B0502020202020204" pitchFamily="34" charset="0"/>
              </a:rPr>
              <a:t>A practical classroom activity: </a:t>
            </a:r>
            <a:r>
              <a:rPr lang="en-US" sz="1100" dirty="0">
                <a:latin typeface="Century Gothic" panose="020B0502020202020204" pitchFamily="34" charset="0"/>
              </a:rPr>
              <a:t>Ask learners to write each data point on a sticky note and group them into categories (e.g., motivations, frustrations, habits). This creates a visual representation of the patterns.</a:t>
            </a:r>
          </a:p>
          <a:p>
            <a:pPr>
              <a:spcAft>
                <a:spcPts val="600"/>
              </a:spcAft>
            </a:pPr>
            <a:endParaRPr lang="en-US" sz="1100" dirty="0">
              <a:latin typeface="Century Gothic" panose="020B0502020202020204" pitchFamily="34" charset="0"/>
            </a:endParaRPr>
          </a:p>
          <a:p>
            <a:pPr>
              <a:spcAft>
                <a:spcPts val="600"/>
              </a:spcAft>
            </a:pPr>
            <a:r>
              <a:rPr lang="en-US" sz="1100" b="1" dirty="0">
                <a:latin typeface="Century Gothic" panose="020B0502020202020204" pitchFamily="34" charset="0"/>
              </a:rPr>
              <a:t>Important message for later phases:</a:t>
            </a:r>
            <a:br>
              <a:rPr lang="en-US" sz="1100" dirty="0">
                <a:latin typeface="Century Gothic" panose="020B0502020202020204" pitchFamily="34" charset="0"/>
              </a:rPr>
            </a:br>
            <a:r>
              <a:rPr lang="en-US" sz="1100" dirty="0">
                <a:latin typeface="Century Gothic" panose="020B0502020202020204" pitchFamily="34" charset="0"/>
              </a:rPr>
              <a:t>Patterns also help connect personas with </a:t>
            </a:r>
            <a:r>
              <a:rPr lang="en-US" sz="1100" b="0" dirty="0">
                <a:latin typeface="Century Gothic" panose="020B0502020202020204" pitchFamily="34" charset="0"/>
              </a:rPr>
              <a:t>Jobs to Be Done. </a:t>
            </a:r>
            <a:r>
              <a:rPr lang="en-US" sz="1100" dirty="0">
                <a:latin typeface="Century Gothic" panose="020B0502020202020204" pitchFamily="34" charset="0"/>
              </a:rPr>
              <a:t>For example, the repeated mention of the wish to eat healthier during busy weeks often indicates a recurring job.</a:t>
            </a:r>
          </a:p>
          <a:p>
            <a:pPr>
              <a:spcAft>
                <a:spcPts val="600"/>
              </a:spcAft>
            </a:pPr>
            <a:endParaRPr lang="en-US" sz="1100" dirty="0">
              <a:latin typeface="Century Gothic" panose="020B0502020202020204" pitchFamily="34" charset="0"/>
            </a:endParaRPr>
          </a:p>
        </p:txBody>
      </p:sp>
      <p:sp>
        <p:nvSpPr>
          <p:cNvPr id="4" name="Foliennummernplatzhalter 3">
            <a:extLst>
              <a:ext uri="{FF2B5EF4-FFF2-40B4-BE49-F238E27FC236}">
                <a16:creationId xmlns:a16="http://schemas.microsoft.com/office/drawing/2014/main" id="{639AB37E-5905-3CFA-826D-EFA096EAE16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8751401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A88567-57F5-E72B-0DC6-A9BBEE9AD318}"/>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BE7C2ACA-C971-60F0-1E8D-9F61B7E561AA}"/>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F7B2FB6E-E8FF-794D-A000-B4BD473FAD7E}"/>
              </a:ext>
            </a:extLst>
          </p:cNvPr>
          <p:cNvSpPr>
            <a:spLocks noGrp="1"/>
          </p:cNvSpPr>
          <p:nvPr>
            <p:ph type="body" idx="1"/>
          </p:nvPr>
        </p:nvSpPr>
        <p:spPr/>
        <p:txBody>
          <a:bodyPr/>
          <a:lstStyle/>
          <a:p>
            <a:pPr>
              <a:spcAft>
                <a:spcPts val="600"/>
              </a:spcAft>
            </a:pPr>
            <a:r>
              <a:rPr lang="en-US" sz="1100" dirty="0">
                <a:latin typeface="Century Gothic" panose="020B0502020202020204" pitchFamily="34" charset="0"/>
              </a:rPr>
              <a:t>This slide guides learners through constructing the actual persona.</a:t>
            </a:r>
            <a:br>
              <a:rPr lang="en-US" sz="1100" dirty="0">
                <a:latin typeface="Century Gothic" panose="020B0502020202020204" pitchFamily="34" charset="0"/>
              </a:rPr>
            </a:br>
            <a:r>
              <a:rPr lang="en-US" sz="1100" dirty="0">
                <a:latin typeface="Century Gothic" panose="020B0502020202020204" pitchFamily="34" charset="0"/>
              </a:rPr>
              <a:t>Make clear that this step transforms </a:t>
            </a:r>
            <a:r>
              <a:rPr lang="en-US" sz="1100" b="1" dirty="0">
                <a:latin typeface="Century Gothic" panose="020B0502020202020204" pitchFamily="34" charset="0"/>
              </a:rPr>
              <a:t>patterns</a:t>
            </a:r>
            <a:r>
              <a:rPr lang="en-US" sz="1100" dirty="0">
                <a:latin typeface="Century Gothic" panose="020B0502020202020204" pitchFamily="34" charset="0"/>
              </a:rPr>
              <a:t> into a </a:t>
            </a:r>
            <a:r>
              <a:rPr lang="en-US" sz="1100" b="1" dirty="0">
                <a:latin typeface="Century Gothic" panose="020B0502020202020204" pitchFamily="34" charset="0"/>
              </a:rPr>
              <a:t>fictional but realistic character</a:t>
            </a:r>
            <a:r>
              <a:rPr lang="en-US" sz="1100" dirty="0">
                <a:latin typeface="Century Gothic" panose="020B0502020202020204" pitchFamily="34" charset="0"/>
              </a:rPr>
              <a:t> that represents their target customer.</a:t>
            </a:r>
          </a:p>
          <a:p>
            <a:pPr>
              <a:spcAft>
                <a:spcPts val="600"/>
              </a:spcAft>
            </a:pPr>
            <a:r>
              <a:rPr lang="en-US" sz="1100" dirty="0">
                <a:latin typeface="Century Gothic" panose="020B0502020202020204" pitchFamily="34" charset="0"/>
              </a:rPr>
              <a:t>Highlight:</a:t>
            </a:r>
          </a:p>
          <a:p>
            <a:pPr marL="171450" indent="-171450">
              <a:spcAft>
                <a:spcPts val="600"/>
              </a:spcAft>
              <a:buFont typeface="Arial" panose="020B0604020202020204" pitchFamily="34" charset="0"/>
              <a:buChar char="•"/>
            </a:pPr>
            <a:r>
              <a:rPr lang="en-US" sz="1100" dirty="0">
                <a:latin typeface="Century Gothic" panose="020B0502020202020204" pitchFamily="34" charset="0"/>
              </a:rPr>
              <a:t>The persona is not a biography; it’s a </a:t>
            </a:r>
            <a:r>
              <a:rPr lang="en-US" sz="1100" b="1" dirty="0">
                <a:latin typeface="Century Gothic" panose="020B0502020202020204" pitchFamily="34" charset="0"/>
              </a:rPr>
              <a:t>design tool</a:t>
            </a:r>
            <a:r>
              <a:rPr lang="en-US" sz="1100" dirty="0">
                <a:latin typeface="Century Gothic" panose="020B0502020202020204" pitchFamily="34" charset="0"/>
              </a:rPr>
              <a:t>.</a:t>
            </a:r>
          </a:p>
          <a:p>
            <a:pPr marL="171450" indent="-171450">
              <a:spcAft>
                <a:spcPts val="600"/>
              </a:spcAft>
              <a:buFont typeface="Arial" panose="020B0604020202020204" pitchFamily="34" charset="0"/>
              <a:buChar char="•"/>
            </a:pPr>
            <a:r>
              <a:rPr lang="en-US" sz="1100" dirty="0">
                <a:latin typeface="Century Gothic" panose="020B0502020202020204" pitchFamily="34" charset="0"/>
              </a:rPr>
              <a:t>It should help learners «keep a face in mind» while designing their solution.</a:t>
            </a:r>
          </a:p>
          <a:p>
            <a:pPr marL="171450" indent="-171450">
              <a:spcAft>
                <a:spcPts val="600"/>
              </a:spcAft>
              <a:buFont typeface="Arial" panose="020B0604020202020204" pitchFamily="34" charset="0"/>
              <a:buChar char="•"/>
            </a:pPr>
            <a:r>
              <a:rPr lang="en-US" sz="1100" dirty="0">
                <a:latin typeface="Century Gothic" panose="020B0502020202020204" pitchFamily="34" charset="0"/>
              </a:rPr>
              <a:t>It is not meant to be perfect; it can evolve as they conduct more field research.</a:t>
            </a:r>
          </a:p>
          <a:p>
            <a:pPr marL="171450" indent="-171450">
              <a:spcAft>
                <a:spcPts val="600"/>
              </a:spcAft>
              <a:buFont typeface="Arial" panose="020B0604020202020204" pitchFamily="34" charset="0"/>
              <a:buChar char="•"/>
            </a:pPr>
            <a:endParaRPr lang="en-US" sz="1100" dirty="0">
              <a:latin typeface="Century Gothic" panose="020B0502020202020204" pitchFamily="34" charset="0"/>
            </a:endParaRPr>
          </a:p>
          <a:p>
            <a:pPr marL="0" indent="0">
              <a:spcAft>
                <a:spcPts val="600"/>
              </a:spcAft>
              <a:buFont typeface="Arial" panose="020B0604020202020204" pitchFamily="34" charset="0"/>
              <a:buNone/>
            </a:pPr>
            <a:r>
              <a:rPr lang="en-US" sz="1100" b="1" dirty="0">
                <a:latin typeface="Century Gothic" panose="020B0502020202020204" pitchFamily="34" charset="0"/>
              </a:rPr>
              <a:t>Important:</a:t>
            </a:r>
          </a:p>
          <a:p>
            <a:pPr marL="171450" indent="-171450">
              <a:spcAft>
                <a:spcPts val="600"/>
              </a:spcAft>
              <a:buFont typeface="Arial" panose="020B0604020202020204" pitchFamily="34" charset="0"/>
              <a:buChar char="•"/>
            </a:pPr>
            <a:r>
              <a:rPr lang="en-US" sz="1100" dirty="0">
                <a:latin typeface="Century Gothic" panose="020B0502020202020204" pitchFamily="34" charset="0"/>
              </a:rPr>
              <a:t>Personas should not become stereotypes.</a:t>
            </a:r>
          </a:p>
          <a:p>
            <a:pPr marL="171450" indent="-171450">
              <a:spcAft>
                <a:spcPts val="600"/>
              </a:spcAft>
              <a:buFont typeface="Arial" panose="020B0604020202020204" pitchFamily="34" charset="0"/>
              <a:buChar char="•"/>
            </a:pPr>
            <a:r>
              <a:rPr lang="en-US" sz="1100" dirty="0">
                <a:latin typeface="Century Gothic" panose="020B0502020202020204" pitchFamily="34" charset="0"/>
              </a:rPr>
              <a:t>Encourage learners to base them on real findings, not assumptions.</a:t>
            </a:r>
          </a:p>
          <a:p>
            <a:pPr marL="171450" indent="-171450">
              <a:spcAft>
                <a:spcPts val="600"/>
              </a:spcAft>
              <a:buFont typeface="Arial" panose="020B0604020202020204" pitchFamily="34" charset="0"/>
              <a:buChar char="•"/>
            </a:pPr>
            <a:r>
              <a:rPr lang="en-US" sz="1100" dirty="0">
                <a:latin typeface="Century Gothic" panose="020B0502020202020204" pitchFamily="34" charset="0"/>
              </a:rPr>
              <a:t>Lea’s persona example demonstrates how to include motivations, frustrations, and behaviors without overwhelming learners with too much detail. It keeps the persona relatable and close to vocational school context.</a:t>
            </a:r>
          </a:p>
          <a:p>
            <a:pPr>
              <a:spcAft>
                <a:spcPts val="600"/>
              </a:spcAft>
            </a:pPr>
            <a:endParaRPr lang="en-US" sz="1100" dirty="0">
              <a:latin typeface="Century Gothic" panose="020B0502020202020204" pitchFamily="34" charset="0"/>
            </a:endParaRPr>
          </a:p>
        </p:txBody>
      </p:sp>
      <p:sp>
        <p:nvSpPr>
          <p:cNvPr id="4" name="Foliennummernplatzhalter 3">
            <a:extLst>
              <a:ext uri="{FF2B5EF4-FFF2-40B4-BE49-F238E27FC236}">
                <a16:creationId xmlns:a16="http://schemas.microsoft.com/office/drawing/2014/main" id="{6DE2C83F-C938-BCB0-19C2-FF610FFB6D1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76297533"/>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79.png"/><Relationship Id="rId13" Type="http://schemas.openxmlformats.org/officeDocument/2006/relationships/image" Target="../media/image84.png"/><Relationship Id="rId3" Type="http://schemas.openxmlformats.org/officeDocument/2006/relationships/image" Target="../media/image74.png"/><Relationship Id="rId7" Type="http://schemas.openxmlformats.org/officeDocument/2006/relationships/image" Target="../media/image78.png"/><Relationship Id="rId12" Type="http://schemas.openxmlformats.org/officeDocument/2006/relationships/image" Target="../media/image83.png"/><Relationship Id="rId2" Type="http://schemas.openxmlformats.org/officeDocument/2006/relationships/image" Target="../media/image73.png"/><Relationship Id="rId1" Type="http://schemas.openxmlformats.org/officeDocument/2006/relationships/slideMaster" Target="../slideMasters/slideMaster1.xml"/><Relationship Id="rId6" Type="http://schemas.openxmlformats.org/officeDocument/2006/relationships/image" Target="../media/image77.png"/><Relationship Id="rId11" Type="http://schemas.openxmlformats.org/officeDocument/2006/relationships/image" Target="../media/image82.png"/><Relationship Id="rId5" Type="http://schemas.openxmlformats.org/officeDocument/2006/relationships/image" Target="../media/image76.png"/><Relationship Id="rId15" Type="http://schemas.openxmlformats.org/officeDocument/2006/relationships/image" Target="../media/image50.png"/><Relationship Id="rId10" Type="http://schemas.openxmlformats.org/officeDocument/2006/relationships/image" Target="../media/image81.png"/><Relationship Id="rId4" Type="http://schemas.openxmlformats.org/officeDocument/2006/relationships/image" Target="../media/image75.png"/><Relationship Id="rId9" Type="http://schemas.openxmlformats.org/officeDocument/2006/relationships/image" Target="../media/image80.png"/><Relationship Id="rId14" Type="http://schemas.openxmlformats.org/officeDocument/2006/relationships/image" Target="../media/image85.png"/></Relationships>
</file>

<file path=ppt/slideLayouts/_rels/slideLayout100.xml.rels><?xml version="1.0" encoding="UTF-8" standalone="yes"?>
<Relationships xmlns="http://schemas.openxmlformats.org/package/2006/relationships"><Relationship Id="rId8" Type="http://schemas.openxmlformats.org/officeDocument/2006/relationships/image" Target="../media/image168.png"/><Relationship Id="rId3" Type="http://schemas.openxmlformats.org/officeDocument/2006/relationships/image" Target="../media/image165.png"/><Relationship Id="rId7" Type="http://schemas.openxmlformats.org/officeDocument/2006/relationships/image" Target="../media/image167.png"/><Relationship Id="rId2" Type="http://schemas.openxmlformats.org/officeDocument/2006/relationships/image" Target="../media/image164.png"/><Relationship Id="rId1" Type="http://schemas.openxmlformats.org/officeDocument/2006/relationships/slideMaster" Target="../slideMasters/slideMaster2.xml"/><Relationship Id="rId6" Type="http://schemas.openxmlformats.org/officeDocument/2006/relationships/image" Target="../media/image156.png"/><Relationship Id="rId5" Type="http://schemas.openxmlformats.org/officeDocument/2006/relationships/image" Target="../media/image166.png"/><Relationship Id="rId4" Type="http://schemas.openxmlformats.org/officeDocument/2006/relationships/image" Target="../media/image50.png"/><Relationship Id="rId9" Type="http://schemas.openxmlformats.org/officeDocument/2006/relationships/image" Target="../media/image169.png"/></Relationships>
</file>

<file path=ppt/slideLayouts/_rels/slideLayout101.xml.rels><?xml version="1.0" encoding="UTF-8" standalone="yes"?>
<Relationships xmlns="http://schemas.openxmlformats.org/package/2006/relationships"><Relationship Id="rId8" Type="http://schemas.openxmlformats.org/officeDocument/2006/relationships/image" Target="../media/image158.png"/><Relationship Id="rId3" Type="http://schemas.openxmlformats.org/officeDocument/2006/relationships/image" Target="../media/image43.png"/><Relationship Id="rId7" Type="http://schemas.openxmlformats.org/officeDocument/2006/relationships/image" Target="../media/image150.png"/><Relationship Id="rId2" Type="http://schemas.openxmlformats.org/officeDocument/2006/relationships/image" Target="../media/image170.png"/><Relationship Id="rId1" Type="http://schemas.openxmlformats.org/officeDocument/2006/relationships/slideMaster" Target="../slideMasters/slideMaster2.xml"/><Relationship Id="rId6" Type="http://schemas.openxmlformats.org/officeDocument/2006/relationships/image" Target="../media/image50.png"/><Relationship Id="rId5" Type="http://schemas.openxmlformats.org/officeDocument/2006/relationships/image" Target="../media/image148.png"/><Relationship Id="rId10" Type="http://schemas.openxmlformats.org/officeDocument/2006/relationships/image" Target="../media/image172.png"/><Relationship Id="rId4" Type="http://schemas.openxmlformats.org/officeDocument/2006/relationships/image" Target="../media/image171.png"/><Relationship Id="rId9" Type="http://schemas.openxmlformats.org/officeDocument/2006/relationships/image" Target="../media/image156.png"/></Relationships>
</file>

<file path=ppt/slideLayouts/_rels/slideLayout102.xml.rels><?xml version="1.0" encoding="UTF-8" standalone="yes"?>
<Relationships xmlns="http://schemas.openxmlformats.org/package/2006/relationships"><Relationship Id="rId8" Type="http://schemas.openxmlformats.org/officeDocument/2006/relationships/image" Target="../media/image177.png"/><Relationship Id="rId3" Type="http://schemas.openxmlformats.org/officeDocument/2006/relationships/image" Target="../media/image174.png"/><Relationship Id="rId7" Type="http://schemas.openxmlformats.org/officeDocument/2006/relationships/image" Target="../media/image156.png"/><Relationship Id="rId2" Type="http://schemas.openxmlformats.org/officeDocument/2006/relationships/image" Target="../media/image173.png"/><Relationship Id="rId1" Type="http://schemas.openxmlformats.org/officeDocument/2006/relationships/slideMaster" Target="../slideMasters/slideMaster2.xml"/><Relationship Id="rId6" Type="http://schemas.openxmlformats.org/officeDocument/2006/relationships/image" Target="../media/image50.png"/><Relationship Id="rId5" Type="http://schemas.openxmlformats.org/officeDocument/2006/relationships/image" Target="../media/image176.png"/><Relationship Id="rId4" Type="http://schemas.openxmlformats.org/officeDocument/2006/relationships/image" Target="../media/image175.png"/><Relationship Id="rId9" Type="http://schemas.openxmlformats.org/officeDocument/2006/relationships/image" Target="../media/image178.png"/></Relationships>
</file>

<file path=ppt/slideLayouts/_rels/slideLayout103.xml.rels><?xml version="1.0" encoding="UTF-8" standalone="yes"?>
<Relationships xmlns="http://schemas.openxmlformats.org/package/2006/relationships"><Relationship Id="rId8" Type="http://schemas.openxmlformats.org/officeDocument/2006/relationships/image" Target="../media/image183.png"/><Relationship Id="rId3" Type="http://schemas.openxmlformats.org/officeDocument/2006/relationships/image" Target="../media/image180.png"/><Relationship Id="rId7" Type="http://schemas.openxmlformats.org/officeDocument/2006/relationships/image" Target="../media/image182.png"/><Relationship Id="rId2" Type="http://schemas.openxmlformats.org/officeDocument/2006/relationships/image" Target="../media/image179.png"/><Relationship Id="rId1" Type="http://schemas.openxmlformats.org/officeDocument/2006/relationships/slideMaster" Target="../slideMasters/slideMaster2.xml"/><Relationship Id="rId6" Type="http://schemas.openxmlformats.org/officeDocument/2006/relationships/image" Target="../media/image181.png"/><Relationship Id="rId5" Type="http://schemas.openxmlformats.org/officeDocument/2006/relationships/image" Target="../media/image156.png"/><Relationship Id="rId4" Type="http://schemas.openxmlformats.org/officeDocument/2006/relationships/image" Target="../media/image50.png"/><Relationship Id="rId9" Type="http://schemas.openxmlformats.org/officeDocument/2006/relationships/image" Target="../media/image184.png"/></Relationships>
</file>

<file path=ppt/slideLayouts/_rels/slideLayout104.xml.rels><?xml version="1.0" encoding="UTF-8" standalone="yes"?>
<Relationships xmlns="http://schemas.openxmlformats.org/package/2006/relationships"><Relationship Id="rId3" Type="http://schemas.openxmlformats.org/officeDocument/2006/relationships/image" Target="../media/image50.png"/><Relationship Id="rId7" Type="http://schemas.openxmlformats.org/officeDocument/2006/relationships/image" Target="../media/image188.png"/><Relationship Id="rId2" Type="http://schemas.openxmlformats.org/officeDocument/2006/relationships/image" Target="../media/image185.png"/><Relationship Id="rId1" Type="http://schemas.openxmlformats.org/officeDocument/2006/relationships/slideMaster" Target="../slideMasters/slideMaster2.xml"/><Relationship Id="rId6" Type="http://schemas.openxmlformats.org/officeDocument/2006/relationships/image" Target="../media/image187.png"/><Relationship Id="rId5" Type="http://schemas.openxmlformats.org/officeDocument/2006/relationships/image" Target="../media/image186.png"/><Relationship Id="rId4" Type="http://schemas.openxmlformats.org/officeDocument/2006/relationships/image" Target="../media/image156.png"/></Relationships>
</file>

<file path=ppt/slideLayouts/_rels/slideLayout105.xml.rels><?xml version="1.0" encoding="UTF-8" standalone="yes"?>
<Relationships xmlns="http://schemas.openxmlformats.org/package/2006/relationships"><Relationship Id="rId8" Type="http://schemas.openxmlformats.org/officeDocument/2006/relationships/image" Target="../media/image192.png"/><Relationship Id="rId3" Type="http://schemas.openxmlformats.org/officeDocument/2006/relationships/image" Target="../media/image190.png"/><Relationship Id="rId7" Type="http://schemas.openxmlformats.org/officeDocument/2006/relationships/image" Target="../media/image191.png"/><Relationship Id="rId2" Type="http://schemas.openxmlformats.org/officeDocument/2006/relationships/image" Target="../media/image189.png"/><Relationship Id="rId1" Type="http://schemas.openxmlformats.org/officeDocument/2006/relationships/slideMaster" Target="../slideMasters/slideMaster2.xml"/><Relationship Id="rId6" Type="http://schemas.openxmlformats.org/officeDocument/2006/relationships/image" Target="../media/image156.png"/><Relationship Id="rId5" Type="http://schemas.openxmlformats.org/officeDocument/2006/relationships/image" Target="../media/image50.png"/><Relationship Id="rId4" Type="http://schemas.openxmlformats.org/officeDocument/2006/relationships/image" Target="../media/image148.png"/><Relationship Id="rId9" Type="http://schemas.openxmlformats.org/officeDocument/2006/relationships/image" Target="../media/image66.png"/></Relationships>
</file>

<file path=ppt/slideLayouts/_rels/slideLayout106.xml.rels><?xml version="1.0" encoding="UTF-8" standalone="yes"?>
<Relationships xmlns="http://schemas.openxmlformats.org/package/2006/relationships"><Relationship Id="rId3" Type="http://schemas.openxmlformats.org/officeDocument/2006/relationships/image" Target="../media/image407.png"/><Relationship Id="rId7" Type="http://schemas.openxmlformats.org/officeDocument/2006/relationships/image" Target="../media/image409.png"/><Relationship Id="rId2" Type="http://schemas.openxmlformats.org/officeDocument/2006/relationships/image" Target="../media/image406.png"/><Relationship Id="rId1" Type="http://schemas.openxmlformats.org/officeDocument/2006/relationships/slideMaster" Target="../slideMasters/slideMaster2.xml"/><Relationship Id="rId6" Type="http://schemas.openxmlformats.org/officeDocument/2006/relationships/image" Target="../media/image408.png"/><Relationship Id="rId5" Type="http://schemas.openxmlformats.org/officeDocument/2006/relationships/image" Target="../media/image156.png"/><Relationship Id="rId4" Type="http://schemas.openxmlformats.org/officeDocument/2006/relationships/image" Target="../media/image50.png"/></Relationships>
</file>

<file path=ppt/slideLayouts/_rels/slideLayout107.xml.rels><?xml version="1.0" encoding="UTF-8" standalone="yes"?>
<Relationships xmlns="http://schemas.openxmlformats.org/package/2006/relationships"><Relationship Id="rId8" Type="http://schemas.openxmlformats.org/officeDocument/2006/relationships/image" Target="../media/image201.png"/><Relationship Id="rId3" Type="http://schemas.openxmlformats.org/officeDocument/2006/relationships/image" Target="../media/image198.png"/><Relationship Id="rId7" Type="http://schemas.openxmlformats.org/officeDocument/2006/relationships/image" Target="../media/image283.png"/><Relationship Id="rId2" Type="http://schemas.openxmlformats.org/officeDocument/2006/relationships/image" Target="../media/image197.png"/><Relationship Id="rId1" Type="http://schemas.openxmlformats.org/officeDocument/2006/relationships/slideMaster" Target="../slideMasters/slideMaster2.xml"/><Relationship Id="rId6" Type="http://schemas.openxmlformats.org/officeDocument/2006/relationships/image" Target="../media/image410.png"/><Relationship Id="rId5" Type="http://schemas.openxmlformats.org/officeDocument/2006/relationships/image" Target="../media/image200.png"/><Relationship Id="rId10" Type="http://schemas.openxmlformats.org/officeDocument/2006/relationships/image" Target="../media/image50.png"/><Relationship Id="rId4" Type="http://schemas.openxmlformats.org/officeDocument/2006/relationships/image" Target="../media/image199.png"/><Relationship Id="rId9" Type="http://schemas.openxmlformats.org/officeDocument/2006/relationships/image" Target="../media/image411.png"/></Relationships>
</file>

<file path=ppt/slideLayouts/_rels/slideLayout108.xml.rels><?xml version="1.0" encoding="UTF-8" standalone="yes"?>
<Relationships xmlns="http://schemas.openxmlformats.org/package/2006/relationships"><Relationship Id="rId8" Type="http://schemas.openxmlformats.org/officeDocument/2006/relationships/image" Target="../media/image122.png"/><Relationship Id="rId3" Type="http://schemas.openxmlformats.org/officeDocument/2006/relationships/image" Target="../media/image203.png"/><Relationship Id="rId7" Type="http://schemas.openxmlformats.org/officeDocument/2006/relationships/image" Target="../media/image206.png"/><Relationship Id="rId2" Type="http://schemas.openxmlformats.org/officeDocument/2006/relationships/image" Target="../media/image202.png"/><Relationship Id="rId1" Type="http://schemas.openxmlformats.org/officeDocument/2006/relationships/slideMaster" Target="../slideMasters/slideMaster2.xml"/><Relationship Id="rId6" Type="http://schemas.openxmlformats.org/officeDocument/2006/relationships/image" Target="../media/image205.png"/><Relationship Id="rId5" Type="http://schemas.openxmlformats.org/officeDocument/2006/relationships/image" Target="../media/image204.png"/><Relationship Id="rId10" Type="http://schemas.openxmlformats.org/officeDocument/2006/relationships/image" Target="../media/image208.png"/><Relationship Id="rId4" Type="http://schemas.openxmlformats.org/officeDocument/2006/relationships/image" Target="../media/image50.png"/><Relationship Id="rId9" Type="http://schemas.openxmlformats.org/officeDocument/2006/relationships/image" Target="../media/image207.png"/></Relationships>
</file>

<file path=ppt/slideLayouts/_rels/slideLayout109.xml.rels><?xml version="1.0" encoding="UTF-8" standalone="yes"?>
<Relationships xmlns="http://schemas.openxmlformats.org/package/2006/relationships"><Relationship Id="rId8" Type="http://schemas.openxmlformats.org/officeDocument/2006/relationships/image" Target="../media/image412.png"/><Relationship Id="rId3" Type="http://schemas.openxmlformats.org/officeDocument/2006/relationships/image" Target="../media/image50.png"/><Relationship Id="rId7" Type="http://schemas.openxmlformats.org/officeDocument/2006/relationships/image" Target="../media/image211.png"/><Relationship Id="rId2" Type="http://schemas.openxmlformats.org/officeDocument/2006/relationships/image" Target="../media/image209.png"/><Relationship Id="rId1" Type="http://schemas.openxmlformats.org/officeDocument/2006/relationships/slideMaster" Target="../slideMasters/slideMaster2.xml"/><Relationship Id="rId6" Type="http://schemas.openxmlformats.org/officeDocument/2006/relationships/image" Target="../media/image210.png"/><Relationship Id="rId5" Type="http://schemas.openxmlformats.org/officeDocument/2006/relationships/image" Target="../media/image205.png"/><Relationship Id="rId4" Type="http://schemas.openxmlformats.org/officeDocument/2006/relationships/image" Target="../media/image204.png"/></Relationships>
</file>

<file path=ppt/slideLayouts/_rels/slideLayout11.xml.rels><?xml version="1.0" encoding="UTF-8" standalone="yes"?>
<Relationships xmlns="http://schemas.openxmlformats.org/package/2006/relationships"><Relationship Id="rId8" Type="http://schemas.openxmlformats.org/officeDocument/2006/relationships/image" Target="../media/image90.png"/><Relationship Id="rId3" Type="http://schemas.openxmlformats.org/officeDocument/2006/relationships/image" Target="../media/image87.png"/><Relationship Id="rId7" Type="http://schemas.openxmlformats.org/officeDocument/2006/relationships/image" Target="../media/image89.png"/><Relationship Id="rId2" Type="http://schemas.openxmlformats.org/officeDocument/2006/relationships/image" Target="../media/image86.png"/><Relationship Id="rId1" Type="http://schemas.openxmlformats.org/officeDocument/2006/relationships/slideMaster" Target="../slideMasters/slideMaster1.xml"/><Relationship Id="rId6" Type="http://schemas.openxmlformats.org/officeDocument/2006/relationships/image" Target="../media/image66.png"/><Relationship Id="rId5" Type="http://schemas.openxmlformats.org/officeDocument/2006/relationships/image" Target="../media/image65.png"/><Relationship Id="rId4" Type="http://schemas.openxmlformats.org/officeDocument/2006/relationships/image" Target="../media/image88.png"/><Relationship Id="rId9" Type="http://schemas.openxmlformats.org/officeDocument/2006/relationships/image" Target="../media/image50.png"/></Relationships>
</file>

<file path=ppt/slideLayouts/_rels/slideLayout110.xml.rels><?xml version="1.0" encoding="UTF-8" standalone="yes"?>
<Relationships xmlns="http://schemas.openxmlformats.org/package/2006/relationships"><Relationship Id="rId8" Type="http://schemas.openxmlformats.org/officeDocument/2006/relationships/image" Target="../media/image207.png"/><Relationship Id="rId3" Type="http://schemas.openxmlformats.org/officeDocument/2006/relationships/image" Target="../media/image43.png"/><Relationship Id="rId7" Type="http://schemas.openxmlformats.org/officeDocument/2006/relationships/image" Target="../media/image122.png"/><Relationship Id="rId2" Type="http://schemas.openxmlformats.org/officeDocument/2006/relationships/image" Target="../media/image202.png"/><Relationship Id="rId1" Type="http://schemas.openxmlformats.org/officeDocument/2006/relationships/slideMaster" Target="../slideMasters/slideMaster2.xml"/><Relationship Id="rId6" Type="http://schemas.openxmlformats.org/officeDocument/2006/relationships/image" Target="../media/image205.png"/><Relationship Id="rId5" Type="http://schemas.openxmlformats.org/officeDocument/2006/relationships/image" Target="../media/image204.png"/><Relationship Id="rId4" Type="http://schemas.openxmlformats.org/officeDocument/2006/relationships/image" Target="../media/image50.png"/><Relationship Id="rId9" Type="http://schemas.openxmlformats.org/officeDocument/2006/relationships/image" Target="../media/image413.png"/></Relationships>
</file>

<file path=ppt/slideLayouts/_rels/slideLayout111.xml.rels><?xml version="1.0" encoding="UTF-8" standalone="yes"?>
<Relationships xmlns="http://schemas.openxmlformats.org/package/2006/relationships"><Relationship Id="rId8" Type="http://schemas.openxmlformats.org/officeDocument/2006/relationships/image" Target="../media/image207.png"/><Relationship Id="rId3" Type="http://schemas.openxmlformats.org/officeDocument/2006/relationships/image" Target="../media/image213.png"/><Relationship Id="rId7" Type="http://schemas.openxmlformats.org/officeDocument/2006/relationships/image" Target="../media/image122.png"/><Relationship Id="rId2" Type="http://schemas.openxmlformats.org/officeDocument/2006/relationships/image" Target="../media/image212.png"/><Relationship Id="rId1" Type="http://schemas.openxmlformats.org/officeDocument/2006/relationships/slideMaster" Target="../slideMasters/slideMaster2.xml"/><Relationship Id="rId6" Type="http://schemas.openxmlformats.org/officeDocument/2006/relationships/image" Target="../media/image205.png"/><Relationship Id="rId11" Type="http://schemas.openxmlformats.org/officeDocument/2006/relationships/image" Target="../media/image215.png"/><Relationship Id="rId5" Type="http://schemas.openxmlformats.org/officeDocument/2006/relationships/image" Target="../media/image204.png"/><Relationship Id="rId10" Type="http://schemas.openxmlformats.org/officeDocument/2006/relationships/image" Target="../media/image214.png"/><Relationship Id="rId4" Type="http://schemas.openxmlformats.org/officeDocument/2006/relationships/image" Target="../media/image50.png"/><Relationship Id="rId9" Type="http://schemas.openxmlformats.org/officeDocument/2006/relationships/image" Target="../media/image414.png"/></Relationships>
</file>

<file path=ppt/slideLayouts/_rels/slideLayout112.xml.rels><?xml version="1.0" encoding="UTF-8" standalone="yes"?>
<Relationships xmlns="http://schemas.openxmlformats.org/package/2006/relationships"><Relationship Id="rId8" Type="http://schemas.openxmlformats.org/officeDocument/2006/relationships/image" Target="../media/image219.png"/><Relationship Id="rId3" Type="http://schemas.openxmlformats.org/officeDocument/2006/relationships/image" Target="../media/image217.png"/><Relationship Id="rId7" Type="http://schemas.openxmlformats.org/officeDocument/2006/relationships/image" Target="../media/image218.png"/><Relationship Id="rId2" Type="http://schemas.openxmlformats.org/officeDocument/2006/relationships/image" Target="../media/image415.png"/><Relationship Id="rId1" Type="http://schemas.openxmlformats.org/officeDocument/2006/relationships/slideMaster" Target="../slideMasters/slideMaster2.xml"/><Relationship Id="rId6" Type="http://schemas.openxmlformats.org/officeDocument/2006/relationships/image" Target="../media/image204.png"/><Relationship Id="rId5" Type="http://schemas.openxmlformats.org/officeDocument/2006/relationships/image" Target="../media/image205.png"/><Relationship Id="rId4" Type="http://schemas.openxmlformats.org/officeDocument/2006/relationships/image" Target="../media/image50.png"/><Relationship Id="rId9" Type="http://schemas.openxmlformats.org/officeDocument/2006/relationships/image" Target="../media/image220.png"/></Relationships>
</file>

<file path=ppt/slideLayouts/_rels/slideLayout113.xml.rels><?xml version="1.0" encoding="UTF-8" standalone="yes"?>
<Relationships xmlns="http://schemas.openxmlformats.org/package/2006/relationships"><Relationship Id="rId8" Type="http://schemas.openxmlformats.org/officeDocument/2006/relationships/image" Target="../media/image224.png"/><Relationship Id="rId3" Type="http://schemas.openxmlformats.org/officeDocument/2006/relationships/image" Target="../media/image198.png"/><Relationship Id="rId7" Type="http://schemas.openxmlformats.org/officeDocument/2006/relationships/image" Target="../media/image223.png"/><Relationship Id="rId2" Type="http://schemas.openxmlformats.org/officeDocument/2006/relationships/image" Target="../media/image221.png"/><Relationship Id="rId1" Type="http://schemas.openxmlformats.org/officeDocument/2006/relationships/slideMaster" Target="../slideMasters/slideMaster2.xml"/><Relationship Id="rId6" Type="http://schemas.openxmlformats.org/officeDocument/2006/relationships/image" Target="../media/image222.png"/><Relationship Id="rId5" Type="http://schemas.openxmlformats.org/officeDocument/2006/relationships/image" Target="../media/image204.png"/><Relationship Id="rId4" Type="http://schemas.openxmlformats.org/officeDocument/2006/relationships/image" Target="../media/image50.png"/></Relationships>
</file>

<file path=ppt/slideLayouts/_rels/slideLayout114.xml.rels><?xml version="1.0" encoding="UTF-8" standalone="yes"?>
<Relationships xmlns="http://schemas.openxmlformats.org/package/2006/relationships"><Relationship Id="rId8" Type="http://schemas.openxmlformats.org/officeDocument/2006/relationships/image" Target="../media/image228.png"/><Relationship Id="rId3" Type="http://schemas.openxmlformats.org/officeDocument/2006/relationships/image" Target="../media/image202.png"/><Relationship Id="rId7" Type="http://schemas.openxmlformats.org/officeDocument/2006/relationships/image" Target="../media/image227.png"/><Relationship Id="rId2" Type="http://schemas.openxmlformats.org/officeDocument/2006/relationships/image" Target="../media/image225.png"/><Relationship Id="rId1" Type="http://schemas.openxmlformats.org/officeDocument/2006/relationships/slideMaster" Target="../slideMasters/slideMaster2.xml"/><Relationship Id="rId6" Type="http://schemas.openxmlformats.org/officeDocument/2006/relationships/image" Target="../media/image226.png"/><Relationship Id="rId5" Type="http://schemas.openxmlformats.org/officeDocument/2006/relationships/image" Target="../media/image204.png"/><Relationship Id="rId4" Type="http://schemas.openxmlformats.org/officeDocument/2006/relationships/image" Target="../media/image50.png"/><Relationship Id="rId9" Type="http://schemas.openxmlformats.org/officeDocument/2006/relationships/image" Target="../media/image229.png"/></Relationships>
</file>

<file path=ppt/slideLayouts/_rels/slideLayout115.xml.rels><?xml version="1.0" encoding="UTF-8" standalone="yes"?>
<Relationships xmlns="http://schemas.openxmlformats.org/package/2006/relationships"><Relationship Id="rId8" Type="http://schemas.openxmlformats.org/officeDocument/2006/relationships/image" Target="../media/image232.png"/><Relationship Id="rId3" Type="http://schemas.openxmlformats.org/officeDocument/2006/relationships/image" Target="../media/image50.png"/><Relationship Id="rId7" Type="http://schemas.openxmlformats.org/officeDocument/2006/relationships/image" Target="../media/image417.png"/><Relationship Id="rId2" Type="http://schemas.openxmlformats.org/officeDocument/2006/relationships/image" Target="../media/image230.png"/><Relationship Id="rId1" Type="http://schemas.openxmlformats.org/officeDocument/2006/relationships/slideMaster" Target="../slideMasters/slideMaster2.xml"/><Relationship Id="rId6" Type="http://schemas.openxmlformats.org/officeDocument/2006/relationships/image" Target="../media/image204.png"/><Relationship Id="rId5" Type="http://schemas.openxmlformats.org/officeDocument/2006/relationships/image" Target="../media/image231.png"/><Relationship Id="rId4" Type="http://schemas.openxmlformats.org/officeDocument/2006/relationships/image" Target="../media/image416.png"/></Relationships>
</file>

<file path=ppt/slideLayouts/_rels/slideLayout116.xml.rels><?xml version="1.0" encoding="UTF-8" standalone="yes"?>
<Relationships xmlns="http://schemas.openxmlformats.org/package/2006/relationships"><Relationship Id="rId8" Type="http://schemas.openxmlformats.org/officeDocument/2006/relationships/image" Target="../media/image236.png"/><Relationship Id="rId3" Type="http://schemas.openxmlformats.org/officeDocument/2006/relationships/image" Target="../media/image234.png"/><Relationship Id="rId7" Type="http://schemas.openxmlformats.org/officeDocument/2006/relationships/image" Target="../media/image122.png"/><Relationship Id="rId2" Type="http://schemas.openxmlformats.org/officeDocument/2006/relationships/image" Target="../media/image233.png"/><Relationship Id="rId1" Type="http://schemas.openxmlformats.org/officeDocument/2006/relationships/slideMaster" Target="../slideMasters/slideMaster2.xml"/><Relationship Id="rId6" Type="http://schemas.openxmlformats.org/officeDocument/2006/relationships/image" Target="../media/image235.png"/><Relationship Id="rId5" Type="http://schemas.openxmlformats.org/officeDocument/2006/relationships/image" Target="../media/image204.png"/><Relationship Id="rId4" Type="http://schemas.openxmlformats.org/officeDocument/2006/relationships/image" Target="../media/image50.png"/></Relationships>
</file>

<file path=ppt/slideLayouts/_rels/slideLayout117.xml.rels><?xml version="1.0" encoding="UTF-8" standalone="yes"?>
<Relationships xmlns="http://schemas.openxmlformats.org/package/2006/relationships"><Relationship Id="rId8" Type="http://schemas.openxmlformats.org/officeDocument/2006/relationships/image" Target="../media/image240.png"/><Relationship Id="rId3" Type="http://schemas.openxmlformats.org/officeDocument/2006/relationships/image" Target="../media/image418.png"/><Relationship Id="rId7" Type="http://schemas.openxmlformats.org/officeDocument/2006/relationships/image" Target="../media/image239.png"/><Relationship Id="rId2" Type="http://schemas.openxmlformats.org/officeDocument/2006/relationships/image" Target="../media/image237.png"/><Relationship Id="rId1" Type="http://schemas.openxmlformats.org/officeDocument/2006/relationships/slideMaster" Target="../slideMasters/slideMaster2.xml"/><Relationship Id="rId6" Type="http://schemas.openxmlformats.org/officeDocument/2006/relationships/image" Target="../media/image420.png"/><Relationship Id="rId5" Type="http://schemas.openxmlformats.org/officeDocument/2006/relationships/image" Target="../media/image238.png"/><Relationship Id="rId10" Type="http://schemas.openxmlformats.org/officeDocument/2006/relationships/image" Target="../media/image50.png"/><Relationship Id="rId4" Type="http://schemas.openxmlformats.org/officeDocument/2006/relationships/image" Target="../media/image419.png"/><Relationship Id="rId9" Type="http://schemas.openxmlformats.org/officeDocument/2006/relationships/image" Target="../media/image421.png"/></Relationships>
</file>

<file path=ppt/slideLayouts/_rels/slideLayout118.xml.rels><?xml version="1.0" encoding="UTF-8" standalone="yes"?>
<Relationships xmlns="http://schemas.openxmlformats.org/package/2006/relationships"><Relationship Id="rId8" Type="http://schemas.openxmlformats.org/officeDocument/2006/relationships/image" Target="../media/image246.png"/><Relationship Id="rId3" Type="http://schemas.openxmlformats.org/officeDocument/2006/relationships/image" Target="../media/image242.png"/><Relationship Id="rId7" Type="http://schemas.openxmlformats.org/officeDocument/2006/relationships/image" Target="../media/image245.png"/><Relationship Id="rId2" Type="http://schemas.openxmlformats.org/officeDocument/2006/relationships/image" Target="../media/image241.png"/><Relationship Id="rId1" Type="http://schemas.openxmlformats.org/officeDocument/2006/relationships/slideMaster" Target="../slideMasters/slideMaster2.xml"/><Relationship Id="rId6" Type="http://schemas.openxmlformats.org/officeDocument/2006/relationships/image" Target="../media/image244.png"/><Relationship Id="rId5" Type="http://schemas.openxmlformats.org/officeDocument/2006/relationships/image" Target="../media/image50.png"/><Relationship Id="rId10" Type="http://schemas.openxmlformats.org/officeDocument/2006/relationships/image" Target="../media/image248.png"/><Relationship Id="rId4" Type="http://schemas.openxmlformats.org/officeDocument/2006/relationships/image" Target="../media/image243.png"/><Relationship Id="rId9" Type="http://schemas.openxmlformats.org/officeDocument/2006/relationships/image" Target="../media/image247.png"/></Relationships>
</file>

<file path=ppt/slideLayouts/_rels/slideLayout119.xml.rels><?xml version="1.0" encoding="UTF-8" standalone="yes"?>
<Relationships xmlns="http://schemas.openxmlformats.org/package/2006/relationships"><Relationship Id="rId8" Type="http://schemas.openxmlformats.org/officeDocument/2006/relationships/image" Target="../media/image252.png"/><Relationship Id="rId3" Type="http://schemas.openxmlformats.org/officeDocument/2006/relationships/image" Target="../media/image250.png"/><Relationship Id="rId7" Type="http://schemas.openxmlformats.org/officeDocument/2006/relationships/image" Target="../media/image246.png"/><Relationship Id="rId2" Type="http://schemas.openxmlformats.org/officeDocument/2006/relationships/image" Target="../media/image249.png"/><Relationship Id="rId1" Type="http://schemas.openxmlformats.org/officeDocument/2006/relationships/slideMaster" Target="../slideMasters/slideMaster2.xml"/><Relationship Id="rId6" Type="http://schemas.openxmlformats.org/officeDocument/2006/relationships/image" Target="../media/image122.png"/><Relationship Id="rId5" Type="http://schemas.openxmlformats.org/officeDocument/2006/relationships/image" Target="../media/image50.png"/><Relationship Id="rId10" Type="http://schemas.openxmlformats.org/officeDocument/2006/relationships/image" Target="../media/image197.png"/><Relationship Id="rId4" Type="http://schemas.openxmlformats.org/officeDocument/2006/relationships/image" Target="../media/image251.png"/><Relationship Id="rId9" Type="http://schemas.openxmlformats.org/officeDocument/2006/relationships/image" Target="../media/image253.png"/></Relationships>
</file>

<file path=ppt/slideLayouts/_rels/slideLayout12.xml.rels><?xml version="1.0" encoding="UTF-8" standalone="yes"?>
<Relationships xmlns="http://schemas.openxmlformats.org/package/2006/relationships"><Relationship Id="rId8" Type="http://schemas.openxmlformats.org/officeDocument/2006/relationships/image" Target="../media/image96.png"/><Relationship Id="rId13" Type="http://schemas.openxmlformats.org/officeDocument/2006/relationships/image" Target="../media/image101.png"/><Relationship Id="rId3" Type="http://schemas.openxmlformats.org/officeDocument/2006/relationships/image" Target="../media/image50.png"/><Relationship Id="rId7" Type="http://schemas.openxmlformats.org/officeDocument/2006/relationships/image" Target="../media/image95.png"/><Relationship Id="rId12" Type="http://schemas.openxmlformats.org/officeDocument/2006/relationships/image" Target="../media/image100.png"/><Relationship Id="rId2" Type="http://schemas.openxmlformats.org/officeDocument/2006/relationships/image" Target="../media/image91.png"/><Relationship Id="rId1" Type="http://schemas.openxmlformats.org/officeDocument/2006/relationships/slideMaster" Target="../slideMasters/slideMaster1.xml"/><Relationship Id="rId6" Type="http://schemas.openxmlformats.org/officeDocument/2006/relationships/image" Target="../media/image94.png"/><Relationship Id="rId11" Type="http://schemas.openxmlformats.org/officeDocument/2006/relationships/image" Target="../media/image99.png"/><Relationship Id="rId5" Type="http://schemas.openxmlformats.org/officeDocument/2006/relationships/image" Target="../media/image93.png"/><Relationship Id="rId10" Type="http://schemas.openxmlformats.org/officeDocument/2006/relationships/image" Target="../media/image98.png"/><Relationship Id="rId4" Type="http://schemas.openxmlformats.org/officeDocument/2006/relationships/image" Target="../media/image92.png"/><Relationship Id="rId9" Type="http://schemas.openxmlformats.org/officeDocument/2006/relationships/image" Target="../media/image97.png"/></Relationships>
</file>

<file path=ppt/slideLayouts/_rels/slideLayout120.xml.rels><?xml version="1.0" encoding="UTF-8" standalone="yes"?>
<Relationships xmlns="http://schemas.openxmlformats.org/package/2006/relationships"><Relationship Id="rId3" Type="http://schemas.openxmlformats.org/officeDocument/2006/relationships/image" Target="../media/image255.png"/><Relationship Id="rId7" Type="http://schemas.openxmlformats.org/officeDocument/2006/relationships/image" Target="../media/image122.png"/><Relationship Id="rId2" Type="http://schemas.openxmlformats.org/officeDocument/2006/relationships/image" Target="../media/image254.png"/><Relationship Id="rId1" Type="http://schemas.openxmlformats.org/officeDocument/2006/relationships/slideMaster" Target="../slideMasters/slideMaster2.xml"/><Relationship Id="rId6" Type="http://schemas.openxmlformats.org/officeDocument/2006/relationships/image" Target="../media/image422.png"/><Relationship Id="rId5" Type="http://schemas.openxmlformats.org/officeDocument/2006/relationships/image" Target="../media/image246.png"/><Relationship Id="rId4" Type="http://schemas.openxmlformats.org/officeDocument/2006/relationships/image" Target="../media/image50.png"/></Relationships>
</file>

<file path=ppt/slideLayouts/_rels/slideLayout121.xml.rels><?xml version="1.0" encoding="UTF-8" standalone="yes"?>
<Relationships xmlns="http://schemas.openxmlformats.org/package/2006/relationships"><Relationship Id="rId8" Type="http://schemas.openxmlformats.org/officeDocument/2006/relationships/image" Target="../media/image215.png"/><Relationship Id="rId3" Type="http://schemas.openxmlformats.org/officeDocument/2006/relationships/image" Target="../media/image257.png"/><Relationship Id="rId7" Type="http://schemas.openxmlformats.org/officeDocument/2006/relationships/image" Target="../media/image122.png"/><Relationship Id="rId2" Type="http://schemas.openxmlformats.org/officeDocument/2006/relationships/image" Target="../media/image256.png"/><Relationship Id="rId1" Type="http://schemas.openxmlformats.org/officeDocument/2006/relationships/slideMaster" Target="../slideMasters/slideMaster2.xml"/><Relationship Id="rId6" Type="http://schemas.openxmlformats.org/officeDocument/2006/relationships/image" Target="../media/image259.png"/><Relationship Id="rId5" Type="http://schemas.openxmlformats.org/officeDocument/2006/relationships/image" Target="../media/image50.png"/><Relationship Id="rId4" Type="http://schemas.openxmlformats.org/officeDocument/2006/relationships/image" Target="../media/image258.png"/><Relationship Id="rId9" Type="http://schemas.openxmlformats.org/officeDocument/2006/relationships/image" Target="../media/image246.png"/></Relationships>
</file>

<file path=ppt/slideLayouts/_rels/slideLayout122.xml.rels><?xml version="1.0" encoding="UTF-8" standalone="yes"?>
<Relationships xmlns="http://schemas.openxmlformats.org/package/2006/relationships"><Relationship Id="rId8" Type="http://schemas.openxmlformats.org/officeDocument/2006/relationships/image" Target="../media/image263.png"/><Relationship Id="rId3" Type="http://schemas.openxmlformats.org/officeDocument/2006/relationships/image" Target="../media/image261.png"/><Relationship Id="rId7" Type="http://schemas.openxmlformats.org/officeDocument/2006/relationships/image" Target="../media/image197.png"/><Relationship Id="rId2" Type="http://schemas.openxmlformats.org/officeDocument/2006/relationships/image" Target="../media/image260.png"/><Relationship Id="rId1" Type="http://schemas.openxmlformats.org/officeDocument/2006/relationships/slideMaster" Target="../slideMasters/slideMaster2.xml"/><Relationship Id="rId6" Type="http://schemas.openxmlformats.org/officeDocument/2006/relationships/image" Target="../media/image262.png"/><Relationship Id="rId5" Type="http://schemas.openxmlformats.org/officeDocument/2006/relationships/image" Target="../media/image246.png"/><Relationship Id="rId4" Type="http://schemas.openxmlformats.org/officeDocument/2006/relationships/image" Target="../media/image50.png"/><Relationship Id="rId9" Type="http://schemas.openxmlformats.org/officeDocument/2006/relationships/image" Target="../media/image122.png"/></Relationships>
</file>

<file path=ppt/slideLayouts/_rels/slideLayout123.xml.rels><?xml version="1.0" encoding="UTF-8" standalone="yes"?>
<Relationships xmlns="http://schemas.openxmlformats.org/package/2006/relationships"><Relationship Id="rId8" Type="http://schemas.openxmlformats.org/officeDocument/2006/relationships/image" Target="../media/image244.png"/><Relationship Id="rId3" Type="http://schemas.openxmlformats.org/officeDocument/2006/relationships/image" Target="../media/image265.png"/><Relationship Id="rId7" Type="http://schemas.openxmlformats.org/officeDocument/2006/relationships/image" Target="../media/image267.png"/><Relationship Id="rId2" Type="http://schemas.openxmlformats.org/officeDocument/2006/relationships/image" Target="../media/image264.png"/><Relationship Id="rId1" Type="http://schemas.openxmlformats.org/officeDocument/2006/relationships/slideMaster" Target="../slideMasters/slideMaster2.xml"/><Relationship Id="rId6" Type="http://schemas.openxmlformats.org/officeDocument/2006/relationships/image" Target="../media/image266.png"/><Relationship Id="rId5" Type="http://schemas.openxmlformats.org/officeDocument/2006/relationships/image" Target="../media/image246.png"/><Relationship Id="rId4" Type="http://schemas.openxmlformats.org/officeDocument/2006/relationships/image" Target="../media/image50.png"/></Relationships>
</file>

<file path=ppt/slideLayouts/_rels/slideLayout124.xml.rels><?xml version="1.0" encoding="UTF-8" standalone="yes"?>
<Relationships xmlns="http://schemas.openxmlformats.org/package/2006/relationships"><Relationship Id="rId8" Type="http://schemas.openxmlformats.org/officeDocument/2006/relationships/image" Target="../media/image272.png"/><Relationship Id="rId3" Type="http://schemas.openxmlformats.org/officeDocument/2006/relationships/image" Target="../media/image50.png"/><Relationship Id="rId7" Type="http://schemas.openxmlformats.org/officeDocument/2006/relationships/image" Target="../media/image271.png"/><Relationship Id="rId2" Type="http://schemas.openxmlformats.org/officeDocument/2006/relationships/image" Target="../media/image268.png"/><Relationship Id="rId1" Type="http://schemas.openxmlformats.org/officeDocument/2006/relationships/slideMaster" Target="../slideMasters/slideMaster2.xml"/><Relationship Id="rId6" Type="http://schemas.openxmlformats.org/officeDocument/2006/relationships/image" Target="../media/image423.png"/><Relationship Id="rId5" Type="http://schemas.openxmlformats.org/officeDocument/2006/relationships/image" Target="../media/image269.png"/><Relationship Id="rId4" Type="http://schemas.openxmlformats.org/officeDocument/2006/relationships/image" Target="../media/image246.png"/><Relationship Id="rId9" Type="http://schemas.openxmlformats.org/officeDocument/2006/relationships/image" Target="../media/image197.png"/></Relationships>
</file>

<file path=ppt/slideLayouts/_rels/slideLayout125.xml.rels><?xml version="1.0" encoding="UTF-8" standalone="yes"?>
<Relationships xmlns="http://schemas.openxmlformats.org/package/2006/relationships"><Relationship Id="rId8" Type="http://schemas.openxmlformats.org/officeDocument/2006/relationships/image" Target="../media/image276.png"/><Relationship Id="rId3" Type="http://schemas.openxmlformats.org/officeDocument/2006/relationships/image" Target="../media/image273.png"/><Relationship Id="rId7" Type="http://schemas.openxmlformats.org/officeDocument/2006/relationships/image" Target="../media/image275.png"/><Relationship Id="rId2" Type="http://schemas.openxmlformats.org/officeDocument/2006/relationships/image" Target="../media/image424.png"/><Relationship Id="rId1" Type="http://schemas.openxmlformats.org/officeDocument/2006/relationships/slideMaster" Target="../slideMasters/slideMaster2.xml"/><Relationship Id="rId6" Type="http://schemas.openxmlformats.org/officeDocument/2006/relationships/image" Target="../media/image274.png"/><Relationship Id="rId5" Type="http://schemas.openxmlformats.org/officeDocument/2006/relationships/image" Target="../media/image246.png"/><Relationship Id="rId4" Type="http://schemas.openxmlformats.org/officeDocument/2006/relationships/image" Target="../media/image50.png"/></Relationships>
</file>

<file path=ppt/slideLayouts/_rels/slideLayout126.xml.rels><?xml version="1.0" encoding="UTF-8" standalone="yes"?>
<Relationships xmlns="http://schemas.openxmlformats.org/package/2006/relationships"><Relationship Id="rId3" Type="http://schemas.openxmlformats.org/officeDocument/2006/relationships/image" Target="../media/image278.png"/><Relationship Id="rId7" Type="http://schemas.openxmlformats.org/officeDocument/2006/relationships/image" Target="../media/image280.png"/><Relationship Id="rId2" Type="http://schemas.openxmlformats.org/officeDocument/2006/relationships/image" Target="../media/image277.png"/><Relationship Id="rId1" Type="http://schemas.openxmlformats.org/officeDocument/2006/relationships/slideMaster" Target="../slideMasters/slideMaster2.xml"/><Relationship Id="rId6" Type="http://schemas.openxmlformats.org/officeDocument/2006/relationships/image" Target="../media/image279.png"/><Relationship Id="rId5" Type="http://schemas.openxmlformats.org/officeDocument/2006/relationships/image" Target="../media/image246.png"/><Relationship Id="rId4" Type="http://schemas.openxmlformats.org/officeDocument/2006/relationships/image" Target="../media/image50.png"/></Relationships>
</file>

<file path=ppt/slideLayouts/_rels/slideLayout127.xml.rels><?xml version="1.0" encoding="UTF-8" standalone="yes"?>
<Relationships xmlns="http://schemas.openxmlformats.org/package/2006/relationships"><Relationship Id="rId8" Type="http://schemas.openxmlformats.org/officeDocument/2006/relationships/image" Target="../media/image285.png"/><Relationship Id="rId3" Type="http://schemas.openxmlformats.org/officeDocument/2006/relationships/image" Target="../media/image282.png"/><Relationship Id="rId7" Type="http://schemas.openxmlformats.org/officeDocument/2006/relationships/image" Target="../media/image284.png"/><Relationship Id="rId2" Type="http://schemas.openxmlformats.org/officeDocument/2006/relationships/image" Target="../media/image281.png"/><Relationship Id="rId1" Type="http://schemas.openxmlformats.org/officeDocument/2006/relationships/slideMaster" Target="../slideMasters/slideMaster2.xml"/><Relationship Id="rId6" Type="http://schemas.openxmlformats.org/officeDocument/2006/relationships/image" Target="../media/image263.png"/><Relationship Id="rId5" Type="http://schemas.openxmlformats.org/officeDocument/2006/relationships/image" Target="../media/image283.png"/><Relationship Id="rId10" Type="http://schemas.openxmlformats.org/officeDocument/2006/relationships/image" Target="../media/image287.png"/><Relationship Id="rId4" Type="http://schemas.openxmlformats.org/officeDocument/2006/relationships/image" Target="../media/image50.png"/><Relationship Id="rId9" Type="http://schemas.openxmlformats.org/officeDocument/2006/relationships/image" Target="../media/image286.png"/></Relationships>
</file>

<file path=ppt/slideLayouts/_rels/slideLayout128.xml.rels><?xml version="1.0" encoding="UTF-8" standalone="yes"?>
<Relationships xmlns="http://schemas.openxmlformats.org/package/2006/relationships"><Relationship Id="rId8" Type="http://schemas.openxmlformats.org/officeDocument/2006/relationships/image" Target="../media/image293.png"/><Relationship Id="rId3" Type="http://schemas.openxmlformats.org/officeDocument/2006/relationships/image" Target="../media/image289.png"/><Relationship Id="rId7" Type="http://schemas.openxmlformats.org/officeDocument/2006/relationships/image" Target="../media/image292.png"/><Relationship Id="rId2" Type="http://schemas.openxmlformats.org/officeDocument/2006/relationships/image" Target="../media/image288.png"/><Relationship Id="rId1" Type="http://schemas.openxmlformats.org/officeDocument/2006/relationships/slideMaster" Target="../slideMasters/slideMaster2.xml"/><Relationship Id="rId6" Type="http://schemas.openxmlformats.org/officeDocument/2006/relationships/image" Target="../media/image291.png"/><Relationship Id="rId5" Type="http://schemas.openxmlformats.org/officeDocument/2006/relationships/image" Target="../media/image290.png"/><Relationship Id="rId4" Type="http://schemas.openxmlformats.org/officeDocument/2006/relationships/image" Target="../media/image50.png"/><Relationship Id="rId9" Type="http://schemas.openxmlformats.org/officeDocument/2006/relationships/image" Target="../media/image294.png"/></Relationships>
</file>

<file path=ppt/slideLayouts/_rels/slideLayout129.xml.rels><?xml version="1.0" encoding="UTF-8" standalone="yes"?>
<Relationships xmlns="http://schemas.openxmlformats.org/package/2006/relationships"><Relationship Id="rId8" Type="http://schemas.openxmlformats.org/officeDocument/2006/relationships/image" Target="../media/image300.png"/><Relationship Id="rId3" Type="http://schemas.openxmlformats.org/officeDocument/2006/relationships/image" Target="../media/image296.png"/><Relationship Id="rId7" Type="http://schemas.openxmlformats.org/officeDocument/2006/relationships/image" Target="../media/image66.png"/><Relationship Id="rId2" Type="http://schemas.openxmlformats.org/officeDocument/2006/relationships/image" Target="../media/image295.png"/><Relationship Id="rId1" Type="http://schemas.openxmlformats.org/officeDocument/2006/relationships/slideMaster" Target="../slideMasters/slideMaster2.xml"/><Relationship Id="rId6" Type="http://schemas.openxmlformats.org/officeDocument/2006/relationships/image" Target="../media/image299.png"/><Relationship Id="rId5" Type="http://schemas.openxmlformats.org/officeDocument/2006/relationships/image" Target="../media/image298.png"/><Relationship Id="rId10" Type="http://schemas.openxmlformats.org/officeDocument/2006/relationships/image" Target="../media/image50.png"/><Relationship Id="rId4" Type="http://schemas.openxmlformats.org/officeDocument/2006/relationships/image" Target="../media/image297.png"/><Relationship Id="rId9" Type="http://schemas.openxmlformats.org/officeDocument/2006/relationships/image" Target="../media/image301.png"/></Relationships>
</file>

<file path=ppt/slideLayouts/_rels/slideLayout13.xml.rels><?xml version="1.0" encoding="UTF-8" standalone="yes"?>
<Relationships xmlns="http://schemas.openxmlformats.org/package/2006/relationships"><Relationship Id="rId8" Type="http://schemas.openxmlformats.org/officeDocument/2006/relationships/image" Target="../media/image105.png"/><Relationship Id="rId3" Type="http://schemas.openxmlformats.org/officeDocument/2006/relationships/image" Target="../media/image50.png"/><Relationship Id="rId7" Type="http://schemas.openxmlformats.org/officeDocument/2006/relationships/image" Target="../media/image104.png"/><Relationship Id="rId2" Type="http://schemas.openxmlformats.org/officeDocument/2006/relationships/image" Target="../media/image102.png"/><Relationship Id="rId1" Type="http://schemas.openxmlformats.org/officeDocument/2006/relationships/slideMaster" Target="../slideMasters/slideMaster1.xml"/><Relationship Id="rId6" Type="http://schemas.openxmlformats.org/officeDocument/2006/relationships/image" Target="../media/image103.png"/><Relationship Id="rId11" Type="http://schemas.openxmlformats.org/officeDocument/2006/relationships/image" Target="../media/image108.png"/><Relationship Id="rId5" Type="http://schemas.openxmlformats.org/officeDocument/2006/relationships/image" Target="../media/image93.png"/><Relationship Id="rId10" Type="http://schemas.openxmlformats.org/officeDocument/2006/relationships/image" Target="../media/image107.png"/><Relationship Id="rId4" Type="http://schemas.openxmlformats.org/officeDocument/2006/relationships/image" Target="../media/image92.png"/><Relationship Id="rId9" Type="http://schemas.openxmlformats.org/officeDocument/2006/relationships/image" Target="../media/image106.png"/></Relationships>
</file>

<file path=ppt/slideLayouts/_rels/slideLayout130.xml.rels><?xml version="1.0" encoding="UTF-8" standalone="yes"?>
<Relationships xmlns="http://schemas.openxmlformats.org/package/2006/relationships"><Relationship Id="rId3" Type="http://schemas.openxmlformats.org/officeDocument/2006/relationships/image" Target="../media/image302.png"/><Relationship Id="rId7" Type="http://schemas.openxmlformats.org/officeDocument/2006/relationships/image" Target="../media/image263.png"/><Relationship Id="rId2" Type="http://schemas.openxmlformats.org/officeDocument/2006/relationships/image" Target="../media/image50.png"/><Relationship Id="rId1" Type="http://schemas.openxmlformats.org/officeDocument/2006/relationships/slideMaster" Target="../slideMasters/slideMaster2.xml"/><Relationship Id="rId6" Type="http://schemas.openxmlformats.org/officeDocument/2006/relationships/image" Target="../media/image425.png"/><Relationship Id="rId5" Type="http://schemas.openxmlformats.org/officeDocument/2006/relationships/image" Target="../media/image304.png"/><Relationship Id="rId4" Type="http://schemas.openxmlformats.org/officeDocument/2006/relationships/image" Target="../media/image303.png"/></Relationships>
</file>

<file path=ppt/slideLayouts/_rels/slideLayout131.xml.rels><?xml version="1.0" encoding="UTF-8" standalone="yes"?>
<Relationships xmlns="http://schemas.openxmlformats.org/package/2006/relationships"><Relationship Id="rId8" Type="http://schemas.openxmlformats.org/officeDocument/2006/relationships/image" Target="../media/image310.png"/><Relationship Id="rId3" Type="http://schemas.openxmlformats.org/officeDocument/2006/relationships/image" Target="../media/image306.png"/><Relationship Id="rId7" Type="http://schemas.openxmlformats.org/officeDocument/2006/relationships/image" Target="../media/image309.png"/><Relationship Id="rId2" Type="http://schemas.openxmlformats.org/officeDocument/2006/relationships/image" Target="../media/image305.png"/><Relationship Id="rId1" Type="http://schemas.openxmlformats.org/officeDocument/2006/relationships/slideMaster" Target="../slideMasters/slideMaster2.xml"/><Relationship Id="rId6" Type="http://schemas.openxmlformats.org/officeDocument/2006/relationships/image" Target="../media/image308.png"/><Relationship Id="rId5" Type="http://schemas.openxmlformats.org/officeDocument/2006/relationships/image" Target="../media/image307.png"/><Relationship Id="rId4" Type="http://schemas.openxmlformats.org/officeDocument/2006/relationships/image" Target="../media/image50.png"/><Relationship Id="rId9" Type="http://schemas.openxmlformats.org/officeDocument/2006/relationships/image" Target="../media/image311.png"/></Relationships>
</file>

<file path=ppt/slideLayouts/_rels/slideLayout132.xml.rels><?xml version="1.0" encoding="UTF-8" standalone="yes"?>
<Relationships xmlns="http://schemas.openxmlformats.org/package/2006/relationships"><Relationship Id="rId8" Type="http://schemas.openxmlformats.org/officeDocument/2006/relationships/image" Target="../media/image315.png"/><Relationship Id="rId13" Type="http://schemas.openxmlformats.org/officeDocument/2006/relationships/image" Target="../media/image320.png"/><Relationship Id="rId3" Type="http://schemas.openxmlformats.org/officeDocument/2006/relationships/image" Target="../media/image50.png"/><Relationship Id="rId7" Type="http://schemas.openxmlformats.org/officeDocument/2006/relationships/image" Target="../media/image314.png"/><Relationship Id="rId12" Type="http://schemas.openxmlformats.org/officeDocument/2006/relationships/image" Target="../media/image319.png"/><Relationship Id="rId2" Type="http://schemas.openxmlformats.org/officeDocument/2006/relationships/image" Target="../media/image69.png"/><Relationship Id="rId1" Type="http://schemas.openxmlformats.org/officeDocument/2006/relationships/slideMaster" Target="../slideMasters/slideMaster2.xml"/><Relationship Id="rId6" Type="http://schemas.openxmlformats.org/officeDocument/2006/relationships/image" Target="../media/image313.png"/><Relationship Id="rId11" Type="http://schemas.openxmlformats.org/officeDocument/2006/relationships/image" Target="../media/image318.png"/><Relationship Id="rId5" Type="http://schemas.openxmlformats.org/officeDocument/2006/relationships/image" Target="../media/image312.png"/><Relationship Id="rId10" Type="http://schemas.openxmlformats.org/officeDocument/2006/relationships/image" Target="../media/image317.png"/><Relationship Id="rId4" Type="http://schemas.openxmlformats.org/officeDocument/2006/relationships/image" Target="../media/image66.png"/><Relationship Id="rId9" Type="http://schemas.openxmlformats.org/officeDocument/2006/relationships/image" Target="../media/image316.png"/></Relationships>
</file>

<file path=ppt/slideLayouts/_rels/slideLayout133.xml.rels><?xml version="1.0" encoding="UTF-8" standalone="yes"?>
<Relationships xmlns="http://schemas.openxmlformats.org/package/2006/relationships"><Relationship Id="rId8" Type="http://schemas.openxmlformats.org/officeDocument/2006/relationships/image" Target="../media/image325.png"/><Relationship Id="rId3" Type="http://schemas.openxmlformats.org/officeDocument/2006/relationships/image" Target="../media/image93.png"/><Relationship Id="rId7" Type="http://schemas.openxmlformats.org/officeDocument/2006/relationships/image" Target="../media/image324.png"/><Relationship Id="rId2" Type="http://schemas.openxmlformats.org/officeDocument/2006/relationships/image" Target="../media/image321.png"/><Relationship Id="rId1" Type="http://schemas.openxmlformats.org/officeDocument/2006/relationships/slideMaster" Target="../slideMasters/slideMaster2.xml"/><Relationship Id="rId6" Type="http://schemas.openxmlformats.org/officeDocument/2006/relationships/image" Target="../media/image50.png"/><Relationship Id="rId5" Type="http://schemas.openxmlformats.org/officeDocument/2006/relationships/image" Target="../media/image323.png"/><Relationship Id="rId10" Type="http://schemas.openxmlformats.org/officeDocument/2006/relationships/image" Target="../media/image66.png"/><Relationship Id="rId4" Type="http://schemas.openxmlformats.org/officeDocument/2006/relationships/image" Target="../media/image322.png"/><Relationship Id="rId9" Type="http://schemas.openxmlformats.org/officeDocument/2006/relationships/image" Target="../media/image326.png"/></Relationships>
</file>

<file path=ppt/slideLayouts/_rels/slideLayout134.xml.rels><?xml version="1.0" encoding="UTF-8" standalone="yes"?>
<Relationships xmlns="http://schemas.openxmlformats.org/package/2006/relationships"><Relationship Id="rId8" Type="http://schemas.openxmlformats.org/officeDocument/2006/relationships/image" Target="../media/image332.png"/><Relationship Id="rId3" Type="http://schemas.openxmlformats.org/officeDocument/2006/relationships/image" Target="../media/image77.png"/><Relationship Id="rId7" Type="http://schemas.openxmlformats.org/officeDocument/2006/relationships/image" Target="../media/image331.png"/><Relationship Id="rId2" Type="http://schemas.openxmlformats.org/officeDocument/2006/relationships/image" Target="../media/image327.png"/><Relationship Id="rId1" Type="http://schemas.openxmlformats.org/officeDocument/2006/relationships/slideMaster" Target="../slideMasters/slideMaster2.xml"/><Relationship Id="rId6" Type="http://schemas.openxmlformats.org/officeDocument/2006/relationships/image" Target="../media/image330.png"/><Relationship Id="rId5" Type="http://schemas.openxmlformats.org/officeDocument/2006/relationships/image" Target="../media/image329.png"/><Relationship Id="rId4" Type="http://schemas.openxmlformats.org/officeDocument/2006/relationships/image" Target="../media/image328.png"/><Relationship Id="rId9" Type="http://schemas.openxmlformats.org/officeDocument/2006/relationships/image" Target="../media/image50.png"/></Relationships>
</file>

<file path=ppt/slideLayouts/_rels/slideLayout135.xml.rels><?xml version="1.0" encoding="UTF-8" standalone="yes"?>
<Relationships xmlns="http://schemas.openxmlformats.org/package/2006/relationships"><Relationship Id="rId8" Type="http://schemas.openxmlformats.org/officeDocument/2006/relationships/image" Target="../media/image339.png"/><Relationship Id="rId13" Type="http://schemas.openxmlformats.org/officeDocument/2006/relationships/image" Target="../media/image426.png"/><Relationship Id="rId3" Type="http://schemas.openxmlformats.org/officeDocument/2006/relationships/image" Target="../media/image334.png"/><Relationship Id="rId7" Type="http://schemas.openxmlformats.org/officeDocument/2006/relationships/image" Target="../media/image338.png"/><Relationship Id="rId12" Type="http://schemas.openxmlformats.org/officeDocument/2006/relationships/image" Target="../media/image343.png"/><Relationship Id="rId17" Type="http://schemas.openxmlformats.org/officeDocument/2006/relationships/image" Target="../media/image50.png"/><Relationship Id="rId2" Type="http://schemas.openxmlformats.org/officeDocument/2006/relationships/image" Target="../media/image333.png"/><Relationship Id="rId16" Type="http://schemas.openxmlformats.org/officeDocument/2006/relationships/image" Target="../media/image347.png"/><Relationship Id="rId1" Type="http://schemas.openxmlformats.org/officeDocument/2006/relationships/slideMaster" Target="../slideMasters/slideMaster2.xml"/><Relationship Id="rId6" Type="http://schemas.openxmlformats.org/officeDocument/2006/relationships/image" Target="../media/image337.png"/><Relationship Id="rId11" Type="http://schemas.openxmlformats.org/officeDocument/2006/relationships/image" Target="../media/image342.png"/><Relationship Id="rId5" Type="http://schemas.openxmlformats.org/officeDocument/2006/relationships/image" Target="../media/image336.png"/><Relationship Id="rId15" Type="http://schemas.openxmlformats.org/officeDocument/2006/relationships/image" Target="../media/image346.png"/><Relationship Id="rId10" Type="http://schemas.openxmlformats.org/officeDocument/2006/relationships/image" Target="../media/image341.png"/><Relationship Id="rId4" Type="http://schemas.openxmlformats.org/officeDocument/2006/relationships/image" Target="../media/image335.png"/><Relationship Id="rId9" Type="http://schemas.openxmlformats.org/officeDocument/2006/relationships/image" Target="../media/image340.png"/><Relationship Id="rId14" Type="http://schemas.openxmlformats.org/officeDocument/2006/relationships/image" Target="../media/image345.png"/></Relationships>
</file>

<file path=ppt/slideLayouts/_rels/slideLayout136.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image" Target="../media/image349.png"/><Relationship Id="rId7" Type="http://schemas.openxmlformats.org/officeDocument/2006/relationships/image" Target="../media/image352.png"/><Relationship Id="rId2" Type="http://schemas.openxmlformats.org/officeDocument/2006/relationships/image" Target="../media/image348.png"/><Relationship Id="rId1" Type="http://schemas.openxmlformats.org/officeDocument/2006/relationships/slideMaster" Target="../slideMasters/slideMaster2.xml"/><Relationship Id="rId6" Type="http://schemas.openxmlformats.org/officeDocument/2006/relationships/image" Target="../media/image351.png"/><Relationship Id="rId5" Type="http://schemas.openxmlformats.org/officeDocument/2006/relationships/image" Target="../media/image263.png"/><Relationship Id="rId4" Type="http://schemas.openxmlformats.org/officeDocument/2006/relationships/image" Target="../media/image350.png"/></Relationships>
</file>

<file path=ppt/slideLayouts/_rels/slideLayout137.xml.rels><?xml version="1.0" encoding="UTF-8" standalone="yes"?>
<Relationships xmlns="http://schemas.openxmlformats.org/package/2006/relationships"><Relationship Id="rId8" Type="http://schemas.openxmlformats.org/officeDocument/2006/relationships/image" Target="../media/image358.png"/><Relationship Id="rId13" Type="http://schemas.openxmlformats.org/officeDocument/2006/relationships/image" Target="../media/image362.png"/><Relationship Id="rId3" Type="http://schemas.openxmlformats.org/officeDocument/2006/relationships/image" Target="../media/image306.png"/><Relationship Id="rId7" Type="http://schemas.openxmlformats.org/officeDocument/2006/relationships/image" Target="../media/image357.png"/><Relationship Id="rId12" Type="http://schemas.openxmlformats.org/officeDocument/2006/relationships/image" Target="../media/image361.png"/><Relationship Id="rId2" Type="http://schemas.openxmlformats.org/officeDocument/2006/relationships/image" Target="../media/image353.png"/><Relationship Id="rId1" Type="http://schemas.openxmlformats.org/officeDocument/2006/relationships/slideMaster" Target="../slideMasters/slideMaster2.xml"/><Relationship Id="rId6" Type="http://schemas.openxmlformats.org/officeDocument/2006/relationships/image" Target="../media/image356.png"/><Relationship Id="rId11" Type="http://schemas.openxmlformats.org/officeDocument/2006/relationships/image" Target="../media/image50.png"/><Relationship Id="rId5" Type="http://schemas.openxmlformats.org/officeDocument/2006/relationships/image" Target="../media/image355.png"/><Relationship Id="rId10" Type="http://schemas.openxmlformats.org/officeDocument/2006/relationships/image" Target="../media/image360.png"/><Relationship Id="rId4" Type="http://schemas.openxmlformats.org/officeDocument/2006/relationships/image" Target="../media/image354.png"/><Relationship Id="rId9" Type="http://schemas.openxmlformats.org/officeDocument/2006/relationships/image" Target="../media/image359.png"/></Relationships>
</file>

<file path=ppt/slideLayouts/_rels/slideLayout138.xml.rels><?xml version="1.0" encoding="UTF-8" standalone="yes"?>
<Relationships xmlns="http://schemas.openxmlformats.org/package/2006/relationships"><Relationship Id="rId8" Type="http://schemas.openxmlformats.org/officeDocument/2006/relationships/image" Target="../media/image367.png"/><Relationship Id="rId3" Type="http://schemas.openxmlformats.org/officeDocument/2006/relationships/image" Target="../media/image58.png"/><Relationship Id="rId7" Type="http://schemas.openxmlformats.org/officeDocument/2006/relationships/image" Target="../media/image366.png"/><Relationship Id="rId2" Type="http://schemas.openxmlformats.org/officeDocument/2006/relationships/image" Target="../media/image363.png"/><Relationship Id="rId1" Type="http://schemas.openxmlformats.org/officeDocument/2006/relationships/slideMaster" Target="../slideMasters/slideMaster2.xml"/><Relationship Id="rId6" Type="http://schemas.openxmlformats.org/officeDocument/2006/relationships/image" Target="../media/image365.png"/><Relationship Id="rId5" Type="http://schemas.openxmlformats.org/officeDocument/2006/relationships/image" Target="../media/image50.png"/><Relationship Id="rId4" Type="http://schemas.openxmlformats.org/officeDocument/2006/relationships/image" Target="../media/image364.png"/><Relationship Id="rId9" Type="http://schemas.openxmlformats.org/officeDocument/2006/relationships/image" Target="../media/image93.png"/></Relationships>
</file>

<file path=ppt/slideLayouts/_rels/slideLayout139.xml.rels><?xml version="1.0" encoding="UTF-8" standalone="yes"?>
<Relationships xmlns="http://schemas.openxmlformats.org/package/2006/relationships"><Relationship Id="rId8" Type="http://schemas.openxmlformats.org/officeDocument/2006/relationships/image" Target="../media/image371.png"/><Relationship Id="rId3" Type="http://schemas.openxmlformats.org/officeDocument/2006/relationships/image" Target="../media/image296.png"/><Relationship Id="rId7" Type="http://schemas.openxmlformats.org/officeDocument/2006/relationships/image" Target="../media/image370.png"/><Relationship Id="rId2" Type="http://schemas.openxmlformats.org/officeDocument/2006/relationships/image" Target="../media/image368.png"/><Relationship Id="rId1" Type="http://schemas.openxmlformats.org/officeDocument/2006/relationships/slideMaster" Target="../slideMasters/slideMaster2.xml"/><Relationship Id="rId6" Type="http://schemas.openxmlformats.org/officeDocument/2006/relationships/image" Target="../media/image66.png"/><Relationship Id="rId5" Type="http://schemas.openxmlformats.org/officeDocument/2006/relationships/image" Target="../media/image369.png"/><Relationship Id="rId4" Type="http://schemas.openxmlformats.org/officeDocument/2006/relationships/image" Target="../media/image50.png"/><Relationship Id="rId9" Type="http://schemas.openxmlformats.org/officeDocument/2006/relationships/image" Target="../media/image372.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50.png"/><Relationship Id="rId7" Type="http://schemas.openxmlformats.org/officeDocument/2006/relationships/image" Target="../media/image112.png"/><Relationship Id="rId2" Type="http://schemas.openxmlformats.org/officeDocument/2006/relationships/image" Target="../media/image109.png"/><Relationship Id="rId1" Type="http://schemas.openxmlformats.org/officeDocument/2006/relationships/slideMaster" Target="../slideMasters/slideMaster1.xml"/><Relationship Id="rId6" Type="http://schemas.openxmlformats.org/officeDocument/2006/relationships/image" Target="../media/image111.png"/><Relationship Id="rId5" Type="http://schemas.openxmlformats.org/officeDocument/2006/relationships/image" Target="../media/image110.png"/><Relationship Id="rId4" Type="http://schemas.openxmlformats.org/officeDocument/2006/relationships/image" Target="../media/image92.png"/></Relationships>
</file>

<file path=ppt/slideLayouts/_rels/slideLayout140.xml.rels><?xml version="1.0" encoding="UTF-8" standalone="yes"?>
<Relationships xmlns="http://schemas.openxmlformats.org/package/2006/relationships"><Relationship Id="rId8" Type="http://schemas.openxmlformats.org/officeDocument/2006/relationships/image" Target="../media/image376.png"/><Relationship Id="rId3" Type="http://schemas.openxmlformats.org/officeDocument/2006/relationships/image" Target="../media/image373.png"/><Relationship Id="rId7" Type="http://schemas.openxmlformats.org/officeDocument/2006/relationships/image" Target="../media/image375.png"/><Relationship Id="rId2" Type="http://schemas.openxmlformats.org/officeDocument/2006/relationships/image" Target="../media/image148.png"/><Relationship Id="rId1" Type="http://schemas.openxmlformats.org/officeDocument/2006/relationships/slideMaster" Target="../slideMasters/slideMaster2.xml"/><Relationship Id="rId6" Type="http://schemas.openxmlformats.org/officeDocument/2006/relationships/image" Target="../media/image374.png"/><Relationship Id="rId5" Type="http://schemas.openxmlformats.org/officeDocument/2006/relationships/image" Target="../media/image50.png"/><Relationship Id="rId4" Type="http://schemas.openxmlformats.org/officeDocument/2006/relationships/image" Target="../media/image368.png"/><Relationship Id="rId9" Type="http://schemas.openxmlformats.org/officeDocument/2006/relationships/image" Target="../media/image377.png"/></Relationships>
</file>

<file path=ppt/slideLayouts/_rels/slideLayout141.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380.png"/><Relationship Id="rId2" Type="http://schemas.openxmlformats.org/officeDocument/2006/relationships/image" Target="../media/image378.png"/><Relationship Id="rId1" Type="http://schemas.openxmlformats.org/officeDocument/2006/relationships/slideMaster" Target="../slideMasters/slideMaster2.xml"/><Relationship Id="rId6" Type="http://schemas.openxmlformats.org/officeDocument/2006/relationships/image" Target="../media/image379.png"/><Relationship Id="rId5" Type="http://schemas.openxmlformats.org/officeDocument/2006/relationships/image" Target="../media/image50.png"/><Relationship Id="rId4" Type="http://schemas.openxmlformats.org/officeDocument/2006/relationships/image" Target="../media/image317.png"/></Relationships>
</file>

<file path=ppt/slideLayouts/_rels/slideLayout142.xml.rels><?xml version="1.0" encoding="UTF-8" standalone="yes"?>
<Relationships xmlns="http://schemas.openxmlformats.org/package/2006/relationships"><Relationship Id="rId3" Type="http://schemas.openxmlformats.org/officeDocument/2006/relationships/image" Target="../media/image382.png"/><Relationship Id="rId7" Type="http://schemas.openxmlformats.org/officeDocument/2006/relationships/image" Target="../media/image384.png"/><Relationship Id="rId2" Type="http://schemas.openxmlformats.org/officeDocument/2006/relationships/image" Target="../media/image381.png"/><Relationship Id="rId1" Type="http://schemas.openxmlformats.org/officeDocument/2006/relationships/slideMaster" Target="../slideMasters/slideMaster2.xml"/><Relationship Id="rId6" Type="http://schemas.openxmlformats.org/officeDocument/2006/relationships/image" Target="../media/image383.png"/><Relationship Id="rId5" Type="http://schemas.openxmlformats.org/officeDocument/2006/relationships/image" Target="../media/image50.png"/><Relationship Id="rId4" Type="http://schemas.openxmlformats.org/officeDocument/2006/relationships/image" Target="../media/image58.png"/></Relationships>
</file>

<file path=ppt/slideLayouts/_rels/slideLayout143.xml.rels><?xml version="1.0" encoding="UTF-8" standalone="yes"?>
<Relationships xmlns="http://schemas.openxmlformats.org/package/2006/relationships"><Relationship Id="rId3" Type="http://schemas.openxmlformats.org/officeDocument/2006/relationships/image" Target="../media/image386.png"/><Relationship Id="rId2" Type="http://schemas.openxmlformats.org/officeDocument/2006/relationships/image" Target="../media/image385.png"/><Relationship Id="rId1" Type="http://schemas.openxmlformats.org/officeDocument/2006/relationships/slideMaster" Target="../slideMasters/slideMaster2.xml"/><Relationship Id="rId6" Type="http://schemas.openxmlformats.org/officeDocument/2006/relationships/image" Target="../media/image388.png"/><Relationship Id="rId5" Type="http://schemas.openxmlformats.org/officeDocument/2006/relationships/image" Target="../media/image387.png"/><Relationship Id="rId4" Type="http://schemas.openxmlformats.org/officeDocument/2006/relationships/image" Target="../media/image50.png"/></Relationships>
</file>

<file path=ppt/slideLayouts/_rels/slideLayout144.xml.rels><?xml version="1.0" encoding="UTF-8" standalone="yes"?>
<Relationships xmlns="http://schemas.openxmlformats.org/package/2006/relationships"><Relationship Id="rId8" Type="http://schemas.openxmlformats.org/officeDocument/2006/relationships/image" Target="../media/image394.png"/><Relationship Id="rId3" Type="http://schemas.openxmlformats.org/officeDocument/2006/relationships/image" Target="../media/image390.png"/><Relationship Id="rId7" Type="http://schemas.openxmlformats.org/officeDocument/2006/relationships/image" Target="../media/image393.png"/><Relationship Id="rId2" Type="http://schemas.openxmlformats.org/officeDocument/2006/relationships/image" Target="../media/image389.png"/><Relationship Id="rId1" Type="http://schemas.openxmlformats.org/officeDocument/2006/relationships/slideMaster" Target="../slideMasters/slideMaster2.xml"/><Relationship Id="rId6" Type="http://schemas.openxmlformats.org/officeDocument/2006/relationships/image" Target="../media/image392.png"/><Relationship Id="rId5" Type="http://schemas.openxmlformats.org/officeDocument/2006/relationships/image" Target="../media/image391.png"/><Relationship Id="rId4" Type="http://schemas.openxmlformats.org/officeDocument/2006/relationships/image" Target="../media/image50.png"/><Relationship Id="rId9" Type="http://schemas.openxmlformats.org/officeDocument/2006/relationships/image" Target="../media/image395.png"/></Relationships>
</file>

<file path=ppt/slideLayouts/_rels/slideLayout145.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3.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146.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png"/><Relationship Id="rId1" Type="http://schemas.openxmlformats.org/officeDocument/2006/relationships/slideMaster" Target="../slideMasters/slideMaster3.xml"/><Relationship Id="rId6" Type="http://schemas.openxmlformats.org/officeDocument/2006/relationships/image" Target="../media/image17.png"/><Relationship Id="rId5" Type="http://schemas.openxmlformats.org/officeDocument/2006/relationships/image" Target="../media/image16.pn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png"/></Relationships>
</file>

<file path=ppt/slideLayouts/_rels/slideLayout147.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image" Target="../media/image23.png"/><Relationship Id="rId1" Type="http://schemas.openxmlformats.org/officeDocument/2006/relationships/slideMaster" Target="../slideMasters/slideMaster3.xml"/><Relationship Id="rId6" Type="http://schemas.openxmlformats.org/officeDocument/2006/relationships/image" Target="../media/image27.png"/><Relationship Id="rId5" Type="http://schemas.openxmlformats.org/officeDocument/2006/relationships/image" Target="../media/image26.png"/><Relationship Id="rId10" Type="http://schemas.openxmlformats.org/officeDocument/2006/relationships/image" Target="../media/image31.png"/><Relationship Id="rId4" Type="http://schemas.openxmlformats.org/officeDocument/2006/relationships/image" Target="../media/image25.png"/><Relationship Id="rId9" Type="http://schemas.openxmlformats.org/officeDocument/2006/relationships/image" Target="../media/image30.png"/></Relationships>
</file>

<file path=ppt/slideLayouts/_rels/slideLayout148.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33.png"/><Relationship Id="rId7" Type="http://schemas.openxmlformats.org/officeDocument/2006/relationships/image" Target="../media/image37.png"/><Relationship Id="rId2" Type="http://schemas.openxmlformats.org/officeDocument/2006/relationships/image" Target="../media/image32.png"/><Relationship Id="rId1" Type="http://schemas.openxmlformats.org/officeDocument/2006/relationships/slideMaster" Target="../slideMasters/slideMaster3.xml"/><Relationship Id="rId6" Type="http://schemas.openxmlformats.org/officeDocument/2006/relationships/image" Target="../media/image36.png"/><Relationship Id="rId11" Type="http://schemas.openxmlformats.org/officeDocument/2006/relationships/image" Target="../media/image41.png"/><Relationship Id="rId5" Type="http://schemas.openxmlformats.org/officeDocument/2006/relationships/image" Target="../media/image35.png"/><Relationship Id="rId10" Type="http://schemas.openxmlformats.org/officeDocument/2006/relationships/image" Target="../media/image40.png"/><Relationship Id="rId4" Type="http://schemas.openxmlformats.org/officeDocument/2006/relationships/image" Target="../media/image34.png"/><Relationship Id="rId9" Type="http://schemas.openxmlformats.org/officeDocument/2006/relationships/image" Target="../media/image39.png"/></Relationships>
</file>

<file path=ppt/slideLayouts/_rels/slideLayout149.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43.png"/><Relationship Id="rId7" Type="http://schemas.openxmlformats.org/officeDocument/2006/relationships/image" Target="../media/image47.png"/><Relationship Id="rId2" Type="http://schemas.openxmlformats.org/officeDocument/2006/relationships/image" Target="../media/image42.png"/><Relationship Id="rId1" Type="http://schemas.openxmlformats.org/officeDocument/2006/relationships/slideMaster" Target="../slideMasters/slideMaster3.xml"/><Relationship Id="rId6" Type="http://schemas.openxmlformats.org/officeDocument/2006/relationships/image" Target="../media/image46.png"/><Relationship Id="rId5" Type="http://schemas.openxmlformats.org/officeDocument/2006/relationships/image" Target="../media/image45.png"/><Relationship Id="rId10" Type="http://schemas.openxmlformats.org/officeDocument/2006/relationships/image" Target="../media/image50.png"/><Relationship Id="rId4" Type="http://schemas.openxmlformats.org/officeDocument/2006/relationships/image" Target="../media/image44.png"/><Relationship Id="rId9" Type="http://schemas.openxmlformats.org/officeDocument/2006/relationships/image" Target="../media/image49.png"/></Relationships>
</file>

<file path=ppt/slideLayouts/_rels/slideLayout15.xml.rels><?xml version="1.0" encoding="UTF-8" standalone="yes"?>
<Relationships xmlns="http://schemas.openxmlformats.org/package/2006/relationships"><Relationship Id="rId8" Type="http://schemas.openxmlformats.org/officeDocument/2006/relationships/image" Target="../media/image117.png"/><Relationship Id="rId3" Type="http://schemas.openxmlformats.org/officeDocument/2006/relationships/image" Target="../media/image114.png"/><Relationship Id="rId7" Type="http://schemas.openxmlformats.org/officeDocument/2006/relationships/image" Target="../media/image116.png"/><Relationship Id="rId2" Type="http://schemas.openxmlformats.org/officeDocument/2006/relationships/image" Target="../media/image113.png"/><Relationship Id="rId1" Type="http://schemas.openxmlformats.org/officeDocument/2006/relationships/slideMaster" Target="../slideMasters/slideMaster1.xml"/><Relationship Id="rId6" Type="http://schemas.openxmlformats.org/officeDocument/2006/relationships/image" Target="../media/image92.png"/><Relationship Id="rId5" Type="http://schemas.openxmlformats.org/officeDocument/2006/relationships/image" Target="../media/image50.png"/><Relationship Id="rId4" Type="http://schemas.openxmlformats.org/officeDocument/2006/relationships/image" Target="../media/image115.png"/></Relationships>
</file>

<file path=ppt/slideLayouts/_rels/slideLayout150.xml.rels><?xml version="1.0" encoding="UTF-8" standalone="yes"?>
<Relationships xmlns="http://schemas.openxmlformats.org/package/2006/relationships"><Relationship Id="rId8" Type="http://schemas.openxmlformats.org/officeDocument/2006/relationships/image" Target="../media/image55.png"/><Relationship Id="rId3" Type="http://schemas.openxmlformats.org/officeDocument/2006/relationships/image" Target="../media/image43.png"/><Relationship Id="rId7" Type="http://schemas.openxmlformats.org/officeDocument/2006/relationships/image" Target="../media/image54.png"/><Relationship Id="rId2" Type="http://schemas.openxmlformats.org/officeDocument/2006/relationships/image" Target="../media/image51.png"/><Relationship Id="rId1" Type="http://schemas.openxmlformats.org/officeDocument/2006/relationships/slideMaster" Target="../slideMasters/slideMaster3.xml"/><Relationship Id="rId6" Type="http://schemas.openxmlformats.org/officeDocument/2006/relationships/image" Target="../media/image53.png"/><Relationship Id="rId11" Type="http://schemas.openxmlformats.org/officeDocument/2006/relationships/image" Target="../media/image50.png"/><Relationship Id="rId5" Type="http://schemas.openxmlformats.org/officeDocument/2006/relationships/image" Target="../media/image52.png"/><Relationship Id="rId10" Type="http://schemas.openxmlformats.org/officeDocument/2006/relationships/image" Target="../media/image57.png"/><Relationship Id="rId4" Type="http://schemas.openxmlformats.org/officeDocument/2006/relationships/image" Target="../media/image44.png"/><Relationship Id="rId9" Type="http://schemas.openxmlformats.org/officeDocument/2006/relationships/image" Target="../media/image56.png"/></Relationships>
</file>

<file path=ppt/slideLayouts/_rels/slideLayout151.xml.rels><?xml version="1.0" encoding="UTF-8" standalone="yes"?>
<Relationships xmlns="http://schemas.openxmlformats.org/package/2006/relationships"><Relationship Id="rId8" Type="http://schemas.openxmlformats.org/officeDocument/2006/relationships/image" Target="../media/image64.png"/><Relationship Id="rId3" Type="http://schemas.openxmlformats.org/officeDocument/2006/relationships/image" Target="../media/image59.png"/><Relationship Id="rId7" Type="http://schemas.openxmlformats.org/officeDocument/2006/relationships/image" Target="../media/image63.png"/><Relationship Id="rId12" Type="http://schemas.openxmlformats.org/officeDocument/2006/relationships/image" Target="../media/image50.png"/><Relationship Id="rId2" Type="http://schemas.openxmlformats.org/officeDocument/2006/relationships/image" Target="../media/image58.png"/><Relationship Id="rId1" Type="http://schemas.openxmlformats.org/officeDocument/2006/relationships/slideMaster" Target="../slideMasters/slideMaster3.xml"/><Relationship Id="rId6" Type="http://schemas.openxmlformats.org/officeDocument/2006/relationships/image" Target="../media/image62.png"/><Relationship Id="rId11" Type="http://schemas.openxmlformats.org/officeDocument/2006/relationships/image" Target="../media/image67.png"/><Relationship Id="rId5" Type="http://schemas.openxmlformats.org/officeDocument/2006/relationships/image" Target="../media/image61.png"/><Relationship Id="rId10" Type="http://schemas.openxmlformats.org/officeDocument/2006/relationships/image" Target="../media/image66.png"/><Relationship Id="rId4" Type="http://schemas.openxmlformats.org/officeDocument/2006/relationships/image" Target="../media/image60.png"/><Relationship Id="rId9" Type="http://schemas.openxmlformats.org/officeDocument/2006/relationships/image" Target="../media/image396.png"/></Relationships>
</file>

<file path=ppt/slideLayouts/_rels/slideLayout152.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397.png"/><Relationship Id="rId1" Type="http://schemas.openxmlformats.org/officeDocument/2006/relationships/slideMaster" Target="../slideMasters/slideMaster3.xml"/><Relationship Id="rId6" Type="http://schemas.openxmlformats.org/officeDocument/2006/relationships/image" Target="../media/image71.png"/><Relationship Id="rId5" Type="http://schemas.openxmlformats.org/officeDocument/2006/relationships/image" Target="../media/image50.png"/><Relationship Id="rId4" Type="http://schemas.openxmlformats.org/officeDocument/2006/relationships/image" Target="../media/image43.png"/></Relationships>
</file>

<file path=ppt/slideLayouts/_rels/slideLayout153.xml.rels><?xml version="1.0" encoding="UTF-8" standalone="yes"?>
<Relationships xmlns="http://schemas.openxmlformats.org/package/2006/relationships"><Relationship Id="rId8" Type="http://schemas.openxmlformats.org/officeDocument/2006/relationships/image" Target="../media/image79.png"/><Relationship Id="rId13" Type="http://schemas.openxmlformats.org/officeDocument/2006/relationships/image" Target="../media/image84.png"/><Relationship Id="rId3" Type="http://schemas.openxmlformats.org/officeDocument/2006/relationships/image" Target="../media/image74.png"/><Relationship Id="rId7" Type="http://schemas.openxmlformats.org/officeDocument/2006/relationships/image" Target="../media/image78.png"/><Relationship Id="rId12" Type="http://schemas.openxmlformats.org/officeDocument/2006/relationships/image" Target="../media/image83.png"/><Relationship Id="rId2" Type="http://schemas.openxmlformats.org/officeDocument/2006/relationships/image" Target="../media/image73.png"/><Relationship Id="rId1" Type="http://schemas.openxmlformats.org/officeDocument/2006/relationships/slideMaster" Target="../slideMasters/slideMaster3.xml"/><Relationship Id="rId6" Type="http://schemas.openxmlformats.org/officeDocument/2006/relationships/image" Target="../media/image77.png"/><Relationship Id="rId11" Type="http://schemas.openxmlformats.org/officeDocument/2006/relationships/image" Target="../media/image82.png"/><Relationship Id="rId5" Type="http://schemas.openxmlformats.org/officeDocument/2006/relationships/image" Target="../media/image76.png"/><Relationship Id="rId15" Type="http://schemas.openxmlformats.org/officeDocument/2006/relationships/image" Target="../media/image50.png"/><Relationship Id="rId10" Type="http://schemas.openxmlformats.org/officeDocument/2006/relationships/image" Target="../media/image398.png"/><Relationship Id="rId4" Type="http://schemas.openxmlformats.org/officeDocument/2006/relationships/image" Target="../media/image75.png"/><Relationship Id="rId9" Type="http://schemas.openxmlformats.org/officeDocument/2006/relationships/image" Target="../media/image80.png"/><Relationship Id="rId14" Type="http://schemas.openxmlformats.org/officeDocument/2006/relationships/image" Target="../media/image85.png"/></Relationships>
</file>

<file path=ppt/slideLayouts/_rels/slideLayout154.xml.rels><?xml version="1.0" encoding="UTF-8" standalone="yes"?>
<Relationships xmlns="http://schemas.openxmlformats.org/package/2006/relationships"><Relationship Id="rId8" Type="http://schemas.openxmlformats.org/officeDocument/2006/relationships/image" Target="../media/image90.png"/><Relationship Id="rId3" Type="http://schemas.openxmlformats.org/officeDocument/2006/relationships/image" Target="../media/image87.png"/><Relationship Id="rId7" Type="http://schemas.openxmlformats.org/officeDocument/2006/relationships/image" Target="../media/image89.png"/><Relationship Id="rId2" Type="http://schemas.openxmlformats.org/officeDocument/2006/relationships/image" Target="../media/image86.png"/><Relationship Id="rId1" Type="http://schemas.openxmlformats.org/officeDocument/2006/relationships/slideMaster" Target="../slideMasters/slideMaster3.xml"/><Relationship Id="rId6" Type="http://schemas.openxmlformats.org/officeDocument/2006/relationships/image" Target="../media/image66.png"/><Relationship Id="rId5" Type="http://schemas.openxmlformats.org/officeDocument/2006/relationships/image" Target="../media/image396.png"/><Relationship Id="rId4" Type="http://schemas.openxmlformats.org/officeDocument/2006/relationships/image" Target="../media/image88.png"/><Relationship Id="rId9" Type="http://schemas.openxmlformats.org/officeDocument/2006/relationships/image" Target="../media/image50.png"/></Relationships>
</file>

<file path=ppt/slideLayouts/_rels/slideLayout155.xml.rels><?xml version="1.0" encoding="UTF-8" standalone="yes"?>
<Relationships xmlns="http://schemas.openxmlformats.org/package/2006/relationships"><Relationship Id="rId8" Type="http://schemas.openxmlformats.org/officeDocument/2006/relationships/image" Target="../media/image96.png"/><Relationship Id="rId13" Type="http://schemas.openxmlformats.org/officeDocument/2006/relationships/image" Target="../media/image101.png"/><Relationship Id="rId3" Type="http://schemas.openxmlformats.org/officeDocument/2006/relationships/image" Target="../media/image50.png"/><Relationship Id="rId7" Type="http://schemas.openxmlformats.org/officeDocument/2006/relationships/image" Target="../media/image95.png"/><Relationship Id="rId12" Type="http://schemas.openxmlformats.org/officeDocument/2006/relationships/image" Target="../media/image100.png"/><Relationship Id="rId2" Type="http://schemas.openxmlformats.org/officeDocument/2006/relationships/image" Target="../media/image91.png"/><Relationship Id="rId1" Type="http://schemas.openxmlformats.org/officeDocument/2006/relationships/slideMaster" Target="../slideMasters/slideMaster3.xml"/><Relationship Id="rId6" Type="http://schemas.openxmlformats.org/officeDocument/2006/relationships/image" Target="../media/image94.png"/><Relationship Id="rId11" Type="http://schemas.openxmlformats.org/officeDocument/2006/relationships/image" Target="../media/image99.png"/><Relationship Id="rId5" Type="http://schemas.openxmlformats.org/officeDocument/2006/relationships/image" Target="../media/image93.png"/><Relationship Id="rId10" Type="http://schemas.openxmlformats.org/officeDocument/2006/relationships/image" Target="../media/image98.png"/><Relationship Id="rId4" Type="http://schemas.openxmlformats.org/officeDocument/2006/relationships/image" Target="../media/image92.png"/><Relationship Id="rId9" Type="http://schemas.openxmlformats.org/officeDocument/2006/relationships/image" Target="../media/image97.png"/></Relationships>
</file>

<file path=ppt/slideLayouts/_rels/slideLayout156.xml.rels><?xml version="1.0" encoding="UTF-8" standalone="yes"?>
<Relationships xmlns="http://schemas.openxmlformats.org/package/2006/relationships"><Relationship Id="rId8" Type="http://schemas.openxmlformats.org/officeDocument/2006/relationships/image" Target="../media/image105.png"/><Relationship Id="rId3" Type="http://schemas.openxmlformats.org/officeDocument/2006/relationships/image" Target="../media/image50.png"/><Relationship Id="rId7" Type="http://schemas.openxmlformats.org/officeDocument/2006/relationships/image" Target="../media/image104.png"/><Relationship Id="rId2" Type="http://schemas.openxmlformats.org/officeDocument/2006/relationships/image" Target="../media/image102.png"/><Relationship Id="rId1" Type="http://schemas.openxmlformats.org/officeDocument/2006/relationships/slideMaster" Target="../slideMasters/slideMaster3.xml"/><Relationship Id="rId6" Type="http://schemas.openxmlformats.org/officeDocument/2006/relationships/image" Target="../media/image103.png"/><Relationship Id="rId11" Type="http://schemas.openxmlformats.org/officeDocument/2006/relationships/image" Target="../media/image108.png"/><Relationship Id="rId5" Type="http://schemas.openxmlformats.org/officeDocument/2006/relationships/image" Target="../media/image93.png"/><Relationship Id="rId10" Type="http://schemas.openxmlformats.org/officeDocument/2006/relationships/image" Target="../media/image107.png"/><Relationship Id="rId4" Type="http://schemas.openxmlformats.org/officeDocument/2006/relationships/image" Target="../media/image92.png"/><Relationship Id="rId9" Type="http://schemas.openxmlformats.org/officeDocument/2006/relationships/image" Target="../media/image106.png"/></Relationships>
</file>

<file path=ppt/slideLayouts/_rels/slideLayout157.xml.rels><?xml version="1.0" encoding="UTF-8" standalone="yes"?>
<Relationships xmlns="http://schemas.openxmlformats.org/package/2006/relationships"><Relationship Id="rId3" Type="http://schemas.openxmlformats.org/officeDocument/2006/relationships/image" Target="../media/image50.png"/><Relationship Id="rId7" Type="http://schemas.openxmlformats.org/officeDocument/2006/relationships/image" Target="../media/image112.png"/><Relationship Id="rId2" Type="http://schemas.openxmlformats.org/officeDocument/2006/relationships/image" Target="../media/image109.png"/><Relationship Id="rId1" Type="http://schemas.openxmlformats.org/officeDocument/2006/relationships/slideMaster" Target="../slideMasters/slideMaster3.xml"/><Relationship Id="rId6" Type="http://schemas.openxmlformats.org/officeDocument/2006/relationships/image" Target="../media/image111.png"/><Relationship Id="rId5" Type="http://schemas.openxmlformats.org/officeDocument/2006/relationships/image" Target="../media/image110.png"/><Relationship Id="rId4" Type="http://schemas.openxmlformats.org/officeDocument/2006/relationships/image" Target="../media/image92.png"/></Relationships>
</file>

<file path=ppt/slideLayouts/_rels/slideLayout158.xml.rels><?xml version="1.0" encoding="UTF-8" standalone="yes"?>
<Relationships xmlns="http://schemas.openxmlformats.org/package/2006/relationships"><Relationship Id="rId8" Type="http://schemas.openxmlformats.org/officeDocument/2006/relationships/image" Target="../media/image117.png"/><Relationship Id="rId3" Type="http://schemas.openxmlformats.org/officeDocument/2006/relationships/image" Target="../media/image114.png"/><Relationship Id="rId7" Type="http://schemas.openxmlformats.org/officeDocument/2006/relationships/image" Target="../media/image116.png"/><Relationship Id="rId2" Type="http://schemas.openxmlformats.org/officeDocument/2006/relationships/image" Target="../media/image113.png"/><Relationship Id="rId1" Type="http://schemas.openxmlformats.org/officeDocument/2006/relationships/slideMaster" Target="../slideMasters/slideMaster3.xml"/><Relationship Id="rId6" Type="http://schemas.openxmlformats.org/officeDocument/2006/relationships/image" Target="../media/image92.png"/><Relationship Id="rId5" Type="http://schemas.openxmlformats.org/officeDocument/2006/relationships/image" Target="../media/image50.png"/><Relationship Id="rId4" Type="http://schemas.openxmlformats.org/officeDocument/2006/relationships/image" Target="../media/image115.png"/></Relationships>
</file>

<file path=ppt/slideLayouts/_rels/slideLayout159.xml.rels><?xml version="1.0" encoding="UTF-8" standalone="yes"?>
<Relationships xmlns="http://schemas.openxmlformats.org/package/2006/relationships"><Relationship Id="rId8" Type="http://schemas.openxmlformats.org/officeDocument/2006/relationships/image" Target="../media/image121.png"/><Relationship Id="rId3" Type="http://schemas.openxmlformats.org/officeDocument/2006/relationships/image" Target="../media/image50.png"/><Relationship Id="rId7" Type="http://schemas.openxmlformats.org/officeDocument/2006/relationships/image" Target="../media/image120.png"/><Relationship Id="rId2" Type="http://schemas.openxmlformats.org/officeDocument/2006/relationships/image" Target="../media/image118.png"/><Relationship Id="rId1" Type="http://schemas.openxmlformats.org/officeDocument/2006/relationships/slideMaster" Target="../slideMasters/slideMaster3.xml"/><Relationship Id="rId6" Type="http://schemas.openxmlformats.org/officeDocument/2006/relationships/image" Target="../media/image119.png"/><Relationship Id="rId5" Type="http://schemas.openxmlformats.org/officeDocument/2006/relationships/image" Target="../media/image90.png"/><Relationship Id="rId4" Type="http://schemas.openxmlformats.org/officeDocument/2006/relationships/image" Target="../media/image92.png"/><Relationship Id="rId9" Type="http://schemas.openxmlformats.org/officeDocument/2006/relationships/image" Target="../media/image122.png"/></Relationships>
</file>

<file path=ppt/slideLayouts/_rels/slideLayout16.xml.rels><?xml version="1.0" encoding="UTF-8" standalone="yes"?>
<Relationships xmlns="http://schemas.openxmlformats.org/package/2006/relationships"><Relationship Id="rId8" Type="http://schemas.openxmlformats.org/officeDocument/2006/relationships/image" Target="../media/image121.png"/><Relationship Id="rId3" Type="http://schemas.openxmlformats.org/officeDocument/2006/relationships/image" Target="../media/image50.png"/><Relationship Id="rId7" Type="http://schemas.openxmlformats.org/officeDocument/2006/relationships/image" Target="../media/image120.png"/><Relationship Id="rId2" Type="http://schemas.openxmlformats.org/officeDocument/2006/relationships/image" Target="../media/image118.png"/><Relationship Id="rId1" Type="http://schemas.openxmlformats.org/officeDocument/2006/relationships/slideMaster" Target="../slideMasters/slideMaster1.xml"/><Relationship Id="rId6" Type="http://schemas.openxmlformats.org/officeDocument/2006/relationships/image" Target="../media/image119.png"/><Relationship Id="rId5" Type="http://schemas.openxmlformats.org/officeDocument/2006/relationships/image" Target="../media/image90.png"/><Relationship Id="rId4" Type="http://schemas.openxmlformats.org/officeDocument/2006/relationships/image" Target="../media/image92.png"/><Relationship Id="rId9" Type="http://schemas.openxmlformats.org/officeDocument/2006/relationships/image" Target="../media/image122.png"/></Relationships>
</file>

<file path=ppt/slideLayouts/_rels/slideLayout160.xml.rels><?xml version="1.0" encoding="UTF-8" standalone="yes"?>
<Relationships xmlns="http://schemas.openxmlformats.org/package/2006/relationships"><Relationship Id="rId8" Type="http://schemas.openxmlformats.org/officeDocument/2006/relationships/image" Target="../media/image126.png"/><Relationship Id="rId3" Type="http://schemas.openxmlformats.org/officeDocument/2006/relationships/image" Target="../media/image50.png"/><Relationship Id="rId7" Type="http://schemas.openxmlformats.org/officeDocument/2006/relationships/image" Target="../media/image125.png"/><Relationship Id="rId2" Type="http://schemas.openxmlformats.org/officeDocument/2006/relationships/image" Target="../media/image114.png"/><Relationship Id="rId1" Type="http://schemas.openxmlformats.org/officeDocument/2006/relationships/slideMaster" Target="../slideMasters/slideMaster3.xml"/><Relationship Id="rId6" Type="http://schemas.openxmlformats.org/officeDocument/2006/relationships/image" Target="../media/image124.png"/><Relationship Id="rId5" Type="http://schemas.openxmlformats.org/officeDocument/2006/relationships/image" Target="../media/image123.png"/><Relationship Id="rId4" Type="http://schemas.openxmlformats.org/officeDocument/2006/relationships/image" Target="../media/image92.png"/><Relationship Id="rId9" Type="http://schemas.openxmlformats.org/officeDocument/2006/relationships/image" Target="../media/image127.png"/></Relationships>
</file>

<file path=ppt/slideLayouts/_rels/slideLayout161.xml.rels><?xml version="1.0" encoding="UTF-8" standalone="yes"?>
<Relationships xmlns="http://schemas.openxmlformats.org/package/2006/relationships"><Relationship Id="rId8" Type="http://schemas.openxmlformats.org/officeDocument/2006/relationships/image" Target="../media/image130.png"/><Relationship Id="rId3" Type="http://schemas.openxmlformats.org/officeDocument/2006/relationships/image" Target="../media/image50.png"/><Relationship Id="rId7" Type="http://schemas.openxmlformats.org/officeDocument/2006/relationships/image" Target="../media/image129.png"/><Relationship Id="rId2" Type="http://schemas.openxmlformats.org/officeDocument/2006/relationships/image" Target="../media/image128.png"/><Relationship Id="rId1" Type="http://schemas.openxmlformats.org/officeDocument/2006/relationships/slideMaster" Target="../slideMasters/slideMaster3.xml"/><Relationship Id="rId6" Type="http://schemas.openxmlformats.org/officeDocument/2006/relationships/image" Target="../media/image125.png"/><Relationship Id="rId11" Type="http://schemas.openxmlformats.org/officeDocument/2006/relationships/image" Target="../media/image132.png"/><Relationship Id="rId5" Type="http://schemas.openxmlformats.org/officeDocument/2006/relationships/image" Target="../media/image123.png"/><Relationship Id="rId10" Type="http://schemas.openxmlformats.org/officeDocument/2006/relationships/image" Target="../media/image131.png"/><Relationship Id="rId4" Type="http://schemas.openxmlformats.org/officeDocument/2006/relationships/image" Target="../media/image92.png"/><Relationship Id="rId9" Type="http://schemas.openxmlformats.org/officeDocument/2006/relationships/image" Target="../media/image124.png"/></Relationships>
</file>

<file path=ppt/slideLayouts/_rels/slideLayout162.xml.rels><?xml version="1.0" encoding="UTF-8" standalone="yes"?>
<Relationships xmlns="http://schemas.openxmlformats.org/package/2006/relationships"><Relationship Id="rId8" Type="http://schemas.openxmlformats.org/officeDocument/2006/relationships/image" Target="../media/image90.png"/><Relationship Id="rId3" Type="http://schemas.openxmlformats.org/officeDocument/2006/relationships/image" Target="../media/image134.png"/><Relationship Id="rId7" Type="http://schemas.openxmlformats.org/officeDocument/2006/relationships/image" Target="../media/image399.png"/><Relationship Id="rId2" Type="http://schemas.openxmlformats.org/officeDocument/2006/relationships/image" Target="../media/image133.png"/><Relationship Id="rId1" Type="http://schemas.openxmlformats.org/officeDocument/2006/relationships/slideMaster" Target="../slideMasters/slideMaster3.xml"/><Relationship Id="rId6" Type="http://schemas.openxmlformats.org/officeDocument/2006/relationships/image" Target="../media/image135.png"/><Relationship Id="rId5" Type="http://schemas.openxmlformats.org/officeDocument/2006/relationships/image" Target="../media/image92.png"/><Relationship Id="rId4" Type="http://schemas.openxmlformats.org/officeDocument/2006/relationships/image" Target="../media/image50.png"/></Relationships>
</file>

<file path=ppt/slideLayouts/_rels/slideLayout163.xml.rels><?xml version="1.0" encoding="UTF-8" standalone="yes"?>
<Relationships xmlns="http://schemas.openxmlformats.org/package/2006/relationships"><Relationship Id="rId8" Type="http://schemas.openxmlformats.org/officeDocument/2006/relationships/image" Target="../media/image139.png"/><Relationship Id="rId3" Type="http://schemas.openxmlformats.org/officeDocument/2006/relationships/image" Target="../media/image137.png"/><Relationship Id="rId7" Type="http://schemas.openxmlformats.org/officeDocument/2006/relationships/image" Target="../media/image138.png"/><Relationship Id="rId2" Type="http://schemas.openxmlformats.org/officeDocument/2006/relationships/image" Target="../media/image114.png"/><Relationship Id="rId1" Type="http://schemas.openxmlformats.org/officeDocument/2006/relationships/slideMaster" Target="../slideMasters/slideMaster3.xml"/><Relationship Id="rId6" Type="http://schemas.openxmlformats.org/officeDocument/2006/relationships/image" Target="../media/image90.png"/><Relationship Id="rId5" Type="http://schemas.openxmlformats.org/officeDocument/2006/relationships/image" Target="../media/image92.png"/><Relationship Id="rId4" Type="http://schemas.openxmlformats.org/officeDocument/2006/relationships/image" Target="../media/image50.png"/></Relationships>
</file>

<file path=ppt/slideLayouts/_rels/slideLayout164.xml.rels><?xml version="1.0" encoding="UTF-8" standalone="yes"?>
<Relationships xmlns="http://schemas.openxmlformats.org/package/2006/relationships"><Relationship Id="rId8" Type="http://schemas.openxmlformats.org/officeDocument/2006/relationships/image" Target="../media/image404.png"/><Relationship Id="rId3" Type="http://schemas.openxmlformats.org/officeDocument/2006/relationships/image" Target="../media/image400.png"/><Relationship Id="rId7" Type="http://schemas.openxmlformats.org/officeDocument/2006/relationships/image" Target="../media/image403.png"/><Relationship Id="rId2" Type="http://schemas.openxmlformats.org/officeDocument/2006/relationships/image" Target="../media/image66.png"/><Relationship Id="rId1" Type="http://schemas.openxmlformats.org/officeDocument/2006/relationships/slideMaster" Target="../slideMasters/slideMaster3.xml"/><Relationship Id="rId6" Type="http://schemas.openxmlformats.org/officeDocument/2006/relationships/image" Target="../media/image402.png"/><Relationship Id="rId5" Type="http://schemas.openxmlformats.org/officeDocument/2006/relationships/image" Target="../media/image148.png"/><Relationship Id="rId10" Type="http://schemas.openxmlformats.org/officeDocument/2006/relationships/image" Target="../media/image50.png"/><Relationship Id="rId4" Type="http://schemas.openxmlformats.org/officeDocument/2006/relationships/image" Target="../media/image401.png"/><Relationship Id="rId9" Type="http://schemas.openxmlformats.org/officeDocument/2006/relationships/image" Target="../media/image405.png"/></Relationships>
</file>

<file path=ppt/slideLayouts/_rels/slideLayout165.xml.rels><?xml version="1.0" encoding="UTF-8" standalone="yes"?>
<Relationships xmlns="http://schemas.openxmlformats.org/package/2006/relationships"><Relationship Id="rId8" Type="http://schemas.openxmlformats.org/officeDocument/2006/relationships/image" Target="../media/image153.png"/><Relationship Id="rId3" Type="http://schemas.openxmlformats.org/officeDocument/2006/relationships/image" Target="../media/image50.png"/><Relationship Id="rId7" Type="http://schemas.openxmlformats.org/officeDocument/2006/relationships/image" Target="../media/image152.png"/><Relationship Id="rId2" Type="http://schemas.openxmlformats.org/officeDocument/2006/relationships/image" Target="../media/image148.png"/><Relationship Id="rId1" Type="http://schemas.openxmlformats.org/officeDocument/2006/relationships/slideMaster" Target="../slideMasters/slideMaster3.xml"/><Relationship Id="rId6" Type="http://schemas.openxmlformats.org/officeDocument/2006/relationships/image" Target="../media/image151.png"/><Relationship Id="rId11" Type="http://schemas.openxmlformats.org/officeDocument/2006/relationships/image" Target="../media/image156.png"/><Relationship Id="rId5" Type="http://schemas.openxmlformats.org/officeDocument/2006/relationships/image" Target="../media/image150.png"/><Relationship Id="rId10" Type="http://schemas.openxmlformats.org/officeDocument/2006/relationships/image" Target="../media/image155.png"/><Relationship Id="rId4" Type="http://schemas.openxmlformats.org/officeDocument/2006/relationships/image" Target="../media/image149.png"/><Relationship Id="rId9" Type="http://schemas.openxmlformats.org/officeDocument/2006/relationships/image" Target="../media/image154.png"/></Relationships>
</file>

<file path=ppt/slideLayouts/_rels/slideLayout166.xml.rels><?xml version="1.0" encoding="UTF-8" standalone="yes"?>
<Relationships xmlns="http://schemas.openxmlformats.org/package/2006/relationships"><Relationship Id="rId8" Type="http://schemas.openxmlformats.org/officeDocument/2006/relationships/image" Target="../media/image160.png"/><Relationship Id="rId3" Type="http://schemas.openxmlformats.org/officeDocument/2006/relationships/image" Target="../media/image50.png"/><Relationship Id="rId7" Type="http://schemas.openxmlformats.org/officeDocument/2006/relationships/image" Target="../media/image159.png"/><Relationship Id="rId2" Type="http://schemas.openxmlformats.org/officeDocument/2006/relationships/image" Target="../media/image157.png"/><Relationship Id="rId1" Type="http://schemas.openxmlformats.org/officeDocument/2006/relationships/slideMaster" Target="../slideMasters/slideMaster3.xml"/><Relationship Id="rId6" Type="http://schemas.openxmlformats.org/officeDocument/2006/relationships/image" Target="../media/image156.png"/><Relationship Id="rId11" Type="http://schemas.openxmlformats.org/officeDocument/2006/relationships/image" Target="../media/image163.png"/><Relationship Id="rId5" Type="http://schemas.openxmlformats.org/officeDocument/2006/relationships/image" Target="../media/image158.png"/><Relationship Id="rId10" Type="http://schemas.openxmlformats.org/officeDocument/2006/relationships/image" Target="../media/image162.png"/><Relationship Id="rId4" Type="http://schemas.openxmlformats.org/officeDocument/2006/relationships/image" Target="../media/image150.png"/><Relationship Id="rId9" Type="http://schemas.openxmlformats.org/officeDocument/2006/relationships/image" Target="../media/image161.png"/></Relationships>
</file>

<file path=ppt/slideLayouts/_rels/slideLayout167.xml.rels><?xml version="1.0" encoding="UTF-8" standalone="yes"?>
<Relationships xmlns="http://schemas.openxmlformats.org/package/2006/relationships"><Relationship Id="rId8" Type="http://schemas.openxmlformats.org/officeDocument/2006/relationships/image" Target="../media/image168.png"/><Relationship Id="rId3" Type="http://schemas.openxmlformats.org/officeDocument/2006/relationships/image" Target="../media/image165.png"/><Relationship Id="rId7" Type="http://schemas.openxmlformats.org/officeDocument/2006/relationships/image" Target="../media/image167.png"/><Relationship Id="rId2" Type="http://schemas.openxmlformats.org/officeDocument/2006/relationships/image" Target="../media/image164.png"/><Relationship Id="rId1" Type="http://schemas.openxmlformats.org/officeDocument/2006/relationships/slideMaster" Target="../slideMasters/slideMaster3.xml"/><Relationship Id="rId6" Type="http://schemas.openxmlformats.org/officeDocument/2006/relationships/image" Target="../media/image156.png"/><Relationship Id="rId5" Type="http://schemas.openxmlformats.org/officeDocument/2006/relationships/image" Target="../media/image166.png"/><Relationship Id="rId4" Type="http://schemas.openxmlformats.org/officeDocument/2006/relationships/image" Target="../media/image50.png"/><Relationship Id="rId9" Type="http://schemas.openxmlformats.org/officeDocument/2006/relationships/image" Target="../media/image169.png"/></Relationships>
</file>

<file path=ppt/slideLayouts/_rels/slideLayout168.xml.rels><?xml version="1.0" encoding="UTF-8" standalone="yes"?>
<Relationships xmlns="http://schemas.openxmlformats.org/package/2006/relationships"><Relationship Id="rId8" Type="http://schemas.openxmlformats.org/officeDocument/2006/relationships/image" Target="../media/image158.png"/><Relationship Id="rId3" Type="http://schemas.openxmlformats.org/officeDocument/2006/relationships/image" Target="../media/image43.png"/><Relationship Id="rId7" Type="http://schemas.openxmlformats.org/officeDocument/2006/relationships/image" Target="../media/image150.png"/><Relationship Id="rId2" Type="http://schemas.openxmlformats.org/officeDocument/2006/relationships/image" Target="../media/image170.png"/><Relationship Id="rId1" Type="http://schemas.openxmlformats.org/officeDocument/2006/relationships/slideMaster" Target="../slideMasters/slideMaster3.xml"/><Relationship Id="rId6" Type="http://schemas.openxmlformats.org/officeDocument/2006/relationships/image" Target="../media/image50.png"/><Relationship Id="rId5" Type="http://schemas.openxmlformats.org/officeDocument/2006/relationships/image" Target="../media/image148.png"/><Relationship Id="rId10" Type="http://schemas.openxmlformats.org/officeDocument/2006/relationships/image" Target="../media/image172.png"/><Relationship Id="rId4" Type="http://schemas.openxmlformats.org/officeDocument/2006/relationships/image" Target="../media/image171.png"/><Relationship Id="rId9" Type="http://schemas.openxmlformats.org/officeDocument/2006/relationships/image" Target="../media/image156.png"/></Relationships>
</file>

<file path=ppt/slideLayouts/_rels/slideLayout169.xml.rels><?xml version="1.0" encoding="UTF-8" standalone="yes"?>
<Relationships xmlns="http://schemas.openxmlformats.org/package/2006/relationships"><Relationship Id="rId8" Type="http://schemas.openxmlformats.org/officeDocument/2006/relationships/image" Target="../media/image177.png"/><Relationship Id="rId3" Type="http://schemas.openxmlformats.org/officeDocument/2006/relationships/image" Target="../media/image174.png"/><Relationship Id="rId7" Type="http://schemas.openxmlformats.org/officeDocument/2006/relationships/image" Target="../media/image156.png"/><Relationship Id="rId2" Type="http://schemas.openxmlformats.org/officeDocument/2006/relationships/image" Target="../media/image173.png"/><Relationship Id="rId1" Type="http://schemas.openxmlformats.org/officeDocument/2006/relationships/slideMaster" Target="../slideMasters/slideMaster3.xml"/><Relationship Id="rId6" Type="http://schemas.openxmlformats.org/officeDocument/2006/relationships/image" Target="../media/image50.png"/><Relationship Id="rId5" Type="http://schemas.openxmlformats.org/officeDocument/2006/relationships/image" Target="../media/image176.png"/><Relationship Id="rId4" Type="http://schemas.openxmlformats.org/officeDocument/2006/relationships/image" Target="../media/image175.png"/><Relationship Id="rId9" Type="http://schemas.openxmlformats.org/officeDocument/2006/relationships/image" Target="../media/image178.png"/></Relationships>
</file>

<file path=ppt/slideLayouts/_rels/slideLayout17.xml.rels><?xml version="1.0" encoding="UTF-8" standalone="yes"?>
<Relationships xmlns="http://schemas.openxmlformats.org/package/2006/relationships"><Relationship Id="rId8" Type="http://schemas.openxmlformats.org/officeDocument/2006/relationships/image" Target="../media/image126.png"/><Relationship Id="rId3" Type="http://schemas.openxmlformats.org/officeDocument/2006/relationships/image" Target="../media/image50.png"/><Relationship Id="rId7" Type="http://schemas.openxmlformats.org/officeDocument/2006/relationships/image" Target="../media/image125.png"/><Relationship Id="rId2" Type="http://schemas.openxmlformats.org/officeDocument/2006/relationships/image" Target="../media/image114.png"/><Relationship Id="rId1" Type="http://schemas.openxmlformats.org/officeDocument/2006/relationships/slideMaster" Target="../slideMasters/slideMaster1.xml"/><Relationship Id="rId6" Type="http://schemas.openxmlformats.org/officeDocument/2006/relationships/image" Target="../media/image124.png"/><Relationship Id="rId5" Type="http://schemas.openxmlformats.org/officeDocument/2006/relationships/image" Target="../media/image123.png"/><Relationship Id="rId4" Type="http://schemas.openxmlformats.org/officeDocument/2006/relationships/image" Target="../media/image92.png"/><Relationship Id="rId9" Type="http://schemas.openxmlformats.org/officeDocument/2006/relationships/image" Target="../media/image127.png"/></Relationships>
</file>

<file path=ppt/slideLayouts/_rels/slideLayout170.xml.rels><?xml version="1.0" encoding="UTF-8" standalone="yes"?>
<Relationships xmlns="http://schemas.openxmlformats.org/package/2006/relationships"><Relationship Id="rId8" Type="http://schemas.openxmlformats.org/officeDocument/2006/relationships/image" Target="../media/image183.png"/><Relationship Id="rId3" Type="http://schemas.openxmlformats.org/officeDocument/2006/relationships/image" Target="../media/image180.png"/><Relationship Id="rId7" Type="http://schemas.openxmlformats.org/officeDocument/2006/relationships/image" Target="../media/image182.png"/><Relationship Id="rId2" Type="http://schemas.openxmlformats.org/officeDocument/2006/relationships/image" Target="../media/image179.png"/><Relationship Id="rId1" Type="http://schemas.openxmlformats.org/officeDocument/2006/relationships/slideMaster" Target="../slideMasters/slideMaster3.xml"/><Relationship Id="rId6" Type="http://schemas.openxmlformats.org/officeDocument/2006/relationships/image" Target="../media/image181.png"/><Relationship Id="rId5" Type="http://schemas.openxmlformats.org/officeDocument/2006/relationships/image" Target="../media/image156.png"/><Relationship Id="rId4" Type="http://schemas.openxmlformats.org/officeDocument/2006/relationships/image" Target="../media/image50.png"/><Relationship Id="rId9" Type="http://schemas.openxmlformats.org/officeDocument/2006/relationships/image" Target="../media/image184.png"/></Relationships>
</file>

<file path=ppt/slideLayouts/_rels/slideLayout171.xml.rels><?xml version="1.0" encoding="UTF-8" standalone="yes"?>
<Relationships xmlns="http://schemas.openxmlformats.org/package/2006/relationships"><Relationship Id="rId3" Type="http://schemas.openxmlformats.org/officeDocument/2006/relationships/image" Target="../media/image50.png"/><Relationship Id="rId7" Type="http://schemas.openxmlformats.org/officeDocument/2006/relationships/image" Target="../media/image188.png"/><Relationship Id="rId2" Type="http://schemas.openxmlformats.org/officeDocument/2006/relationships/image" Target="../media/image185.png"/><Relationship Id="rId1" Type="http://schemas.openxmlformats.org/officeDocument/2006/relationships/slideMaster" Target="../slideMasters/slideMaster3.xml"/><Relationship Id="rId6" Type="http://schemas.openxmlformats.org/officeDocument/2006/relationships/image" Target="../media/image187.png"/><Relationship Id="rId5" Type="http://schemas.openxmlformats.org/officeDocument/2006/relationships/image" Target="../media/image186.png"/><Relationship Id="rId4" Type="http://schemas.openxmlformats.org/officeDocument/2006/relationships/image" Target="../media/image156.png"/></Relationships>
</file>

<file path=ppt/slideLayouts/_rels/slideLayout172.xml.rels><?xml version="1.0" encoding="UTF-8" standalone="yes"?>
<Relationships xmlns="http://schemas.openxmlformats.org/package/2006/relationships"><Relationship Id="rId8" Type="http://schemas.openxmlformats.org/officeDocument/2006/relationships/image" Target="../media/image192.png"/><Relationship Id="rId3" Type="http://schemas.openxmlformats.org/officeDocument/2006/relationships/image" Target="../media/image190.png"/><Relationship Id="rId7" Type="http://schemas.openxmlformats.org/officeDocument/2006/relationships/image" Target="../media/image191.png"/><Relationship Id="rId2" Type="http://schemas.openxmlformats.org/officeDocument/2006/relationships/image" Target="../media/image189.png"/><Relationship Id="rId1" Type="http://schemas.openxmlformats.org/officeDocument/2006/relationships/slideMaster" Target="../slideMasters/slideMaster3.xml"/><Relationship Id="rId6" Type="http://schemas.openxmlformats.org/officeDocument/2006/relationships/image" Target="../media/image156.png"/><Relationship Id="rId5" Type="http://schemas.openxmlformats.org/officeDocument/2006/relationships/image" Target="../media/image50.png"/><Relationship Id="rId4" Type="http://schemas.openxmlformats.org/officeDocument/2006/relationships/image" Target="../media/image148.png"/><Relationship Id="rId9" Type="http://schemas.openxmlformats.org/officeDocument/2006/relationships/image" Target="../media/image66.png"/></Relationships>
</file>

<file path=ppt/slideLayouts/_rels/slideLayout173.xml.rels><?xml version="1.0" encoding="UTF-8" standalone="yes"?>
<Relationships xmlns="http://schemas.openxmlformats.org/package/2006/relationships"><Relationship Id="rId3" Type="http://schemas.openxmlformats.org/officeDocument/2006/relationships/image" Target="../media/image407.png"/><Relationship Id="rId7" Type="http://schemas.openxmlformats.org/officeDocument/2006/relationships/image" Target="../media/image409.png"/><Relationship Id="rId2" Type="http://schemas.openxmlformats.org/officeDocument/2006/relationships/image" Target="../media/image406.png"/><Relationship Id="rId1" Type="http://schemas.openxmlformats.org/officeDocument/2006/relationships/slideMaster" Target="../slideMasters/slideMaster3.xml"/><Relationship Id="rId6" Type="http://schemas.openxmlformats.org/officeDocument/2006/relationships/image" Target="../media/image408.png"/><Relationship Id="rId5" Type="http://schemas.openxmlformats.org/officeDocument/2006/relationships/image" Target="../media/image156.png"/><Relationship Id="rId4" Type="http://schemas.openxmlformats.org/officeDocument/2006/relationships/image" Target="../media/image50.png"/></Relationships>
</file>

<file path=ppt/slideLayouts/_rels/slideLayout174.xml.rels><?xml version="1.0" encoding="UTF-8" standalone="yes"?>
<Relationships xmlns="http://schemas.openxmlformats.org/package/2006/relationships"><Relationship Id="rId8" Type="http://schemas.openxmlformats.org/officeDocument/2006/relationships/image" Target="../media/image201.png"/><Relationship Id="rId3" Type="http://schemas.openxmlformats.org/officeDocument/2006/relationships/image" Target="../media/image198.png"/><Relationship Id="rId7" Type="http://schemas.openxmlformats.org/officeDocument/2006/relationships/image" Target="../media/image283.png"/><Relationship Id="rId2" Type="http://schemas.openxmlformats.org/officeDocument/2006/relationships/image" Target="../media/image197.png"/><Relationship Id="rId1" Type="http://schemas.openxmlformats.org/officeDocument/2006/relationships/slideMaster" Target="../slideMasters/slideMaster3.xml"/><Relationship Id="rId6" Type="http://schemas.openxmlformats.org/officeDocument/2006/relationships/image" Target="../media/image410.png"/><Relationship Id="rId5" Type="http://schemas.openxmlformats.org/officeDocument/2006/relationships/image" Target="../media/image200.png"/><Relationship Id="rId10" Type="http://schemas.openxmlformats.org/officeDocument/2006/relationships/image" Target="../media/image50.png"/><Relationship Id="rId4" Type="http://schemas.openxmlformats.org/officeDocument/2006/relationships/image" Target="../media/image199.png"/><Relationship Id="rId9" Type="http://schemas.openxmlformats.org/officeDocument/2006/relationships/image" Target="../media/image411.png"/></Relationships>
</file>

<file path=ppt/slideLayouts/_rels/slideLayout175.xml.rels><?xml version="1.0" encoding="UTF-8" standalone="yes"?>
<Relationships xmlns="http://schemas.openxmlformats.org/package/2006/relationships"><Relationship Id="rId8" Type="http://schemas.openxmlformats.org/officeDocument/2006/relationships/image" Target="../media/image122.png"/><Relationship Id="rId3" Type="http://schemas.openxmlformats.org/officeDocument/2006/relationships/image" Target="../media/image203.png"/><Relationship Id="rId7" Type="http://schemas.openxmlformats.org/officeDocument/2006/relationships/image" Target="../media/image206.png"/><Relationship Id="rId2" Type="http://schemas.openxmlformats.org/officeDocument/2006/relationships/image" Target="../media/image202.png"/><Relationship Id="rId1" Type="http://schemas.openxmlformats.org/officeDocument/2006/relationships/slideMaster" Target="../slideMasters/slideMaster3.xml"/><Relationship Id="rId6" Type="http://schemas.openxmlformats.org/officeDocument/2006/relationships/image" Target="../media/image205.png"/><Relationship Id="rId5" Type="http://schemas.openxmlformats.org/officeDocument/2006/relationships/image" Target="../media/image204.png"/><Relationship Id="rId10" Type="http://schemas.openxmlformats.org/officeDocument/2006/relationships/image" Target="../media/image208.png"/><Relationship Id="rId4" Type="http://schemas.openxmlformats.org/officeDocument/2006/relationships/image" Target="../media/image50.png"/><Relationship Id="rId9" Type="http://schemas.openxmlformats.org/officeDocument/2006/relationships/image" Target="../media/image207.png"/></Relationships>
</file>

<file path=ppt/slideLayouts/_rels/slideLayout176.xml.rels><?xml version="1.0" encoding="UTF-8" standalone="yes"?>
<Relationships xmlns="http://schemas.openxmlformats.org/package/2006/relationships"><Relationship Id="rId8" Type="http://schemas.openxmlformats.org/officeDocument/2006/relationships/image" Target="../media/image412.png"/><Relationship Id="rId3" Type="http://schemas.openxmlformats.org/officeDocument/2006/relationships/image" Target="../media/image50.png"/><Relationship Id="rId7" Type="http://schemas.openxmlformats.org/officeDocument/2006/relationships/image" Target="../media/image211.png"/><Relationship Id="rId2" Type="http://schemas.openxmlformats.org/officeDocument/2006/relationships/image" Target="../media/image209.png"/><Relationship Id="rId1" Type="http://schemas.openxmlformats.org/officeDocument/2006/relationships/slideMaster" Target="../slideMasters/slideMaster3.xml"/><Relationship Id="rId6" Type="http://schemas.openxmlformats.org/officeDocument/2006/relationships/image" Target="../media/image210.png"/><Relationship Id="rId5" Type="http://schemas.openxmlformats.org/officeDocument/2006/relationships/image" Target="../media/image205.png"/><Relationship Id="rId4" Type="http://schemas.openxmlformats.org/officeDocument/2006/relationships/image" Target="../media/image204.png"/></Relationships>
</file>

<file path=ppt/slideLayouts/_rels/slideLayout177.xml.rels><?xml version="1.0" encoding="UTF-8" standalone="yes"?>
<Relationships xmlns="http://schemas.openxmlformats.org/package/2006/relationships"><Relationship Id="rId8" Type="http://schemas.openxmlformats.org/officeDocument/2006/relationships/image" Target="../media/image207.png"/><Relationship Id="rId3" Type="http://schemas.openxmlformats.org/officeDocument/2006/relationships/image" Target="../media/image43.png"/><Relationship Id="rId7" Type="http://schemas.openxmlformats.org/officeDocument/2006/relationships/image" Target="../media/image122.png"/><Relationship Id="rId2" Type="http://schemas.openxmlformats.org/officeDocument/2006/relationships/image" Target="../media/image202.png"/><Relationship Id="rId1" Type="http://schemas.openxmlformats.org/officeDocument/2006/relationships/slideMaster" Target="../slideMasters/slideMaster3.xml"/><Relationship Id="rId6" Type="http://schemas.openxmlformats.org/officeDocument/2006/relationships/image" Target="../media/image205.png"/><Relationship Id="rId5" Type="http://schemas.openxmlformats.org/officeDocument/2006/relationships/image" Target="../media/image204.png"/><Relationship Id="rId4" Type="http://schemas.openxmlformats.org/officeDocument/2006/relationships/image" Target="../media/image50.png"/><Relationship Id="rId9" Type="http://schemas.openxmlformats.org/officeDocument/2006/relationships/image" Target="../media/image413.png"/></Relationships>
</file>

<file path=ppt/slideLayouts/_rels/slideLayout178.xml.rels><?xml version="1.0" encoding="UTF-8" standalone="yes"?>
<Relationships xmlns="http://schemas.openxmlformats.org/package/2006/relationships"><Relationship Id="rId8" Type="http://schemas.openxmlformats.org/officeDocument/2006/relationships/image" Target="../media/image207.png"/><Relationship Id="rId3" Type="http://schemas.openxmlformats.org/officeDocument/2006/relationships/image" Target="../media/image213.png"/><Relationship Id="rId7" Type="http://schemas.openxmlformats.org/officeDocument/2006/relationships/image" Target="../media/image122.png"/><Relationship Id="rId2" Type="http://schemas.openxmlformats.org/officeDocument/2006/relationships/image" Target="../media/image212.png"/><Relationship Id="rId1" Type="http://schemas.openxmlformats.org/officeDocument/2006/relationships/slideMaster" Target="../slideMasters/slideMaster3.xml"/><Relationship Id="rId6" Type="http://schemas.openxmlformats.org/officeDocument/2006/relationships/image" Target="../media/image205.png"/><Relationship Id="rId11" Type="http://schemas.openxmlformats.org/officeDocument/2006/relationships/image" Target="../media/image215.png"/><Relationship Id="rId5" Type="http://schemas.openxmlformats.org/officeDocument/2006/relationships/image" Target="../media/image204.png"/><Relationship Id="rId10" Type="http://schemas.openxmlformats.org/officeDocument/2006/relationships/image" Target="../media/image214.png"/><Relationship Id="rId4" Type="http://schemas.openxmlformats.org/officeDocument/2006/relationships/image" Target="../media/image50.png"/><Relationship Id="rId9" Type="http://schemas.openxmlformats.org/officeDocument/2006/relationships/image" Target="../media/image414.png"/></Relationships>
</file>

<file path=ppt/slideLayouts/_rels/slideLayout179.xml.rels><?xml version="1.0" encoding="UTF-8" standalone="yes"?>
<Relationships xmlns="http://schemas.openxmlformats.org/package/2006/relationships"><Relationship Id="rId8" Type="http://schemas.openxmlformats.org/officeDocument/2006/relationships/image" Target="../media/image219.png"/><Relationship Id="rId3" Type="http://schemas.openxmlformats.org/officeDocument/2006/relationships/image" Target="../media/image217.png"/><Relationship Id="rId7" Type="http://schemas.openxmlformats.org/officeDocument/2006/relationships/image" Target="../media/image218.png"/><Relationship Id="rId2" Type="http://schemas.openxmlformats.org/officeDocument/2006/relationships/image" Target="../media/image415.png"/><Relationship Id="rId1" Type="http://schemas.openxmlformats.org/officeDocument/2006/relationships/slideMaster" Target="../slideMasters/slideMaster3.xml"/><Relationship Id="rId6" Type="http://schemas.openxmlformats.org/officeDocument/2006/relationships/image" Target="../media/image204.png"/><Relationship Id="rId5" Type="http://schemas.openxmlformats.org/officeDocument/2006/relationships/image" Target="../media/image205.png"/><Relationship Id="rId4" Type="http://schemas.openxmlformats.org/officeDocument/2006/relationships/image" Target="../media/image50.png"/><Relationship Id="rId9" Type="http://schemas.openxmlformats.org/officeDocument/2006/relationships/image" Target="../media/image220.png"/></Relationships>
</file>

<file path=ppt/slideLayouts/_rels/slideLayout18.xml.rels><?xml version="1.0" encoding="UTF-8" standalone="yes"?>
<Relationships xmlns="http://schemas.openxmlformats.org/package/2006/relationships"><Relationship Id="rId8" Type="http://schemas.openxmlformats.org/officeDocument/2006/relationships/image" Target="../media/image130.png"/><Relationship Id="rId3" Type="http://schemas.openxmlformats.org/officeDocument/2006/relationships/image" Target="../media/image50.png"/><Relationship Id="rId7" Type="http://schemas.openxmlformats.org/officeDocument/2006/relationships/image" Target="../media/image129.png"/><Relationship Id="rId2" Type="http://schemas.openxmlformats.org/officeDocument/2006/relationships/image" Target="../media/image128.png"/><Relationship Id="rId1" Type="http://schemas.openxmlformats.org/officeDocument/2006/relationships/slideMaster" Target="../slideMasters/slideMaster1.xml"/><Relationship Id="rId6" Type="http://schemas.openxmlformats.org/officeDocument/2006/relationships/image" Target="../media/image125.png"/><Relationship Id="rId11" Type="http://schemas.openxmlformats.org/officeDocument/2006/relationships/image" Target="../media/image132.png"/><Relationship Id="rId5" Type="http://schemas.openxmlformats.org/officeDocument/2006/relationships/image" Target="../media/image123.png"/><Relationship Id="rId10" Type="http://schemas.openxmlformats.org/officeDocument/2006/relationships/image" Target="../media/image131.png"/><Relationship Id="rId4" Type="http://schemas.openxmlformats.org/officeDocument/2006/relationships/image" Target="../media/image92.png"/><Relationship Id="rId9" Type="http://schemas.openxmlformats.org/officeDocument/2006/relationships/image" Target="../media/image124.png"/></Relationships>
</file>

<file path=ppt/slideLayouts/_rels/slideLayout180.xml.rels><?xml version="1.0" encoding="UTF-8" standalone="yes"?>
<Relationships xmlns="http://schemas.openxmlformats.org/package/2006/relationships"><Relationship Id="rId8" Type="http://schemas.openxmlformats.org/officeDocument/2006/relationships/image" Target="../media/image224.png"/><Relationship Id="rId3" Type="http://schemas.openxmlformats.org/officeDocument/2006/relationships/image" Target="../media/image198.png"/><Relationship Id="rId7" Type="http://schemas.openxmlformats.org/officeDocument/2006/relationships/image" Target="../media/image223.png"/><Relationship Id="rId2" Type="http://schemas.openxmlformats.org/officeDocument/2006/relationships/image" Target="../media/image221.png"/><Relationship Id="rId1" Type="http://schemas.openxmlformats.org/officeDocument/2006/relationships/slideMaster" Target="../slideMasters/slideMaster3.xml"/><Relationship Id="rId6" Type="http://schemas.openxmlformats.org/officeDocument/2006/relationships/image" Target="../media/image222.png"/><Relationship Id="rId5" Type="http://schemas.openxmlformats.org/officeDocument/2006/relationships/image" Target="../media/image204.png"/><Relationship Id="rId4" Type="http://schemas.openxmlformats.org/officeDocument/2006/relationships/image" Target="../media/image50.png"/></Relationships>
</file>

<file path=ppt/slideLayouts/_rels/slideLayout181.xml.rels><?xml version="1.0" encoding="UTF-8" standalone="yes"?>
<Relationships xmlns="http://schemas.openxmlformats.org/package/2006/relationships"><Relationship Id="rId8" Type="http://schemas.openxmlformats.org/officeDocument/2006/relationships/image" Target="../media/image228.png"/><Relationship Id="rId3" Type="http://schemas.openxmlformats.org/officeDocument/2006/relationships/image" Target="../media/image202.png"/><Relationship Id="rId7" Type="http://schemas.openxmlformats.org/officeDocument/2006/relationships/image" Target="../media/image227.png"/><Relationship Id="rId2" Type="http://schemas.openxmlformats.org/officeDocument/2006/relationships/image" Target="../media/image225.png"/><Relationship Id="rId1" Type="http://schemas.openxmlformats.org/officeDocument/2006/relationships/slideMaster" Target="../slideMasters/slideMaster3.xml"/><Relationship Id="rId6" Type="http://schemas.openxmlformats.org/officeDocument/2006/relationships/image" Target="../media/image226.png"/><Relationship Id="rId5" Type="http://schemas.openxmlformats.org/officeDocument/2006/relationships/image" Target="../media/image204.png"/><Relationship Id="rId4" Type="http://schemas.openxmlformats.org/officeDocument/2006/relationships/image" Target="../media/image50.png"/><Relationship Id="rId9" Type="http://schemas.openxmlformats.org/officeDocument/2006/relationships/image" Target="../media/image229.png"/></Relationships>
</file>

<file path=ppt/slideLayouts/_rels/slideLayout182.xml.rels><?xml version="1.0" encoding="UTF-8" standalone="yes"?>
<Relationships xmlns="http://schemas.openxmlformats.org/package/2006/relationships"><Relationship Id="rId8" Type="http://schemas.openxmlformats.org/officeDocument/2006/relationships/image" Target="../media/image232.png"/><Relationship Id="rId3" Type="http://schemas.openxmlformats.org/officeDocument/2006/relationships/image" Target="../media/image50.png"/><Relationship Id="rId7" Type="http://schemas.openxmlformats.org/officeDocument/2006/relationships/image" Target="../media/image417.png"/><Relationship Id="rId2" Type="http://schemas.openxmlformats.org/officeDocument/2006/relationships/image" Target="../media/image230.png"/><Relationship Id="rId1" Type="http://schemas.openxmlformats.org/officeDocument/2006/relationships/slideMaster" Target="../slideMasters/slideMaster3.xml"/><Relationship Id="rId6" Type="http://schemas.openxmlformats.org/officeDocument/2006/relationships/image" Target="../media/image204.png"/><Relationship Id="rId5" Type="http://schemas.openxmlformats.org/officeDocument/2006/relationships/image" Target="../media/image231.png"/><Relationship Id="rId4" Type="http://schemas.openxmlformats.org/officeDocument/2006/relationships/image" Target="../media/image416.png"/></Relationships>
</file>

<file path=ppt/slideLayouts/_rels/slideLayout183.xml.rels><?xml version="1.0" encoding="UTF-8" standalone="yes"?>
<Relationships xmlns="http://schemas.openxmlformats.org/package/2006/relationships"><Relationship Id="rId8" Type="http://schemas.openxmlformats.org/officeDocument/2006/relationships/image" Target="../media/image236.png"/><Relationship Id="rId3" Type="http://schemas.openxmlformats.org/officeDocument/2006/relationships/image" Target="../media/image234.png"/><Relationship Id="rId7" Type="http://schemas.openxmlformats.org/officeDocument/2006/relationships/image" Target="../media/image122.png"/><Relationship Id="rId2" Type="http://schemas.openxmlformats.org/officeDocument/2006/relationships/image" Target="../media/image233.png"/><Relationship Id="rId1" Type="http://schemas.openxmlformats.org/officeDocument/2006/relationships/slideMaster" Target="../slideMasters/slideMaster3.xml"/><Relationship Id="rId6" Type="http://schemas.openxmlformats.org/officeDocument/2006/relationships/image" Target="../media/image235.png"/><Relationship Id="rId5" Type="http://schemas.openxmlformats.org/officeDocument/2006/relationships/image" Target="../media/image204.png"/><Relationship Id="rId4" Type="http://schemas.openxmlformats.org/officeDocument/2006/relationships/image" Target="../media/image50.png"/></Relationships>
</file>

<file path=ppt/slideLayouts/_rels/slideLayout184.xml.rels><?xml version="1.0" encoding="UTF-8" standalone="yes"?>
<Relationships xmlns="http://schemas.openxmlformats.org/package/2006/relationships"><Relationship Id="rId8" Type="http://schemas.openxmlformats.org/officeDocument/2006/relationships/image" Target="../media/image240.png"/><Relationship Id="rId3" Type="http://schemas.openxmlformats.org/officeDocument/2006/relationships/image" Target="../media/image418.png"/><Relationship Id="rId7" Type="http://schemas.openxmlformats.org/officeDocument/2006/relationships/image" Target="../media/image239.png"/><Relationship Id="rId2" Type="http://schemas.openxmlformats.org/officeDocument/2006/relationships/image" Target="../media/image237.png"/><Relationship Id="rId1" Type="http://schemas.openxmlformats.org/officeDocument/2006/relationships/slideMaster" Target="../slideMasters/slideMaster3.xml"/><Relationship Id="rId6" Type="http://schemas.openxmlformats.org/officeDocument/2006/relationships/image" Target="../media/image420.png"/><Relationship Id="rId5" Type="http://schemas.openxmlformats.org/officeDocument/2006/relationships/image" Target="../media/image238.png"/><Relationship Id="rId10" Type="http://schemas.openxmlformats.org/officeDocument/2006/relationships/image" Target="../media/image50.png"/><Relationship Id="rId4" Type="http://schemas.openxmlformats.org/officeDocument/2006/relationships/image" Target="../media/image419.png"/><Relationship Id="rId9" Type="http://schemas.openxmlformats.org/officeDocument/2006/relationships/image" Target="../media/image421.png"/></Relationships>
</file>

<file path=ppt/slideLayouts/_rels/slideLayout185.xml.rels><?xml version="1.0" encoding="UTF-8" standalone="yes"?>
<Relationships xmlns="http://schemas.openxmlformats.org/package/2006/relationships"><Relationship Id="rId8" Type="http://schemas.openxmlformats.org/officeDocument/2006/relationships/image" Target="../media/image246.png"/><Relationship Id="rId3" Type="http://schemas.openxmlformats.org/officeDocument/2006/relationships/image" Target="../media/image242.png"/><Relationship Id="rId7" Type="http://schemas.openxmlformats.org/officeDocument/2006/relationships/image" Target="../media/image245.png"/><Relationship Id="rId2" Type="http://schemas.openxmlformats.org/officeDocument/2006/relationships/image" Target="../media/image241.png"/><Relationship Id="rId1" Type="http://schemas.openxmlformats.org/officeDocument/2006/relationships/slideMaster" Target="../slideMasters/slideMaster3.xml"/><Relationship Id="rId6" Type="http://schemas.openxmlformats.org/officeDocument/2006/relationships/image" Target="../media/image244.png"/><Relationship Id="rId5" Type="http://schemas.openxmlformats.org/officeDocument/2006/relationships/image" Target="../media/image50.png"/><Relationship Id="rId10" Type="http://schemas.openxmlformats.org/officeDocument/2006/relationships/image" Target="../media/image248.png"/><Relationship Id="rId4" Type="http://schemas.openxmlformats.org/officeDocument/2006/relationships/image" Target="../media/image243.png"/><Relationship Id="rId9" Type="http://schemas.openxmlformats.org/officeDocument/2006/relationships/image" Target="../media/image247.png"/></Relationships>
</file>

<file path=ppt/slideLayouts/_rels/slideLayout186.xml.rels><?xml version="1.0" encoding="UTF-8" standalone="yes"?>
<Relationships xmlns="http://schemas.openxmlformats.org/package/2006/relationships"><Relationship Id="rId8" Type="http://schemas.openxmlformats.org/officeDocument/2006/relationships/image" Target="../media/image252.png"/><Relationship Id="rId3" Type="http://schemas.openxmlformats.org/officeDocument/2006/relationships/image" Target="../media/image250.png"/><Relationship Id="rId7" Type="http://schemas.openxmlformats.org/officeDocument/2006/relationships/image" Target="../media/image246.png"/><Relationship Id="rId2" Type="http://schemas.openxmlformats.org/officeDocument/2006/relationships/image" Target="../media/image249.png"/><Relationship Id="rId1" Type="http://schemas.openxmlformats.org/officeDocument/2006/relationships/slideMaster" Target="../slideMasters/slideMaster3.xml"/><Relationship Id="rId6" Type="http://schemas.openxmlformats.org/officeDocument/2006/relationships/image" Target="../media/image122.png"/><Relationship Id="rId5" Type="http://schemas.openxmlformats.org/officeDocument/2006/relationships/image" Target="../media/image50.png"/><Relationship Id="rId10" Type="http://schemas.openxmlformats.org/officeDocument/2006/relationships/image" Target="../media/image197.png"/><Relationship Id="rId4" Type="http://schemas.openxmlformats.org/officeDocument/2006/relationships/image" Target="../media/image251.png"/><Relationship Id="rId9" Type="http://schemas.openxmlformats.org/officeDocument/2006/relationships/image" Target="../media/image253.png"/></Relationships>
</file>

<file path=ppt/slideLayouts/_rels/slideLayout187.xml.rels><?xml version="1.0" encoding="UTF-8" standalone="yes"?>
<Relationships xmlns="http://schemas.openxmlformats.org/package/2006/relationships"><Relationship Id="rId3" Type="http://schemas.openxmlformats.org/officeDocument/2006/relationships/image" Target="../media/image255.png"/><Relationship Id="rId7" Type="http://schemas.openxmlformats.org/officeDocument/2006/relationships/image" Target="../media/image122.png"/><Relationship Id="rId2" Type="http://schemas.openxmlformats.org/officeDocument/2006/relationships/image" Target="../media/image254.png"/><Relationship Id="rId1" Type="http://schemas.openxmlformats.org/officeDocument/2006/relationships/slideMaster" Target="../slideMasters/slideMaster3.xml"/><Relationship Id="rId6" Type="http://schemas.openxmlformats.org/officeDocument/2006/relationships/image" Target="../media/image422.png"/><Relationship Id="rId5" Type="http://schemas.openxmlformats.org/officeDocument/2006/relationships/image" Target="../media/image246.png"/><Relationship Id="rId4" Type="http://schemas.openxmlformats.org/officeDocument/2006/relationships/image" Target="../media/image50.png"/></Relationships>
</file>

<file path=ppt/slideLayouts/_rels/slideLayout188.xml.rels><?xml version="1.0" encoding="UTF-8" standalone="yes"?>
<Relationships xmlns="http://schemas.openxmlformats.org/package/2006/relationships"><Relationship Id="rId8" Type="http://schemas.openxmlformats.org/officeDocument/2006/relationships/image" Target="../media/image215.png"/><Relationship Id="rId3" Type="http://schemas.openxmlformats.org/officeDocument/2006/relationships/image" Target="../media/image257.png"/><Relationship Id="rId7" Type="http://schemas.openxmlformats.org/officeDocument/2006/relationships/image" Target="../media/image122.png"/><Relationship Id="rId2" Type="http://schemas.openxmlformats.org/officeDocument/2006/relationships/image" Target="../media/image256.png"/><Relationship Id="rId1" Type="http://schemas.openxmlformats.org/officeDocument/2006/relationships/slideMaster" Target="../slideMasters/slideMaster3.xml"/><Relationship Id="rId6" Type="http://schemas.openxmlformats.org/officeDocument/2006/relationships/image" Target="../media/image259.png"/><Relationship Id="rId5" Type="http://schemas.openxmlformats.org/officeDocument/2006/relationships/image" Target="../media/image50.png"/><Relationship Id="rId4" Type="http://schemas.openxmlformats.org/officeDocument/2006/relationships/image" Target="../media/image258.png"/><Relationship Id="rId9" Type="http://schemas.openxmlformats.org/officeDocument/2006/relationships/image" Target="../media/image246.png"/></Relationships>
</file>

<file path=ppt/slideLayouts/_rels/slideLayout189.xml.rels><?xml version="1.0" encoding="UTF-8" standalone="yes"?>
<Relationships xmlns="http://schemas.openxmlformats.org/package/2006/relationships"><Relationship Id="rId8" Type="http://schemas.openxmlformats.org/officeDocument/2006/relationships/image" Target="../media/image263.png"/><Relationship Id="rId3" Type="http://schemas.openxmlformats.org/officeDocument/2006/relationships/image" Target="../media/image261.png"/><Relationship Id="rId7" Type="http://schemas.openxmlformats.org/officeDocument/2006/relationships/image" Target="../media/image197.png"/><Relationship Id="rId2" Type="http://schemas.openxmlformats.org/officeDocument/2006/relationships/image" Target="../media/image260.png"/><Relationship Id="rId1" Type="http://schemas.openxmlformats.org/officeDocument/2006/relationships/slideMaster" Target="../slideMasters/slideMaster3.xml"/><Relationship Id="rId6" Type="http://schemas.openxmlformats.org/officeDocument/2006/relationships/image" Target="../media/image262.png"/><Relationship Id="rId5" Type="http://schemas.openxmlformats.org/officeDocument/2006/relationships/image" Target="../media/image246.png"/><Relationship Id="rId4" Type="http://schemas.openxmlformats.org/officeDocument/2006/relationships/image" Target="../media/image50.png"/><Relationship Id="rId9" Type="http://schemas.openxmlformats.org/officeDocument/2006/relationships/image" Target="../media/image122.png"/></Relationships>
</file>

<file path=ppt/slideLayouts/_rels/slideLayout19.xml.rels><?xml version="1.0" encoding="UTF-8" standalone="yes"?>
<Relationships xmlns="http://schemas.openxmlformats.org/package/2006/relationships"><Relationship Id="rId8" Type="http://schemas.openxmlformats.org/officeDocument/2006/relationships/image" Target="../media/image90.png"/><Relationship Id="rId3" Type="http://schemas.openxmlformats.org/officeDocument/2006/relationships/image" Target="../media/image134.png"/><Relationship Id="rId7" Type="http://schemas.openxmlformats.org/officeDocument/2006/relationships/image" Target="../media/image136.png"/><Relationship Id="rId2" Type="http://schemas.openxmlformats.org/officeDocument/2006/relationships/image" Target="../media/image133.png"/><Relationship Id="rId1" Type="http://schemas.openxmlformats.org/officeDocument/2006/relationships/slideMaster" Target="../slideMasters/slideMaster1.xml"/><Relationship Id="rId6" Type="http://schemas.openxmlformats.org/officeDocument/2006/relationships/image" Target="../media/image135.png"/><Relationship Id="rId5" Type="http://schemas.openxmlformats.org/officeDocument/2006/relationships/image" Target="../media/image92.png"/><Relationship Id="rId4" Type="http://schemas.openxmlformats.org/officeDocument/2006/relationships/image" Target="../media/image50.png"/></Relationships>
</file>

<file path=ppt/slideLayouts/_rels/slideLayout190.xml.rels><?xml version="1.0" encoding="UTF-8" standalone="yes"?>
<Relationships xmlns="http://schemas.openxmlformats.org/package/2006/relationships"><Relationship Id="rId8" Type="http://schemas.openxmlformats.org/officeDocument/2006/relationships/image" Target="../media/image244.png"/><Relationship Id="rId3" Type="http://schemas.openxmlformats.org/officeDocument/2006/relationships/image" Target="../media/image265.png"/><Relationship Id="rId7" Type="http://schemas.openxmlformats.org/officeDocument/2006/relationships/image" Target="../media/image267.png"/><Relationship Id="rId2" Type="http://schemas.openxmlformats.org/officeDocument/2006/relationships/image" Target="../media/image264.png"/><Relationship Id="rId1" Type="http://schemas.openxmlformats.org/officeDocument/2006/relationships/slideMaster" Target="../slideMasters/slideMaster3.xml"/><Relationship Id="rId6" Type="http://schemas.openxmlformats.org/officeDocument/2006/relationships/image" Target="../media/image266.png"/><Relationship Id="rId5" Type="http://schemas.openxmlformats.org/officeDocument/2006/relationships/image" Target="../media/image246.png"/><Relationship Id="rId4" Type="http://schemas.openxmlformats.org/officeDocument/2006/relationships/image" Target="../media/image50.png"/></Relationships>
</file>

<file path=ppt/slideLayouts/_rels/slideLayout191.xml.rels><?xml version="1.0" encoding="UTF-8" standalone="yes"?>
<Relationships xmlns="http://schemas.openxmlformats.org/package/2006/relationships"><Relationship Id="rId8" Type="http://schemas.openxmlformats.org/officeDocument/2006/relationships/image" Target="../media/image272.png"/><Relationship Id="rId3" Type="http://schemas.openxmlformats.org/officeDocument/2006/relationships/image" Target="../media/image50.png"/><Relationship Id="rId7" Type="http://schemas.openxmlformats.org/officeDocument/2006/relationships/image" Target="../media/image271.png"/><Relationship Id="rId2" Type="http://schemas.openxmlformats.org/officeDocument/2006/relationships/image" Target="../media/image268.png"/><Relationship Id="rId1" Type="http://schemas.openxmlformats.org/officeDocument/2006/relationships/slideMaster" Target="../slideMasters/slideMaster3.xml"/><Relationship Id="rId6" Type="http://schemas.openxmlformats.org/officeDocument/2006/relationships/image" Target="../media/image423.png"/><Relationship Id="rId5" Type="http://schemas.openxmlformats.org/officeDocument/2006/relationships/image" Target="../media/image269.png"/><Relationship Id="rId4" Type="http://schemas.openxmlformats.org/officeDocument/2006/relationships/image" Target="../media/image246.png"/><Relationship Id="rId9" Type="http://schemas.openxmlformats.org/officeDocument/2006/relationships/image" Target="../media/image197.png"/></Relationships>
</file>

<file path=ppt/slideLayouts/_rels/slideLayout192.xml.rels><?xml version="1.0" encoding="UTF-8" standalone="yes"?>
<Relationships xmlns="http://schemas.openxmlformats.org/package/2006/relationships"><Relationship Id="rId8" Type="http://schemas.openxmlformats.org/officeDocument/2006/relationships/image" Target="../media/image276.png"/><Relationship Id="rId3" Type="http://schemas.openxmlformats.org/officeDocument/2006/relationships/image" Target="../media/image273.png"/><Relationship Id="rId7" Type="http://schemas.openxmlformats.org/officeDocument/2006/relationships/image" Target="../media/image275.png"/><Relationship Id="rId2" Type="http://schemas.openxmlformats.org/officeDocument/2006/relationships/image" Target="../media/image424.png"/><Relationship Id="rId1" Type="http://schemas.openxmlformats.org/officeDocument/2006/relationships/slideMaster" Target="../slideMasters/slideMaster3.xml"/><Relationship Id="rId6" Type="http://schemas.openxmlformats.org/officeDocument/2006/relationships/image" Target="../media/image274.png"/><Relationship Id="rId5" Type="http://schemas.openxmlformats.org/officeDocument/2006/relationships/image" Target="../media/image246.png"/><Relationship Id="rId4" Type="http://schemas.openxmlformats.org/officeDocument/2006/relationships/image" Target="../media/image50.png"/></Relationships>
</file>

<file path=ppt/slideLayouts/_rels/slideLayout193.xml.rels><?xml version="1.0" encoding="UTF-8" standalone="yes"?>
<Relationships xmlns="http://schemas.openxmlformats.org/package/2006/relationships"><Relationship Id="rId3" Type="http://schemas.openxmlformats.org/officeDocument/2006/relationships/image" Target="../media/image278.png"/><Relationship Id="rId7" Type="http://schemas.openxmlformats.org/officeDocument/2006/relationships/image" Target="../media/image280.png"/><Relationship Id="rId2" Type="http://schemas.openxmlformats.org/officeDocument/2006/relationships/image" Target="../media/image277.png"/><Relationship Id="rId1" Type="http://schemas.openxmlformats.org/officeDocument/2006/relationships/slideMaster" Target="../slideMasters/slideMaster3.xml"/><Relationship Id="rId6" Type="http://schemas.openxmlformats.org/officeDocument/2006/relationships/image" Target="../media/image279.png"/><Relationship Id="rId5" Type="http://schemas.openxmlformats.org/officeDocument/2006/relationships/image" Target="../media/image246.png"/><Relationship Id="rId4" Type="http://schemas.openxmlformats.org/officeDocument/2006/relationships/image" Target="../media/image50.png"/></Relationships>
</file>

<file path=ppt/slideLayouts/_rels/slideLayout194.xml.rels><?xml version="1.0" encoding="UTF-8" standalone="yes"?>
<Relationships xmlns="http://schemas.openxmlformats.org/package/2006/relationships"><Relationship Id="rId8" Type="http://schemas.openxmlformats.org/officeDocument/2006/relationships/image" Target="../media/image285.png"/><Relationship Id="rId3" Type="http://schemas.openxmlformats.org/officeDocument/2006/relationships/image" Target="../media/image282.png"/><Relationship Id="rId7" Type="http://schemas.openxmlformats.org/officeDocument/2006/relationships/image" Target="../media/image284.png"/><Relationship Id="rId2" Type="http://schemas.openxmlformats.org/officeDocument/2006/relationships/image" Target="../media/image281.png"/><Relationship Id="rId1" Type="http://schemas.openxmlformats.org/officeDocument/2006/relationships/slideMaster" Target="../slideMasters/slideMaster3.xml"/><Relationship Id="rId6" Type="http://schemas.openxmlformats.org/officeDocument/2006/relationships/image" Target="../media/image263.png"/><Relationship Id="rId5" Type="http://schemas.openxmlformats.org/officeDocument/2006/relationships/image" Target="../media/image283.png"/><Relationship Id="rId10" Type="http://schemas.openxmlformats.org/officeDocument/2006/relationships/image" Target="../media/image287.png"/><Relationship Id="rId4" Type="http://schemas.openxmlformats.org/officeDocument/2006/relationships/image" Target="../media/image50.png"/><Relationship Id="rId9" Type="http://schemas.openxmlformats.org/officeDocument/2006/relationships/image" Target="../media/image286.png"/></Relationships>
</file>

<file path=ppt/slideLayouts/_rels/slideLayout195.xml.rels><?xml version="1.0" encoding="UTF-8" standalone="yes"?>
<Relationships xmlns="http://schemas.openxmlformats.org/package/2006/relationships"><Relationship Id="rId8" Type="http://schemas.openxmlformats.org/officeDocument/2006/relationships/image" Target="../media/image293.png"/><Relationship Id="rId3" Type="http://schemas.openxmlformats.org/officeDocument/2006/relationships/image" Target="../media/image289.png"/><Relationship Id="rId7" Type="http://schemas.openxmlformats.org/officeDocument/2006/relationships/image" Target="../media/image292.png"/><Relationship Id="rId2" Type="http://schemas.openxmlformats.org/officeDocument/2006/relationships/image" Target="../media/image288.png"/><Relationship Id="rId1" Type="http://schemas.openxmlformats.org/officeDocument/2006/relationships/slideMaster" Target="../slideMasters/slideMaster3.xml"/><Relationship Id="rId6" Type="http://schemas.openxmlformats.org/officeDocument/2006/relationships/image" Target="../media/image291.png"/><Relationship Id="rId5" Type="http://schemas.openxmlformats.org/officeDocument/2006/relationships/image" Target="../media/image290.png"/><Relationship Id="rId4" Type="http://schemas.openxmlformats.org/officeDocument/2006/relationships/image" Target="../media/image50.png"/><Relationship Id="rId9" Type="http://schemas.openxmlformats.org/officeDocument/2006/relationships/image" Target="../media/image294.png"/></Relationships>
</file>

<file path=ppt/slideLayouts/_rels/slideLayout196.xml.rels><?xml version="1.0" encoding="UTF-8" standalone="yes"?>
<Relationships xmlns="http://schemas.openxmlformats.org/package/2006/relationships"><Relationship Id="rId8" Type="http://schemas.openxmlformats.org/officeDocument/2006/relationships/image" Target="../media/image300.png"/><Relationship Id="rId3" Type="http://schemas.openxmlformats.org/officeDocument/2006/relationships/image" Target="../media/image296.png"/><Relationship Id="rId7" Type="http://schemas.openxmlformats.org/officeDocument/2006/relationships/image" Target="../media/image66.png"/><Relationship Id="rId2" Type="http://schemas.openxmlformats.org/officeDocument/2006/relationships/image" Target="../media/image295.png"/><Relationship Id="rId1" Type="http://schemas.openxmlformats.org/officeDocument/2006/relationships/slideMaster" Target="../slideMasters/slideMaster3.xml"/><Relationship Id="rId6" Type="http://schemas.openxmlformats.org/officeDocument/2006/relationships/image" Target="../media/image299.png"/><Relationship Id="rId5" Type="http://schemas.openxmlformats.org/officeDocument/2006/relationships/image" Target="../media/image298.png"/><Relationship Id="rId10" Type="http://schemas.openxmlformats.org/officeDocument/2006/relationships/image" Target="../media/image50.png"/><Relationship Id="rId4" Type="http://schemas.openxmlformats.org/officeDocument/2006/relationships/image" Target="../media/image297.png"/><Relationship Id="rId9" Type="http://schemas.openxmlformats.org/officeDocument/2006/relationships/image" Target="../media/image301.png"/></Relationships>
</file>

<file path=ppt/slideLayouts/_rels/slideLayout197.xml.rels><?xml version="1.0" encoding="UTF-8" standalone="yes"?>
<Relationships xmlns="http://schemas.openxmlformats.org/package/2006/relationships"><Relationship Id="rId3" Type="http://schemas.openxmlformats.org/officeDocument/2006/relationships/image" Target="../media/image302.png"/><Relationship Id="rId2" Type="http://schemas.openxmlformats.org/officeDocument/2006/relationships/image" Target="../media/image50.png"/><Relationship Id="rId1" Type="http://schemas.openxmlformats.org/officeDocument/2006/relationships/slideMaster" Target="../slideMasters/slideMaster3.xml"/><Relationship Id="rId6" Type="http://schemas.openxmlformats.org/officeDocument/2006/relationships/image" Target="../media/image425.png"/><Relationship Id="rId5" Type="http://schemas.openxmlformats.org/officeDocument/2006/relationships/image" Target="../media/image304.png"/><Relationship Id="rId4" Type="http://schemas.openxmlformats.org/officeDocument/2006/relationships/image" Target="../media/image303.png"/></Relationships>
</file>

<file path=ppt/slideLayouts/_rels/slideLayout198.xml.rels><?xml version="1.0" encoding="UTF-8" standalone="yes"?>
<Relationships xmlns="http://schemas.openxmlformats.org/package/2006/relationships"><Relationship Id="rId8" Type="http://schemas.openxmlformats.org/officeDocument/2006/relationships/image" Target="../media/image310.png"/><Relationship Id="rId3" Type="http://schemas.openxmlformats.org/officeDocument/2006/relationships/image" Target="../media/image306.png"/><Relationship Id="rId7" Type="http://schemas.openxmlformats.org/officeDocument/2006/relationships/image" Target="../media/image309.png"/><Relationship Id="rId2" Type="http://schemas.openxmlformats.org/officeDocument/2006/relationships/image" Target="../media/image305.png"/><Relationship Id="rId1" Type="http://schemas.openxmlformats.org/officeDocument/2006/relationships/slideMaster" Target="../slideMasters/slideMaster3.xml"/><Relationship Id="rId6" Type="http://schemas.openxmlformats.org/officeDocument/2006/relationships/image" Target="../media/image308.png"/><Relationship Id="rId5" Type="http://schemas.openxmlformats.org/officeDocument/2006/relationships/image" Target="../media/image307.png"/><Relationship Id="rId4" Type="http://schemas.openxmlformats.org/officeDocument/2006/relationships/image" Target="../media/image50.png"/><Relationship Id="rId9" Type="http://schemas.openxmlformats.org/officeDocument/2006/relationships/image" Target="../media/image311.png"/></Relationships>
</file>

<file path=ppt/slideLayouts/_rels/slideLayout199.xml.rels><?xml version="1.0" encoding="UTF-8" standalone="yes"?>
<Relationships xmlns="http://schemas.openxmlformats.org/package/2006/relationships"><Relationship Id="rId8" Type="http://schemas.openxmlformats.org/officeDocument/2006/relationships/image" Target="../media/image315.png"/><Relationship Id="rId13" Type="http://schemas.openxmlformats.org/officeDocument/2006/relationships/image" Target="../media/image320.png"/><Relationship Id="rId3" Type="http://schemas.openxmlformats.org/officeDocument/2006/relationships/image" Target="../media/image50.png"/><Relationship Id="rId7" Type="http://schemas.openxmlformats.org/officeDocument/2006/relationships/image" Target="../media/image314.png"/><Relationship Id="rId12" Type="http://schemas.openxmlformats.org/officeDocument/2006/relationships/image" Target="../media/image319.png"/><Relationship Id="rId2" Type="http://schemas.openxmlformats.org/officeDocument/2006/relationships/image" Target="../media/image69.png"/><Relationship Id="rId1" Type="http://schemas.openxmlformats.org/officeDocument/2006/relationships/slideMaster" Target="../slideMasters/slideMaster3.xml"/><Relationship Id="rId6" Type="http://schemas.openxmlformats.org/officeDocument/2006/relationships/image" Target="../media/image313.png"/><Relationship Id="rId11" Type="http://schemas.openxmlformats.org/officeDocument/2006/relationships/image" Target="../media/image318.png"/><Relationship Id="rId5" Type="http://schemas.openxmlformats.org/officeDocument/2006/relationships/image" Target="../media/image312.png"/><Relationship Id="rId10" Type="http://schemas.openxmlformats.org/officeDocument/2006/relationships/image" Target="../media/image317.png"/><Relationship Id="rId4" Type="http://schemas.openxmlformats.org/officeDocument/2006/relationships/image" Target="../media/image66.png"/><Relationship Id="rId9" Type="http://schemas.openxmlformats.org/officeDocument/2006/relationships/image" Target="../media/image316.png"/></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png"/><Relationship Id="rId1" Type="http://schemas.openxmlformats.org/officeDocument/2006/relationships/slideMaster" Target="../slideMasters/slideMaster1.xml"/><Relationship Id="rId6" Type="http://schemas.openxmlformats.org/officeDocument/2006/relationships/image" Target="../media/image17.png"/><Relationship Id="rId11" Type="http://schemas.openxmlformats.org/officeDocument/2006/relationships/image" Target="../media/image22.png"/><Relationship Id="rId5" Type="http://schemas.openxmlformats.org/officeDocument/2006/relationships/image" Target="../media/image16.pn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png"/></Relationships>
</file>

<file path=ppt/slideLayouts/_rels/slideLayout20.xml.rels><?xml version="1.0" encoding="UTF-8" standalone="yes"?>
<Relationships xmlns="http://schemas.openxmlformats.org/package/2006/relationships"><Relationship Id="rId8" Type="http://schemas.openxmlformats.org/officeDocument/2006/relationships/image" Target="../media/image139.png"/><Relationship Id="rId3" Type="http://schemas.openxmlformats.org/officeDocument/2006/relationships/image" Target="../media/image137.png"/><Relationship Id="rId7" Type="http://schemas.openxmlformats.org/officeDocument/2006/relationships/image" Target="../media/image138.png"/><Relationship Id="rId2" Type="http://schemas.openxmlformats.org/officeDocument/2006/relationships/image" Target="../media/image114.png"/><Relationship Id="rId1" Type="http://schemas.openxmlformats.org/officeDocument/2006/relationships/slideMaster" Target="../slideMasters/slideMaster1.xml"/><Relationship Id="rId6" Type="http://schemas.openxmlformats.org/officeDocument/2006/relationships/image" Target="../media/image90.png"/><Relationship Id="rId5" Type="http://schemas.openxmlformats.org/officeDocument/2006/relationships/image" Target="../media/image92.png"/><Relationship Id="rId4" Type="http://schemas.openxmlformats.org/officeDocument/2006/relationships/image" Target="../media/image50.png"/></Relationships>
</file>

<file path=ppt/slideLayouts/_rels/slideLayout200.xml.rels><?xml version="1.0" encoding="UTF-8" standalone="yes"?>
<Relationships xmlns="http://schemas.openxmlformats.org/package/2006/relationships"><Relationship Id="rId8" Type="http://schemas.openxmlformats.org/officeDocument/2006/relationships/image" Target="../media/image325.png"/><Relationship Id="rId3" Type="http://schemas.openxmlformats.org/officeDocument/2006/relationships/image" Target="../media/image93.png"/><Relationship Id="rId7" Type="http://schemas.openxmlformats.org/officeDocument/2006/relationships/image" Target="../media/image324.png"/><Relationship Id="rId2" Type="http://schemas.openxmlformats.org/officeDocument/2006/relationships/image" Target="../media/image321.png"/><Relationship Id="rId1" Type="http://schemas.openxmlformats.org/officeDocument/2006/relationships/slideMaster" Target="../slideMasters/slideMaster3.xml"/><Relationship Id="rId6" Type="http://schemas.openxmlformats.org/officeDocument/2006/relationships/image" Target="../media/image50.png"/><Relationship Id="rId5" Type="http://schemas.openxmlformats.org/officeDocument/2006/relationships/image" Target="../media/image323.png"/><Relationship Id="rId10" Type="http://schemas.openxmlformats.org/officeDocument/2006/relationships/image" Target="../media/image66.png"/><Relationship Id="rId4" Type="http://schemas.openxmlformats.org/officeDocument/2006/relationships/image" Target="../media/image322.png"/><Relationship Id="rId9" Type="http://schemas.openxmlformats.org/officeDocument/2006/relationships/image" Target="../media/image326.png"/></Relationships>
</file>

<file path=ppt/slideLayouts/_rels/slideLayout201.xml.rels><?xml version="1.0" encoding="UTF-8" standalone="yes"?>
<Relationships xmlns="http://schemas.openxmlformats.org/package/2006/relationships"><Relationship Id="rId8" Type="http://schemas.openxmlformats.org/officeDocument/2006/relationships/image" Target="../media/image332.png"/><Relationship Id="rId3" Type="http://schemas.openxmlformats.org/officeDocument/2006/relationships/image" Target="../media/image77.png"/><Relationship Id="rId7" Type="http://schemas.openxmlformats.org/officeDocument/2006/relationships/image" Target="../media/image331.png"/><Relationship Id="rId2" Type="http://schemas.openxmlformats.org/officeDocument/2006/relationships/image" Target="../media/image327.png"/><Relationship Id="rId1" Type="http://schemas.openxmlformats.org/officeDocument/2006/relationships/slideMaster" Target="../slideMasters/slideMaster3.xml"/><Relationship Id="rId6" Type="http://schemas.openxmlformats.org/officeDocument/2006/relationships/image" Target="../media/image330.png"/><Relationship Id="rId5" Type="http://schemas.openxmlformats.org/officeDocument/2006/relationships/image" Target="../media/image329.png"/><Relationship Id="rId4" Type="http://schemas.openxmlformats.org/officeDocument/2006/relationships/image" Target="../media/image328.png"/><Relationship Id="rId9" Type="http://schemas.openxmlformats.org/officeDocument/2006/relationships/image" Target="../media/image50.png"/></Relationships>
</file>

<file path=ppt/slideLayouts/_rels/slideLayout202.xml.rels><?xml version="1.0" encoding="UTF-8" standalone="yes"?>
<Relationships xmlns="http://schemas.openxmlformats.org/package/2006/relationships"><Relationship Id="rId8" Type="http://schemas.openxmlformats.org/officeDocument/2006/relationships/image" Target="../media/image339.png"/><Relationship Id="rId13" Type="http://schemas.openxmlformats.org/officeDocument/2006/relationships/image" Target="../media/image426.png"/><Relationship Id="rId3" Type="http://schemas.openxmlformats.org/officeDocument/2006/relationships/image" Target="../media/image334.png"/><Relationship Id="rId7" Type="http://schemas.openxmlformats.org/officeDocument/2006/relationships/image" Target="../media/image338.png"/><Relationship Id="rId12" Type="http://schemas.openxmlformats.org/officeDocument/2006/relationships/image" Target="../media/image343.png"/><Relationship Id="rId17" Type="http://schemas.openxmlformats.org/officeDocument/2006/relationships/image" Target="../media/image50.png"/><Relationship Id="rId2" Type="http://schemas.openxmlformats.org/officeDocument/2006/relationships/image" Target="../media/image427.png"/><Relationship Id="rId16" Type="http://schemas.openxmlformats.org/officeDocument/2006/relationships/image" Target="../media/image347.png"/><Relationship Id="rId1" Type="http://schemas.openxmlformats.org/officeDocument/2006/relationships/slideMaster" Target="../slideMasters/slideMaster3.xml"/><Relationship Id="rId6" Type="http://schemas.openxmlformats.org/officeDocument/2006/relationships/image" Target="../media/image337.png"/><Relationship Id="rId11" Type="http://schemas.openxmlformats.org/officeDocument/2006/relationships/image" Target="../media/image342.png"/><Relationship Id="rId5" Type="http://schemas.openxmlformats.org/officeDocument/2006/relationships/image" Target="../media/image336.png"/><Relationship Id="rId15" Type="http://schemas.openxmlformats.org/officeDocument/2006/relationships/image" Target="../media/image346.png"/><Relationship Id="rId10" Type="http://schemas.openxmlformats.org/officeDocument/2006/relationships/image" Target="../media/image341.png"/><Relationship Id="rId4" Type="http://schemas.openxmlformats.org/officeDocument/2006/relationships/image" Target="../media/image335.png"/><Relationship Id="rId9" Type="http://schemas.openxmlformats.org/officeDocument/2006/relationships/image" Target="../media/image340.png"/><Relationship Id="rId14" Type="http://schemas.openxmlformats.org/officeDocument/2006/relationships/image" Target="../media/image345.png"/></Relationships>
</file>

<file path=ppt/slideLayouts/_rels/slideLayout203.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image" Target="../media/image349.png"/><Relationship Id="rId7" Type="http://schemas.openxmlformats.org/officeDocument/2006/relationships/image" Target="../media/image352.png"/><Relationship Id="rId2" Type="http://schemas.openxmlformats.org/officeDocument/2006/relationships/image" Target="../media/image348.png"/><Relationship Id="rId1" Type="http://schemas.openxmlformats.org/officeDocument/2006/relationships/slideMaster" Target="../slideMasters/slideMaster3.xml"/><Relationship Id="rId6" Type="http://schemas.openxmlformats.org/officeDocument/2006/relationships/image" Target="../media/image351.png"/><Relationship Id="rId5" Type="http://schemas.openxmlformats.org/officeDocument/2006/relationships/image" Target="../media/image263.png"/><Relationship Id="rId4" Type="http://schemas.openxmlformats.org/officeDocument/2006/relationships/image" Target="../media/image350.png"/></Relationships>
</file>

<file path=ppt/slideLayouts/_rels/slideLayout204.xml.rels><?xml version="1.0" encoding="UTF-8" standalone="yes"?>
<Relationships xmlns="http://schemas.openxmlformats.org/package/2006/relationships"><Relationship Id="rId8" Type="http://schemas.openxmlformats.org/officeDocument/2006/relationships/image" Target="../media/image358.png"/><Relationship Id="rId13" Type="http://schemas.openxmlformats.org/officeDocument/2006/relationships/image" Target="../media/image362.png"/><Relationship Id="rId3" Type="http://schemas.openxmlformats.org/officeDocument/2006/relationships/image" Target="../media/image306.png"/><Relationship Id="rId7" Type="http://schemas.openxmlformats.org/officeDocument/2006/relationships/image" Target="../media/image357.png"/><Relationship Id="rId12" Type="http://schemas.openxmlformats.org/officeDocument/2006/relationships/image" Target="../media/image361.png"/><Relationship Id="rId2" Type="http://schemas.openxmlformats.org/officeDocument/2006/relationships/image" Target="../media/image353.png"/><Relationship Id="rId1" Type="http://schemas.openxmlformats.org/officeDocument/2006/relationships/slideMaster" Target="../slideMasters/slideMaster3.xml"/><Relationship Id="rId6" Type="http://schemas.openxmlformats.org/officeDocument/2006/relationships/image" Target="../media/image356.png"/><Relationship Id="rId11" Type="http://schemas.openxmlformats.org/officeDocument/2006/relationships/image" Target="../media/image50.png"/><Relationship Id="rId5" Type="http://schemas.openxmlformats.org/officeDocument/2006/relationships/image" Target="../media/image355.png"/><Relationship Id="rId10" Type="http://schemas.openxmlformats.org/officeDocument/2006/relationships/image" Target="../media/image360.png"/><Relationship Id="rId4" Type="http://schemas.openxmlformats.org/officeDocument/2006/relationships/image" Target="../media/image354.png"/><Relationship Id="rId9" Type="http://schemas.openxmlformats.org/officeDocument/2006/relationships/image" Target="../media/image359.png"/></Relationships>
</file>

<file path=ppt/slideLayouts/_rels/slideLayout205.xml.rels><?xml version="1.0" encoding="UTF-8" standalone="yes"?>
<Relationships xmlns="http://schemas.openxmlformats.org/package/2006/relationships"><Relationship Id="rId8" Type="http://schemas.openxmlformats.org/officeDocument/2006/relationships/image" Target="../media/image367.png"/><Relationship Id="rId3" Type="http://schemas.openxmlformats.org/officeDocument/2006/relationships/image" Target="../media/image58.png"/><Relationship Id="rId7" Type="http://schemas.openxmlformats.org/officeDocument/2006/relationships/image" Target="../media/image366.png"/><Relationship Id="rId2" Type="http://schemas.openxmlformats.org/officeDocument/2006/relationships/image" Target="../media/image363.png"/><Relationship Id="rId1" Type="http://schemas.openxmlformats.org/officeDocument/2006/relationships/slideMaster" Target="../slideMasters/slideMaster3.xml"/><Relationship Id="rId6" Type="http://schemas.openxmlformats.org/officeDocument/2006/relationships/image" Target="../media/image365.png"/><Relationship Id="rId5" Type="http://schemas.openxmlformats.org/officeDocument/2006/relationships/image" Target="../media/image50.png"/><Relationship Id="rId4" Type="http://schemas.openxmlformats.org/officeDocument/2006/relationships/image" Target="../media/image364.png"/><Relationship Id="rId9" Type="http://schemas.openxmlformats.org/officeDocument/2006/relationships/image" Target="../media/image93.png"/></Relationships>
</file>

<file path=ppt/slideLayouts/_rels/slideLayout206.xml.rels><?xml version="1.0" encoding="UTF-8" standalone="yes"?>
<Relationships xmlns="http://schemas.openxmlformats.org/package/2006/relationships"><Relationship Id="rId8" Type="http://schemas.openxmlformats.org/officeDocument/2006/relationships/image" Target="../media/image371.png"/><Relationship Id="rId3" Type="http://schemas.openxmlformats.org/officeDocument/2006/relationships/image" Target="../media/image296.png"/><Relationship Id="rId7" Type="http://schemas.openxmlformats.org/officeDocument/2006/relationships/image" Target="../media/image370.png"/><Relationship Id="rId2" Type="http://schemas.openxmlformats.org/officeDocument/2006/relationships/image" Target="../media/image368.png"/><Relationship Id="rId1" Type="http://schemas.openxmlformats.org/officeDocument/2006/relationships/slideMaster" Target="../slideMasters/slideMaster3.xml"/><Relationship Id="rId6" Type="http://schemas.openxmlformats.org/officeDocument/2006/relationships/image" Target="../media/image66.png"/><Relationship Id="rId5" Type="http://schemas.openxmlformats.org/officeDocument/2006/relationships/image" Target="../media/image369.png"/><Relationship Id="rId4" Type="http://schemas.openxmlformats.org/officeDocument/2006/relationships/image" Target="../media/image50.png"/><Relationship Id="rId9" Type="http://schemas.openxmlformats.org/officeDocument/2006/relationships/image" Target="../media/image372.png"/></Relationships>
</file>

<file path=ppt/slideLayouts/_rels/slideLayout207.xml.rels><?xml version="1.0" encoding="UTF-8" standalone="yes"?>
<Relationships xmlns="http://schemas.openxmlformats.org/package/2006/relationships"><Relationship Id="rId8" Type="http://schemas.openxmlformats.org/officeDocument/2006/relationships/image" Target="../media/image376.png"/><Relationship Id="rId3" Type="http://schemas.openxmlformats.org/officeDocument/2006/relationships/image" Target="../media/image373.png"/><Relationship Id="rId7" Type="http://schemas.openxmlformats.org/officeDocument/2006/relationships/image" Target="../media/image375.png"/><Relationship Id="rId2" Type="http://schemas.openxmlformats.org/officeDocument/2006/relationships/image" Target="../media/image148.png"/><Relationship Id="rId1" Type="http://schemas.openxmlformats.org/officeDocument/2006/relationships/slideMaster" Target="../slideMasters/slideMaster3.xml"/><Relationship Id="rId6" Type="http://schemas.openxmlformats.org/officeDocument/2006/relationships/image" Target="../media/image374.png"/><Relationship Id="rId5" Type="http://schemas.openxmlformats.org/officeDocument/2006/relationships/image" Target="../media/image50.png"/><Relationship Id="rId4" Type="http://schemas.openxmlformats.org/officeDocument/2006/relationships/image" Target="../media/image368.png"/><Relationship Id="rId9" Type="http://schemas.openxmlformats.org/officeDocument/2006/relationships/image" Target="../media/image377.png"/></Relationships>
</file>

<file path=ppt/slideLayouts/_rels/slideLayout208.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380.png"/><Relationship Id="rId2" Type="http://schemas.openxmlformats.org/officeDocument/2006/relationships/image" Target="../media/image378.png"/><Relationship Id="rId1" Type="http://schemas.openxmlformats.org/officeDocument/2006/relationships/slideMaster" Target="../slideMasters/slideMaster3.xml"/><Relationship Id="rId6" Type="http://schemas.openxmlformats.org/officeDocument/2006/relationships/image" Target="../media/image379.png"/><Relationship Id="rId5" Type="http://schemas.openxmlformats.org/officeDocument/2006/relationships/image" Target="../media/image50.png"/><Relationship Id="rId4" Type="http://schemas.openxmlformats.org/officeDocument/2006/relationships/image" Target="../media/image317.png"/></Relationships>
</file>

<file path=ppt/slideLayouts/_rels/slideLayout209.xml.rels><?xml version="1.0" encoding="UTF-8" standalone="yes"?>
<Relationships xmlns="http://schemas.openxmlformats.org/package/2006/relationships"><Relationship Id="rId3" Type="http://schemas.openxmlformats.org/officeDocument/2006/relationships/image" Target="../media/image382.png"/><Relationship Id="rId7" Type="http://schemas.openxmlformats.org/officeDocument/2006/relationships/image" Target="../media/image384.png"/><Relationship Id="rId2" Type="http://schemas.openxmlformats.org/officeDocument/2006/relationships/image" Target="../media/image381.png"/><Relationship Id="rId1" Type="http://schemas.openxmlformats.org/officeDocument/2006/relationships/slideMaster" Target="../slideMasters/slideMaster3.xml"/><Relationship Id="rId6" Type="http://schemas.openxmlformats.org/officeDocument/2006/relationships/image" Target="../media/image383.png"/><Relationship Id="rId5" Type="http://schemas.openxmlformats.org/officeDocument/2006/relationships/image" Target="../media/image50.png"/><Relationship Id="rId4" Type="http://schemas.openxmlformats.org/officeDocument/2006/relationships/image" Target="../media/image58.png"/></Relationships>
</file>

<file path=ppt/slideLayouts/_rels/slideLayout21.xml.rels><?xml version="1.0" encoding="UTF-8" standalone="yes"?>
<Relationships xmlns="http://schemas.openxmlformats.org/package/2006/relationships"><Relationship Id="rId8" Type="http://schemas.openxmlformats.org/officeDocument/2006/relationships/image" Target="../media/image143.png"/><Relationship Id="rId3" Type="http://schemas.microsoft.com/office/2007/relationships/hdphoto" Target="../media/hdphoto1.wdp"/><Relationship Id="rId7" Type="http://schemas.microsoft.com/office/2007/relationships/hdphoto" Target="../media/hdphoto3.wdp"/><Relationship Id="rId2" Type="http://schemas.openxmlformats.org/officeDocument/2006/relationships/image" Target="../media/image140.png"/><Relationship Id="rId1" Type="http://schemas.openxmlformats.org/officeDocument/2006/relationships/slideMaster" Target="../slideMasters/slideMaster1.xml"/><Relationship Id="rId6" Type="http://schemas.openxmlformats.org/officeDocument/2006/relationships/image" Target="../media/image142.png"/><Relationship Id="rId11" Type="http://schemas.openxmlformats.org/officeDocument/2006/relationships/image" Target="../media/image22.png"/><Relationship Id="rId5" Type="http://schemas.microsoft.com/office/2007/relationships/hdphoto" Target="../media/hdphoto2.wdp"/><Relationship Id="rId10" Type="http://schemas.openxmlformats.org/officeDocument/2006/relationships/image" Target="../media/image50.png"/><Relationship Id="rId4" Type="http://schemas.openxmlformats.org/officeDocument/2006/relationships/image" Target="../media/image141.png"/><Relationship Id="rId9" Type="http://schemas.microsoft.com/office/2007/relationships/hdphoto" Target="../media/hdphoto4.wdp"/></Relationships>
</file>

<file path=ppt/slideLayouts/_rels/slideLayout210.xml.rels><?xml version="1.0" encoding="UTF-8" standalone="yes"?>
<Relationships xmlns="http://schemas.openxmlformats.org/package/2006/relationships"><Relationship Id="rId3" Type="http://schemas.openxmlformats.org/officeDocument/2006/relationships/image" Target="../media/image386.png"/><Relationship Id="rId2" Type="http://schemas.openxmlformats.org/officeDocument/2006/relationships/image" Target="../media/image385.png"/><Relationship Id="rId1" Type="http://schemas.openxmlformats.org/officeDocument/2006/relationships/slideMaster" Target="../slideMasters/slideMaster3.xml"/><Relationship Id="rId6" Type="http://schemas.openxmlformats.org/officeDocument/2006/relationships/image" Target="../media/image388.png"/><Relationship Id="rId5" Type="http://schemas.openxmlformats.org/officeDocument/2006/relationships/image" Target="../media/image387.png"/><Relationship Id="rId4" Type="http://schemas.openxmlformats.org/officeDocument/2006/relationships/image" Target="../media/image50.png"/></Relationships>
</file>

<file path=ppt/slideLayouts/_rels/slideLayout211.xml.rels><?xml version="1.0" encoding="UTF-8" standalone="yes"?>
<Relationships xmlns="http://schemas.openxmlformats.org/package/2006/relationships"><Relationship Id="rId8" Type="http://schemas.openxmlformats.org/officeDocument/2006/relationships/image" Target="../media/image394.png"/><Relationship Id="rId3" Type="http://schemas.openxmlformats.org/officeDocument/2006/relationships/image" Target="../media/image390.png"/><Relationship Id="rId7" Type="http://schemas.openxmlformats.org/officeDocument/2006/relationships/image" Target="../media/image393.png"/><Relationship Id="rId2" Type="http://schemas.openxmlformats.org/officeDocument/2006/relationships/image" Target="../media/image389.png"/><Relationship Id="rId1" Type="http://schemas.openxmlformats.org/officeDocument/2006/relationships/slideMaster" Target="../slideMasters/slideMaster3.xml"/><Relationship Id="rId6" Type="http://schemas.openxmlformats.org/officeDocument/2006/relationships/image" Target="../media/image392.png"/><Relationship Id="rId5" Type="http://schemas.openxmlformats.org/officeDocument/2006/relationships/image" Target="../media/image391.png"/><Relationship Id="rId4" Type="http://schemas.openxmlformats.org/officeDocument/2006/relationships/image" Target="../media/image50.png"/><Relationship Id="rId9" Type="http://schemas.openxmlformats.org/officeDocument/2006/relationships/image" Target="../media/image395.png"/></Relationships>
</file>

<file path=ppt/slideLayouts/_rels/slideLayout212.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230.png"/><Relationship Id="rId1" Type="http://schemas.openxmlformats.org/officeDocument/2006/relationships/slideMaster" Target="../slideMasters/slideMaster3.xml"/><Relationship Id="rId6" Type="http://schemas.openxmlformats.org/officeDocument/2006/relationships/image" Target="../media/image232.png"/><Relationship Id="rId5" Type="http://schemas.openxmlformats.org/officeDocument/2006/relationships/image" Target="../media/image204.png"/><Relationship Id="rId4" Type="http://schemas.openxmlformats.org/officeDocument/2006/relationships/image" Target="../media/image231.png"/></Relationships>
</file>

<file path=ppt/slideLayouts/_rels/slideLayout213.xml.rels><?xml version="1.0" encoding="UTF-8" standalone="yes"?>
<Relationships xmlns="http://schemas.openxmlformats.org/package/2006/relationships"><Relationship Id="rId8" Type="http://schemas.openxmlformats.org/officeDocument/2006/relationships/image" Target="../media/image220.png"/><Relationship Id="rId3" Type="http://schemas.openxmlformats.org/officeDocument/2006/relationships/image" Target="../media/image217.png"/><Relationship Id="rId7" Type="http://schemas.openxmlformats.org/officeDocument/2006/relationships/image" Target="../media/image219.png"/><Relationship Id="rId2" Type="http://schemas.openxmlformats.org/officeDocument/2006/relationships/image" Target="../media/image216.png"/><Relationship Id="rId1" Type="http://schemas.openxmlformats.org/officeDocument/2006/relationships/slideMaster" Target="../slideMasters/slideMaster3.xml"/><Relationship Id="rId6" Type="http://schemas.openxmlformats.org/officeDocument/2006/relationships/image" Target="../media/image218.png"/><Relationship Id="rId5" Type="http://schemas.openxmlformats.org/officeDocument/2006/relationships/image" Target="../media/image204.png"/><Relationship Id="rId4" Type="http://schemas.openxmlformats.org/officeDocument/2006/relationships/image" Target="../media/image50.png"/></Relationships>
</file>

<file path=ppt/slideLayouts/_rels/slideLayout22.xml.rels><?xml version="1.0" encoding="UTF-8" standalone="yes"?>
<Relationships xmlns="http://schemas.openxmlformats.org/package/2006/relationships"><Relationship Id="rId8" Type="http://schemas.openxmlformats.org/officeDocument/2006/relationships/image" Target="../media/image147.png"/><Relationship Id="rId3" Type="http://schemas.microsoft.com/office/2007/relationships/hdphoto" Target="../media/hdphoto1.wdp"/><Relationship Id="rId7" Type="http://schemas.microsoft.com/office/2007/relationships/hdphoto" Target="../media/hdphoto3.wdp"/><Relationship Id="rId2" Type="http://schemas.openxmlformats.org/officeDocument/2006/relationships/image" Target="../media/image144.png"/><Relationship Id="rId1" Type="http://schemas.openxmlformats.org/officeDocument/2006/relationships/slideMaster" Target="../slideMasters/slideMaster1.xml"/><Relationship Id="rId6" Type="http://schemas.openxmlformats.org/officeDocument/2006/relationships/image" Target="../media/image146.png"/><Relationship Id="rId5" Type="http://schemas.microsoft.com/office/2007/relationships/hdphoto" Target="../media/hdphoto2.wdp"/><Relationship Id="rId10" Type="http://schemas.openxmlformats.org/officeDocument/2006/relationships/image" Target="../media/image22.png"/><Relationship Id="rId4" Type="http://schemas.openxmlformats.org/officeDocument/2006/relationships/image" Target="../media/image145.png"/><Relationship Id="rId9" Type="http://schemas.openxmlformats.org/officeDocument/2006/relationships/image" Target="../media/image50.png"/></Relationships>
</file>

<file path=ppt/slideLayouts/_rels/slideLayout23.xml.rels><?xml version="1.0" encoding="UTF-8" standalone="yes"?>
<Relationships xmlns="http://schemas.openxmlformats.org/package/2006/relationships"><Relationship Id="rId8" Type="http://schemas.openxmlformats.org/officeDocument/2006/relationships/image" Target="../media/image153.png"/><Relationship Id="rId3" Type="http://schemas.openxmlformats.org/officeDocument/2006/relationships/image" Target="../media/image50.png"/><Relationship Id="rId7" Type="http://schemas.openxmlformats.org/officeDocument/2006/relationships/image" Target="../media/image152.png"/><Relationship Id="rId2" Type="http://schemas.openxmlformats.org/officeDocument/2006/relationships/image" Target="../media/image148.png"/><Relationship Id="rId1" Type="http://schemas.openxmlformats.org/officeDocument/2006/relationships/slideMaster" Target="../slideMasters/slideMaster1.xml"/><Relationship Id="rId6" Type="http://schemas.openxmlformats.org/officeDocument/2006/relationships/image" Target="../media/image151.png"/><Relationship Id="rId11" Type="http://schemas.openxmlformats.org/officeDocument/2006/relationships/image" Target="../media/image156.png"/><Relationship Id="rId5" Type="http://schemas.openxmlformats.org/officeDocument/2006/relationships/image" Target="../media/image150.png"/><Relationship Id="rId10" Type="http://schemas.openxmlformats.org/officeDocument/2006/relationships/image" Target="../media/image155.png"/><Relationship Id="rId4" Type="http://schemas.openxmlformats.org/officeDocument/2006/relationships/image" Target="../media/image149.png"/><Relationship Id="rId9" Type="http://schemas.openxmlformats.org/officeDocument/2006/relationships/image" Target="../media/image154.png"/></Relationships>
</file>

<file path=ppt/slideLayouts/_rels/slideLayout24.xml.rels><?xml version="1.0" encoding="UTF-8" standalone="yes"?>
<Relationships xmlns="http://schemas.openxmlformats.org/package/2006/relationships"><Relationship Id="rId8" Type="http://schemas.openxmlformats.org/officeDocument/2006/relationships/image" Target="../media/image160.png"/><Relationship Id="rId3" Type="http://schemas.openxmlformats.org/officeDocument/2006/relationships/image" Target="../media/image50.png"/><Relationship Id="rId7" Type="http://schemas.openxmlformats.org/officeDocument/2006/relationships/image" Target="../media/image159.png"/><Relationship Id="rId2" Type="http://schemas.openxmlformats.org/officeDocument/2006/relationships/image" Target="../media/image157.png"/><Relationship Id="rId1" Type="http://schemas.openxmlformats.org/officeDocument/2006/relationships/slideMaster" Target="../slideMasters/slideMaster1.xml"/><Relationship Id="rId6" Type="http://schemas.openxmlformats.org/officeDocument/2006/relationships/image" Target="../media/image156.png"/><Relationship Id="rId11" Type="http://schemas.openxmlformats.org/officeDocument/2006/relationships/image" Target="../media/image163.png"/><Relationship Id="rId5" Type="http://schemas.openxmlformats.org/officeDocument/2006/relationships/image" Target="../media/image158.png"/><Relationship Id="rId10" Type="http://schemas.openxmlformats.org/officeDocument/2006/relationships/image" Target="../media/image162.png"/><Relationship Id="rId4" Type="http://schemas.openxmlformats.org/officeDocument/2006/relationships/image" Target="../media/image150.png"/><Relationship Id="rId9" Type="http://schemas.openxmlformats.org/officeDocument/2006/relationships/image" Target="../media/image161.png"/></Relationships>
</file>

<file path=ppt/slideLayouts/_rels/slideLayout25.xml.rels><?xml version="1.0" encoding="UTF-8" standalone="yes"?>
<Relationships xmlns="http://schemas.openxmlformats.org/package/2006/relationships"><Relationship Id="rId8" Type="http://schemas.openxmlformats.org/officeDocument/2006/relationships/image" Target="../media/image168.png"/><Relationship Id="rId3" Type="http://schemas.openxmlformats.org/officeDocument/2006/relationships/image" Target="../media/image165.png"/><Relationship Id="rId7" Type="http://schemas.openxmlformats.org/officeDocument/2006/relationships/image" Target="../media/image167.png"/><Relationship Id="rId2" Type="http://schemas.openxmlformats.org/officeDocument/2006/relationships/image" Target="../media/image164.png"/><Relationship Id="rId1" Type="http://schemas.openxmlformats.org/officeDocument/2006/relationships/slideMaster" Target="../slideMasters/slideMaster1.xml"/><Relationship Id="rId6" Type="http://schemas.openxmlformats.org/officeDocument/2006/relationships/image" Target="../media/image156.png"/><Relationship Id="rId5" Type="http://schemas.openxmlformats.org/officeDocument/2006/relationships/image" Target="../media/image166.png"/><Relationship Id="rId4" Type="http://schemas.openxmlformats.org/officeDocument/2006/relationships/image" Target="../media/image50.png"/><Relationship Id="rId9" Type="http://schemas.openxmlformats.org/officeDocument/2006/relationships/image" Target="../media/image169.png"/></Relationships>
</file>

<file path=ppt/slideLayouts/_rels/slideLayout26.xml.rels><?xml version="1.0" encoding="UTF-8" standalone="yes"?>
<Relationships xmlns="http://schemas.openxmlformats.org/package/2006/relationships"><Relationship Id="rId8" Type="http://schemas.openxmlformats.org/officeDocument/2006/relationships/image" Target="../media/image158.png"/><Relationship Id="rId3" Type="http://schemas.openxmlformats.org/officeDocument/2006/relationships/image" Target="../media/image43.png"/><Relationship Id="rId7" Type="http://schemas.openxmlformats.org/officeDocument/2006/relationships/image" Target="../media/image150.png"/><Relationship Id="rId2" Type="http://schemas.openxmlformats.org/officeDocument/2006/relationships/image" Target="../media/image170.png"/><Relationship Id="rId1" Type="http://schemas.openxmlformats.org/officeDocument/2006/relationships/slideMaster" Target="../slideMasters/slideMaster1.xml"/><Relationship Id="rId6" Type="http://schemas.openxmlformats.org/officeDocument/2006/relationships/image" Target="../media/image50.png"/><Relationship Id="rId5" Type="http://schemas.openxmlformats.org/officeDocument/2006/relationships/image" Target="../media/image148.png"/><Relationship Id="rId10" Type="http://schemas.openxmlformats.org/officeDocument/2006/relationships/image" Target="../media/image172.png"/><Relationship Id="rId4" Type="http://schemas.openxmlformats.org/officeDocument/2006/relationships/image" Target="../media/image171.png"/><Relationship Id="rId9" Type="http://schemas.openxmlformats.org/officeDocument/2006/relationships/image" Target="../media/image156.png"/></Relationships>
</file>

<file path=ppt/slideLayouts/_rels/slideLayout27.xml.rels><?xml version="1.0" encoding="UTF-8" standalone="yes"?>
<Relationships xmlns="http://schemas.openxmlformats.org/package/2006/relationships"><Relationship Id="rId8" Type="http://schemas.openxmlformats.org/officeDocument/2006/relationships/image" Target="../media/image177.png"/><Relationship Id="rId3" Type="http://schemas.openxmlformats.org/officeDocument/2006/relationships/image" Target="../media/image174.png"/><Relationship Id="rId7" Type="http://schemas.openxmlformats.org/officeDocument/2006/relationships/image" Target="../media/image156.png"/><Relationship Id="rId2" Type="http://schemas.openxmlformats.org/officeDocument/2006/relationships/image" Target="../media/image173.png"/><Relationship Id="rId1" Type="http://schemas.openxmlformats.org/officeDocument/2006/relationships/slideMaster" Target="../slideMasters/slideMaster1.xml"/><Relationship Id="rId6" Type="http://schemas.openxmlformats.org/officeDocument/2006/relationships/image" Target="../media/image50.png"/><Relationship Id="rId5" Type="http://schemas.openxmlformats.org/officeDocument/2006/relationships/image" Target="../media/image176.png"/><Relationship Id="rId4" Type="http://schemas.openxmlformats.org/officeDocument/2006/relationships/image" Target="../media/image175.png"/><Relationship Id="rId9" Type="http://schemas.openxmlformats.org/officeDocument/2006/relationships/image" Target="../media/image178.png"/></Relationships>
</file>

<file path=ppt/slideLayouts/_rels/slideLayout28.xml.rels><?xml version="1.0" encoding="UTF-8" standalone="yes"?>
<Relationships xmlns="http://schemas.openxmlformats.org/package/2006/relationships"><Relationship Id="rId8" Type="http://schemas.openxmlformats.org/officeDocument/2006/relationships/image" Target="../media/image183.png"/><Relationship Id="rId3" Type="http://schemas.openxmlformats.org/officeDocument/2006/relationships/image" Target="../media/image180.png"/><Relationship Id="rId7" Type="http://schemas.openxmlformats.org/officeDocument/2006/relationships/image" Target="../media/image182.png"/><Relationship Id="rId2" Type="http://schemas.openxmlformats.org/officeDocument/2006/relationships/image" Target="../media/image179.png"/><Relationship Id="rId1" Type="http://schemas.openxmlformats.org/officeDocument/2006/relationships/slideMaster" Target="../slideMasters/slideMaster1.xml"/><Relationship Id="rId6" Type="http://schemas.openxmlformats.org/officeDocument/2006/relationships/image" Target="../media/image181.png"/><Relationship Id="rId5" Type="http://schemas.openxmlformats.org/officeDocument/2006/relationships/image" Target="../media/image156.png"/><Relationship Id="rId4" Type="http://schemas.openxmlformats.org/officeDocument/2006/relationships/image" Target="../media/image50.png"/><Relationship Id="rId9" Type="http://schemas.openxmlformats.org/officeDocument/2006/relationships/image" Target="../media/image184.pn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50.png"/><Relationship Id="rId7" Type="http://schemas.openxmlformats.org/officeDocument/2006/relationships/image" Target="../media/image188.png"/><Relationship Id="rId2" Type="http://schemas.openxmlformats.org/officeDocument/2006/relationships/image" Target="../media/image185.png"/><Relationship Id="rId1" Type="http://schemas.openxmlformats.org/officeDocument/2006/relationships/slideMaster" Target="../slideMasters/slideMaster1.xml"/><Relationship Id="rId6" Type="http://schemas.openxmlformats.org/officeDocument/2006/relationships/image" Target="../media/image187.png"/><Relationship Id="rId5" Type="http://schemas.openxmlformats.org/officeDocument/2006/relationships/image" Target="../media/image186.png"/><Relationship Id="rId4" Type="http://schemas.openxmlformats.org/officeDocument/2006/relationships/image" Target="../media/image156.png"/></Relationships>
</file>

<file path=ppt/slideLayouts/_rels/slideLayout3.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png"/><Relationship Id="rId1" Type="http://schemas.openxmlformats.org/officeDocument/2006/relationships/slideMaster" Target="../slideMasters/slideMaster1.xml"/><Relationship Id="rId6" Type="http://schemas.openxmlformats.org/officeDocument/2006/relationships/image" Target="../media/image17.png"/><Relationship Id="rId5" Type="http://schemas.openxmlformats.org/officeDocument/2006/relationships/image" Target="../media/image16.pn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png"/></Relationships>
</file>

<file path=ppt/slideLayouts/_rels/slideLayout30.xml.rels><?xml version="1.0" encoding="UTF-8" standalone="yes"?>
<Relationships xmlns="http://schemas.openxmlformats.org/package/2006/relationships"><Relationship Id="rId8" Type="http://schemas.openxmlformats.org/officeDocument/2006/relationships/image" Target="../media/image192.png"/><Relationship Id="rId3" Type="http://schemas.openxmlformats.org/officeDocument/2006/relationships/image" Target="../media/image190.png"/><Relationship Id="rId7" Type="http://schemas.openxmlformats.org/officeDocument/2006/relationships/image" Target="../media/image191.png"/><Relationship Id="rId2" Type="http://schemas.openxmlformats.org/officeDocument/2006/relationships/image" Target="../media/image189.png"/><Relationship Id="rId1" Type="http://schemas.openxmlformats.org/officeDocument/2006/relationships/slideMaster" Target="../slideMasters/slideMaster1.xml"/><Relationship Id="rId6" Type="http://schemas.openxmlformats.org/officeDocument/2006/relationships/image" Target="../media/image156.png"/><Relationship Id="rId5" Type="http://schemas.openxmlformats.org/officeDocument/2006/relationships/image" Target="../media/image50.png"/><Relationship Id="rId4" Type="http://schemas.openxmlformats.org/officeDocument/2006/relationships/image" Target="../media/image148.png"/><Relationship Id="rId9" Type="http://schemas.openxmlformats.org/officeDocument/2006/relationships/image" Target="../media/image66.png"/></Relationships>
</file>

<file path=ppt/slideLayouts/_rels/slideLayout31.xml.rels><?xml version="1.0" encoding="UTF-8" standalone="yes"?>
<Relationships xmlns="http://schemas.openxmlformats.org/package/2006/relationships"><Relationship Id="rId8" Type="http://schemas.microsoft.com/office/2007/relationships/hdphoto" Target="../media/hdphoto7.wdp"/><Relationship Id="rId3" Type="http://schemas.microsoft.com/office/2007/relationships/hdphoto" Target="../media/hdphoto5.wdp"/><Relationship Id="rId7" Type="http://schemas.openxmlformats.org/officeDocument/2006/relationships/image" Target="../media/image195.png"/><Relationship Id="rId2" Type="http://schemas.openxmlformats.org/officeDocument/2006/relationships/image" Target="../media/image193.png"/><Relationship Id="rId1" Type="http://schemas.openxmlformats.org/officeDocument/2006/relationships/slideMaster" Target="../slideMasters/slideMaster1.xml"/><Relationship Id="rId6" Type="http://schemas.openxmlformats.org/officeDocument/2006/relationships/image" Target="../media/image50.png"/><Relationship Id="rId5" Type="http://schemas.microsoft.com/office/2007/relationships/hdphoto" Target="../media/hdphoto6.wdp"/><Relationship Id="rId10" Type="http://schemas.microsoft.com/office/2007/relationships/hdphoto" Target="../media/hdphoto8.wdp"/><Relationship Id="rId4" Type="http://schemas.openxmlformats.org/officeDocument/2006/relationships/image" Target="../media/image194.png"/><Relationship Id="rId9" Type="http://schemas.openxmlformats.org/officeDocument/2006/relationships/image" Target="../media/image196.pn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98.png"/><Relationship Id="rId7" Type="http://schemas.openxmlformats.org/officeDocument/2006/relationships/image" Target="../media/image50.png"/><Relationship Id="rId2" Type="http://schemas.openxmlformats.org/officeDocument/2006/relationships/image" Target="../media/image197.png"/><Relationship Id="rId1" Type="http://schemas.openxmlformats.org/officeDocument/2006/relationships/slideMaster" Target="../slideMasters/slideMaster1.xml"/><Relationship Id="rId6" Type="http://schemas.openxmlformats.org/officeDocument/2006/relationships/image" Target="../media/image201.png"/><Relationship Id="rId5" Type="http://schemas.openxmlformats.org/officeDocument/2006/relationships/image" Target="../media/image200.png"/><Relationship Id="rId4" Type="http://schemas.openxmlformats.org/officeDocument/2006/relationships/image" Target="../media/image199.pn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99.png"/><Relationship Id="rId7" Type="http://schemas.openxmlformats.org/officeDocument/2006/relationships/image" Target="../media/image22.png"/><Relationship Id="rId2" Type="http://schemas.openxmlformats.org/officeDocument/2006/relationships/image" Target="../media/image198.png"/><Relationship Id="rId1" Type="http://schemas.openxmlformats.org/officeDocument/2006/relationships/slideMaster" Target="../slideMasters/slideMaster1.xml"/><Relationship Id="rId6" Type="http://schemas.openxmlformats.org/officeDocument/2006/relationships/image" Target="../media/image50.png"/><Relationship Id="rId5" Type="http://schemas.openxmlformats.org/officeDocument/2006/relationships/image" Target="../media/image201.png"/><Relationship Id="rId4" Type="http://schemas.openxmlformats.org/officeDocument/2006/relationships/image" Target="../media/image200.png"/></Relationships>
</file>

<file path=ppt/slideLayouts/_rels/slideLayout34.xml.rels><?xml version="1.0" encoding="UTF-8" standalone="yes"?>
<Relationships xmlns="http://schemas.openxmlformats.org/package/2006/relationships"><Relationship Id="rId8" Type="http://schemas.openxmlformats.org/officeDocument/2006/relationships/image" Target="../media/image122.png"/><Relationship Id="rId3" Type="http://schemas.openxmlformats.org/officeDocument/2006/relationships/image" Target="../media/image203.png"/><Relationship Id="rId7" Type="http://schemas.openxmlformats.org/officeDocument/2006/relationships/image" Target="../media/image206.png"/><Relationship Id="rId2" Type="http://schemas.openxmlformats.org/officeDocument/2006/relationships/image" Target="../media/image202.png"/><Relationship Id="rId1" Type="http://schemas.openxmlformats.org/officeDocument/2006/relationships/slideMaster" Target="../slideMasters/slideMaster1.xml"/><Relationship Id="rId6" Type="http://schemas.openxmlformats.org/officeDocument/2006/relationships/image" Target="../media/image205.png"/><Relationship Id="rId5" Type="http://schemas.openxmlformats.org/officeDocument/2006/relationships/image" Target="../media/image204.png"/><Relationship Id="rId10" Type="http://schemas.openxmlformats.org/officeDocument/2006/relationships/image" Target="../media/image208.png"/><Relationship Id="rId4" Type="http://schemas.openxmlformats.org/officeDocument/2006/relationships/image" Target="../media/image50.png"/><Relationship Id="rId9" Type="http://schemas.openxmlformats.org/officeDocument/2006/relationships/image" Target="../media/image207.pn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203.png"/><Relationship Id="rId7" Type="http://schemas.openxmlformats.org/officeDocument/2006/relationships/image" Target="../media/image207.png"/><Relationship Id="rId2" Type="http://schemas.openxmlformats.org/officeDocument/2006/relationships/image" Target="../media/image202.png"/><Relationship Id="rId1" Type="http://schemas.openxmlformats.org/officeDocument/2006/relationships/slideMaster" Target="../slideMasters/slideMaster1.xml"/><Relationship Id="rId6" Type="http://schemas.openxmlformats.org/officeDocument/2006/relationships/image" Target="../media/image122.png"/><Relationship Id="rId5" Type="http://schemas.openxmlformats.org/officeDocument/2006/relationships/image" Target="../media/image204.png"/><Relationship Id="rId4" Type="http://schemas.openxmlformats.org/officeDocument/2006/relationships/image" Target="../media/image50.pn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209.png"/><Relationship Id="rId1" Type="http://schemas.openxmlformats.org/officeDocument/2006/relationships/slideMaster" Target="../slideMasters/slideMaster1.xml"/><Relationship Id="rId6" Type="http://schemas.openxmlformats.org/officeDocument/2006/relationships/image" Target="../media/image211.png"/><Relationship Id="rId5" Type="http://schemas.openxmlformats.org/officeDocument/2006/relationships/image" Target="../media/image210.png"/><Relationship Id="rId4" Type="http://schemas.openxmlformats.org/officeDocument/2006/relationships/image" Target="../media/image204.png"/></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43.png"/><Relationship Id="rId7" Type="http://schemas.openxmlformats.org/officeDocument/2006/relationships/image" Target="../media/image207.png"/><Relationship Id="rId2" Type="http://schemas.openxmlformats.org/officeDocument/2006/relationships/image" Target="../media/image202.png"/><Relationship Id="rId1" Type="http://schemas.openxmlformats.org/officeDocument/2006/relationships/slideMaster" Target="../slideMasters/slideMaster1.xml"/><Relationship Id="rId6" Type="http://schemas.openxmlformats.org/officeDocument/2006/relationships/image" Target="../media/image205.png"/><Relationship Id="rId5" Type="http://schemas.openxmlformats.org/officeDocument/2006/relationships/image" Target="../media/image204.png"/><Relationship Id="rId4" Type="http://schemas.openxmlformats.org/officeDocument/2006/relationships/image" Target="../media/image50.png"/></Relationships>
</file>

<file path=ppt/slideLayouts/_rels/slideLayout38.xml.rels><?xml version="1.0" encoding="UTF-8" standalone="yes"?>
<Relationships xmlns="http://schemas.openxmlformats.org/package/2006/relationships"><Relationship Id="rId8" Type="http://schemas.openxmlformats.org/officeDocument/2006/relationships/image" Target="../media/image215.png"/><Relationship Id="rId3" Type="http://schemas.openxmlformats.org/officeDocument/2006/relationships/image" Target="../media/image213.png"/><Relationship Id="rId7" Type="http://schemas.openxmlformats.org/officeDocument/2006/relationships/image" Target="../media/image214.png"/><Relationship Id="rId2" Type="http://schemas.openxmlformats.org/officeDocument/2006/relationships/image" Target="../media/image212.png"/><Relationship Id="rId1" Type="http://schemas.openxmlformats.org/officeDocument/2006/relationships/slideMaster" Target="../slideMasters/slideMaster1.xml"/><Relationship Id="rId6" Type="http://schemas.openxmlformats.org/officeDocument/2006/relationships/image" Target="../media/image207.png"/><Relationship Id="rId5" Type="http://schemas.openxmlformats.org/officeDocument/2006/relationships/image" Target="../media/image204.png"/><Relationship Id="rId4" Type="http://schemas.openxmlformats.org/officeDocument/2006/relationships/image" Target="../media/image50.png"/></Relationships>
</file>

<file path=ppt/slideLayouts/_rels/slideLayout39.xml.rels><?xml version="1.0" encoding="UTF-8" standalone="yes"?>
<Relationships xmlns="http://schemas.openxmlformats.org/package/2006/relationships"><Relationship Id="rId8" Type="http://schemas.openxmlformats.org/officeDocument/2006/relationships/image" Target="../media/image220.png"/><Relationship Id="rId3" Type="http://schemas.openxmlformats.org/officeDocument/2006/relationships/image" Target="../media/image217.png"/><Relationship Id="rId7" Type="http://schemas.openxmlformats.org/officeDocument/2006/relationships/image" Target="../media/image219.png"/><Relationship Id="rId2" Type="http://schemas.openxmlformats.org/officeDocument/2006/relationships/image" Target="../media/image216.png"/><Relationship Id="rId1" Type="http://schemas.openxmlformats.org/officeDocument/2006/relationships/slideMaster" Target="../slideMasters/slideMaster1.xml"/><Relationship Id="rId6" Type="http://schemas.openxmlformats.org/officeDocument/2006/relationships/image" Target="../media/image218.png"/><Relationship Id="rId5" Type="http://schemas.openxmlformats.org/officeDocument/2006/relationships/image" Target="../media/image204.png"/><Relationship Id="rId4" Type="http://schemas.openxmlformats.org/officeDocument/2006/relationships/image" Target="../media/image50.png"/></Relationships>
</file>

<file path=ppt/slideLayouts/_rels/slideLayout4.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image" Target="../media/image23.png"/><Relationship Id="rId1" Type="http://schemas.openxmlformats.org/officeDocument/2006/relationships/slideMaster" Target="../slideMasters/slideMaster1.xml"/><Relationship Id="rId6" Type="http://schemas.openxmlformats.org/officeDocument/2006/relationships/image" Target="../media/image27.png"/><Relationship Id="rId5" Type="http://schemas.openxmlformats.org/officeDocument/2006/relationships/image" Target="../media/image26.png"/><Relationship Id="rId10" Type="http://schemas.openxmlformats.org/officeDocument/2006/relationships/image" Target="../media/image31.png"/><Relationship Id="rId4" Type="http://schemas.openxmlformats.org/officeDocument/2006/relationships/image" Target="../media/image25.png"/><Relationship Id="rId9" Type="http://schemas.openxmlformats.org/officeDocument/2006/relationships/image" Target="../media/image30.png"/></Relationships>
</file>

<file path=ppt/slideLayouts/_rels/slideLayout40.xml.rels><?xml version="1.0" encoding="UTF-8" standalone="yes"?>
<Relationships xmlns="http://schemas.openxmlformats.org/package/2006/relationships"><Relationship Id="rId8" Type="http://schemas.openxmlformats.org/officeDocument/2006/relationships/image" Target="../media/image224.png"/><Relationship Id="rId3" Type="http://schemas.openxmlformats.org/officeDocument/2006/relationships/image" Target="../media/image198.png"/><Relationship Id="rId7" Type="http://schemas.openxmlformats.org/officeDocument/2006/relationships/image" Target="../media/image223.png"/><Relationship Id="rId2" Type="http://schemas.openxmlformats.org/officeDocument/2006/relationships/image" Target="../media/image221.png"/><Relationship Id="rId1" Type="http://schemas.openxmlformats.org/officeDocument/2006/relationships/slideMaster" Target="../slideMasters/slideMaster1.xml"/><Relationship Id="rId6" Type="http://schemas.openxmlformats.org/officeDocument/2006/relationships/image" Target="../media/image222.png"/><Relationship Id="rId5" Type="http://schemas.openxmlformats.org/officeDocument/2006/relationships/image" Target="../media/image204.png"/><Relationship Id="rId4" Type="http://schemas.openxmlformats.org/officeDocument/2006/relationships/image" Target="../media/image50.png"/></Relationships>
</file>

<file path=ppt/slideLayouts/_rels/slideLayout41.xml.rels><?xml version="1.0" encoding="UTF-8" standalone="yes"?>
<Relationships xmlns="http://schemas.openxmlformats.org/package/2006/relationships"><Relationship Id="rId8" Type="http://schemas.openxmlformats.org/officeDocument/2006/relationships/image" Target="../media/image228.png"/><Relationship Id="rId3" Type="http://schemas.openxmlformats.org/officeDocument/2006/relationships/image" Target="../media/image202.png"/><Relationship Id="rId7" Type="http://schemas.openxmlformats.org/officeDocument/2006/relationships/image" Target="../media/image227.png"/><Relationship Id="rId2" Type="http://schemas.openxmlformats.org/officeDocument/2006/relationships/image" Target="../media/image225.png"/><Relationship Id="rId1" Type="http://schemas.openxmlformats.org/officeDocument/2006/relationships/slideMaster" Target="../slideMasters/slideMaster1.xml"/><Relationship Id="rId6" Type="http://schemas.openxmlformats.org/officeDocument/2006/relationships/image" Target="../media/image226.png"/><Relationship Id="rId5" Type="http://schemas.openxmlformats.org/officeDocument/2006/relationships/image" Target="../media/image204.png"/><Relationship Id="rId4" Type="http://schemas.openxmlformats.org/officeDocument/2006/relationships/image" Target="../media/image50.png"/><Relationship Id="rId9" Type="http://schemas.openxmlformats.org/officeDocument/2006/relationships/image" Target="../media/image229.png"/></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230.png"/><Relationship Id="rId1" Type="http://schemas.openxmlformats.org/officeDocument/2006/relationships/slideMaster" Target="../slideMasters/slideMaster1.xml"/><Relationship Id="rId6" Type="http://schemas.openxmlformats.org/officeDocument/2006/relationships/image" Target="../media/image232.png"/><Relationship Id="rId5" Type="http://schemas.openxmlformats.org/officeDocument/2006/relationships/image" Target="../media/image204.png"/><Relationship Id="rId4" Type="http://schemas.openxmlformats.org/officeDocument/2006/relationships/image" Target="../media/image231.png"/></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204.png"/><Relationship Id="rId2" Type="http://schemas.openxmlformats.org/officeDocument/2006/relationships/image" Target="../media/image50.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8" Type="http://schemas.openxmlformats.org/officeDocument/2006/relationships/image" Target="../media/image236.png"/><Relationship Id="rId3" Type="http://schemas.openxmlformats.org/officeDocument/2006/relationships/image" Target="../media/image234.png"/><Relationship Id="rId7" Type="http://schemas.openxmlformats.org/officeDocument/2006/relationships/image" Target="../media/image122.png"/><Relationship Id="rId2" Type="http://schemas.openxmlformats.org/officeDocument/2006/relationships/image" Target="../media/image233.png"/><Relationship Id="rId1" Type="http://schemas.openxmlformats.org/officeDocument/2006/relationships/slideMaster" Target="../slideMasters/slideMaster1.xml"/><Relationship Id="rId6" Type="http://schemas.openxmlformats.org/officeDocument/2006/relationships/image" Target="../media/image235.png"/><Relationship Id="rId5" Type="http://schemas.openxmlformats.org/officeDocument/2006/relationships/image" Target="../media/image204.png"/><Relationship Id="rId4" Type="http://schemas.openxmlformats.org/officeDocument/2006/relationships/image" Target="../media/image50.pn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238.png"/><Relationship Id="rId7" Type="http://schemas.openxmlformats.org/officeDocument/2006/relationships/image" Target="../media/image22.png"/><Relationship Id="rId2" Type="http://schemas.openxmlformats.org/officeDocument/2006/relationships/image" Target="../media/image237.png"/><Relationship Id="rId1" Type="http://schemas.openxmlformats.org/officeDocument/2006/relationships/slideMaster" Target="../slideMasters/slideMaster1.xml"/><Relationship Id="rId6" Type="http://schemas.openxmlformats.org/officeDocument/2006/relationships/image" Target="../media/image50.png"/><Relationship Id="rId5" Type="http://schemas.openxmlformats.org/officeDocument/2006/relationships/image" Target="../media/image240.png"/><Relationship Id="rId4" Type="http://schemas.openxmlformats.org/officeDocument/2006/relationships/image" Target="../media/image239.png"/></Relationships>
</file>

<file path=ppt/slideLayouts/_rels/slideLayout46.xml.rels><?xml version="1.0" encoding="UTF-8" standalone="yes"?>
<Relationships xmlns="http://schemas.openxmlformats.org/package/2006/relationships"><Relationship Id="rId8" Type="http://schemas.openxmlformats.org/officeDocument/2006/relationships/image" Target="../media/image246.png"/><Relationship Id="rId3" Type="http://schemas.openxmlformats.org/officeDocument/2006/relationships/image" Target="../media/image242.png"/><Relationship Id="rId7" Type="http://schemas.openxmlformats.org/officeDocument/2006/relationships/image" Target="../media/image245.png"/><Relationship Id="rId2" Type="http://schemas.openxmlformats.org/officeDocument/2006/relationships/image" Target="../media/image241.png"/><Relationship Id="rId1" Type="http://schemas.openxmlformats.org/officeDocument/2006/relationships/slideMaster" Target="../slideMasters/slideMaster1.xml"/><Relationship Id="rId6" Type="http://schemas.openxmlformats.org/officeDocument/2006/relationships/image" Target="../media/image244.png"/><Relationship Id="rId5" Type="http://schemas.openxmlformats.org/officeDocument/2006/relationships/image" Target="../media/image50.png"/><Relationship Id="rId10" Type="http://schemas.openxmlformats.org/officeDocument/2006/relationships/image" Target="../media/image248.png"/><Relationship Id="rId4" Type="http://schemas.openxmlformats.org/officeDocument/2006/relationships/image" Target="../media/image243.png"/><Relationship Id="rId9" Type="http://schemas.openxmlformats.org/officeDocument/2006/relationships/image" Target="../media/image247.png"/></Relationships>
</file>

<file path=ppt/slideLayouts/_rels/slideLayout47.xml.rels><?xml version="1.0" encoding="UTF-8" standalone="yes"?>
<Relationships xmlns="http://schemas.openxmlformats.org/package/2006/relationships"><Relationship Id="rId8" Type="http://schemas.openxmlformats.org/officeDocument/2006/relationships/image" Target="../media/image252.png"/><Relationship Id="rId3" Type="http://schemas.openxmlformats.org/officeDocument/2006/relationships/image" Target="../media/image250.png"/><Relationship Id="rId7" Type="http://schemas.openxmlformats.org/officeDocument/2006/relationships/image" Target="../media/image246.png"/><Relationship Id="rId2" Type="http://schemas.openxmlformats.org/officeDocument/2006/relationships/image" Target="../media/image249.png"/><Relationship Id="rId1" Type="http://schemas.openxmlformats.org/officeDocument/2006/relationships/slideMaster" Target="../slideMasters/slideMaster1.xml"/><Relationship Id="rId6" Type="http://schemas.openxmlformats.org/officeDocument/2006/relationships/image" Target="../media/image122.png"/><Relationship Id="rId5" Type="http://schemas.openxmlformats.org/officeDocument/2006/relationships/image" Target="../media/image50.png"/><Relationship Id="rId10" Type="http://schemas.openxmlformats.org/officeDocument/2006/relationships/image" Target="../media/image197.png"/><Relationship Id="rId4" Type="http://schemas.openxmlformats.org/officeDocument/2006/relationships/image" Target="../media/image251.png"/><Relationship Id="rId9" Type="http://schemas.openxmlformats.org/officeDocument/2006/relationships/image" Target="../media/image253.png"/></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255.png"/><Relationship Id="rId2" Type="http://schemas.openxmlformats.org/officeDocument/2006/relationships/image" Target="../media/image254.png"/><Relationship Id="rId1" Type="http://schemas.openxmlformats.org/officeDocument/2006/relationships/slideMaster" Target="../slideMasters/slideMaster1.xml"/><Relationship Id="rId5" Type="http://schemas.openxmlformats.org/officeDocument/2006/relationships/image" Target="../media/image246.png"/><Relationship Id="rId4" Type="http://schemas.openxmlformats.org/officeDocument/2006/relationships/image" Target="../media/image50.png"/></Relationships>
</file>

<file path=ppt/slideLayouts/_rels/slideLayout49.xml.rels><?xml version="1.0" encoding="UTF-8" standalone="yes"?>
<Relationships xmlns="http://schemas.openxmlformats.org/package/2006/relationships"><Relationship Id="rId8" Type="http://schemas.openxmlformats.org/officeDocument/2006/relationships/image" Target="../media/image215.png"/><Relationship Id="rId3" Type="http://schemas.openxmlformats.org/officeDocument/2006/relationships/image" Target="../media/image257.png"/><Relationship Id="rId7" Type="http://schemas.openxmlformats.org/officeDocument/2006/relationships/image" Target="../media/image122.png"/><Relationship Id="rId2" Type="http://schemas.openxmlformats.org/officeDocument/2006/relationships/image" Target="../media/image256.png"/><Relationship Id="rId1" Type="http://schemas.openxmlformats.org/officeDocument/2006/relationships/slideMaster" Target="../slideMasters/slideMaster1.xml"/><Relationship Id="rId6" Type="http://schemas.openxmlformats.org/officeDocument/2006/relationships/image" Target="../media/image259.png"/><Relationship Id="rId5" Type="http://schemas.openxmlformats.org/officeDocument/2006/relationships/image" Target="../media/image50.png"/><Relationship Id="rId4" Type="http://schemas.openxmlformats.org/officeDocument/2006/relationships/image" Target="../media/image258.png"/><Relationship Id="rId9" Type="http://schemas.openxmlformats.org/officeDocument/2006/relationships/image" Target="../media/image246.png"/></Relationships>
</file>

<file path=ppt/slideLayouts/_rels/slideLayout5.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33.png"/><Relationship Id="rId7" Type="http://schemas.openxmlformats.org/officeDocument/2006/relationships/image" Target="../media/image37.png"/><Relationship Id="rId2" Type="http://schemas.openxmlformats.org/officeDocument/2006/relationships/image" Target="../media/image32.png"/><Relationship Id="rId1" Type="http://schemas.openxmlformats.org/officeDocument/2006/relationships/slideMaster" Target="../slideMasters/slideMaster1.xml"/><Relationship Id="rId6" Type="http://schemas.openxmlformats.org/officeDocument/2006/relationships/image" Target="../media/image36.png"/><Relationship Id="rId11" Type="http://schemas.openxmlformats.org/officeDocument/2006/relationships/image" Target="../media/image41.png"/><Relationship Id="rId5" Type="http://schemas.openxmlformats.org/officeDocument/2006/relationships/image" Target="../media/image35.png"/><Relationship Id="rId10" Type="http://schemas.openxmlformats.org/officeDocument/2006/relationships/image" Target="../media/image40.png"/><Relationship Id="rId4" Type="http://schemas.openxmlformats.org/officeDocument/2006/relationships/image" Target="../media/image34.png"/><Relationship Id="rId9" Type="http://schemas.openxmlformats.org/officeDocument/2006/relationships/image" Target="../media/image39.png"/></Relationships>
</file>

<file path=ppt/slideLayouts/_rels/slideLayout50.xml.rels><?xml version="1.0" encoding="UTF-8" standalone="yes"?>
<Relationships xmlns="http://schemas.openxmlformats.org/package/2006/relationships"><Relationship Id="rId8" Type="http://schemas.openxmlformats.org/officeDocument/2006/relationships/image" Target="../media/image263.png"/><Relationship Id="rId3" Type="http://schemas.openxmlformats.org/officeDocument/2006/relationships/image" Target="../media/image261.png"/><Relationship Id="rId7" Type="http://schemas.openxmlformats.org/officeDocument/2006/relationships/image" Target="../media/image197.png"/><Relationship Id="rId2" Type="http://schemas.openxmlformats.org/officeDocument/2006/relationships/image" Target="../media/image260.png"/><Relationship Id="rId1" Type="http://schemas.openxmlformats.org/officeDocument/2006/relationships/slideMaster" Target="../slideMasters/slideMaster1.xml"/><Relationship Id="rId6" Type="http://schemas.openxmlformats.org/officeDocument/2006/relationships/image" Target="../media/image262.png"/><Relationship Id="rId5" Type="http://schemas.openxmlformats.org/officeDocument/2006/relationships/image" Target="../media/image246.png"/><Relationship Id="rId4" Type="http://schemas.openxmlformats.org/officeDocument/2006/relationships/image" Target="../media/image50.png"/><Relationship Id="rId9" Type="http://schemas.openxmlformats.org/officeDocument/2006/relationships/image" Target="../media/image122.png"/></Relationships>
</file>

<file path=ppt/slideLayouts/_rels/slideLayout51.xml.rels><?xml version="1.0" encoding="UTF-8" standalone="yes"?>
<Relationships xmlns="http://schemas.openxmlformats.org/package/2006/relationships"><Relationship Id="rId8" Type="http://schemas.openxmlformats.org/officeDocument/2006/relationships/image" Target="../media/image244.png"/><Relationship Id="rId3" Type="http://schemas.openxmlformats.org/officeDocument/2006/relationships/image" Target="../media/image265.png"/><Relationship Id="rId7" Type="http://schemas.openxmlformats.org/officeDocument/2006/relationships/image" Target="../media/image267.png"/><Relationship Id="rId2" Type="http://schemas.openxmlformats.org/officeDocument/2006/relationships/image" Target="../media/image264.png"/><Relationship Id="rId1" Type="http://schemas.openxmlformats.org/officeDocument/2006/relationships/slideMaster" Target="../slideMasters/slideMaster1.xml"/><Relationship Id="rId6" Type="http://schemas.openxmlformats.org/officeDocument/2006/relationships/image" Target="../media/image266.png"/><Relationship Id="rId5" Type="http://schemas.openxmlformats.org/officeDocument/2006/relationships/image" Target="../media/image246.png"/><Relationship Id="rId4" Type="http://schemas.openxmlformats.org/officeDocument/2006/relationships/image" Target="../media/image50.png"/></Relationships>
</file>

<file path=ppt/slideLayouts/_rels/slideLayout52.xml.rels><?xml version="1.0" encoding="UTF-8" standalone="yes"?>
<Relationships xmlns="http://schemas.openxmlformats.org/package/2006/relationships"><Relationship Id="rId8" Type="http://schemas.openxmlformats.org/officeDocument/2006/relationships/image" Target="../media/image272.png"/><Relationship Id="rId3" Type="http://schemas.openxmlformats.org/officeDocument/2006/relationships/image" Target="../media/image50.png"/><Relationship Id="rId7" Type="http://schemas.openxmlformats.org/officeDocument/2006/relationships/image" Target="../media/image271.png"/><Relationship Id="rId2" Type="http://schemas.openxmlformats.org/officeDocument/2006/relationships/image" Target="../media/image268.png"/><Relationship Id="rId1" Type="http://schemas.openxmlformats.org/officeDocument/2006/relationships/slideMaster" Target="../slideMasters/slideMaster1.xml"/><Relationship Id="rId6" Type="http://schemas.openxmlformats.org/officeDocument/2006/relationships/image" Target="../media/image270.png"/><Relationship Id="rId5" Type="http://schemas.openxmlformats.org/officeDocument/2006/relationships/image" Target="../media/image269.png"/><Relationship Id="rId4" Type="http://schemas.openxmlformats.org/officeDocument/2006/relationships/image" Target="../media/image246.png"/></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50.png"/><Relationship Id="rId7" Type="http://schemas.openxmlformats.org/officeDocument/2006/relationships/image" Target="../media/image276.png"/><Relationship Id="rId2" Type="http://schemas.openxmlformats.org/officeDocument/2006/relationships/image" Target="../media/image273.png"/><Relationship Id="rId1" Type="http://schemas.openxmlformats.org/officeDocument/2006/relationships/slideMaster" Target="../slideMasters/slideMaster1.xml"/><Relationship Id="rId6" Type="http://schemas.openxmlformats.org/officeDocument/2006/relationships/image" Target="../media/image275.png"/><Relationship Id="rId5" Type="http://schemas.openxmlformats.org/officeDocument/2006/relationships/image" Target="../media/image274.png"/><Relationship Id="rId4" Type="http://schemas.openxmlformats.org/officeDocument/2006/relationships/image" Target="../media/image246.png"/></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246.png"/><Relationship Id="rId2" Type="http://schemas.openxmlformats.org/officeDocument/2006/relationships/image" Target="../media/image50.png"/><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278.png"/><Relationship Id="rId7" Type="http://schemas.openxmlformats.org/officeDocument/2006/relationships/image" Target="../media/image280.png"/><Relationship Id="rId2" Type="http://schemas.openxmlformats.org/officeDocument/2006/relationships/image" Target="../media/image277.png"/><Relationship Id="rId1" Type="http://schemas.openxmlformats.org/officeDocument/2006/relationships/slideMaster" Target="../slideMasters/slideMaster1.xml"/><Relationship Id="rId6" Type="http://schemas.openxmlformats.org/officeDocument/2006/relationships/image" Target="../media/image279.png"/><Relationship Id="rId5" Type="http://schemas.openxmlformats.org/officeDocument/2006/relationships/image" Target="../media/image246.png"/><Relationship Id="rId4" Type="http://schemas.openxmlformats.org/officeDocument/2006/relationships/image" Target="../media/image50.png"/></Relationships>
</file>

<file path=ppt/slideLayouts/_rels/slideLayout56.xml.rels><?xml version="1.0" encoding="UTF-8" standalone="yes"?>
<Relationships xmlns="http://schemas.openxmlformats.org/package/2006/relationships"><Relationship Id="rId8" Type="http://schemas.openxmlformats.org/officeDocument/2006/relationships/image" Target="../media/image285.png"/><Relationship Id="rId3" Type="http://schemas.openxmlformats.org/officeDocument/2006/relationships/image" Target="../media/image282.png"/><Relationship Id="rId7" Type="http://schemas.openxmlformats.org/officeDocument/2006/relationships/image" Target="../media/image284.png"/><Relationship Id="rId2" Type="http://schemas.openxmlformats.org/officeDocument/2006/relationships/image" Target="../media/image281.png"/><Relationship Id="rId1" Type="http://schemas.openxmlformats.org/officeDocument/2006/relationships/slideMaster" Target="../slideMasters/slideMaster1.xml"/><Relationship Id="rId6" Type="http://schemas.openxmlformats.org/officeDocument/2006/relationships/image" Target="../media/image263.png"/><Relationship Id="rId5" Type="http://schemas.openxmlformats.org/officeDocument/2006/relationships/image" Target="../media/image283.png"/><Relationship Id="rId10" Type="http://schemas.openxmlformats.org/officeDocument/2006/relationships/image" Target="../media/image287.png"/><Relationship Id="rId4" Type="http://schemas.openxmlformats.org/officeDocument/2006/relationships/image" Target="../media/image50.png"/><Relationship Id="rId9" Type="http://schemas.openxmlformats.org/officeDocument/2006/relationships/image" Target="../media/image286.png"/></Relationships>
</file>

<file path=ppt/slideLayouts/_rels/slideLayout57.xml.rels><?xml version="1.0" encoding="UTF-8" standalone="yes"?>
<Relationships xmlns="http://schemas.openxmlformats.org/package/2006/relationships"><Relationship Id="rId8" Type="http://schemas.openxmlformats.org/officeDocument/2006/relationships/image" Target="../media/image293.png"/><Relationship Id="rId3" Type="http://schemas.openxmlformats.org/officeDocument/2006/relationships/image" Target="../media/image289.png"/><Relationship Id="rId7" Type="http://schemas.openxmlformats.org/officeDocument/2006/relationships/image" Target="../media/image292.png"/><Relationship Id="rId2" Type="http://schemas.openxmlformats.org/officeDocument/2006/relationships/image" Target="../media/image288.png"/><Relationship Id="rId1" Type="http://schemas.openxmlformats.org/officeDocument/2006/relationships/slideMaster" Target="../slideMasters/slideMaster1.xml"/><Relationship Id="rId6" Type="http://schemas.openxmlformats.org/officeDocument/2006/relationships/image" Target="../media/image291.png"/><Relationship Id="rId5" Type="http://schemas.openxmlformats.org/officeDocument/2006/relationships/image" Target="../media/image290.png"/><Relationship Id="rId4" Type="http://schemas.openxmlformats.org/officeDocument/2006/relationships/image" Target="../media/image50.png"/><Relationship Id="rId9" Type="http://schemas.openxmlformats.org/officeDocument/2006/relationships/image" Target="../media/image294.png"/></Relationships>
</file>

<file path=ppt/slideLayouts/_rels/slideLayout58.xml.rels><?xml version="1.0" encoding="UTF-8" standalone="yes"?>
<Relationships xmlns="http://schemas.openxmlformats.org/package/2006/relationships"><Relationship Id="rId8" Type="http://schemas.openxmlformats.org/officeDocument/2006/relationships/image" Target="../media/image300.png"/><Relationship Id="rId3" Type="http://schemas.openxmlformats.org/officeDocument/2006/relationships/image" Target="../media/image296.png"/><Relationship Id="rId7" Type="http://schemas.openxmlformats.org/officeDocument/2006/relationships/image" Target="../media/image66.png"/><Relationship Id="rId2" Type="http://schemas.openxmlformats.org/officeDocument/2006/relationships/image" Target="../media/image295.png"/><Relationship Id="rId1" Type="http://schemas.openxmlformats.org/officeDocument/2006/relationships/slideMaster" Target="../slideMasters/slideMaster1.xml"/><Relationship Id="rId6" Type="http://schemas.openxmlformats.org/officeDocument/2006/relationships/image" Target="../media/image299.png"/><Relationship Id="rId5" Type="http://schemas.openxmlformats.org/officeDocument/2006/relationships/image" Target="../media/image298.png"/><Relationship Id="rId10" Type="http://schemas.openxmlformats.org/officeDocument/2006/relationships/image" Target="../media/image50.png"/><Relationship Id="rId4" Type="http://schemas.openxmlformats.org/officeDocument/2006/relationships/image" Target="../media/image297.png"/><Relationship Id="rId9" Type="http://schemas.openxmlformats.org/officeDocument/2006/relationships/image" Target="../media/image301.png"/></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302.png"/><Relationship Id="rId2" Type="http://schemas.openxmlformats.org/officeDocument/2006/relationships/image" Target="../media/image50.png"/><Relationship Id="rId1" Type="http://schemas.openxmlformats.org/officeDocument/2006/relationships/slideMaster" Target="../slideMasters/slideMaster1.xml"/><Relationship Id="rId5" Type="http://schemas.openxmlformats.org/officeDocument/2006/relationships/image" Target="../media/image304.png"/><Relationship Id="rId4" Type="http://schemas.openxmlformats.org/officeDocument/2006/relationships/image" Target="../media/image303.png"/></Relationships>
</file>

<file path=ppt/slideLayouts/_rels/slideLayout6.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43.png"/><Relationship Id="rId7" Type="http://schemas.openxmlformats.org/officeDocument/2006/relationships/image" Target="../media/image47.png"/><Relationship Id="rId2" Type="http://schemas.openxmlformats.org/officeDocument/2006/relationships/image" Target="../media/image42.png"/><Relationship Id="rId1" Type="http://schemas.openxmlformats.org/officeDocument/2006/relationships/slideMaster" Target="../slideMasters/slideMaster1.xml"/><Relationship Id="rId6" Type="http://schemas.openxmlformats.org/officeDocument/2006/relationships/image" Target="../media/image46.png"/><Relationship Id="rId5" Type="http://schemas.openxmlformats.org/officeDocument/2006/relationships/image" Target="../media/image45.png"/><Relationship Id="rId10" Type="http://schemas.openxmlformats.org/officeDocument/2006/relationships/image" Target="../media/image50.png"/><Relationship Id="rId4" Type="http://schemas.openxmlformats.org/officeDocument/2006/relationships/image" Target="../media/image44.png"/><Relationship Id="rId9" Type="http://schemas.openxmlformats.org/officeDocument/2006/relationships/image" Target="../media/image49.png"/></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303.png"/><Relationship Id="rId2" Type="http://schemas.openxmlformats.org/officeDocument/2006/relationships/image" Target="../media/image50.png"/><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8" Type="http://schemas.openxmlformats.org/officeDocument/2006/relationships/image" Target="../media/image310.png"/><Relationship Id="rId3" Type="http://schemas.openxmlformats.org/officeDocument/2006/relationships/image" Target="../media/image306.png"/><Relationship Id="rId7" Type="http://schemas.openxmlformats.org/officeDocument/2006/relationships/image" Target="../media/image309.png"/><Relationship Id="rId2" Type="http://schemas.openxmlformats.org/officeDocument/2006/relationships/image" Target="../media/image305.png"/><Relationship Id="rId1" Type="http://schemas.openxmlformats.org/officeDocument/2006/relationships/slideMaster" Target="../slideMasters/slideMaster1.xml"/><Relationship Id="rId6" Type="http://schemas.openxmlformats.org/officeDocument/2006/relationships/image" Target="../media/image308.png"/><Relationship Id="rId5" Type="http://schemas.openxmlformats.org/officeDocument/2006/relationships/image" Target="../media/image307.png"/><Relationship Id="rId4" Type="http://schemas.openxmlformats.org/officeDocument/2006/relationships/image" Target="../media/image50.png"/><Relationship Id="rId9" Type="http://schemas.openxmlformats.org/officeDocument/2006/relationships/image" Target="../media/image311.png"/></Relationships>
</file>

<file path=ppt/slideLayouts/_rels/slideLayout62.xml.rels><?xml version="1.0" encoding="UTF-8" standalone="yes"?>
<Relationships xmlns="http://schemas.openxmlformats.org/package/2006/relationships"><Relationship Id="rId8" Type="http://schemas.openxmlformats.org/officeDocument/2006/relationships/image" Target="../media/image315.png"/><Relationship Id="rId13" Type="http://schemas.openxmlformats.org/officeDocument/2006/relationships/image" Target="../media/image320.png"/><Relationship Id="rId3" Type="http://schemas.openxmlformats.org/officeDocument/2006/relationships/image" Target="../media/image50.png"/><Relationship Id="rId7" Type="http://schemas.openxmlformats.org/officeDocument/2006/relationships/image" Target="../media/image314.png"/><Relationship Id="rId12" Type="http://schemas.openxmlformats.org/officeDocument/2006/relationships/image" Target="../media/image319.png"/><Relationship Id="rId2" Type="http://schemas.openxmlformats.org/officeDocument/2006/relationships/image" Target="../media/image69.png"/><Relationship Id="rId1" Type="http://schemas.openxmlformats.org/officeDocument/2006/relationships/slideMaster" Target="../slideMasters/slideMaster1.xml"/><Relationship Id="rId6" Type="http://schemas.openxmlformats.org/officeDocument/2006/relationships/image" Target="../media/image313.png"/><Relationship Id="rId11" Type="http://schemas.openxmlformats.org/officeDocument/2006/relationships/image" Target="../media/image318.png"/><Relationship Id="rId5" Type="http://schemas.openxmlformats.org/officeDocument/2006/relationships/image" Target="../media/image312.png"/><Relationship Id="rId10" Type="http://schemas.openxmlformats.org/officeDocument/2006/relationships/image" Target="../media/image317.png"/><Relationship Id="rId4" Type="http://schemas.openxmlformats.org/officeDocument/2006/relationships/image" Target="../media/image66.png"/><Relationship Id="rId9" Type="http://schemas.openxmlformats.org/officeDocument/2006/relationships/image" Target="../media/image316.png"/></Relationships>
</file>

<file path=ppt/slideLayouts/_rels/slideLayout63.xml.rels><?xml version="1.0" encoding="UTF-8" standalone="yes"?>
<Relationships xmlns="http://schemas.openxmlformats.org/package/2006/relationships"><Relationship Id="rId8" Type="http://schemas.openxmlformats.org/officeDocument/2006/relationships/image" Target="../media/image316.png"/><Relationship Id="rId3" Type="http://schemas.openxmlformats.org/officeDocument/2006/relationships/image" Target="../media/image50.png"/><Relationship Id="rId7" Type="http://schemas.openxmlformats.org/officeDocument/2006/relationships/image" Target="../media/image315.png"/><Relationship Id="rId2" Type="http://schemas.openxmlformats.org/officeDocument/2006/relationships/image" Target="../media/image69.png"/><Relationship Id="rId1" Type="http://schemas.openxmlformats.org/officeDocument/2006/relationships/slideMaster" Target="../slideMasters/slideMaster1.xml"/><Relationship Id="rId6" Type="http://schemas.openxmlformats.org/officeDocument/2006/relationships/image" Target="../media/image314.png"/><Relationship Id="rId11" Type="http://schemas.openxmlformats.org/officeDocument/2006/relationships/image" Target="../media/image320.png"/><Relationship Id="rId5" Type="http://schemas.openxmlformats.org/officeDocument/2006/relationships/image" Target="../media/image313.png"/><Relationship Id="rId10" Type="http://schemas.openxmlformats.org/officeDocument/2006/relationships/image" Target="../media/image319.png"/><Relationship Id="rId4" Type="http://schemas.openxmlformats.org/officeDocument/2006/relationships/image" Target="../media/image312.png"/><Relationship Id="rId9" Type="http://schemas.openxmlformats.org/officeDocument/2006/relationships/image" Target="../media/image317.png"/></Relationships>
</file>

<file path=ppt/slideLayouts/_rels/slideLayout64.xml.rels><?xml version="1.0" encoding="UTF-8" standalone="yes"?>
<Relationships xmlns="http://schemas.openxmlformats.org/package/2006/relationships"><Relationship Id="rId8" Type="http://schemas.openxmlformats.org/officeDocument/2006/relationships/image" Target="../media/image325.png"/><Relationship Id="rId3" Type="http://schemas.openxmlformats.org/officeDocument/2006/relationships/image" Target="../media/image93.png"/><Relationship Id="rId7" Type="http://schemas.openxmlformats.org/officeDocument/2006/relationships/image" Target="../media/image324.png"/><Relationship Id="rId2" Type="http://schemas.openxmlformats.org/officeDocument/2006/relationships/image" Target="../media/image321.png"/><Relationship Id="rId1" Type="http://schemas.openxmlformats.org/officeDocument/2006/relationships/slideMaster" Target="../slideMasters/slideMaster1.xml"/><Relationship Id="rId6" Type="http://schemas.openxmlformats.org/officeDocument/2006/relationships/image" Target="../media/image50.png"/><Relationship Id="rId5" Type="http://schemas.openxmlformats.org/officeDocument/2006/relationships/image" Target="../media/image323.png"/><Relationship Id="rId10" Type="http://schemas.openxmlformats.org/officeDocument/2006/relationships/image" Target="../media/image66.png"/><Relationship Id="rId4" Type="http://schemas.openxmlformats.org/officeDocument/2006/relationships/image" Target="../media/image322.png"/><Relationship Id="rId9" Type="http://schemas.openxmlformats.org/officeDocument/2006/relationships/image" Target="../media/image326.png"/></Relationships>
</file>

<file path=ppt/slideLayouts/_rels/slideLayout65.xml.rels><?xml version="1.0" encoding="UTF-8" standalone="yes"?>
<Relationships xmlns="http://schemas.openxmlformats.org/package/2006/relationships"><Relationship Id="rId8" Type="http://schemas.openxmlformats.org/officeDocument/2006/relationships/image" Target="../media/image332.png"/><Relationship Id="rId3" Type="http://schemas.openxmlformats.org/officeDocument/2006/relationships/image" Target="../media/image77.png"/><Relationship Id="rId7" Type="http://schemas.openxmlformats.org/officeDocument/2006/relationships/image" Target="../media/image331.png"/><Relationship Id="rId2" Type="http://schemas.openxmlformats.org/officeDocument/2006/relationships/image" Target="../media/image327.png"/><Relationship Id="rId1" Type="http://schemas.openxmlformats.org/officeDocument/2006/relationships/slideMaster" Target="../slideMasters/slideMaster1.xml"/><Relationship Id="rId6" Type="http://schemas.openxmlformats.org/officeDocument/2006/relationships/image" Target="../media/image330.png"/><Relationship Id="rId5" Type="http://schemas.openxmlformats.org/officeDocument/2006/relationships/image" Target="../media/image329.png"/><Relationship Id="rId4" Type="http://schemas.openxmlformats.org/officeDocument/2006/relationships/image" Target="../media/image328.png"/><Relationship Id="rId9" Type="http://schemas.openxmlformats.org/officeDocument/2006/relationships/image" Target="../media/image50.png"/></Relationships>
</file>

<file path=ppt/slideLayouts/_rels/slideLayout66.xml.rels><?xml version="1.0" encoding="UTF-8" standalone="yes"?>
<Relationships xmlns="http://schemas.openxmlformats.org/package/2006/relationships"><Relationship Id="rId8" Type="http://schemas.openxmlformats.org/officeDocument/2006/relationships/image" Target="../media/image339.png"/><Relationship Id="rId13" Type="http://schemas.openxmlformats.org/officeDocument/2006/relationships/image" Target="../media/image344.png"/><Relationship Id="rId3" Type="http://schemas.openxmlformats.org/officeDocument/2006/relationships/image" Target="../media/image334.png"/><Relationship Id="rId7" Type="http://schemas.openxmlformats.org/officeDocument/2006/relationships/image" Target="../media/image338.png"/><Relationship Id="rId12" Type="http://schemas.openxmlformats.org/officeDocument/2006/relationships/image" Target="../media/image343.png"/><Relationship Id="rId17" Type="http://schemas.openxmlformats.org/officeDocument/2006/relationships/image" Target="../media/image50.png"/><Relationship Id="rId2" Type="http://schemas.openxmlformats.org/officeDocument/2006/relationships/image" Target="../media/image333.png"/><Relationship Id="rId16" Type="http://schemas.openxmlformats.org/officeDocument/2006/relationships/image" Target="../media/image347.png"/><Relationship Id="rId1" Type="http://schemas.openxmlformats.org/officeDocument/2006/relationships/slideMaster" Target="../slideMasters/slideMaster1.xml"/><Relationship Id="rId6" Type="http://schemas.openxmlformats.org/officeDocument/2006/relationships/image" Target="../media/image337.png"/><Relationship Id="rId11" Type="http://schemas.openxmlformats.org/officeDocument/2006/relationships/image" Target="../media/image342.png"/><Relationship Id="rId5" Type="http://schemas.openxmlformats.org/officeDocument/2006/relationships/image" Target="../media/image336.png"/><Relationship Id="rId15" Type="http://schemas.openxmlformats.org/officeDocument/2006/relationships/image" Target="../media/image346.png"/><Relationship Id="rId10" Type="http://schemas.openxmlformats.org/officeDocument/2006/relationships/image" Target="../media/image341.png"/><Relationship Id="rId4" Type="http://schemas.openxmlformats.org/officeDocument/2006/relationships/image" Target="../media/image335.png"/><Relationship Id="rId9" Type="http://schemas.openxmlformats.org/officeDocument/2006/relationships/image" Target="../media/image340.png"/><Relationship Id="rId14" Type="http://schemas.openxmlformats.org/officeDocument/2006/relationships/image" Target="../media/image345.png"/></Relationships>
</file>

<file path=ppt/slideLayouts/_rels/slideLayout67.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image" Target="../media/image349.png"/><Relationship Id="rId7" Type="http://schemas.openxmlformats.org/officeDocument/2006/relationships/image" Target="../media/image352.png"/><Relationship Id="rId2" Type="http://schemas.openxmlformats.org/officeDocument/2006/relationships/image" Target="../media/image348.png"/><Relationship Id="rId1" Type="http://schemas.openxmlformats.org/officeDocument/2006/relationships/slideMaster" Target="../slideMasters/slideMaster1.xml"/><Relationship Id="rId6" Type="http://schemas.openxmlformats.org/officeDocument/2006/relationships/image" Target="../media/image351.png"/><Relationship Id="rId5" Type="http://schemas.openxmlformats.org/officeDocument/2006/relationships/image" Target="../media/image263.png"/><Relationship Id="rId4" Type="http://schemas.openxmlformats.org/officeDocument/2006/relationships/image" Target="../media/image350.png"/></Relationships>
</file>

<file path=ppt/slideLayouts/_rels/slideLayout68.xml.rels><?xml version="1.0" encoding="UTF-8" standalone="yes"?>
<Relationships xmlns="http://schemas.openxmlformats.org/package/2006/relationships"><Relationship Id="rId8" Type="http://schemas.openxmlformats.org/officeDocument/2006/relationships/image" Target="../media/image358.png"/><Relationship Id="rId13" Type="http://schemas.openxmlformats.org/officeDocument/2006/relationships/image" Target="../media/image362.png"/><Relationship Id="rId3" Type="http://schemas.openxmlformats.org/officeDocument/2006/relationships/image" Target="../media/image306.png"/><Relationship Id="rId7" Type="http://schemas.openxmlformats.org/officeDocument/2006/relationships/image" Target="../media/image357.png"/><Relationship Id="rId12" Type="http://schemas.openxmlformats.org/officeDocument/2006/relationships/image" Target="../media/image361.png"/><Relationship Id="rId2" Type="http://schemas.openxmlformats.org/officeDocument/2006/relationships/image" Target="../media/image353.png"/><Relationship Id="rId1" Type="http://schemas.openxmlformats.org/officeDocument/2006/relationships/slideMaster" Target="../slideMasters/slideMaster1.xml"/><Relationship Id="rId6" Type="http://schemas.openxmlformats.org/officeDocument/2006/relationships/image" Target="../media/image356.png"/><Relationship Id="rId11" Type="http://schemas.openxmlformats.org/officeDocument/2006/relationships/image" Target="../media/image50.png"/><Relationship Id="rId5" Type="http://schemas.openxmlformats.org/officeDocument/2006/relationships/image" Target="../media/image355.png"/><Relationship Id="rId10" Type="http://schemas.openxmlformats.org/officeDocument/2006/relationships/image" Target="../media/image360.png"/><Relationship Id="rId4" Type="http://schemas.openxmlformats.org/officeDocument/2006/relationships/image" Target="../media/image354.png"/><Relationship Id="rId9" Type="http://schemas.openxmlformats.org/officeDocument/2006/relationships/image" Target="../media/image359.png"/></Relationships>
</file>

<file path=ppt/slideLayouts/_rels/slideLayout69.xml.rels><?xml version="1.0" encoding="UTF-8" standalone="yes"?>
<Relationships xmlns="http://schemas.openxmlformats.org/package/2006/relationships"><Relationship Id="rId8" Type="http://schemas.openxmlformats.org/officeDocument/2006/relationships/image" Target="../media/image367.png"/><Relationship Id="rId3" Type="http://schemas.openxmlformats.org/officeDocument/2006/relationships/image" Target="../media/image58.png"/><Relationship Id="rId7" Type="http://schemas.openxmlformats.org/officeDocument/2006/relationships/image" Target="../media/image366.png"/><Relationship Id="rId2" Type="http://schemas.openxmlformats.org/officeDocument/2006/relationships/image" Target="../media/image363.png"/><Relationship Id="rId1" Type="http://schemas.openxmlformats.org/officeDocument/2006/relationships/slideMaster" Target="../slideMasters/slideMaster1.xml"/><Relationship Id="rId6" Type="http://schemas.openxmlformats.org/officeDocument/2006/relationships/image" Target="../media/image365.png"/><Relationship Id="rId5" Type="http://schemas.openxmlformats.org/officeDocument/2006/relationships/image" Target="../media/image50.png"/><Relationship Id="rId4" Type="http://schemas.openxmlformats.org/officeDocument/2006/relationships/image" Target="../media/image364.png"/><Relationship Id="rId9" Type="http://schemas.openxmlformats.org/officeDocument/2006/relationships/image" Target="../media/image93.png"/></Relationships>
</file>

<file path=ppt/slideLayouts/_rels/slideLayout7.xml.rels><?xml version="1.0" encoding="UTF-8" standalone="yes"?>
<Relationships xmlns="http://schemas.openxmlformats.org/package/2006/relationships"><Relationship Id="rId8" Type="http://schemas.openxmlformats.org/officeDocument/2006/relationships/image" Target="../media/image55.png"/><Relationship Id="rId3" Type="http://schemas.openxmlformats.org/officeDocument/2006/relationships/image" Target="../media/image43.png"/><Relationship Id="rId7" Type="http://schemas.openxmlformats.org/officeDocument/2006/relationships/image" Target="../media/image54.png"/><Relationship Id="rId2" Type="http://schemas.openxmlformats.org/officeDocument/2006/relationships/image" Target="../media/image51.png"/><Relationship Id="rId1" Type="http://schemas.openxmlformats.org/officeDocument/2006/relationships/slideMaster" Target="../slideMasters/slideMaster1.xml"/><Relationship Id="rId6" Type="http://schemas.openxmlformats.org/officeDocument/2006/relationships/image" Target="../media/image53.png"/><Relationship Id="rId11" Type="http://schemas.openxmlformats.org/officeDocument/2006/relationships/image" Target="../media/image50.png"/><Relationship Id="rId5" Type="http://schemas.openxmlformats.org/officeDocument/2006/relationships/image" Target="../media/image52.png"/><Relationship Id="rId10" Type="http://schemas.openxmlformats.org/officeDocument/2006/relationships/image" Target="../media/image57.png"/><Relationship Id="rId4" Type="http://schemas.openxmlformats.org/officeDocument/2006/relationships/image" Target="../media/image44.png"/><Relationship Id="rId9" Type="http://schemas.openxmlformats.org/officeDocument/2006/relationships/image" Target="../media/image56.png"/></Relationships>
</file>

<file path=ppt/slideLayouts/_rels/slideLayout70.xml.rels><?xml version="1.0" encoding="UTF-8" standalone="yes"?>
<Relationships xmlns="http://schemas.openxmlformats.org/package/2006/relationships"><Relationship Id="rId8" Type="http://schemas.openxmlformats.org/officeDocument/2006/relationships/image" Target="../media/image371.png"/><Relationship Id="rId3" Type="http://schemas.openxmlformats.org/officeDocument/2006/relationships/image" Target="../media/image296.png"/><Relationship Id="rId7" Type="http://schemas.openxmlformats.org/officeDocument/2006/relationships/image" Target="../media/image370.png"/><Relationship Id="rId2" Type="http://schemas.openxmlformats.org/officeDocument/2006/relationships/image" Target="../media/image368.png"/><Relationship Id="rId1" Type="http://schemas.openxmlformats.org/officeDocument/2006/relationships/slideMaster" Target="../slideMasters/slideMaster1.xml"/><Relationship Id="rId6" Type="http://schemas.openxmlformats.org/officeDocument/2006/relationships/image" Target="../media/image66.png"/><Relationship Id="rId5" Type="http://schemas.openxmlformats.org/officeDocument/2006/relationships/image" Target="../media/image369.png"/><Relationship Id="rId4" Type="http://schemas.openxmlformats.org/officeDocument/2006/relationships/image" Target="../media/image50.png"/><Relationship Id="rId9" Type="http://schemas.openxmlformats.org/officeDocument/2006/relationships/image" Target="../media/image372.png"/></Relationships>
</file>

<file path=ppt/slideLayouts/_rels/slideLayout71.xml.rels><?xml version="1.0" encoding="UTF-8" standalone="yes"?>
<Relationships xmlns="http://schemas.openxmlformats.org/package/2006/relationships"><Relationship Id="rId8" Type="http://schemas.openxmlformats.org/officeDocument/2006/relationships/image" Target="../media/image376.png"/><Relationship Id="rId3" Type="http://schemas.openxmlformats.org/officeDocument/2006/relationships/image" Target="../media/image373.png"/><Relationship Id="rId7" Type="http://schemas.openxmlformats.org/officeDocument/2006/relationships/image" Target="../media/image375.png"/><Relationship Id="rId2" Type="http://schemas.openxmlformats.org/officeDocument/2006/relationships/image" Target="../media/image148.png"/><Relationship Id="rId1" Type="http://schemas.openxmlformats.org/officeDocument/2006/relationships/slideMaster" Target="../slideMasters/slideMaster1.xml"/><Relationship Id="rId6" Type="http://schemas.openxmlformats.org/officeDocument/2006/relationships/image" Target="../media/image374.png"/><Relationship Id="rId5" Type="http://schemas.openxmlformats.org/officeDocument/2006/relationships/image" Target="../media/image50.png"/><Relationship Id="rId4" Type="http://schemas.openxmlformats.org/officeDocument/2006/relationships/image" Target="../media/image368.png"/><Relationship Id="rId9" Type="http://schemas.openxmlformats.org/officeDocument/2006/relationships/image" Target="../media/image377.png"/></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380.png"/><Relationship Id="rId2" Type="http://schemas.openxmlformats.org/officeDocument/2006/relationships/image" Target="../media/image378.png"/><Relationship Id="rId1" Type="http://schemas.openxmlformats.org/officeDocument/2006/relationships/slideMaster" Target="../slideMasters/slideMaster1.xml"/><Relationship Id="rId6" Type="http://schemas.openxmlformats.org/officeDocument/2006/relationships/image" Target="../media/image379.png"/><Relationship Id="rId5" Type="http://schemas.openxmlformats.org/officeDocument/2006/relationships/image" Target="../media/image50.png"/><Relationship Id="rId4" Type="http://schemas.openxmlformats.org/officeDocument/2006/relationships/image" Target="../media/image317.png"/></Relationships>
</file>

<file path=ppt/slideLayouts/_rels/slideLayout73.xml.rels><?xml version="1.0" encoding="UTF-8" standalone="yes"?>
<Relationships xmlns="http://schemas.openxmlformats.org/package/2006/relationships"><Relationship Id="rId3" Type="http://schemas.openxmlformats.org/officeDocument/2006/relationships/image" Target="../media/image382.png"/><Relationship Id="rId7" Type="http://schemas.openxmlformats.org/officeDocument/2006/relationships/image" Target="../media/image384.png"/><Relationship Id="rId2" Type="http://schemas.openxmlformats.org/officeDocument/2006/relationships/image" Target="../media/image381.png"/><Relationship Id="rId1" Type="http://schemas.openxmlformats.org/officeDocument/2006/relationships/slideMaster" Target="../slideMasters/slideMaster1.xml"/><Relationship Id="rId6" Type="http://schemas.openxmlformats.org/officeDocument/2006/relationships/image" Target="../media/image383.png"/><Relationship Id="rId5" Type="http://schemas.openxmlformats.org/officeDocument/2006/relationships/image" Target="../media/image50.png"/><Relationship Id="rId4" Type="http://schemas.openxmlformats.org/officeDocument/2006/relationships/image" Target="../media/image58.png"/></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5.xml.rels><?xml version="1.0" encoding="UTF-8" standalone="yes"?>
<Relationships xmlns="http://schemas.openxmlformats.org/package/2006/relationships"><Relationship Id="rId3" Type="http://schemas.openxmlformats.org/officeDocument/2006/relationships/image" Target="../media/image386.png"/><Relationship Id="rId2" Type="http://schemas.openxmlformats.org/officeDocument/2006/relationships/image" Target="../media/image385.png"/><Relationship Id="rId1" Type="http://schemas.openxmlformats.org/officeDocument/2006/relationships/slideMaster" Target="../slideMasters/slideMaster1.xml"/><Relationship Id="rId6" Type="http://schemas.openxmlformats.org/officeDocument/2006/relationships/image" Target="../media/image388.png"/><Relationship Id="rId5" Type="http://schemas.openxmlformats.org/officeDocument/2006/relationships/image" Target="../media/image387.png"/><Relationship Id="rId4" Type="http://schemas.openxmlformats.org/officeDocument/2006/relationships/image" Target="../media/image50.png"/></Relationships>
</file>

<file path=ppt/slideLayouts/_rels/slideLayout76.xml.rels><?xml version="1.0" encoding="UTF-8" standalone="yes"?>
<Relationships xmlns="http://schemas.openxmlformats.org/package/2006/relationships"><Relationship Id="rId8" Type="http://schemas.openxmlformats.org/officeDocument/2006/relationships/image" Target="../media/image394.png"/><Relationship Id="rId3" Type="http://schemas.openxmlformats.org/officeDocument/2006/relationships/image" Target="../media/image390.png"/><Relationship Id="rId7" Type="http://schemas.openxmlformats.org/officeDocument/2006/relationships/image" Target="../media/image393.png"/><Relationship Id="rId2" Type="http://schemas.openxmlformats.org/officeDocument/2006/relationships/image" Target="../media/image389.png"/><Relationship Id="rId1" Type="http://schemas.openxmlformats.org/officeDocument/2006/relationships/slideMaster" Target="../slideMasters/slideMaster1.xml"/><Relationship Id="rId6" Type="http://schemas.openxmlformats.org/officeDocument/2006/relationships/image" Target="../media/image392.png"/><Relationship Id="rId5" Type="http://schemas.openxmlformats.org/officeDocument/2006/relationships/image" Target="../media/image391.png"/><Relationship Id="rId4" Type="http://schemas.openxmlformats.org/officeDocument/2006/relationships/image" Target="../media/image50.png"/><Relationship Id="rId9" Type="http://schemas.openxmlformats.org/officeDocument/2006/relationships/image" Target="../media/image395.png"/></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8.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79.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png"/><Relationship Id="rId1" Type="http://schemas.openxmlformats.org/officeDocument/2006/relationships/slideMaster" Target="../slideMasters/slideMaster2.xml"/><Relationship Id="rId6" Type="http://schemas.openxmlformats.org/officeDocument/2006/relationships/image" Target="../media/image17.png"/><Relationship Id="rId5" Type="http://schemas.openxmlformats.org/officeDocument/2006/relationships/image" Target="../media/image16.pn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png"/></Relationships>
</file>

<file path=ppt/slideLayouts/_rels/slideLayout8.xml.rels><?xml version="1.0" encoding="UTF-8" standalone="yes"?>
<Relationships xmlns="http://schemas.openxmlformats.org/package/2006/relationships"><Relationship Id="rId8" Type="http://schemas.openxmlformats.org/officeDocument/2006/relationships/image" Target="../media/image64.png"/><Relationship Id="rId3" Type="http://schemas.openxmlformats.org/officeDocument/2006/relationships/image" Target="../media/image59.png"/><Relationship Id="rId7" Type="http://schemas.openxmlformats.org/officeDocument/2006/relationships/image" Target="../media/image63.png"/><Relationship Id="rId12" Type="http://schemas.openxmlformats.org/officeDocument/2006/relationships/image" Target="../media/image50.png"/><Relationship Id="rId2" Type="http://schemas.openxmlformats.org/officeDocument/2006/relationships/image" Target="../media/image58.png"/><Relationship Id="rId1" Type="http://schemas.openxmlformats.org/officeDocument/2006/relationships/slideMaster" Target="../slideMasters/slideMaster1.xml"/><Relationship Id="rId6" Type="http://schemas.openxmlformats.org/officeDocument/2006/relationships/image" Target="../media/image62.png"/><Relationship Id="rId11" Type="http://schemas.openxmlformats.org/officeDocument/2006/relationships/image" Target="../media/image67.png"/><Relationship Id="rId5" Type="http://schemas.openxmlformats.org/officeDocument/2006/relationships/image" Target="../media/image61.png"/><Relationship Id="rId10" Type="http://schemas.openxmlformats.org/officeDocument/2006/relationships/image" Target="../media/image66.png"/><Relationship Id="rId4" Type="http://schemas.openxmlformats.org/officeDocument/2006/relationships/image" Target="../media/image60.png"/><Relationship Id="rId9" Type="http://schemas.openxmlformats.org/officeDocument/2006/relationships/image" Target="../media/image65.png"/></Relationships>
</file>

<file path=ppt/slideLayouts/_rels/slideLayout80.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image" Target="../media/image23.png"/><Relationship Id="rId1" Type="http://schemas.openxmlformats.org/officeDocument/2006/relationships/slideMaster" Target="../slideMasters/slideMaster2.xml"/><Relationship Id="rId6" Type="http://schemas.openxmlformats.org/officeDocument/2006/relationships/image" Target="../media/image27.png"/><Relationship Id="rId5" Type="http://schemas.openxmlformats.org/officeDocument/2006/relationships/image" Target="../media/image26.png"/><Relationship Id="rId10" Type="http://schemas.openxmlformats.org/officeDocument/2006/relationships/image" Target="../media/image31.png"/><Relationship Id="rId4" Type="http://schemas.openxmlformats.org/officeDocument/2006/relationships/image" Target="../media/image25.png"/><Relationship Id="rId9" Type="http://schemas.openxmlformats.org/officeDocument/2006/relationships/image" Target="../media/image30.png"/></Relationships>
</file>

<file path=ppt/slideLayouts/_rels/slideLayout81.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33.png"/><Relationship Id="rId7" Type="http://schemas.openxmlformats.org/officeDocument/2006/relationships/image" Target="../media/image37.png"/><Relationship Id="rId2" Type="http://schemas.openxmlformats.org/officeDocument/2006/relationships/image" Target="../media/image32.png"/><Relationship Id="rId1" Type="http://schemas.openxmlformats.org/officeDocument/2006/relationships/slideMaster" Target="../slideMasters/slideMaster2.xml"/><Relationship Id="rId6" Type="http://schemas.openxmlformats.org/officeDocument/2006/relationships/image" Target="../media/image36.png"/><Relationship Id="rId11" Type="http://schemas.openxmlformats.org/officeDocument/2006/relationships/image" Target="../media/image41.png"/><Relationship Id="rId5" Type="http://schemas.openxmlformats.org/officeDocument/2006/relationships/image" Target="../media/image35.png"/><Relationship Id="rId10" Type="http://schemas.openxmlformats.org/officeDocument/2006/relationships/image" Target="../media/image40.png"/><Relationship Id="rId4" Type="http://schemas.openxmlformats.org/officeDocument/2006/relationships/image" Target="../media/image34.png"/><Relationship Id="rId9" Type="http://schemas.openxmlformats.org/officeDocument/2006/relationships/image" Target="../media/image39.png"/></Relationships>
</file>

<file path=ppt/slideLayouts/_rels/slideLayout82.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43.png"/><Relationship Id="rId7" Type="http://schemas.openxmlformats.org/officeDocument/2006/relationships/image" Target="../media/image47.png"/><Relationship Id="rId2" Type="http://schemas.openxmlformats.org/officeDocument/2006/relationships/image" Target="../media/image42.png"/><Relationship Id="rId1" Type="http://schemas.openxmlformats.org/officeDocument/2006/relationships/slideMaster" Target="../slideMasters/slideMaster2.xml"/><Relationship Id="rId6" Type="http://schemas.openxmlformats.org/officeDocument/2006/relationships/image" Target="../media/image46.png"/><Relationship Id="rId5" Type="http://schemas.openxmlformats.org/officeDocument/2006/relationships/image" Target="../media/image45.png"/><Relationship Id="rId10" Type="http://schemas.openxmlformats.org/officeDocument/2006/relationships/image" Target="../media/image50.png"/><Relationship Id="rId4" Type="http://schemas.openxmlformats.org/officeDocument/2006/relationships/image" Target="../media/image44.png"/><Relationship Id="rId9" Type="http://schemas.openxmlformats.org/officeDocument/2006/relationships/image" Target="../media/image49.png"/></Relationships>
</file>

<file path=ppt/slideLayouts/_rels/slideLayout83.xml.rels><?xml version="1.0" encoding="UTF-8" standalone="yes"?>
<Relationships xmlns="http://schemas.openxmlformats.org/package/2006/relationships"><Relationship Id="rId8" Type="http://schemas.openxmlformats.org/officeDocument/2006/relationships/image" Target="../media/image55.png"/><Relationship Id="rId3" Type="http://schemas.openxmlformats.org/officeDocument/2006/relationships/image" Target="../media/image43.png"/><Relationship Id="rId7" Type="http://schemas.openxmlformats.org/officeDocument/2006/relationships/image" Target="../media/image54.png"/><Relationship Id="rId2" Type="http://schemas.openxmlformats.org/officeDocument/2006/relationships/image" Target="../media/image51.png"/><Relationship Id="rId1" Type="http://schemas.openxmlformats.org/officeDocument/2006/relationships/slideMaster" Target="../slideMasters/slideMaster2.xml"/><Relationship Id="rId6" Type="http://schemas.openxmlformats.org/officeDocument/2006/relationships/image" Target="../media/image53.png"/><Relationship Id="rId11" Type="http://schemas.openxmlformats.org/officeDocument/2006/relationships/image" Target="../media/image50.png"/><Relationship Id="rId5" Type="http://schemas.openxmlformats.org/officeDocument/2006/relationships/image" Target="../media/image52.png"/><Relationship Id="rId10" Type="http://schemas.openxmlformats.org/officeDocument/2006/relationships/image" Target="../media/image57.png"/><Relationship Id="rId4" Type="http://schemas.openxmlformats.org/officeDocument/2006/relationships/image" Target="../media/image44.png"/><Relationship Id="rId9" Type="http://schemas.openxmlformats.org/officeDocument/2006/relationships/image" Target="../media/image56.png"/></Relationships>
</file>

<file path=ppt/slideLayouts/_rels/slideLayout84.xml.rels><?xml version="1.0" encoding="UTF-8" standalone="yes"?>
<Relationships xmlns="http://schemas.openxmlformats.org/package/2006/relationships"><Relationship Id="rId8" Type="http://schemas.openxmlformats.org/officeDocument/2006/relationships/image" Target="../media/image64.png"/><Relationship Id="rId3" Type="http://schemas.openxmlformats.org/officeDocument/2006/relationships/image" Target="../media/image59.png"/><Relationship Id="rId7" Type="http://schemas.openxmlformats.org/officeDocument/2006/relationships/image" Target="../media/image63.png"/><Relationship Id="rId12" Type="http://schemas.openxmlformats.org/officeDocument/2006/relationships/image" Target="../media/image50.png"/><Relationship Id="rId2" Type="http://schemas.openxmlformats.org/officeDocument/2006/relationships/image" Target="../media/image58.png"/><Relationship Id="rId1" Type="http://schemas.openxmlformats.org/officeDocument/2006/relationships/slideMaster" Target="../slideMasters/slideMaster2.xml"/><Relationship Id="rId6" Type="http://schemas.openxmlformats.org/officeDocument/2006/relationships/image" Target="../media/image62.png"/><Relationship Id="rId11" Type="http://schemas.openxmlformats.org/officeDocument/2006/relationships/image" Target="../media/image67.png"/><Relationship Id="rId5" Type="http://schemas.openxmlformats.org/officeDocument/2006/relationships/image" Target="../media/image61.png"/><Relationship Id="rId10" Type="http://schemas.openxmlformats.org/officeDocument/2006/relationships/image" Target="../media/image66.png"/><Relationship Id="rId4" Type="http://schemas.openxmlformats.org/officeDocument/2006/relationships/image" Target="../media/image60.png"/><Relationship Id="rId9" Type="http://schemas.openxmlformats.org/officeDocument/2006/relationships/image" Target="../media/image396.png"/></Relationships>
</file>

<file path=ppt/slideLayouts/_rels/slideLayout85.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397.png"/><Relationship Id="rId1" Type="http://schemas.openxmlformats.org/officeDocument/2006/relationships/slideMaster" Target="../slideMasters/slideMaster2.xml"/><Relationship Id="rId6" Type="http://schemas.openxmlformats.org/officeDocument/2006/relationships/image" Target="../media/image71.png"/><Relationship Id="rId5" Type="http://schemas.openxmlformats.org/officeDocument/2006/relationships/image" Target="../media/image50.png"/><Relationship Id="rId4" Type="http://schemas.openxmlformats.org/officeDocument/2006/relationships/image" Target="../media/image43.png"/></Relationships>
</file>

<file path=ppt/slideLayouts/_rels/slideLayout86.xml.rels><?xml version="1.0" encoding="UTF-8" standalone="yes"?>
<Relationships xmlns="http://schemas.openxmlformats.org/package/2006/relationships"><Relationship Id="rId8" Type="http://schemas.openxmlformats.org/officeDocument/2006/relationships/image" Target="../media/image79.png"/><Relationship Id="rId13" Type="http://schemas.openxmlformats.org/officeDocument/2006/relationships/image" Target="../media/image84.png"/><Relationship Id="rId3" Type="http://schemas.openxmlformats.org/officeDocument/2006/relationships/image" Target="../media/image74.png"/><Relationship Id="rId7" Type="http://schemas.openxmlformats.org/officeDocument/2006/relationships/image" Target="../media/image78.png"/><Relationship Id="rId12" Type="http://schemas.openxmlformats.org/officeDocument/2006/relationships/image" Target="../media/image83.png"/><Relationship Id="rId2" Type="http://schemas.openxmlformats.org/officeDocument/2006/relationships/image" Target="../media/image73.png"/><Relationship Id="rId1" Type="http://schemas.openxmlformats.org/officeDocument/2006/relationships/slideMaster" Target="../slideMasters/slideMaster2.xml"/><Relationship Id="rId6" Type="http://schemas.openxmlformats.org/officeDocument/2006/relationships/image" Target="../media/image77.png"/><Relationship Id="rId11" Type="http://schemas.openxmlformats.org/officeDocument/2006/relationships/image" Target="../media/image82.png"/><Relationship Id="rId5" Type="http://schemas.openxmlformats.org/officeDocument/2006/relationships/image" Target="../media/image76.png"/><Relationship Id="rId15" Type="http://schemas.openxmlformats.org/officeDocument/2006/relationships/image" Target="../media/image50.png"/><Relationship Id="rId10" Type="http://schemas.openxmlformats.org/officeDocument/2006/relationships/image" Target="../media/image398.png"/><Relationship Id="rId4" Type="http://schemas.openxmlformats.org/officeDocument/2006/relationships/image" Target="../media/image75.png"/><Relationship Id="rId9" Type="http://schemas.openxmlformats.org/officeDocument/2006/relationships/image" Target="../media/image80.png"/><Relationship Id="rId14" Type="http://schemas.openxmlformats.org/officeDocument/2006/relationships/image" Target="../media/image85.png"/></Relationships>
</file>

<file path=ppt/slideLayouts/_rels/slideLayout87.xml.rels><?xml version="1.0" encoding="UTF-8" standalone="yes"?>
<Relationships xmlns="http://schemas.openxmlformats.org/package/2006/relationships"><Relationship Id="rId8" Type="http://schemas.openxmlformats.org/officeDocument/2006/relationships/image" Target="../media/image90.png"/><Relationship Id="rId3" Type="http://schemas.openxmlformats.org/officeDocument/2006/relationships/image" Target="../media/image87.png"/><Relationship Id="rId7" Type="http://schemas.openxmlformats.org/officeDocument/2006/relationships/image" Target="../media/image89.png"/><Relationship Id="rId2" Type="http://schemas.openxmlformats.org/officeDocument/2006/relationships/image" Target="../media/image86.png"/><Relationship Id="rId1" Type="http://schemas.openxmlformats.org/officeDocument/2006/relationships/slideMaster" Target="../slideMasters/slideMaster2.xml"/><Relationship Id="rId6" Type="http://schemas.openxmlformats.org/officeDocument/2006/relationships/image" Target="../media/image66.png"/><Relationship Id="rId5" Type="http://schemas.openxmlformats.org/officeDocument/2006/relationships/image" Target="../media/image396.png"/><Relationship Id="rId4" Type="http://schemas.openxmlformats.org/officeDocument/2006/relationships/image" Target="../media/image88.png"/><Relationship Id="rId9" Type="http://schemas.openxmlformats.org/officeDocument/2006/relationships/image" Target="../media/image50.png"/></Relationships>
</file>

<file path=ppt/slideLayouts/_rels/slideLayout88.xml.rels><?xml version="1.0" encoding="UTF-8" standalone="yes"?>
<Relationships xmlns="http://schemas.openxmlformats.org/package/2006/relationships"><Relationship Id="rId8" Type="http://schemas.openxmlformats.org/officeDocument/2006/relationships/image" Target="../media/image96.png"/><Relationship Id="rId13" Type="http://schemas.openxmlformats.org/officeDocument/2006/relationships/image" Target="../media/image101.png"/><Relationship Id="rId3" Type="http://schemas.openxmlformats.org/officeDocument/2006/relationships/image" Target="../media/image50.png"/><Relationship Id="rId7" Type="http://schemas.openxmlformats.org/officeDocument/2006/relationships/image" Target="../media/image95.png"/><Relationship Id="rId12" Type="http://schemas.openxmlformats.org/officeDocument/2006/relationships/image" Target="../media/image100.png"/><Relationship Id="rId2" Type="http://schemas.openxmlformats.org/officeDocument/2006/relationships/image" Target="../media/image91.png"/><Relationship Id="rId1" Type="http://schemas.openxmlformats.org/officeDocument/2006/relationships/slideMaster" Target="../slideMasters/slideMaster2.xml"/><Relationship Id="rId6" Type="http://schemas.openxmlformats.org/officeDocument/2006/relationships/image" Target="../media/image94.png"/><Relationship Id="rId11" Type="http://schemas.openxmlformats.org/officeDocument/2006/relationships/image" Target="../media/image99.png"/><Relationship Id="rId5" Type="http://schemas.openxmlformats.org/officeDocument/2006/relationships/image" Target="../media/image93.png"/><Relationship Id="rId10" Type="http://schemas.openxmlformats.org/officeDocument/2006/relationships/image" Target="../media/image98.png"/><Relationship Id="rId4" Type="http://schemas.openxmlformats.org/officeDocument/2006/relationships/image" Target="../media/image92.png"/><Relationship Id="rId9" Type="http://schemas.openxmlformats.org/officeDocument/2006/relationships/image" Target="../media/image97.png"/></Relationships>
</file>

<file path=ppt/slideLayouts/_rels/slideLayout89.xml.rels><?xml version="1.0" encoding="UTF-8" standalone="yes"?>
<Relationships xmlns="http://schemas.openxmlformats.org/package/2006/relationships"><Relationship Id="rId8" Type="http://schemas.openxmlformats.org/officeDocument/2006/relationships/image" Target="../media/image105.png"/><Relationship Id="rId3" Type="http://schemas.openxmlformats.org/officeDocument/2006/relationships/image" Target="../media/image50.png"/><Relationship Id="rId7" Type="http://schemas.openxmlformats.org/officeDocument/2006/relationships/image" Target="../media/image104.png"/><Relationship Id="rId2" Type="http://schemas.openxmlformats.org/officeDocument/2006/relationships/image" Target="../media/image102.png"/><Relationship Id="rId1" Type="http://schemas.openxmlformats.org/officeDocument/2006/relationships/slideMaster" Target="../slideMasters/slideMaster2.xml"/><Relationship Id="rId6" Type="http://schemas.openxmlformats.org/officeDocument/2006/relationships/image" Target="../media/image103.png"/><Relationship Id="rId11" Type="http://schemas.openxmlformats.org/officeDocument/2006/relationships/image" Target="../media/image108.png"/><Relationship Id="rId5" Type="http://schemas.openxmlformats.org/officeDocument/2006/relationships/image" Target="../media/image93.png"/><Relationship Id="rId10" Type="http://schemas.openxmlformats.org/officeDocument/2006/relationships/image" Target="../media/image107.png"/><Relationship Id="rId4" Type="http://schemas.openxmlformats.org/officeDocument/2006/relationships/image" Target="../media/image92.png"/><Relationship Id="rId9" Type="http://schemas.openxmlformats.org/officeDocument/2006/relationships/image" Target="../media/image106.png"/></Relationships>
</file>

<file path=ppt/slideLayouts/_rels/slideLayout9.xml.rels><?xml version="1.0" encoding="UTF-8" standalone="yes"?>
<Relationships xmlns="http://schemas.openxmlformats.org/package/2006/relationships"><Relationship Id="rId8" Type="http://schemas.openxmlformats.org/officeDocument/2006/relationships/image" Target="../media/image71.png"/><Relationship Id="rId3" Type="http://schemas.openxmlformats.org/officeDocument/2006/relationships/image" Target="../media/image66.png"/><Relationship Id="rId7" Type="http://schemas.openxmlformats.org/officeDocument/2006/relationships/image" Target="../media/image70.png"/><Relationship Id="rId2" Type="http://schemas.openxmlformats.org/officeDocument/2006/relationships/image" Target="../media/image68.png"/><Relationship Id="rId1" Type="http://schemas.openxmlformats.org/officeDocument/2006/relationships/slideMaster" Target="../slideMasters/slideMaster1.xml"/><Relationship Id="rId6" Type="http://schemas.openxmlformats.org/officeDocument/2006/relationships/image" Target="../media/image50.png"/><Relationship Id="rId5" Type="http://schemas.openxmlformats.org/officeDocument/2006/relationships/image" Target="../media/image43.png"/><Relationship Id="rId4" Type="http://schemas.openxmlformats.org/officeDocument/2006/relationships/image" Target="../media/image69.png"/><Relationship Id="rId9" Type="http://schemas.openxmlformats.org/officeDocument/2006/relationships/image" Target="../media/image72.png"/></Relationships>
</file>

<file path=ppt/slideLayouts/_rels/slideLayout90.xml.rels><?xml version="1.0" encoding="UTF-8" standalone="yes"?>
<Relationships xmlns="http://schemas.openxmlformats.org/package/2006/relationships"><Relationship Id="rId3" Type="http://schemas.openxmlformats.org/officeDocument/2006/relationships/image" Target="../media/image50.png"/><Relationship Id="rId7" Type="http://schemas.openxmlformats.org/officeDocument/2006/relationships/image" Target="../media/image112.png"/><Relationship Id="rId2" Type="http://schemas.openxmlformats.org/officeDocument/2006/relationships/image" Target="../media/image109.png"/><Relationship Id="rId1" Type="http://schemas.openxmlformats.org/officeDocument/2006/relationships/slideMaster" Target="../slideMasters/slideMaster2.xml"/><Relationship Id="rId6" Type="http://schemas.openxmlformats.org/officeDocument/2006/relationships/image" Target="../media/image111.png"/><Relationship Id="rId5" Type="http://schemas.openxmlformats.org/officeDocument/2006/relationships/image" Target="../media/image110.png"/><Relationship Id="rId4" Type="http://schemas.openxmlformats.org/officeDocument/2006/relationships/image" Target="../media/image92.png"/></Relationships>
</file>

<file path=ppt/slideLayouts/_rels/slideLayout91.xml.rels><?xml version="1.0" encoding="UTF-8" standalone="yes"?>
<Relationships xmlns="http://schemas.openxmlformats.org/package/2006/relationships"><Relationship Id="rId8" Type="http://schemas.openxmlformats.org/officeDocument/2006/relationships/image" Target="../media/image117.png"/><Relationship Id="rId3" Type="http://schemas.openxmlformats.org/officeDocument/2006/relationships/image" Target="../media/image114.png"/><Relationship Id="rId7" Type="http://schemas.openxmlformats.org/officeDocument/2006/relationships/image" Target="../media/image116.png"/><Relationship Id="rId2" Type="http://schemas.openxmlformats.org/officeDocument/2006/relationships/image" Target="../media/image113.png"/><Relationship Id="rId1" Type="http://schemas.openxmlformats.org/officeDocument/2006/relationships/slideMaster" Target="../slideMasters/slideMaster2.xml"/><Relationship Id="rId6" Type="http://schemas.openxmlformats.org/officeDocument/2006/relationships/image" Target="../media/image92.png"/><Relationship Id="rId5" Type="http://schemas.openxmlformats.org/officeDocument/2006/relationships/image" Target="../media/image50.png"/><Relationship Id="rId4" Type="http://schemas.openxmlformats.org/officeDocument/2006/relationships/image" Target="../media/image115.png"/></Relationships>
</file>

<file path=ppt/slideLayouts/_rels/slideLayout92.xml.rels><?xml version="1.0" encoding="UTF-8" standalone="yes"?>
<Relationships xmlns="http://schemas.openxmlformats.org/package/2006/relationships"><Relationship Id="rId8" Type="http://schemas.openxmlformats.org/officeDocument/2006/relationships/image" Target="../media/image121.png"/><Relationship Id="rId3" Type="http://schemas.openxmlformats.org/officeDocument/2006/relationships/image" Target="../media/image50.png"/><Relationship Id="rId7" Type="http://schemas.openxmlformats.org/officeDocument/2006/relationships/image" Target="../media/image120.png"/><Relationship Id="rId2" Type="http://schemas.openxmlformats.org/officeDocument/2006/relationships/image" Target="../media/image118.png"/><Relationship Id="rId1" Type="http://schemas.openxmlformats.org/officeDocument/2006/relationships/slideMaster" Target="../slideMasters/slideMaster2.xml"/><Relationship Id="rId6" Type="http://schemas.openxmlformats.org/officeDocument/2006/relationships/image" Target="../media/image119.png"/><Relationship Id="rId5" Type="http://schemas.openxmlformats.org/officeDocument/2006/relationships/image" Target="../media/image90.png"/><Relationship Id="rId4" Type="http://schemas.openxmlformats.org/officeDocument/2006/relationships/image" Target="../media/image92.png"/><Relationship Id="rId9" Type="http://schemas.openxmlformats.org/officeDocument/2006/relationships/image" Target="../media/image122.png"/></Relationships>
</file>

<file path=ppt/slideLayouts/_rels/slideLayout93.xml.rels><?xml version="1.0" encoding="UTF-8" standalone="yes"?>
<Relationships xmlns="http://schemas.openxmlformats.org/package/2006/relationships"><Relationship Id="rId8" Type="http://schemas.openxmlformats.org/officeDocument/2006/relationships/image" Target="../media/image126.png"/><Relationship Id="rId3" Type="http://schemas.openxmlformats.org/officeDocument/2006/relationships/image" Target="../media/image50.png"/><Relationship Id="rId7" Type="http://schemas.openxmlformats.org/officeDocument/2006/relationships/image" Target="../media/image125.png"/><Relationship Id="rId2" Type="http://schemas.openxmlformats.org/officeDocument/2006/relationships/image" Target="../media/image114.png"/><Relationship Id="rId1" Type="http://schemas.openxmlformats.org/officeDocument/2006/relationships/slideMaster" Target="../slideMasters/slideMaster2.xml"/><Relationship Id="rId6" Type="http://schemas.openxmlformats.org/officeDocument/2006/relationships/image" Target="../media/image124.png"/><Relationship Id="rId5" Type="http://schemas.openxmlformats.org/officeDocument/2006/relationships/image" Target="../media/image123.png"/><Relationship Id="rId4" Type="http://schemas.openxmlformats.org/officeDocument/2006/relationships/image" Target="../media/image92.png"/><Relationship Id="rId9" Type="http://schemas.openxmlformats.org/officeDocument/2006/relationships/image" Target="../media/image127.png"/></Relationships>
</file>

<file path=ppt/slideLayouts/_rels/slideLayout94.xml.rels><?xml version="1.0" encoding="UTF-8" standalone="yes"?>
<Relationships xmlns="http://schemas.openxmlformats.org/package/2006/relationships"><Relationship Id="rId8" Type="http://schemas.openxmlformats.org/officeDocument/2006/relationships/image" Target="../media/image130.png"/><Relationship Id="rId3" Type="http://schemas.openxmlformats.org/officeDocument/2006/relationships/image" Target="../media/image50.png"/><Relationship Id="rId7" Type="http://schemas.openxmlformats.org/officeDocument/2006/relationships/image" Target="../media/image129.png"/><Relationship Id="rId2" Type="http://schemas.openxmlformats.org/officeDocument/2006/relationships/image" Target="../media/image128.png"/><Relationship Id="rId1" Type="http://schemas.openxmlformats.org/officeDocument/2006/relationships/slideMaster" Target="../slideMasters/slideMaster2.xml"/><Relationship Id="rId6" Type="http://schemas.openxmlformats.org/officeDocument/2006/relationships/image" Target="../media/image125.png"/><Relationship Id="rId11" Type="http://schemas.openxmlformats.org/officeDocument/2006/relationships/image" Target="../media/image132.png"/><Relationship Id="rId5" Type="http://schemas.openxmlformats.org/officeDocument/2006/relationships/image" Target="../media/image123.png"/><Relationship Id="rId10" Type="http://schemas.openxmlformats.org/officeDocument/2006/relationships/image" Target="../media/image131.png"/><Relationship Id="rId4" Type="http://schemas.openxmlformats.org/officeDocument/2006/relationships/image" Target="../media/image92.png"/><Relationship Id="rId9" Type="http://schemas.openxmlformats.org/officeDocument/2006/relationships/image" Target="../media/image124.png"/></Relationships>
</file>

<file path=ppt/slideLayouts/_rels/slideLayout95.xml.rels><?xml version="1.0" encoding="UTF-8" standalone="yes"?>
<Relationships xmlns="http://schemas.openxmlformats.org/package/2006/relationships"><Relationship Id="rId8" Type="http://schemas.openxmlformats.org/officeDocument/2006/relationships/image" Target="../media/image90.png"/><Relationship Id="rId3" Type="http://schemas.openxmlformats.org/officeDocument/2006/relationships/image" Target="../media/image134.png"/><Relationship Id="rId7" Type="http://schemas.openxmlformats.org/officeDocument/2006/relationships/image" Target="../media/image399.png"/><Relationship Id="rId2" Type="http://schemas.openxmlformats.org/officeDocument/2006/relationships/image" Target="../media/image133.png"/><Relationship Id="rId1" Type="http://schemas.openxmlformats.org/officeDocument/2006/relationships/slideMaster" Target="../slideMasters/slideMaster2.xml"/><Relationship Id="rId6" Type="http://schemas.openxmlformats.org/officeDocument/2006/relationships/image" Target="../media/image135.png"/><Relationship Id="rId5" Type="http://schemas.openxmlformats.org/officeDocument/2006/relationships/image" Target="../media/image92.png"/><Relationship Id="rId4" Type="http://schemas.openxmlformats.org/officeDocument/2006/relationships/image" Target="../media/image50.png"/></Relationships>
</file>

<file path=ppt/slideLayouts/_rels/slideLayout96.xml.rels><?xml version="1.0" encoding="UTF-8" standalone="yes"?>
<Relationships xmlns="http://schemas.openxmlformats.org/package/2006/relationships"><Relationship Id="rId8" Type="http://schemas.openxmlformats.org/officeDocument/2006/relationships/image" Target="../media/image139.png"/><Relationship Id="rId3" Type="http://schemas.openxmlformats.org/officeDocument/2006/relationships/image" Target="../media/image137.png"/><Relationship Id="rId7" Type="http://schemas.openxmlformats.org/officeDocument/2006/relationships/image" Target="../media/image138.png"/><Relationship Id="rId2" Type="http://schemas.openxmlformats.org/officeDocument/2006/relationships/image" Target="../media/image114.png"/><Relationship Id="rId1" Type="http://schemas.openxmlformats.org/officeDocument/2006/relationships/slideMaster" Target="../slideMasters/slideMaster2.xml"/><Relationship Id="rId6" Type="http://schemas.openxmlformats.org/officeDocument/2006/relationships/image" Target="../media/image90.png"/><Relationship Id="rId5" Type="http://schemas.openxmlformats.org/officeDocument/2006/relationships/image" Target="../media/image92.png"/><Relationship Id="rId4" Type="http://schemas.openxmlformats.org/officeDocument/2006/relationships/image" Target="../media/image50.png"/></Relationships>
</file>

<file path=ppt/slideLayouts/_rels/slideLayout97.xml.rels><?xml version="1.0" encoding="UTF-8" standalone="yes"?>
<Relationships xmlns="http://schemas.openxmlformats.org/package/2006/relationships"><Relationship Id="rId8" Type="http://schemas.openxmlformats.org/officeDocument/2006/relationships/image" Target="../media/image404.png"/><Relationship Id="rId3" Type="http://schemas.openxmlformats.org/officeDocument/2006/relationships/image" Target="../media/image400.png"/><Relationship Id="rId7" Type="http://schemas.openxmlformats.org/officeDocument/2006/relationships/image" Target="../media/image403.png"/><Relationship Id="rId2" Type="http://schemas.openxmlformats.org/officeDocument/2006/relationships/image" Target="../media/image66.png"/><Relationship Id="rId1" Type="http://schemas.openxmlformats.org/officeDocument/2006/relationships/slideMaster" Target="../slideMasters/slideMaster2.xml"/><Relationship Id="rId6" Type="http://schemas.openxmlformats.org/officeDocument/2006/relationships/image" Target="../media/image402.png"/><Relationship Id="rId5" Type="http://schemas.openxmlformats.org/officeDocument/2006/relationships/image" Target="../media/image148.png"/><Relationship Id="rId10" Type="http://schemas.openxmlformats.org/officeDocument/2006/relationships/image" Target="../media/image50.png"/><Relationship Id="rId4" Type="http://schemas.openxmlformats.org/officeDocument/2006/relationships/image" Target="../media/image401.png"/><Relationship Id="rId9" Type="http://schemas.openxmlformats.org/officeDocument/2006/relationships/image" Target="../media/image405.png"/></Relationships>
</file>

<file path=ppt/slideLayouts/_rels/slideLayout98.xml.rels><?xml version="1.0" encoding="UTF-8" standalone="yes"?>
<Relationships xmlns="http://schemas.openxmlformats.org/package/2006/relationships"><Relationship Id="rId8" Type="http://schemas.openxmlformats.org/officeDocument/2006/relationships/image" Target="../media/image153.png"/><Relationship Id="rId3" Type="http://schemas.openxmlformats.org/officeDocument/2006/relationships/image" Target="../media/image50.png"/><Relationship Id="rId7" Type="http://schemas.openxmlformats.org/officeDocument/2006/relationships/image" Target="../media/image152.png"/><Relationship Id="rId2" Type="http://schemas.openxmlformats.org/officeDocument/2006/relationships/image" Target="../media/image148.png"/><Relationship Id="rId1" Type="http://schemas.openxmlformats.org/officeDocument/2006/relationships/slideMaster" Target="../slideMasters/slideMaster2.xml"/><Relationship Id="rId6" Type="http://schemas.openxmlformats.org/officeDocument/2006/relationships/image" Target="../media/image151.png"/><Relationship Id="rId11" Type="http://schemas.openxmlformats.org/officeDocument/2006/relationships/image" Target="../media/image156.png"/><Relationship Id="rId5" Type="http://schemas.openxmlformats.org/officeDocument/2006/relationships/image" Target="../media/image150.png"/><Relationship Id="rId10" Type="http://schemas.openxmlformats.org/officeDocument/2006/relationships/image" Target="../media/image155.png"/><Relationship Id="rId4" Type="http://schemas.openxmlformats.org/officeDocument/2006/relationships/image" Target="../media/image149.png"/><Relationship Id="rId9" Type="http://schemas.openxmlformats.org/officeDocument/2006/relationships/image" Target="../media/image154.png"/></Relationships>
</file>

<file path=ppt/slideLayouts/_rels/slideLayout99.xml.rels><?xml version="1.0" encoding="UTF-8" standalone="yes"?>
<Relationships xmlns="http://schemas.openxmlformats.org/package/2006/relationships"><Relationship Id="rId8" Type="http://schemas.openxmlformats.org/officeDocument/2006/relationships/image" Target="../media/image160.png"/><Relationship Id="rId3" Type="http://schemas.openxmlformats.org/officeDocument/2006/relationships/image" Target="../media/image50.png"/><Relationship Id="rId7" Type="http://schemas.openxmlformats.org/officeDocument/2006/relationships/image" Target="../media/image159.png"/><Relationship Id="rId2" Type="http://schemas.openxmlformats.org/officeDocument/2006/relationships/image" Target="../media/image157.png"/><Relationship Id="rId1" Type="http://schemas.openxmlformats.org/officeDocument/2006/relationships/slideMaster" Target="../slideMasters/slideMaster2.xml"/><Relationship Id="rId6" Type="http://schemas.openxmlformats.org/officeDocument/2006/relationships/image" Target="../media/image156.png"/><Relationship Id="rId11" Type="http://schemas.openxmlformats.org/officeDocument/2006/relationships/image" Target="../media/image163.png"/><Relationship Id="rId5" Type="http://schemas.openxmlformats.org/officeDocument/2006/relationships/image" Target="../media/image158.png"/><Relationship Id="rId10" Type="http://schemas.openxmlformats.org/officeDocument/2006/relationships/image" Target="../media/image162.png"/><Relationship Id="rId4" Type="http://schemas.openxmlformats.org/officeDocument/2006/relationships/image" Target="../media/image150.png"/><Relationship Id="rId9" Type="http://schemas.openxmlformats.org/officeDocument/2006/relationships/image" Target="../media/image161.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01">
    <p:spTree>
      <p:nvGrpSpPr>
        <p:cNvPr id="1" name=""/>
        <p:cNvGrpSpPr/>
        <p:nvPr/>
      </p:nvGrpSpPr>
      <p:grpSpPr>
        <a:xfrm>
          <a:off x="0" y="0"/>
          <a:ext cx="0" cy="0"/>
          <a:chOff x="0" y="0"/>
          <a:chExt cx="0" cy="0"/>
        </a:xfrm>
      </p:grpSpPr>
      <p:sp>
        <p:nvSpPr>
          <p:cNvPr id="3" name="Дата 2"/>
          <p:cNvSpPr>
            <a:spLocks noGrp="1"/>
          </p:cNvSpPr>
          <p:nvPr>
            <p:ph type="dt" sz="half" idx="10"/>
          </p:nvPr>
        </p:nvSpPr>
        <p:spPr/>
        <p:txBody>
          <a:bodyPr/>
          <a:lstStyle/>
          <a:p>
            <a:fld id="{1B083106-A84E-4281-A585-98572AF67B47}"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grpSp>
        <p:nvGrpSpPr>
          <p:cNvPr id="18" name="Группа 17"/>
          <p:cNvGrpSpPr/>
          <p:nvPr userDrawn="1"/>
        </p:nvGrpSpPr>
        <p:grpSpPr>
          <a:xfrm>
            <a:off x="0" y="-398436"/>
            <a:ext cx="12190413" cy="7256436"/>
            <a:chOff x="0" y="-398436"/>
            <a:chExt cx="12190413" cy="7256436"/>
          </a:xfrm>
        </p:grpSpPr>
        <p:pic>
          <p:nvPicPr>
            <p:cNvPr id="23" name="Рисунок 2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3981696" y="405923"/>
              <a:ext cx="2746327" cy="142809"/>
            </a:xfrm>
            <a:prstGeom prst="rect">
              <a:avLst/>
            </a:prstGeom>
          </p:spPr>
        </p:pic>
        <p:pic>
          <p:nvPicPr>
            <p:cNvPr id="24" name="Рисунок 2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460283" y="1587"/>
              <a:ext cx="5730130" cy="2135428"/>
            </a:xfrm>
            <a:prstGeom prst="rect">
              <a:avLst/>
            </a:prstGeom>
          </p:spPr>
        </p:pic>
        <p:grpSp>
          <p:nvGrpSpPr>
            <p:cNvPr id="25" name="Группа 24"/>
            <p:cNvGrpSpPr/>
            <p:nvPr userDrawn="1"/>
          </p:nvGrpSpPr>
          <p:grpSpPr>
            <a:xfrm>
              <a:off x="0" y="1587"/>
              <a:ext cx="12176092" cy="5856700"/>
              <a:chOff x="0" y="1587"/>
              <a:chExt cx="12176092" cy="5856700"/>
            </a:xfrm>
          </p:grpSpPr>
          <p:pic>
            <p:nvPicPr>
              <p:cNvPr id="40" name="Рисунок 39"/>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0" y="1587"/>
                <a:ext cx="12176092" cy="5856700"/>
              </a:xfrm>
              <a:prstGeom prst="rect">
                <a:avLst/>
              </a:prstGeom>
            </p:spPr>
          </p:pic>
          <p:pic>
            <p:nvPicPr>
              <p:cNvPr id="41" name="Рисунок 40"/>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656824" y="1587"/>
                <a:ext cx="9389267" cy="5552186"/>
              </a:xfrm>
              <a:prstGeom prst="rect">
                <a:avLst/>
              </a:prstGeom>
            </p:spPr>
          </p:pic>
        </p:grpSp>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847671">
              <a:off x="1910818" y="-398436"/>
              <a:ext cx="4354233" cy="4274405"/>
            </a:xfrm>
            <a:prstGeom prst="rect">
              <a:avLst/>
            </a:prstGeom>
          </p:spPr>
        </p:pic>
        <p:pic>
          <p:nvPicPr>
            <p:cNvPr id="27" name="Рисунок 2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2486511" y="3474791"/>
              <a:ext cx="3768633" cy="1982301"/>
            </a:xfrm>
            <a:prstGeom prst="rect">
              <a:avLst/>
            </a:prstGeom>
          </p:spPr>
        </p:pic>
        <p:pic>
          <p:nvPicPr>
            <p:cNvPr id="28" name="Рисунок 2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6320030" y="353039"/>
              <a:ext cx="4959752" cy="5688835"/>
            </a:xfrm>
            <a:prstGeom prst="rect">
              <a:avLst/>
            </a:prstGeom>
          </p:spPr>
        </p:pic>
        <p:sp>
          <p:nvSpPr>
            <p:cNvPr id="29"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30" name="Рисунок 2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441334" y="95349"/>
              <a:ext cx="1458438" cy="1515155"/>
            </a:xfrm>
            <a:prstGeom prst="rect">
              <a:avLst/>
            </a:prstGeom>
          </p:spPr>
        </p:pic>
        <p:pic>
          <p:nvPicPr>
            <p:cNvPr id="31" name="Рисунок 3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0" y="4829074"/>
              <a:ext cx="2746327" cy="142809"/>
            </a:xfrm>
            <a:prstGeom prst="rect">
              <a:avLst/>
            </a:prstGeom>
          </p:spPr>
        </p:pic>
        <p:pic>
          <p:nvPicPr>
            <p:cNvPr id="32" name="Рисунок 3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a:off x="4028374" y="540984"/>
              <a:ext cx="1416169" cy="2787284"/>
            </a:xfrm>
            <a:prstGeom prst="rect">
              <a:avLst/>
            </a:prstGeom>
          </p:spPr>
        </p:pic>
        <p:pic>
          <p:nvPicPr>
            <p:cNvPr id="33" name="Рисунок 32"/>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6224785" y="904031"/>
              <a:ext cx="210077" cy="210077"/>
            </a:xfrm>
            <a:prstGeom prst="rect">
              <a:avLst/>
            </a:prstGeom>
          </p:spPr>
        </p:pic>
        <p:pic>
          <p:nvPicPr>
            <p:cNvPr id="34" name="Рисунок 33"/>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1510081" y="4448891"/>
              <a:ext cx="210077" cy="210077"/>
            </a:xfrm>
            <a:prstGeom prst="rect">
              <a:avLst/>
            </a:prstGeom>
          </p:spPr>
        </p:pic>
        <p:pic>
          <p:nvPicPr>
            <p:cNvPr id="35" name="Рисунок 34"/>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6405452" y="1208990"/>
              <a:ext cx="233464" cy="233464"/>
            </a:xfrm>
            <a:prstGeom prst="rect">
              <a:avLst/>
            </a:prstGeom>
          </p:spPr>
        </p:pic>
        <p:pic>
          <p:nvPicPr>
            <p:cNvPr id="36" name="Рисунок 35"/>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11703056" y="3728389"/>
              <a:ext cx="233464" cy="233464"/>
            </a:xfrm>
            <a:prstGeom prst="rect">
              <a:avLst/>
            </a:prstGeom>
          </p:spPr>
        </p:pic>
        <p:pic>
          <p:nvPicPr>
            <p:cNvPr id="37" name="Рисунок 36"/>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299622" y="404057"/>
              <a:ext cx="233464" cy="233464"/>
            </a:xfrm>
            <a:prstGeom prst="rect">
              <a:avLst/>
            </a:prstGeom>
          </p:spPr>
        </p:pic>
        <p:pic>
          <p:nvPicPr>
            <p:cNvPr id="38" name="Рисунок 37"/>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7827223">
              <a:off x="6681181" y="3023484"/>
              <a:ext cx="269823" cy="253634"/>
            </a:xfrm>
            <a:prstGeom prst="rect">
              <a:avLst/>
            </a:prstGeom>
          </p:spPr>
        </p:pic>
        <p:pic>
          <p:nvPicPr>
            <p:cNvPr id="39" name="Рисунок 38"/>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5425848">
              <a:off x="2351600" y="202530"/>
              <a:ext cx="269823" cy="253634"/>
            </a:xfrm>
            <a:prstGeom prst="rect">
              <a:avLst/>
            </a:prstGeom>
          </p:spPr>
        </p:pic>
      </p:grpSp>
      <p:sp>
        <p:nvSpPr>
          <p:cNvPr id="42" name="Заголовок 1"/>
          <p:cNvSpPr>
            <a:spLocks noGrp="1"/>
          </p:cNvSpPr>
          <p:nvPr>
            <p:ph type="title"/>
          </p:nvPr>
        </p:nvSpPr>
        <p:spPr>
          <a:xfrm>
            <a:off x="236764" y="365125"/>
            <a:ext cx="4049486" cy="3363264"/>
          </a:xfrm>
          <a:prstGeom prst="rect">
            <a:avLst/>
          </a:prstGeom>
        </p:spPr>
        <p:txBody>
          <a:bodyPr vert="horz" lIns="91440" tIns="45720" rIns="91440" bIns="45720" rtlCol="0" anchor="ctr">
            <a:normAutofit/>
          </a:bodyPr>
          <a:lstStyle/>
          <a:p>
            <a:r>
              <a:rPr lang="da-DK" dirty="0"/>
              <a:t>Lorem ipsum dolor sit amet</a:t>
            </a:r>
            <a:endParaRPr lang="ru-RU" dirty="0"/>
          </a:p>
        </p:txBody>
      </p:sp>
      <p:sp>
        <p:nvSpPr>
          <p:cNvPr id="43" name="Текст 2"/>
          <p:cNvSpPr>
            <a:spLocks noGrp="1"/>
          </p:cNvSpPr>
          <p:nvPr>
            <p:ph idx="1" hasCustomPrompt="1"/>
          </p:nvPr>
        </p:nvSpPr>
        <p:spPr>
          <a:xfrm>
            <a:off x="236765" y="2975647"/>
            <a:ext cx="3465676" cy="2146989"/>
          </a:xfrm>
          <a:prstGeom prst="rect">
            <a:avLst/>
          </a:prstGeom>
        </p:spPr>
        <p:txBody>
          <a:bodyPr vert="horz" lIns="91440" tIns="45720" rIns="91440" bIns="45720" rtlCol="0">
            <a:normAutofit/>
          </a:bodyPr>
          <a:lstStyle>
            <a:lvl1pPr marL="0" indent="0">
              <a:buNone/>
              <a:defRPr sz="18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sp>
        <p:nvSpPr>
          <p:cNvPr id="44" name="Дата 3"/>
          <p:cNvSpPr txBox="1">
            <a:spLocks/>
          </p:cNvSpPr>
          <p:nvPr userDrawn="1"/>
        </p:nvSpPr>
        <p:spPr>
          <a:xfrm>
            <a:off x="838200" y="6356350"/>
            <a:ext cx="2743200" cy="365125"/>
          </a:xfrm>
          <a:prstGeom prst="rect">
            <a:avLst/>
          </a:prstGeom>
        </p:spPr>
        <p:txBody>
          <a:bodyPr vert="horz" lIns="91440" tIns="45720" rIns="91440" bIns="45720" rtlCol="0" anchor="ctr"/>
          <a:lstStyle>
            <a:defPPr>
              <a:defRPr lang="ru-RU"/>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677DD9B-16CA-464A-A3D4-4D175F1ACCD1}" type="datetimeFigureOut">
              <a:rPr lang="ru-RU" smtClean="0">
                <a:solidFill>
                  <a:schemeClr val="tx1"/>
                </a:solidFill>
              </a:rPr>
              <a:pPr/>
              <a:t>26.08.2026</a:t>
            </a:fld>
            <a:endParaRPr lang="ru-RU" dirty="0">
              <a:solidFill>
                <a:schemeClr val="tx1"/>
              </a:solidFill>
            </a:endParaRPr>
          </a:p>
        </p:txBody>
      </p:sp>
      <p:sp>
        <p:nvSpPr>
          <p:cNvPr id="45" name="Номер слайда 5"/>
          <p:cNvSpPr txBox="1">
            <a:spLocks/>
          </p:cNvSpPr>
          <p:nvPr userDrawn="1"/>
        </p:nvSpPr>
        <p:spPr>
          <a:xfrm>
            <a:off x="11381363" y="6356350"/>
            <a:ext cx="664728" cy="365125"/>
          </a:xfrm>
          <a:prstGeom prst="rect">
            <a:avLst/>
          </a:prstGeom>
        </p:spPr>
        <p:txBody>
          <a:bodyPr vert="horz" lIns="91440" tIns="45720" rIns="91440" bIns="45720" rtlCol="0" anchor="ctr"/>
          <a:lstStyle>
            <a:defPPr>
              <a:defRPr lang="ru-RU"/>
            </a:defPPr>
            <a:lvl1pPr marL="0" algn="r" defTabSz="914400" rtl="0" eaLnBrk="1" latinLnBrk="0" hangingPunct="1">
              <a:defRPr sz="24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7E6CA31-DA56-47CF-9891-B6D0296B6AEC}" type="slidenum">
              <a:rPr lang="ru-RU" b="0" cap="none" spc="0" smtClean="0">
                <a:ln w="0"/>
                <a:solidFill>
                  <a:schemeClr val="tx1"/>
                </a:solidFill>
                <a:effectLst>
                  <a:outerShdw blurRad="38100" dist="19050" dir="2700000" algn="tl" rotWithShape="0">
                    <a:schemeClr val="dk1">
                      <a:alpha val="40000"/>
                    </a:schemeClr>
                  </a:outerShdw>
                </a:effectLst>
              </a:rPr>
              <a:pPr/>
              <a:t>‹Nr.›</a:t>
            </a:fld>
            <a:endParaRPr lang="ru-RU" dirty="0"/>
          </a:p>
        </p:txBody>
      </p:sp>
    </p:spTree>
    <p:extLst>
      <p:ext uri="{BB962C8B-B14F-4D97-AF65-F5344CB8AC3E}">
        <p14:creationId xmlns:p14="http://schemas.microsoft.com/office/powerpoint/2010/main" val="31917998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1_Заголовок и объект">
    <p:spTree>
      <p:nvGrpSpPr>
        <p:cNvPr id="1" name=""/>
        <p:cNvGrpSpPr/>
        <p:nvPr/>
      </p:nvGrpSpPr>
      <p:grpSpPr>
        <a:xfrm>
          <a:off x="0" y="0"/>
          <a:ext cx="0" cy="0"/>
          <a:chOff x="0" y="0"/>
          <a:chExt cx="0" cy="0"/>
        </a:xfrm>
      </p:grpSpPr>
      <p:grpSp>
        <p:nvGrpSpPr>
          <p:cNvPr id="31" name="Группа 30"/>
          <p:cNvGrpSpPr/>
          <p:nvPr userDrawn="1"/>
        </p:nvGrpSpPr>
        <p:grpSpPr>
          <a:xfrm>
            <a:off x="-9326" y="0"/>
            <a:ext cx="12203410" cy="6877876"/>
            <a:chOff x="-9326" y="0"/>
            <a:chExt cx="12203410" cy="6877876"/>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205936" y="4185084"/>
              <a:ext cx="7290489" cy="2264608"/>
            </a:xfrm>
            <a:prstGeom prst="rect">
              <a:avLst/>
            </a:prstGeom>
          </p:spPr>
        </p:pic>
        <p:pic>
          <p:nvPicPr>
            <p:cNvPr id="14" name="Рисунок 1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654781" y="2600907"/>
              <a:ext cx="3539303" cy="4276969"/>
            </a:xfrm>
            <a:prstGeom prst="rect">
              <a:avLst/>
            </a:prstGeom>
          </p:spPr>
        </p:pic>
        <p:pic>
          <p:nvPicPr>
            <p:cNvPr id="15" name="Рисунок 14"/>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0" y="0"/>
              <a:ext cx="5290467" cy="4567437"/>
            </a:xfrm>
            <a:prstGeom prst="rect">
              <a:avLst/>
            </a:prstGeom>
          </p:spPr>
        </p:pic>
        <p:pic>
          <p:nvPicPr>
            <p:cNvPr id="16" name="Рисунок 15"/>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0" y="3848927"/>
              <a:ext cx="2001020" cy="300153"/>
            </a:xfrm>
            <a:prstGeom prst="rect">
              <a:avLst/>
            </a:prstGeom>
          </p:spPr>
        </p:pic>
        <p:pic>
          <p:nvPicPr>
            <p:cNvPr id="17" name="Рисунок 1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189938" y="0"/>
              <a:ext cx="1000475" cy="842400"/>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151305" y="3916928"/>
              <a:ext cx="2706534" cy="2960948"/>
            </a:xfrm>
            <a:prstGeom prst="rect">
              <a:avLst/>
            </a:prstGeom>
          </p:spPr>
        </p:pic>
        <p:pic>
          <p:nvPicPr>
            <p:cNvPr id="19" name="Рисунок 18"/>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0" y="0"/>
              <a:ext cx="4201160" cy="3753036"/>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0" y="1138203"/>
              <a:ext cx="2000970" cy="5253658"/>
            </a:xfrm>
            <a:prstGeom prst="rect">
              <a:avLst/>
            </a:prstGeom>
          </p:spPr>
        </p:pic>
        <p:pic>
          <p:nvPicPr>
            <p:cNvPr id="24" name="Рисунок 2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5992472" flipV="1">
              <a:off x="2070776" y="4677340"/>
              <a:ext cx="376436" cy="353850"/>
            </a:xfrm>
            <a:prstGeom prst="rect">
              <a:avLst/>
            </a:prstGeom>
          </p:spPr>
        </p:pic>
        <p:pic>
          <p:nvPicPr>
            <p:cNvPr id="25" name="Рисунок 24"/>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2901090" flipV="1">
              <a:off x="10397548" y="1487071"/>
              <a:ext cx="376436" cy="353850"/>
            </a:xfrm>
            <a:prstGeom prst="rect">
              <a:avLst/>
            </a:prstGeom>
          </p:spPr>
        </p:pic>
        <p:pic>
          <p:nvPicPr>
            <p:cNvPr id="26" name="Рисунок 25"/>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4481458" flipV="1">
              <a:off x="5513787" y="73347"/>
              <a:ext cx="376436" cy="353850"/>
            </a:xfrm>
            <a:prstGeom prst="rect">
              <a:avLst/>
            </a:prstGeom>
          </p:spPr>
        </p:pic>
        <p:pic>
          <p:nvPicPr>
            <p:cNvPr id="27" name="Рисунок 2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0885158" y="1016732"/>
              <a:ext cx="1301918" cy="1943112"/>
            </a:xfrm>
            <a:prstGeom prst="rect">
              <a:avLst/>
            </a:prstGeom>
          </p:spPr>
        </p:pic>
        <p:pic>
          <p:nvPicPr>
            <p:cNvPr id="28" name="Рисунок 27"/>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flipV="1">
              <a:off x="-9326" y="6304149"/>
              <a:ext cx="1716784" cy="446364"/>
            </a:xfrm>
            <a:prstGeom prst="rect">
              <a:avLst/>
            </a:prstGeom>
          </p:spPr>
        </p:pic>
        <p:pic>
          <p:nvPicPr>
            <p:cNvPr id="29" name="Рисунок 28"/>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flipV="1">
              <a:off x="3921834" y="6581967"/>
              <a:ext cx="3858692" cy="192935"/>
            </a:xfrm>
            <a:prstGeom prst="rect">
              <a:avLst/>
            </a:prstGeom>
          </p:spPr>
        </p:pic>
        <p:pic>
          <p:nvPicPr>
            <p:cNvPr id="30" name="Рисунок 29"/>
            <p:cNvPicPr>
              <a:picLocks noChangeAspect="1"/>
            </p:cNvPicPr>
            <p:nvPr userDrawn="1"/>
          </p:nvPicPr>
          <p:blipFill>
            <a:blip r:embed="rId14" cstate="email">
              <a:extLst>
                <a:ext uri="{28A0092B-C50C-407E-A947-70E740481C1C}">
                  <a14:useLocalDpi xmlns:a14="http://schemas.microsoft.com/office/drawing/2010/main"/>
                </a:ext>
              </a:extLst>
            </a:blip>
            <a:stretch>
              <a:fillRect/>
            </a:stretch>
          </p:blipFill>
          <p:spPr>
            <a:xfrm>
              <a:off x="5768336" y="1492354"/>
              <a:ext cx="358329" cy="358329"/>
            </a:xfrm>
            <a:prstGeom prst="rect">
              <a:avLst/>
            </a:prstGeom>
          </p:spPr>
        </p:pic>
      </p:grpSp>
      <p:pic>
        <p:nvPicPr>
          <p:cNvPr id="7" name="Рисунок 6"/>
          <p:cNvPicPr>
            <a:picLocks noChangeAspect="1"/>
          </p:cNvPicPr>
          <p:nvPr userDrawn="1"/>
        </p:nvPicPr>
        <p:blipFill>
          <a:blip r:embed="rId15" cstate="email">
            <a:extLst>
              <a:ext uri="{28A0092B-C50C-407E-A947-70E740481C1C}">
                <a14:useLocalDpi xmlns:a14="http://schemas.microsoft.com/office/drawing/2010/main"/>
              </a:ext>
            </a:extLst>
          </a:blip>
          <a:stretch>
            <a:fillRect/>
          </a:stretch>
        </p:blipFill>
        <p:spPr>
          <a:xfrm>
            <a:off x="11228484" y="6068848"/>
            <a:ext cx="968896" cy="809028"/>
          </a:xfrm>
          <a:prstGeom prst="rect">
            <a:avLst/>
          </a:prstGeom>
        </p:spPr>
      </p:pic>
      <p:sp>
        <p:nvSpPr>
          <p:cNvPr id="2" name="Заголовок 1"/>
          <p:cNvSpPr>
            <a:spLocks noGrp="1"/>
          </p:cNvSpPr>
          <p:nvPr>
            <p:ph type="title" hasCustomPrompt="1"/>
          </p:nvPr>
        </p:nvSpPr>
        <p:spPr>
          <a:xfrm>
            <a:off x="0" y="528411"/>
            <a:ext cx="12192000" cy="1186089"/>
          </a:xfrm>
        </p:spPr>
        <p:txBody>
          <a:bodyPr/>
          <a:lstStyle>
            <a:lvl1pPr algn="ctr">
              <a:defRPr/>
            </a:lvl1pPr>
          </a:lstStyle>
          <a:p>
            <a:r>
              <a:rPr lang="en-US" dirty="0" err="1"/>
              <a:t>Lorem</a:t>
            </a:r>
            <a:r>
              <a:rPr lang="en-US" dirty="0"/>
              <a:t> </a:t>
            </a:r>
            <a:r>
              <a:rPr lang="en-US" dirty="0" err="1"/>
              <a:t>ipsum</a:t>
            </a:r>
            <a:r>
              <a:rPr lang="en-US" dirty="0"/>
              <a:t> dolor</a:t>
            </a:r>
            <a:endParaRPr lang="ru-RU" dirty="0"/>
          </a:p>
        </p:txBody>
      </p:sp>
      <p:sp>
        <p:nvSpPr>
          <p:cNvPr id="3" name="Объект 2"/>
          <p:cNvSpPr>
            <a:spLocks noGrp="1"/>
          </p:cNvSpPr>
          <p:nvPr>
            <p:ph idx="1" hasCustomPrompt="1"/>
          </p:nvPr>
        </p:nvSpPr>
        <p:spPr>
          <a:xfrm>
            <a:off x="3477986" y="2114237"/>
            <a:ext cx="5176795" cy="2041810"/>
          </a:xfrm>
        </p:spPr>
        <p:txBody>
          <a:bodyPr/>
          <a:lstStyle>
            <a:lvl1pPr algn="ctr">
              <a:defRPr/>
            </a:lvl1pPr>
            <a:lvl2pPr algn="ctr">
              <a:defRPr/>
            </a:lvl2pPr>
            <a:lvl3pPr algn="ctr">
              <a:defRPr/>
            </a:lvl3pPr>
            <a:lvl4pPr algn="ctr">
              <a:defRPr/>
            </a:lvl4pPr>
            <a:lvl5pPr algn="ctr">
              <a:defRPr/>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sp>
        <p:nvSpPr>
          <p:cNvPr id="4" name="Дата 3"/>
          <p:cNvSpPr>
            <a:spLocks noGrp="1"/>
          </p:cNvSpPr>
          <p:nvPr>
            <p:ph type="dt" sz="half" idx="10"/>
          </p:nvPr>
        </p:nvSpPr>
        <p:spPr/>
        <p:txBody>
          <a:bodyPr/>
          <a:lstStyle/>
          <a:p>
            <a:fld id="{ACCF059B-CE98-477A-91A0-E014015D0EA3}"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33" name="Текст 32"/>
          <p:cNvSpPr>
            <a:spLocks noGrp="1"/>
          </p:cNvSpPr>
          <p:nvPr>
            <p:ph type="body" sz="quarter" idx="13" hasCustomPrompt="1"/>
          </p:nvPr>
        </p:nvSpPr>
        <p:spPr>
          <a:xfrm>
            <a:off x="3122451" y="4967174"/>
            <a:ext cx="5608864" cy="2014729"/>
          </a:xfrm>
        </p:spPr>
        <p:txBody>
          <a:bodyPr/>
          <a:lstStyle>
            <a:lvl1pPr algn="ctr">
              <a:defRPr sz="1600" b="1"/>
            </a:lvl1pPr>
            <a:lvl2pPr algn="ctr">
              <a:defRPr b="1"/>
            </a:lvl2pPr>
            <a:lvl3pPr algn="ctr">
              <a:defRPr b="1"/>
            </a:lvl3pPr>
            <a:lvl4pPr>
              <a:defRPr b="1"/>
            </a:lvl4pPr>
            <a:lvl5pPr>
              <a:defRPr b="1"/>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spTree>
    <p:extLst>
      <p:ext uri="{BB962C8B-B14F-4D97-AF65-F5344CB8AC3E}">
        <p14:creationId xmlns:p14="http://schemas.microsoft.com/office/powerpoint/2010/main" val="270988133"/>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showMasterSp="0" preserve="1" userDrawn="1">
  <p:cSld name="More-text-purple">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396219" y="5673479"/>
            <a:ext cx="4801537" cy="1392445"/>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5400000">
            <a:off x="9358960" y="3564409"/>
            <a:ext cx="4937760" cy="72832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328467" y="6155874"/>
            <a:ext cx="5535064" cy="130698"/>
          </a:xfrm>
          <a:prstGeom prst="rect">
            <a:avLst/>
          </a:prstGeom>
        </p:spPr>
      </p:pic>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7"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10" name="Рисунок 9"/>
          <p:cNvPicPr>
            <a:picLocks noChangeAspect="1"/>
          </p:cNvPicPr>
          <p:nvPr userDrawn="1"/>
        </p:nvPicPr>
        <p:blipFill rotWithShape="1">
          <a:blip r:embed="rId7" cstate="email">
            <a:extLst>
              <a:ext uri="{28A0092B-C50C-407E-A947-70E740481C1C}">
                <a14:useLocalDpi xmlns:a14="http://schemas.microsoft.com/office/drawing/2010/main"/>
              </a:ext>
            </a:extLst>
          </a:blip>
          <a:srcRect t="10129"/>
          <a:stretch/>
        </p:blipFill>
        <p:spPr>
          <a:xfrm>
            <a:off x="-258515" y="0"/>
            <a:ext cx="1135684" cy="4646815"/>
          </a:xfrm>
          <a:prstGeom prst="rect">
            <a:avLst/>
          </a:prstGeom>
        </p:spPr>
      </p:pic>
      <p:pic>
        <p:nvPicPr>
          <p:cNvPr id="12" name="Рисунок 1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89658" y="6419243"/>
            <a:ext cx="239337" cy="239337"/>
          </a:xfrm>
          <a:prstGeom prst="rect">
            <a:avLst/>
          </a:prstGeom>
        </p:spPr>
      </p:pic>
      <p:pic>
        <p:nvPicPr>
          <p:cNvPr id="13" name="Рисунок 1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2135961">
            <a:off x="11555838" y="4812463"/>
            <a:ext cx="426027" cy="400465"/>
          </a:xfrm>
          <a:prstGeom prst="rect">
            <a:avLst/>
          </a:prstGeom>
        </p:spPr>
      </p:pic>
    </p:spTree>
    <p:extLst>
      <p:ext uri="{BB962C8B-B14F-4D97-AF65-F5344CB8AC3E}">
        <p14:creationId xmlns:p14="http://schemas.microsoft.com/office/powerpoint/2010/main" val="421835886"/>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showMasterSp="0" preserve="1" userDrawn="1">
  <p:cSld name="12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802934" y="2922352"/>
            <a:ext cx="1117547" cy="1176676"/>
          </a:xfrm>
          <a:prstGeom prst="rect">
            <a:avLst/>
          </a:prstGeom>
        </p:spPr>
      </p:pic>
      <p:pic>
        <p:nvPicPr>
          <p:cNvPr id="12" name="Рисунок 11"/>
          <p:cNvPicPr>
            <a:picLocks noChangeAspect="1"/>
          </p:cNvPicPr>
          <p:nvPr userDrawn="1"/>
        </p:nvPicPr>
        <p:blipFill rotWithShape="1">
          <a:blip r:embed="rId3" cstate="email">
            <a:extLst>
              <a:ext uri="{28A0092B-C50C-407E-A947-70E740481C1C}">
                <a14:useLocalDpi xmlns:a14="http://schemas.microsoft.com/office/drawing/2010/main"/>
              </a:ext>
            </a:extLst>
          </a:blip>
          <a:srcRect l="27270"/>
          <a:stretch/>
        </p:blipFill>
        <p:spPr>
          <a:xfrm flipH="1">
            <a:off x="9176797" y="0"/>
            <a:ext cx="3010756" cy="6858000"/>
          </a:xfrm>
          <a:prstGeom prst="rect">
            <a:avLst/>
          </a:prstGeom>
        </p:spPr>
      </p:pic>
      <p:pic>
        <p:nvPicPr>
          <p:cNvPr id="11" name="Рисунок 10"/>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27224" y="5359968"/>
            <a:ext cx="4697660" cy="1498032"/>
          </a:xfrm>
          <a:prstGeom prst="rect">
            <a:avLst/>
          </a:prstGeom>
        </p:spPr>
      </p:pic>
      <p:pic>
        <p:nvPicPr>
          <p:cNvPr id="8" name="Рисунок 7"/>
          <p:cNvPicPr>
            <a:picLocks noChangeAspect="1"/>
          </p:cNvPicPr>
          <p:nvPr userDrawn="1"/>
        </p:nvPicPr>
        <p:blipFill rotWithShape="1">
          <a:blip r:embed="rId5">
            <a:extLst>
              <a:ext uri="{28A0092B-C50C-407E-A947-70E740481C1C}">
                <a14:useLocalDpi xmlns:a14="http://schemas.microsoft.com/office/drawing/2010/main"/>
              </a:ext>
            </a:extLst>
          </a:blip>
          <a:srcRect r="21520"/>
          <a:stretch/>
        </p:blipFill>
        <p:spPr>
          <a:xfrm rot="16200000">
            <a:off x="3056" y="-3056"/>
            <a:ext cx="5232638" cy="5238750"/>
          </a:xfrm>
          <a:prstGeom prst="rect">
            <a:avLst/>
          </a:prstGeom>
        </p:spPr>
      </p:pic>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502008" y="5987346"/>
            <a:ext cx="5535064" cy="369004"/>
          </a:xfrm>
          <a:prstGeom prst="rect">
            <a:avLst/>
          </a:prstGeom>
        </p:spPr>
      </p:pic>
      <p:pic>
        <p:nvPicPr>
          <p:cNvPr id="14" name="Рисунок 13"/>
          <p:cNvPicPr>
            <a:picLocks noChangeAspect="1"/>
          </p:cNvPicPr>
          <p:nvPr userDrawn="1"/>
        </p:nvPicPr>
        <p:blipFill rotWithShape="1">
          <a:blip r:embed="rId8" cstate="email">
            <a:extLst>
              <a:ext uri="{28A0092B-C50C-407E-A947-70E740481C1C}">
                <a14:useLocalDpi xmlns:a14="http://schemas.microsoft.com/office/drawing/2010/main"/>
              </a:ext>
            </a:extLst>
          </a:blip>
          <a:srcRect b="32565"/>
          <a:stretch/>
        </p:blipFill>
        <p:spPr>
          <a:xfrm rot="10800000">
            <a:off x="-54782" y="0"/>
            <a:ext cx="1991563" cy="2037867"/>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25"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26"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27" name="Рисунок 8"/>
          <p:cNvSpPr>
            <a:spLocks noGrp="1"/>
          </p:cNvSpPr>
          <p:nvPr>
            <p:ph type="pic" sz="quarter" idx="13"/>
          </p:nvPr>
        </p:nvSpPr>
        <p:spPr>
          <a:xfrm>
            <a:off x="7179597" y="2325182"/>
            <a:ext cx="4179887" cy="3462338"/>
          </a:xfrm>
        </p:spPr>
        <p:txBody>
          <a:bodyPr/>
          <a:lstStyle/>
          <a:p>
            <a:endParaRPr lang="ru-RU" dirty="0"/>
          </a:p>
        </p:txBody>
      </p:sp>
      <p:pic>
        <p:nvPicPr>
          <p:cNvPr id="10" name="Рисунок 9"/>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769225" y="489857"/>
            <a:ext cx="606829" cy="606829"/>
          </a:xfrm>
          <a:prstGeom prst="rect">
            <a:avLst/>
          </a:prstGeom>
        </p:spPr>
      </p:pic>
      <p:pic>
        <p:nvPicPr>
          <p:cNvPr id="28" name="Рисунок 27"/>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76520" y="5206142"/>
            <a:ext cx="606829" cy="606829"/>
          </a:xfrm>
          <a:prstGeom prst="rect">
            <a:avLst/>
          </a:prstGeom>
        </p:spPr>
      </p:pic>
    </p:spTree>
    <p:extLst>
      <p:ext uri="{BB962C8B-B14F-4D97-AF65-F5344CB8AC3E}">
        <p14:creationId xmlns:p14="http://schemas.microsoft.com/office/powerpoint/2010/main" val="1490903814"/>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showMasterSp="0" preserve="1" userDrawn="1">
  <p:cSld name="13_Заголовок раздела">
    <p:spTree>
      <p:nvGrpSpPr>
        <p:cNvPr id="1" name=""/>
        <p:cNvGrpSpPr/>
        <p:nvPr/>
      </p:nvGrpSpPr>
      <p:grpSpPr>
        <a:xfrm>
          <a:off x="0" y="0"/>
          <a:ext cx="0" cy="0"/>
          <a:chOff x="0" y="0"/>
          <a:chExt cx="0" cy="0"/>
        </a:xfrm>
      </p:grpSpPr>
      <p:pic>
        <p:nvPicPr>
          <p:cNvPr id="21" name="Рисунок 2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12750"/>
            <a:ext cx="5064952" cy="4524690"/>
          </a:xfrm>
          <a:prstGeom prst="rect">
            <a:avLst/>
          </a:prstGeom>
        </p:spPr>
      </p:pic>
      <p:pic>
        <p:nvPicPr>
          <p:cNvPr id="23" name="Рисунок 22"/>
          <p:cNvPicPr>
            <a:picLocks noChangeAspect="1"/>
          </p:cNvPicPr>
          <p:nvPr userDrawn="1"/>
        </p:nvPicPr>
        <p:blipFill rotWithShape="1">
          <a:blip r:embed="rId3" cstate="email">
            <a:extLst>
              <a:ext uri="{28A0092B-C50C-407E-A947-70E740481C1C}">
                <a14:useLocalDpi xmlns:a14="http://schemas.microsoft.com/office/drawing/2010/main"/>
              </a:ext>
            </a:extLst>
          </a:blip>
          <a:srcRect b="37149"/>
          <a:stretch/>
        </p:blipFill>
        <p:spPr>
          <a:xfrm flipV="1">
            <a:off x="4239782" y="0"/>
            <a:ext cx="3712436" cy="2333310"/>
          </a:xfrm>
          <a:prstGeom prst="rect">
            <a:avLst/>
          </a:prstGeom>
        </p:spPr>
      </p:pic>
      <p:pic>
        <p:nvPicPr>
          <p:cNvPr id="16" name="Рисунок 15"/>
          <p:cNvPicPr>
            <a:picLocks noChangeAspect="1"/>
          </p:cNvPicPr>
          <p:nvPr userDrawn="1"/>
        </p:nvPicPr>
        <p:blipFill rotWithShape="1">
          <a:blip r:embed="rId4" cstate="email">
            <a:extLst>
              <a:ext uri="{28A0092B-C50C-407E-A947-70E740481C1C}">
                <a14:useLocalDpi xmlns:a14="http://schemas.microsoft.com/office/drawing/2010/main"/>
              </a:ext>
            </a:extLst>
          </a:blip>
          <a:srcRect b="37149"/>
          <a:stretch/>
        </p:blipFill>
        <p:spPr>
          <a:xfrm>
            <a:off x="5053327" y="5527270"/>
            <a:ext cx="2117271" cy="1330730"/>
          </a:xfrm>
          <a:prstGeom prst="rect">
            <a:avLst/>
          </a:prstGeom>
        </p:spPr>
      </p:pic>
      <p:pic>
        <p:nvPicPr>
          <p:cNvPr id="3" name="Рисунок 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rot="20489430">
            <a:off x="120478" y="4317215"/>
            <a:ext cx="2355886" cy="2384681"/>
          </a:xfrm>
          <a:prstGeom prst="rect">
            <a:avLst/>
          </a:prstGeom>
        </p:spPr>
      </p:pic>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8" name="Рисунок 8"/>
          <p:cNvSpPr>
            <a:spLocks noGrp="1"/>
          </p:cNvSpPr>
          <p:nvPr>
            <p:ph type="pic" sz="quarter" idx="13"/>
          </p:nvPr>
        </p:nvSpPr>
        <p:spPr>
          <a:xfrm>
            <a:off x="1379764" y="739549"/>
            <a:ext cx="9432713" cy="5047971"/>
          </a:xfrm>
        </p:spPr>
        <p:txBody>
          <a:bodyPr/>
          <a:lstStyle/>
          <a:p>
            <a:endParaRPr lang="ru-RU" dirty="0"/>
          </a:p>
        </p:txBody>
      </p:sp>
      <p:pic>
        <p:nvPicPr>
          <p:cNvPr id="2" name="Рисунок 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0084" y="2943679"/>
            <a:ext cx="2215318" cy="3412671"/>
          </a:xfrm>
          <a:prstGeom prst="rect">
            <a:avLst/>
          </a:prstGeom>
        </p:spPr>
      </p:pic>
      <p:pic>
        <p:nvPicPr>
          <p:cNvPr id="22" name="Рисунок 2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flipV="1">
            <a:off x="9900923" y="4810805"/>
            <a:ext cx="2291077" cy="343662"/>
          </a:xfrm>
          <a:prstGeom prst="rect">
            <a:avLst/>
          </a:prstGeom>
        </p:spPr>
      </p:pic>
    </p:spTree>
    <p:extLst>
      <p:ext uri="{BB962C8B-B14F-4D97-AF65-F5344CB8AC3E}">
        <p14:creationId xmlns:p14="http://schemas.microsoft.com/office/powerpoint/2010/main" val="138234705"/>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showMasterSp="0" preserve="1" userDrawn="1">
  <p:cSld name="14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rotWithShape="1">
          <a:blip r:embed="rId2" cstate="email">
            <a:extLst>
              <a:ext uri="{28A0092B-C50C-407E-A947-70E740481C1C}">
                <a14:useLocalDpi xmlns:a14="http://schemas.microsoft.com/office/drawing/2010/main"/>
              </a:ext>
            </a:extLst>
          </a:blip>
          <a:srcRect b="27133"/>
          <a:stretch/>
        </p:blipFill>
        <p:spPr>
          <a:xfrm>
            <a:off x="-1514180" y="3841352"/>
            <a:ext cx="7530961" cy="2886473"/>
          </a:xfrm>
          <a:prstGeom prst="rect">
            <a:avLst/>
          </a:prstGeom>
        </p:spPr>
      </p:pic>
      <p:pic>
        <p:nvPicPr>
          <p:cNvPr id="8" name="Рисунок 7"/>
          <p:cNvPicPr>
            <a:picLocks noChangeAspect="1"/>
          </p:cNvPicPr>
          <p:nvPr userDrawn="1"/>
        </p:nvPicPr>
        <p:blipFill rotWithShape="1">
          <a:blip r:embed="rId3" cstate="print">
            <a:extLst>
              <a:ext uri="{28A0092B-C50C-407E-A947-70E740481C1C}">
                <a14:useLocalDpi xmlns:a14="http://schemas.microsoft.com/office/drawing/2010/main"/>
              </a:ext>
            </a:extLst>
          </a:blip>
          <a:srcRect l="26208" b="27313"/>
          <a:stretch/>
        </p:blipFill>
        <p:spPr>
          <a:xfrm>
            <a:off x="0" y="1246771"/>
            <a:ext cx="5627738" cy="5611229"/>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4" name="Диаграмма 2"/>
          <p:cNvSpPr>
            <a:spLocks noGrp="1"/>
          </p:cNvSpPr>
          <p:nvPr>
            <p:ph type="chart" sz="quarter" idx="13"/>
          </p:nvPr>
        </p:nvSpPr>
        <p:spPr>
          <a:xfrm>
            <a:off x="865867" y="1314449"/>
            <a:ext cx="4449763" cy="4138613"/>
          </a:xfrm>
        </p:spPr>
        <p:txBody>
          <a:bodyPr/>
          <a:lstStyle/>
          <a:p>
            <a:endParaRPr lang="ru-RU"/>
          </a:p>
        </p:txBody>
      </p:sp>
      <p:sp>
        <p:nvSpPr>
          <p:cNvPr id="15"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en-US" dirty="0"/>
              <a:t>L</a:t>
            </a:r>
            <a:r>
              <a:rPr lang="da-DK" dirty="0"/>
              <a:t>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273423" y="4552117"/>
            <a:ext cx="882393" cy="1804233"/>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360426">
            <a:off x="8953994" y="4777960"/>
            <a:ext cx="1261955" cy="2253491"/>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281249">
            <a:off x="65761" y="4480771"/>
            <a:ext cx="1544875" cy="2344190"/>
          </a:xfrm>
          <a:prstGeom prst="rect">
            <a:avLst/>
          </a:prstGeom>
        </p:spPr>
      </p:pic>
      <p:pic>
        <p:nvPicPr>
          <p:cNvPr id="12" name="Рисунок 1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0800000">
            <a:off x="5841646" y="0"/>
            <a:ext cx="3743325" cy="1193705"/>
          </a:xfrm>
          <a:prstGeom prst="rect">
            <a:avLst/>
          </a:prstGeom>
        </p:spPr>
      </p:pic>
    </p:spTree>
    <p:extLst>
      <p:ext uri="{BB962C8B-B14F-4D97-AF65-F5344CB8AC3E}">
        <p14:creationId xmlns:p14="http://schemas.microsoft.com/office/powerpoint/2010/main" val="1823317690"/>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showMasterSp="0" preserve="1" userDrawn="1">
  <p:cSld name="15_Заголовок раздела">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96244" y="0"/>
            <a:ext cx="10058400" cy="6283853"/>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6" name="Диаграмма 2"/>
          <p:cNvSpPr>
            <a:spLocks noGrp="1"/>
          </p:cNvSpPr>
          <p:nvPr>
            <p:ph type="chart" sz="quarter" idx="13"/>
          </p:nvPr>
        </p:nvSpPr>
        <p:spPr>
          <a:xfrm>
            <a:off x="3707778" y="1542820"/>
            <a:ext cx="4449763" cy="4138613"/>
          </a:xfrm>
        </p:spPr>
        <p:txBody>
          <a:bodyPr/>
          <a:lstStyle/>
          <a:p>
            <a:endParaRPr lang="ru-RU" dirty="0"/>
          </a:p>
        </p:txBody>
      </p:sp>
      <p:sp>
        <p:nvSpPr>
          <p:cNvPr id="17"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2" name="Рисунок 1"/>
          <p:cNvPicPr>
            <a:picLocks noChangeAspect="1"/>
          </p:cNvPicPr>
          <p:nvPr userDrawn="1"/>
        </p:nvPicPr>
        <p:blipFill rotWithShape="1">
          <a:blip r:embed="rId5" cstate="email">
            <a:extLst>
              <a:ext uri="{28A0092B-C50C-407E-A947-70E740481C1C}">
                <a14:useLocalDpi xmlns:a14="http://schemas.microsoft.com/office/drawing/2010/main"/>
              </a:ext>
            </a:extLst>
          </a:blip>
          <a:srcRect r="31496"/>
          <a:stretch/>
        </p:blipFill>
        <p:spPr>
          <a:xfrm>
            <a:off x="9705974" y="1619020"/>
            <a:ext cx="2486025" cy="3629025"/>
          </a:xfrm>
          <a:prstGeom prst="rect">
            <a:avLst/>
          </a:prstGeom>
        </p:spPr>
      </p:pic>
      <p:pic>
        <p:nvPicPr>
          <p:cNvPr id="18" name="Рисунок 17"/>
          <p:cNvPicPr>
            <a:picLocks noChangeAspect="1"/>
          </p:cNvPicPr>
          <p:nvPr userDrawn="1"/>
        </p:nvPicPr>
        <p:blipFill rotWithShape="1">
          <a:blip r:embed="rId5" cstate="email">
            <a:extLst>
              <a:ext uri="{28A0092B-C50C-407E-A947-70E740481C1C}">
                <a14:useLocalDpi xmlns:a14="http://schemas.microsoft.com/office/drawing/2010/main"/>
              </a:ext>
            </a:extLst>
          </a:blip>
          <a:srcRect r="31496"/>
          <a:stretch/>
        </p:blipFill>
        <p:spPr>
          <a:xfrm flipH="1">
            <a:off x="0" y="1619020"/>
            <a:ext cx="2486025" cy="3629025"/>
          </a:xfrm>
          <a:prstGeom prst="rect">
            <a:avLst/>
          </a:prstGeom>
        </p:spPr>
      </p:pic>
      <p:pic>
        <p:nvPicPr>
          <p:cNvPr id="3" name="Рисунок 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9779344" y="1231842"/>
            <a:ext cx="621956" cy="621956"/>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890961" y="4991031"/>
            <a:ext cx="801650" cy="801650"/>
          </a:xfrm>
          <a:prstGeom prst="rect">
            <a:avLst/>
          </a:prstGeom>
        </p:spPr>
      </p:pic>
    </p:spTree>
    <p:extLst>
      <p:ext uri="{BB962C8B-B14F-4D97-AF65-F5344CB8AC3E}">
        <p14:creationId xmlns:p14="http://schemas.microsoft.com/office/powerpoint/2010/main" val="936214746"/>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showMasterSp="0" preserve="1" userDrawn="1">
  <p:cSld name="Table_slide_purplr">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r="25447"/>
          <a:stretch/>
        </p:blipFill>
        <p:spPr>
          <a:xfrm rot="10800000">
            <a:off x="-5756" y="2896358"/>
            <a:ext cx="4727642" cy="3961642"/>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5400000">
            <a:off x="7571362" y="2247599"/>
            <a:ext cx="4620638" cy="4620638"/>
          </a:xfrm>
          <a:prstGeom prst="rect">
            <a:avLst/>
          </a:prstGeom>
        </p:spPr>
      </p:pic>
      <p:pic>
        <p:nvPicPr>
          <p:cNvPr id="2" name="Рисунок 1"/>
          <p:cNvPicPr>
            <a:picLocks noChangeAspect="1"/>
          </p:cNvPicPr>
          <p:nvPr userDrawn="1"/>
        </p:nvPicPr>
        <p:blipFill rotWithShape="1">
          <a:blip r:embed="rId4">
            <a:extLst>
              <a:ext uri="{28A0092B-C50C-407E-A947-70E740481C1C}">
                <a14:useLocalDpi xmlns:a14="http://schemas.microsoft.com/office/drawing/2010/main"/>
              </a:ext>
            </a:extLst>
          </a:blip>
          <a:srcRect r="20863"/>
          <a:stretch/>
        </p:blipFill>
        <p:spPr>
          <a:xfrm rot="16200000">
            <a:off x="-18847" y="18848"/>
            <a:ext cx="5276445" cy="523875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6" name="Рисунок 1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pic>
        <p:nvPicPr>
          <p:cNvPr id="9" name="Рисунок 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164043" y="2130357"/>
            <a:ext cx="1166757" cy="1770434"/>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244813" y="5523049"/>
            <a:ext cx="798791" cy="798791"/>
          </a:xfrm>
          <a:prstGeom prst="rect">
            <a:avLst/>
          </a:prstGeom>
        </p:spPr>
      </p:pic>
      <p:pic>
        <p:nvPicPr>
          <p:cNvPr id="13" name="Рисунок 12"/>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3714750" y="6071359"/>
            <a:ext cx="4762500" cy="247650"/>
          </a:xfrm>
          <a:prstGeom prst="rect">
            <a:avLst/>
          </a:prstGeom>
        </p:spPr>
      </p:pic>
    </p:spTree>
    <p:extLst>
      <p:ext uri="{BB962C8B-B14F-4D97-AF65-F5344CB8AC3E}">
        <p14:creationId xmlns:p14="http://schemas.microsoft.com/office/powerpoint/2010/main" val="297117044"/>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showMasterSp="0" preserve="1" userDrawn="1">
  <p:cSld name="bullet_points_purple">
    <p:spTree>
      <p:nvGrpSpPr>
        <p:cNvPr id="1" name=""/>
        <p:cNvGrpSpPr/>
        <p:nvPr/>
      </p:nvGrpSpPr>
      <p:grpSpPr>
        <a:xfrm>
          <a:off x="0" y="0"/>
          <a:ext cx="0" cy="0"/>
          <a:chOff x="0" y="0"/>
          <a:chExt cx="0" cy="0"/>
        </a:xfrm>
      </p:grpSpPr>
      <p:pic>
        <p:nvPicPr>
          <p:cNvPr id="9" name="Рисунок 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a:off x="9362875" y="3653944"/>
            <a:ext cx="4930936" cy="727313"/>
          </a:xfrm>
          <a:prstGeom prst="rect">
            <a:avLst/>
          </a:prstGeom>
        </p:spPr>
      </p:pic>
      <p:pic>
        <p:nvPicPr>
          <p:cNvPr id="3" name="Рисунок 2"/>
          <p:cNvPicPr>
            <a:picLocks noChangeAspect="1"/>
          </p:cNvPicPr>
          <p:nvPr userDrawn="1"/>
        </p:nvPicPr>
        <p:blipFill rotWithShape="1">
          <a:blip r:embed="rId3" cstate="email">
            <a:extLst>
              <a:ext uri="{28A0092B-C50C-407E-A947-70E740481C1C}">
                <a14:useLocalDpi xmlns:a14="http://schemas.microsoft.com/office/drawing/2010/main"/>
              </a:ext>
            </a:extLst>
          </a:blip>
          <a:srcRect r="16985"/>
          <a:stretch/>
        </p:blipFill>
        <p:spPr>
          <a:xfrm rot="10800000">
            <a:off x="0" y="3836631"/>
            <a:ext cx="3192236" cy="3021369"/>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lvl1pPr>
              <a:defRPr>
                <a:solidFill>
                  <a:schemeClr val="bg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7" name="Рисунок 1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556" y="4664734"/>
            <a:ext cx="1268847" cy="1925346"/>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6200000">
            <a:off x="-1949577" y="1782777"/>
            <a:ext cx="5021907" cy="1456353"/>
          </a:xfrm>
          <a:prstGeom prst="rect">
            <a:avLst/>
          </a:prstGeom>
        </p:spPr>
      </p:pic>
    </p:spTree>
    <p:extLst>
      <p:ext uri="{BB962C8B-B14F-4D97-AF65-F5344CB8AC3E}">
        <p14:creationId xmlns:p14="http://schemas.microsoft.com/office/powerpoint/2010/main" val="3972259544"/>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showMasterSp="0" type="secHead" preserve="1">
  <p:cSld name="2_Заголовок раздела">
    <p:spTree>
      <p:nvGrpSpPr>
        <p:cNvPr id="1" name=""/>
        <p:cNvGrpSpPr/>
        <p:nvPr/>
      </p:nvGrpSpPr>
      <p:grpSpPr>
        <a:xfrm>
          <a:off x="0" y="0"/>
          <a:ext cx="0" cy="0"/>
          <a:chOff x="0" y="0"/>
          <a:chExt cx="0" cy="0"/>
        </a:xfrm>
      </p:grpSpPr>
      <p:grpSp>
        <p:nvGrpSpPr>
          <p:cNvPr id="8" name="Группа 7"/>
          <p:cNvGrpSpPr/>
          <p:nvPr userDrawn="1"/>
        </p:nvGrpSpPr>
        <p:grpSpPr>
          <a:xfrm>
            <a:off x="-308080" y="0"/>
            <a:ext cx="12517880" cy="6858000"/>
            <a:chOff x="-308080" y="0"/>
            <a:chExt cx="12517880" cy="6858000"/>
          </a:xfrm>
        </p:grpSpPr>
        <p:pic>
          <p:nvPicPr>
            <p:cNvPr id="17" name="Рисунок 1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479342" y="736116"/>
              <a:ext cx="4466270" cy="342414"/>
            </a:xfrm>
            <a:prstGeom prst="rect">
              <a:avLst/>
            </a:prstGeom>
          </p:spPr>
        </p:pic>
        <p:pic>
          <p:nvPicPr>
            <p:cNvPr id="27" name="Рисунок 2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6830" y="0"/>
              <a:ext cx="7458615" cy="6858000"/>
            </a:xfrm>
            <a:prstGeom prst="rect">
              <a:avLst/>
            </a:prstGeom>
          </p:spPr>
        </p:pic>
        <p:pic>
          <p:nvPicPr>
            <p:cNvPr id="28" name="Рисунок 2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838622" y="1355354"/>
              <a:ext cx="3683260" cy="4686240"/>
            </a:xfrm>
            <a:prstGeom prst="rect">
              <a:avLst/>
            </a:prstGeom>
          </p:spPr>
        </p:pic>
        <p:pic>
          <p:nvPicPr>
            <p:cNvPr id="29" name="Рисунок 2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308080" y="6139499"/>
              <a:ext cx="5976664" cy="216654"/>
            </a:xfrm>
            <a:prstGeom prst="rect">
              <a:avLst/>
            </a:prstGeom>
          </p:spPr>
        </p:pic>
        <p:pic>
          <p:nvPicPr>
            <p:cNvPr id="30" name="Рисунок 2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7318299" y="5230704"/>
              <a:ext cx="3166874" cy="114799"/>
            </a:xfrm>
            <a:prstGeom prst="rect">
              <a:avLst/>
            </a:prstGeom>
          </p:spPr>
        </p:pic>
        <p:pic>
          <p:nvPicPr>
            <p:cNvPr id="31" name="Рисунок 3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8736532" y="3422628"/>
              <a:ext cx="330408" cy="330408"/>
            </a:xfrm>
            <a:prstGeom prst="rect">
              <a:avLst/>
            </a:prstGeom>
          </p:spPr>
        </p:pic>
        <p:pic>
          <p:nvPicPr>
            <p:cNvPr id="32" name="Рисунок 3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666050" y="0"/>
              <a:ext cx="2712926" cy="907323"/>
            </a:xfrm>
            <a:prstGeom prst="rect">
              <a:avLst/>
            </a:prstGeom>
          </p:spPr>
        </p:pic>
        <p:pic>
          <p:nvPicPr>
            <p:cNvPr id="33" name="Рисунок 3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flipV="1">
              <a:off x="10024087" y="3387077"/>
              <a:ext cx="2185713" cy="359647"/>
            </a:xfrm>
            <a:prstGeom prst="rect">
              <a:avLst/>
            </a:prstGeom>
          </p:spPr>
        </p:pic>
      </p:grpSp>
      <p:pic>
        <p:nvPicPr>
          <p:cNvPr id="7" name="Рисунок 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6319533" y="1638729"/>
            <a:ext cx="5164406" cy="1343397"/>
          </a:xfrm>
        </p:spPr>
        <p:txBody>
          <a:bodyPr anchor="b"/>
          <a:lstStyle>
            <a:lvl1pPr algn="ctr">
              <a:defRPr sz="6000"/>
            </a:lvl1pPr>
          </a:lstStyle>
          <a:p>
            <a:r>
              <a:rPr lang="da-DK" dirty="0"/>
              <a:t>Lorem ipsum dolor </a:t>
            </a:r>
            <a:endParaRPr lang="ru-RU" dirty="0"/>
          </a:p>
        </p:txBody>
      </p:sp>
      <p:sp>
        <p:nvSpPr>
          <p:cNvPr id="3" name="Текст 2"/>
          <p:cNvSpPr>
            <a:spLocks noGrp="1"/>
          </p:cNvSpPr>
          <p:nvPr>
            <p:ph type="body" idx="1" hasCustomPrompt="1"/>
          </p:nvPr>
        </p:nvSpPr>
        <p:spPr>
          <a:xfrm>
            <a:off x="7389655" y="3992973"/>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a:t>
            </a:r>
            <a:endParaRPr lang="ru-RU" dirty="0"/>
          </a:p>
        </p:txBody>
      </p:sp>
      <p:sp>
        <p:nvSpPr>
          <p:cNvPr id="4" name="Дата 3"/>
          <p:cNvSpPr>
            <a:spLocks noGrp="1"/>
          </p:cNvSpPr>
          <p:nvPr>
            <p:ph type="dt" sz="half" idx="10"/>
          </p:nvPr>
        </p:nvSpPr>
        <p:spPr/>
        <p:txBody>
          <a:bodyPr/>
          <a:lstStyle>
            <a:lvl1pPr>
              <a:defRPr>
                <a:solidFill>
                  <a:schemeClr val="bg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p:txBody>
          <a:bodyPr/>
          <a:lstStyle>
            <a:lvl1pPr>
              <a:defRPr>
                <a:solidFill>
                  <a:schemeClr val="bg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2099159438"/>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showMasterSp="0" preserve="1" userDrawn="1">
  <p:cSld name="16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r="40745" b="16181"/>
          <a:stretch/>
        </p:blipFill>
        <p:spPr>
          <a:xfrm>
            <a:off x="9386846" y="1109662"/>
            <a:ext cx="2805154" cy="5748338"/>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0" y="-1"/>
            <a:ext cx="2647950" cy="6705199"/>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8"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19"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2865910" y="5774611"/>
            <a:ext cx="6125690" cy="222056"/>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5878964" y="1632968"/>
            <a:ext cx="436111" cy="436111"/>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728746" y="196623"/>
            <a:ext cx="504825" cy="504825"/>
          </a:xfrm>
          <a:prstGeom prst="rect">
            <a:avLst/>
          </a:prstGeom>
        </p:spPr>
      </p:pic>
      <p:pic>
        <p:nvPicPr>
          <p:cNvPr id="25" name="Рисунок 2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869460" y="6048972"/>
            <a:ext cx="504825" cy="504825"/>
          </a:xfrm>
          <a:prstGeom prst="rect">
            <a:avLst/>
          </a:prstGeom>
        </p:spPr>
      </p:pic>
      <p:pic>
        <p:nvPicPr>
          <p:cNvPr id="15" name="Рисунок 1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9320171" y="3754337"/>
            <a:ext cx="2743200" cy="2743200"/>
          </a:xfrm>
          <a:prstGeom prst="rect">
            <a:avLst/>
          </a:prstGeom>
        </p:spPr>
      </p:pic>
      <p:pic>
        <p:nvPicPr>
          <p:cNvPr id="21" name="Рисунок 20"/>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V="1">
            <a:off x="0" y="937878"/>
            <a:ext cx="3267075" cy="330338"/>
          </a:xfrm>
          <a:prstGeom prst="rect">
            <a:avLst/>
          </a:prstGeom>
        </p:spPr>
      </p:pic>
      <p:pic>
        <p:nvPicPr>
          <p:cNvPr id="34" name="Рисунок 3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flipV="1">
            <a:off x="8924925" y="937878"/>
            <a:ext cx="3267075" cy="330338"/>
          </a:xfrm>
          <a:prstGeom prst="rect">
            <a:avLst/>
          </a:prstGeom>
        </p:spPr>
      </p:pic>
    </p:spTree>
    <p:extLst>
      <p:ext uri="{BB962C8B-B14F-4D97-AF65-F5344CB8AC3E}">
        <p14:creationId xmlns:p14="http://schemas.microsoft.com/office/powerpoint/2010/main" val="3632997389"/>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showMasterSp="0" preserve="1" userDrawn="1">
  <p:cSld name="More-text_blue">
    <p:spTree>
      <p:nvGrpSpPr>
        <p:cNvPr id="1" name=""/>
        <p:cNvGrpSpPr/>
        <p:nvPr/>
      </p:nvGrpSpPr>
      <p:grpSpPr>
        <a:xfrm>
          <a:off x="0" y="0"/>
          <a:ext cx="0" cy="0"/>
          <a:chOff x="0" y="0"/>
          <a:chExt cx="0" cy="0"/>
        </a:xfrm>
      </p:grpSpPr>
      <p:pic>
        <p:nvPicPr>
          <p:cNvPr id="2" name="Рисунок 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1"/>
            <a:ext cx="1040130"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1" name="Рисунок 10"/>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2933388" y="6134294"/>
            <a:ext cx="6125690" cy="222056"/>
          </a:xfrm>
          <a:prstGeom prst="rect">
            <a:avLst/>
          </a:prstGeom>
        </p:spPr>
      </p:pic>
      <p:sp>
        <p:nvSpPr>
          <p:cNvPr id="22"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3" name="Рисунок 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599842" y="1690006"/>
            <a:ext cx="592158" cy="3224893"/>
          </a:xfrm>
          <a:prstGeom prst="rect">
            <a:avLst/>
          </a:prstGeom>
        </p:spPr>
      </p:pic>
      <p:pic>
        <p:nvPicPr>
          <p:cNvPr id="8" name="Рисунок 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248955" y="4212772"/>
            <a:ext cx="450396" cy="450396"/>
          </a:xfrm>
          <a:prstGeom prst="rect">
            <a:avLst/>
          </a:prstGeom>
        </p:spPr>
      </p:pic>
      <p:pic>
        <p:nvPicPr>
          <p:cNvPr id="16" name="Рисунок 1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584183" y="2843445"/>
            <a:ext cx="387804" cy="387804"/>
          </a:xfrm>
          <a:prstGeom prst="rect">
            <a:avLst/>
          </a:prstGeom>
        </p:spPr>
      </p:pic>
    </p:spTree>
    <p:extLst>
      <p:ext uri="{BB962C8B-B14F-4D97-AF65-F5344CB8AC3E}">
        <p14:creationId xmlns:p14="http://schemas.microsoft.com/office/powerpoint/2010/main" val="10025488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grpSp>
        <p:nvGrpSpPr>
          <p:cNvPr id="17" name="Группа 16"/>
          <p:cNvGrpSpPr/>
          <p:nvPr userDrawn="1"/>
        </p:nvGrpSpPr>
        <p:grpSpPr>
          <a:xfrm>
            <a:off x="0" y="0"/>
            <a:ext cx="12197756" cy="6868237"/>
            <a:chOff x="0" y="0"/>
            <a:chExt cx="12197756" cy="6868237"/>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138251" y="0"/>
              <a:ext cx="9059505" cy="6868237"/>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239222" y="507696"/>
              <a:ext cx="3477333" cy="5049860"/>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6222258" y="620688"/>
              <a:ext cx="484448" cy="455381"/>
            </a:xfrm>
            <a:prstGeom prst="rect">
              <a:avLst/>
            </a:prstGeom>
          </p:spPr>
        </p:pic>
        <p:pic>
          <p:nvPicPr>
            <p:cNvPr id="11" name="Рисунок 10"/>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6791128">
              <a:off x="11244834" y="4257092"/>
              <a:ext cx="484448" cy="455381"/>
            </a:xfrm>
            <a:prstGeom prst="rect">
              <a:avLst/>
            </a:prstGeom>
          </p:spPr>
        </p:pic>
        <p:pic>
          <p:nvPicPr>
            <p:cNvPr id="12" name="Рисунок 1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2598309">
              <a:off x="292020" y="6146633"/>
              <a:ext cx="484448" cy="455381"/>
            </a:xfrm>
            <a:prstGeom prst="rect">
              <a:avLst/>
            </a:prstGeom>
          </p:spPr>
        </p:pic>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115171" y="3656060"/>
              <a:ext cx="390339" cy="390339"/>
            </a:xfrm>
            <a:prstGeom prst="rect">
              <a:avLst/>
            </a:prstGeom>
          </p:spPr>
        </p:pic>
        <p:pic>
          <p:nvPicPr>
            <p:cNvPr id="14" name="Рисунок 13"/>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6239222" y="6112226"/>
              <a:ext cx="4762500" cy="247650"/>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0" y="1404200"/>
              <a:ext cx="2098762" cy="314814"/>
            </a:xfrm>
            <a:prstGeom prst="rect">
              <a:avLst/>
            </a:prstGeom>
          </p:spPr>
        </p:pic>
        <p:pic>
          <p:nvPicPr>
            <p:cNvPr id="16" name="Рисунок 1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42578" y="5561664"/>
              <a:ext cx="5630831" cy="225233"/>
            </a:xfrm>
            <a:prstGeom prst="rect">
              <a:avLst/>
            </a:prstGeom>
          </p:spPr>
        </p:pic>
      </p:grpSp>
      <p:pic>
        <p:nvPicPr>
          <p:cNvPr id="7" name="Рисунок 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2" name="Заголовок 1"/>
          <p:cNvSpPr>
            <a:spLocks noGrp="1"/>
          </p:cNvSpPr>
          <p:nvPr>
            <p:ph type="title" hasCustomPrompt="1"/>
          </p:nvPr>
        </p:nvSpPr>
        <p:spPr>
          <a:xfrm>
            <a:off x="675790" y="2049738"/>
            <a:ext cx="5164406" cy="1343397"/>
          </a:xfrm>
        </p:spPr>
        <p:txBody>
          <a:bodyPr anchor="b"/>
          <a:lstStyle>
            <a:lvl1pPr algn="ctr">
              <a:defRPr sz="6000"/>
            </a:lvl1pPr>
          </a:lstStyle>
          <a:p>
            <a:r>
              <a:rPr lang="da-DK" dirty="0"/>
              <a:t>Lorem ipsum dolor</a:t>
            </a:r>
            <a:endParaRPr lang="ru-RU" dirty="0"/>
          </a:p>
        </p:txBody>
      </p:sp>
      <p:sp>
        <p:nvSpPr>
          <p:cNvPr id="3" name="Текст 2"/>
          <p:cNvSpPr>
            <a:spLocks noGrp="1"/>
          </p:cNvSpPr>
          <p:nvPr>
            <p:ph type="body" idx="1" hasCustomPrompt="1"/>
          </p:nvPr>
        </p:nvSpPr>
        <p:spPr>
          <a:xfrm>
            <a:off x="1847254" y="4242117"/>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a:t>
            </a:r>
            <a:endParaRPr lang="ru-RU" dirty="0"/>
          </a:p>
        </p:txBody>
      </p:sp>
      <p:sp>
        <p:nvSpPr>
          <p:cNvPr id="4" name="Дата 3"/>
          <p:cNvSpPr>
            <a:spLocks noGrp="1"/>
          </p:cNvSpPr>
          <p:nvPr>
            <p:ph type="dt" sz="half" idx="10"/>
          </p:nvPr>
        </p:nvSpPr>
        <p:spPr/>
        <p:txBody>
          <a:bodyPr/>
          <a:lstStyle/>
          <a:p>
            <a:fld id="{38681E92-CF5A-44DE-A223-5FF7178439E7}"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2305652422"/>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showMasterSp="0" preserve="1" userDrawn="1">
  <p:cSld name="17_Заголовок раздела">
    <p:spTree>
      <p:nvGrpSpPr>
        <p:cNvPr id="1" name=""/>
        <p:cNvGrpSpPr/>
        <p:nvPr/>
      </p:nvGrpSpPr>
      <p:grpSpPr>
        <a:xfrm>
          <a:off x="0" y="0"/>
          <a:ext cx="0" cy="0"/>
          <a:chOff x="0" y="0"/>
          <a:chExt cx="0" cy="0"/>
        </a:xfrm>
      </p:grpSpPr>
      <p:pic>
        <p:nvPicPr>
          <p:cNvPr id="24" name="Рисунок 23"/>
          <p:cNvPicPr>
            <a:picLocks noChangeAspect="1"/>
          </p:cNvPicPr>
          <p:nvPr userDrawn="1"/>
        </p:nvPicPr>
        <p:blipFill rotWithShape="1">
          <a:blip r:embed="rId2" cstate="email">
            <a:extLst>
              <a:ext uri="{28A0092B-C50C-407E-A947-70E740481C1C}">
                <a14:useLocalDpi xmlns:a14="http://schemas.microsoft.com/office/drawing/2010/main"/>
              </a:ext>
            </a:extLst>
          </a:blip>
          <a:srcRect l="34376" b="49048"/>
          <a:stretch/>
        </p:blipFill>
        <p:spPr>
          <a:xfrm flipH="1">
            <a:off x="9085379" y="3359836"/>
            <a:ext cx="3106621" cy="3494315"/>
          </a:xfrm>
          <a:prstGeom prst="rect">
            <a:avLst/>
          </a:prstGeom>
        </p:spPr>
      </p:pic>
      <p:pic>
        <p:nvPicPr>
          <p:cNvPr id="8" name="Рисунок 7"/>
          <p:cNvPicPr>
            <a:picLocks noChangeAspect="1"/>
          </p:cNvPicPr>
          <p:nvPr userDrawn="1"/>
        </p:nvPicPr>
        <p:blipFill rotWithShape="1">
          <a:blip r:embed="rId2" cstate="email">
            <a:extLst>
              <a:ext uri="{28A0092B-C50C-407E-A947-70E740481C1C}">
                <a14:useLocalDpi xmlns:a14="http://schemas.microsoft.com/office/drawing/2010/main"/>
              </a:ext>
            </a:extLst>
          </a:blip>
          <a:srcRect l="34376" b="49048"/>
          <a:stretch/>
        </p:blipFill>
        <p:spPr>
          <a:xfrm>
            <a:off x="4691" y="3359837"/>
            <a:ext cx="3106621" cy="3494315"/>
          </a:xfrm>
          <a:prstGeom prst="rect">
            <a:avLst/>
          </a:prstGeom>
        </p:spPr>
      </p:pic>
      <p:grpSp>
        <p:nvGrpSpPr>
          <p:cNvPr id="3" name="Группа 2"/>
          <p:cNvGrpSpPr/>
          <p:nvPr userDrawn="1"/>
        </p:nvGrpSpPr>
        <p:grpSpPr>
          <a:xfrm>
            <a:off x="114206" y="-3848"/>
            <a:ext cx="11889642" cy="6861847"/>
            <a:chOff x="114206" y="-3848"/>
            <a:chExt cx="11889642" cy="6861847"/>
          </a:xfrm>
        </p:grpSpPr>
        <p:pic>
          <p:nvPicPr>
            <p:cNvPr id="2" name="Рисунок 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4206" y="-1"/>
              <a:ext cx="4139638" cy="6858000"/>
            </a:xfrm>
            <a:prstGeom prst="rect">
              <a:avLst/>
            </a:prstGeom>
          </p:spPr>
        </p:pic>
        <p:pic>
          <p:nvPicPr>
            <p:cNvPr id="23" name="Рисунок 2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7864210" y="-3848"/>
              <a:ext cx="4139638" cy="6858000"/>
            </a:xfrm>
            <a:prstGeom prst="rect">
              <a:avLst/>
            </a:prstGeom>
          </p:spPr>
        </p:pic>
      </p:grpSp>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2996182" y="5373849"/>
            <a:ext cx="6125690" cy="222056"/>
          </a:xfrm>
          <a:prstGeom prst="rect">
            <a:avLst/>
          </a:prstGeom>
        </p:spPr>
      </p:pic>
      <p:pic>
        <p:nvPicPr>
          <p:cNvPr id="25" name="Рисунок 2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572967" y="2710791"/>
            <a:ext cx="504825" cy="504825"/>
          </a:xfrm>
          <a:prstGeom prst="rect">
            <a:avLst/>
          </a:prstGeom>
        </p:spPr>
      </p:pic>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687427" y="3051953"/>
            <a:ext cx="2743200" cy="2743200"/>
          </a:xfrm>
          <a:prstGeom prst="rect">
            <a:avLst/>
          </a:prstGeom>
        </p:spPr>
      </p:pic>
      <p:sp>
        <p:nvSpPr>
          <p:cNvPr id="22" name="Текст 2"/>
          <p:cNvSpPr>
            <a:spLocks noGrp="1"/>
          </p:cNvSpPr>
          <p:nvPr>
            <p:ph type="body" idx="1" hasCustomPrompt="1"/>
          </p:nvPr>
        </p:nvSpPr>
        <p:spPr>
          <a:xfrm>
            <a:off x="2187347" y="1689146"/>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6" name="Рисунок 2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85115" y="2710791"/>
            <a:ext cx="504825" cy="504825"/>
          </a:xfrm>
          <a:prstGeom prst="rect">
            <a:avLst/>
          </a:prstGeom>
        </p:spPr>
      </p:pic>
      <p:pic>
        <p:nvPicPr>
          <p:cNvPr id="16" name="Рисунок 1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815011" y="366726"/>
            <a:ext cx="561975" cy="561975"/>
          </a:xfrm>
          <a:prstGeom prst="rect">
            <a:avLst/>
          </a:prstGeom>
        </p:spPr>
      </p:pic>
    </p:spTree>
    <p:extLst>
      <p:ext uri="{BB962C8B-B14F-4D97-AF65-F5344CB8AC3E}">
        <p14:creationId xmlns:p14="http://schemas.microsoft.com/office/powerpoint/2010/main" val="3695172163"/>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showMasterSp="0" preserve="1" userDrawn="1">
  <p:cSld name="18_Заголовок раздела">
    <p:spTree>
      <p:nvGrpSpPr>
        <p:cNvPr id="1" name=""/>
        <p:cNvGrpSpPr/>
        <p:nvPr/>
      </p:nvGrpSpPr>
      <p:grpSpPr>
        <a:xfrm>
          <a:off x="0" y="0"/>
          <a:ext cx="0" cy="0"/>
          <a:chOff x="0" y="0"/>
          <a:chExt cx="0" cy="0"/>
        </a:xfrm>
      </p:grpSpPr>
      <p:pic>
        <p:nvPicPr>
          <p:cNvPr id="32" name="Рисунок 3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892464" y="3067960"/>
            <a:ext cx="4299535" cy="3790040"/>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857578" y="-10948"/>
            <a:ext cx="3314700" cy="1108583"/>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255931" y="5991159"/>
            <a:ext cx="6125690" cy="222056"/>
          </a:xfrm>
          <a:prstGeom prst="rect">
            <a:avLst/>
          </a:prstGeom>
        </p:spPr>
      </p:pic>
      <p:pic>
        <p:nvPicPr>
          <p:cNvPr id="25" name="Рисунок 2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344656" y="5081886"/>
            <a:ext cx="504825" cy="504825"/>
          </a:xfrm>
          <a:prstGeom prst="rect">
            <a:avLst/>
          </a:prstGeom>
        </p:spPr>
      </p:pic>
      <p:sp>
        <p:nvSpPr>
          <p:cNvPr id="21"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27"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28" name="Рисунок 8"/>
          <p:cNvSpPr>
            <a:spLocks noGrp="1"/>
          </p:cNvSpPr>
          <p:nvPr>
            <p:ph type="pic" sz="quarter" idx="13"/>
          </p:nvPr>
        </p:nvSpPr>
        <p:spPr>
          <a:xfrm>
            <a:off x="7179597" y="2325182"/>
            <a:ext cx="4179887" cy="3462338"/>
          </a:xfrm>
        </p:spPr>
        <p:txBody>
          <a:bodyPr/>
          <a:lstStyle/>
          <a:p>
            <a:endParaRPr lang="ru-RU" dirty="0"/>
          </a:p>
        </p:txBody>
      </p:sp>
      <p:pic>
        <p:nvPicPr>
          <p:cNvPr id="29" name="Рисунок 2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545660" y="1186062"/>
            <a:ext cx="504825" cy="504825"/>
          </a:xfrm>
          <a:prstGeom prst="rect">
            <a:avLst/>
          </a:prstGeom>
        </p:spPr>
      </p:pic>
      <p:pic>
        <p:nvPicPr>
          <p:cNvPr id="15" name="Рисунок 14"/>
          <p:cNvPicPr>
            <a:picLocks noChangeAspect="1"/>
          </p:cNvPicPr>
          <p:nvPr userDrawn="1"/>
        </p:nvPicPr>
        <p:blipFill rotWithShape="1">
          <a:blip r:embed="rId8" cstate="email">
            <a:extLst>
              <a:ext uri="{28A0092B-C50C-407E-A947-70E740481C1C}">
                <a14:useLocalDpi xmlns:a14="http://schemas.microsoft.com/office/drawing/2010/main"/>
              </a:ext>
            </a:extLst>
          </a:blip>
          <a:srcRect r="39972"/>
          <a:stretch/>
        </p:blipFill>
        <p:spPr>
          <a:xfrm>
            <a:off x="10545660" y="3710286"/>
            <a:ext cx="1646698" cy="2743200"/>
          </a:xfrm>
          <a:prstGeom prst="rect">
            <a:avLst/>
          </a:prstGeom>
        </p:spPr>
      </p:pic>
      <p:pic>
        <p:nvPicPr>
          <p:cNvPr id="10" name="Рисунок 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V="1">
            <a:off x="0" y="1008225"/>
            <a:ext cx="3095625" cy="313002"/>
          </a:xfrm>
          <a:prstGeom prst="rect">
            <a:avLst/>
          </a:prstGeom>
        </p:spPr>
      </p:pic>
      <p:pic>
        <p:nvPicPr>
          <p:cNvPr id="13" name="Рисунок 1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89215" y="630739"/>
            <a:ext cx="1634833" cy="1638300"/>
          </a:xfrm>
          <a:prstGeom prst="rect">
            <a:avLst/>
          </a:prstGeom>
        </p:spPr>
      </p:pic>
      <p:pic>
        <p:nvPicPr>
          <p:cNvPr id="30" name="Рисунок 29"/>
          <p:cNvPicPr>
            <a:picLocks noChangeAspect="1"/>
          </p:cNvPicPr>
          <p:nvPr userDrawn="1"/>
        </p:nvPicPr>
        <p:blipFill rotWithShape="1">
          <a:blip r:embed="rId11" cstate="email">
            <a:extLst>
              <a:ext uri="{28A0092B-C50C-407E-A947-70E740481C1C}">
                <a14:useLocalDpi xmlns:a14="http://schemas.microsoft.com/office/drawing/2010/main"/>
              </a:ext>
            </a:extLst>
          </a:blip>
          <a:srcRect t="24697"/>
          <a:stretch/>
        </p:blipFill>
        <p:spPr>
          <a:xfrm>
            <a:off x="2057295" y="-10948"/>
            <a:ext cx="862052" cy="652756"/>
          </a:xfrm>
          <a:prstGeom prst="rect">
            <a:avLst/>
          </a:prstGeom>
        </p:spPr>
      </p:pic>
      <p:pic>
        <p:nvPicPr>
          <p:cNvPr id="31" name="Рисунок 30"/>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9678210" y="5627361"/>
            <a:ext cx="862052" cy="866841"/>
          </a:xfrm>
          <a:prstGeom prst="rect">
            <a:avLst/>
          </a:prstGeom>
        </p:spPr>
      </p:pic>
    </p:spTree>
    <p:extLst>
      <p:ext uri="{BB962C8B-B14F-4D97-AF65-F5344CB8AC3E}">
        <p14:creationId xmlns:p14="http://schemas.microsoft.com/office/powerpoint/2010/main" val="2177148586"/>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showMasterSp="0" preserve="1" userDrawn="1">
  <p:cSld name="19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10539144" y="5271809"/>
            <a:ext cx="1652856" cy="247928"/>
          </a:xfrm>
          <a:prstGeom prst="rect">
            <a:avLst/>
          </a:prstGeom>
        </p:spPr>
      </p:pic>
      <p:pic>
        <p:nvPicPr>
          <p:cNvPr id="2" name="Рисунок 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3027" y="0"/>
            <a:ext cx="7779921"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3033155" y="6029833"/>
            <a:ext cx="6125690" cy="222056"/>
          </a:xfrm>
          <a:prstGeom prst="rect">
            <a:avLst/>
          </a:prstGeom>
        </p:spPr>
      </p:pic>
      <p:sp>
        <p:nvSpPr>
          <p:cNvPr id="20" name="Рисунок 8"/>
          <p:cNvSpPr>
            <a:spLocks noGrp="1"/>
          </p:cNvSpPr>
          <p:nvPr>
            <p:ph type="pic" sz="quarter" idx="13"/>
          </p:nvPr>
        </p:nvSpPr>
        <p:spPr>
          <a:xfrm>
            <a:off x="1379764" y="739549"/>
            <a:ext cx="9432713" cy="5047971"/>
          </a:xfrm>
        </p:spPr>
        <p:txBody>
          <a:bodyPr/>
          <a:lstStyle/>
          <a:p>
            <a:endParaRPr lang="ru-RU" dirty="0"/>
          </a:p>
        </p:txBody>
      </p:sp>
      <p:pic>
        <p:nvPicPr>
          <p:cNvPr id="22" name="Рисунок 2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3" name="Рисунок 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70094" y="2828925"/>
            <a:ext cx="2266950" cy="2266950"/>
          </a:xfrm>
          <a:prstGeom prst="rect">
            <a:avLst/>
          </a:prstGeom>
        </p:spPr>
      </p:pic>
      <p:pic>
        <p:nvPicPr>
          <p:cNvPr id="16" name="Рисунок 1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H="1">
            <a:off x="10391091" y="1820349"/>
            <a:ext cx="1675538" cy="3297771"/>
          </a:xfrm>
          <a:prstGeom prst="rect">
            <a:avLst/>
          </a:prstGeom>
        </p:spPr>
      </p:pic>
      <p:pic>
        <p:nvPicPr>
          <p:cNvPr id="17" name="Рисунок 16"/>
          <p:cNvPicPr>
            <a:picLocks noChangeAspect="1"/>
          </p:cNvPicPr>
          <p:nvPr userDrawn="1"/>
        </p:nvPicPr>
        <p:blipFill rotWithShape="1">
          <a:blip r:embed="rId9" cstate="email">
            <a:extLst>
              <a:ext uri="{28A0092B-C50C-407E-A947-70E740481C1C}">
                <a14:useLocalDpi xmlns:a14="http://schemas.microsoft.com/office/drawing/2010/main"/>
              </a:ext>
            </a:extLst>
          </a:blip>
          <a:srcRect r="18280"/>
          <a:stretch/>
        </p:blipFill>
        <p:spPr>
          <a:xfrm>
            <a:off x="11131392" y="4716518"/>
            <a:ext cx="1066364" cy="490868"/>
          </a:xfrm>
          <a:prstGeom prst="rect">
            <a:avLst/>
          </a:prstGeom>
        </p:spPr>
      </p:pic>
    </p:spTree>
    <p:extLst>
      <p:ext uri="{BB962C8B-B14F-4D97-AF65-F5344CB8AC3E}">
        <p14:creationId xmlns:p14="http://schemas.microsoft.com/office/powerpoint/2010/main" val="3868056691"/>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showMasterSp="0" preserve="1" userDrawn="1">
  <p:cSld name="20_Заголовок раздела">
    <p:spTree>
      <p:nvGrpSpPr>
        <p:cNvPr id="1" name=""/>
        <p:cNvGrpSpPr/>
        <p:nvPr/>
      </p:nvGrpSpPr>
      <p:grpSpPr>
        <a:xfrm>
          <a:off x="0" y="0"/>
          <a:ext cx="0" cy="0"/>
          <a:chOff x="0" y="0"/>
          <a:chExt cx="0" cy="0"/>
        </a:xfrm>
      </p:grpSpPr>
      <p:pic>
        <p:nvPicPr>
          <p:cNvPr id="18" name="Рисунок 17"/>
          <p:cNvPicPr>
            <a:picLocks noChangeAspect="1"/>
          </p:cNvPicPr>
          <p:nvPr userDrawn="1"/>
        </p:nvPicPr>
        <p:blipFill rotWithShape="1">
          <a:blip r:embed="rId2" cstate="email">
            <a:extLst>
              <a:ext uri="{28A0092B-C50C-407E-A947-70E740481C1C}">
                <a14:useLocalDpi xmlns:a14="http://schemas.microsoft.com/office/drawing/2010/main"/>
              </a:ext>
            </a:extLst>
          </a:blip>
          <a:srcRect r="57066"/>
          <a:stretch/>
        </p:blipFill>
        <p:spPr>
          <a:xfrm flipH="1">
            <a:off x="0" y="0"/>
            <a:ext cx="2657475" cy="3866889"/>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l="35314"/>
          <a:stretch/>
        </p:blipFill>
        <p:spPr>
          <a:xfrm>
            <a:off x="0" y="0"/>
            <a:ext cx="4824682"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4" name="Диаграмма 2"/>
          <p:cNvSpPr>
            <a:spLocks noGrp="1"/>
          </p:cNvSpPr>
          <p:nvPr>
            <p:ph type="chart" sz="quarter" idx="13"/>
          </p:nvPr>
        </p:nvSpPr>
        <p:spPr>
          <a:xfrm>
            <a:off x="865867" y="1314449"/>
            <a:ext cx="4449763" cy="4138613"/>
          </a:xfrm>
        </p:spPr>
        <p:txBody>
          <a:bodyPr/>
          <a:lstStyle/>
          <a:p>
            <a:endParaRPr lang="ru-RU"/>
          </a:p>
        </p:txBody>
      </p:sp>
      <p:sp>
        <p:nvSpPr>
          <p:cNvPr id="15"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en-US" dirty="0"/>
              <a:t>L</a:t>
            </a:r>
            <a:r>
              <a:rPr lang="da-DK" dirty="0"/>
              <a:t>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6" name="Рисунок 15"/>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3" name="Рисунок 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7940689" y="4638674"/>
            <a:ext cx="1628775" cy="1628775"/>
          </a:xfrm>
          <a:prstGeom prst="rect">
            <a:avLst/>
          </a:prstGeom>
        </p:spPr>
      </p:pic>
      <p:pic>
        <p:nvPicPr>
          <p:cNvPr id="17" name="Рисунок 1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8605844" y="652099"/>
            <a:ext cx="298464" cy="298464"/>
          </a:xfrm>
          <a:prstGeom prst="rect">
            <a:avLst/>
          </a:prstGeom>
        </p:spPr>
      </p:pic>
      <p:pic>
        <p:nvPicPr>
          <p:cNvPr id="19" name="Рисунок 18"/>
          <p:cNvPicPr>
            <a:picLocks noChangeAspect="1"/>
          </p:cNvPicPr>
          <p:nvPr userDrawn="1"/>
        </p:nvPicPr>
        <p:blipFill rotWithShape="1">
          <a:blip r:embed="rId8" cstate="email">
            <a:extLst>
              <a:ext uri="{28A0092B-C50C-407E-A947-70E740481C1C}">
                <a14:useLocalDpi xmlns:a14="http://schemas.microsoft.com/office/drawing/2010/main"/>
              </a:ext>
            </a:extLst>
          </a:blip>
          <a:srcRect r="40696"/>
          <a:stretch/>
        </p:blipFill>
        <p:spPr>
          <a:xfrm>
            <a:off x="10623550" y="2397444"/>
            <a:ext cx="1568450" cy="1972622"/>
          </a:xfrm>
          <a:prstGeom prst="rect">
            <a:avLst/>
          </a:prstGeom>
        </p:spPr>
      </p:pic>
    </p:spTree>
    <p:extLst>
      <p:ext uri="{BB962C8B-B14F-4D97-AF65-F5344CB8AC3E}">
        <p14:creationId xmlns:p14="http://schemas.microsoft.com/office/powerpoint/2010/main" val="2999721993"/>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showMasterSp="0" preserve="1" userDrawn="1">
  <p:cSld name="21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t="46667"/>
          <a:stretch/>
        </p:blipFill>
        <p:spPr>
          <a:xfrm rot="5400000">
            <a:off x="8494816" y="2972427"/>
            <a:ext cx="4171429" cy="3222939"/>
          </a:xfrm>
          <a:prstGeom prst="rect">
            <a:avLst/>
          </a:prstGeom>
        </p:spPr>
      </p:pic>
      <p:pic>
        <p:nvPicPr>
          <p:cNvPr id="9" name="Рисунок 8"/>
          <p:cNvPicPr>
            <a:picLocks noChangeAspect="1"/>
          </p:cNvPicPr>
          <p:nvPr userDrawn="1"/>
        </p:nvPicPr>
        <p:blipFill rotWithShape="1">
          <a:blip r:embed="rId3" cstate="email">
            <a:extLst>
              <a:ext uri="{28A0092B-C50C-407E-A947-70E740481C1C}">
                <a14:useLocalDpi xmlns:a14="http://schemas.microsoft.com/office/drawing/2010/main"/>
              </a:ext>
            </a:extLst>
          </a:blip>
          <a:srcRect l="31603" t="16879"/>
          <a:stretch/>
        </p:blipFill>
        <p:spPr>
          <a:xfrm>
            <a:off x="-11695" y="0"/>
            <a:ext cx="3237901" cy="5700483"/>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6" name="Диаграмма 2"/>
          <p:cNvSpPr>
            <a:spLocks noGrp="1"/>
          </p:cNvSpPr>
          <p:nvPr>
            <p:ph type="chart" sz="quarter" idx="13"/>
          </p:nvPr>
        </p:nvSpPr>
        <p:spPr>
          <a:xfrm>
            <a:off x="3707778" y="1542820"/>
            <a:ext cx="4449763" cy="4138613"/>
          </a:xfrm>
        </p:spPr>
        <p:txBody>
          <a:bodyPr/>
          <a:lstStyle/>
          <a:p>
            <a:endParaRPr lang="ru-RU" dirty="0"/>
          </a:p>
        </p:txBody>
      </p:sp>
      <p:sp>
        <p:nvSpPr>
          <p:cNvPr id="17"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66410" y="2101927"/>
            <a:ext cx="4963941" cy="4963941"/>
          </a:xfrm>
          <a:prstGeom prst="rect">
            <a:avLst/>
          </a:prstGeom>
        </p:spPr>
      </p:pic>
      <p:pic>
        <p:nvPicPr>
          <p:cNvPr id="11" name="Рисунок 1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8607590" y="4239222"/>
            <a:ext cx="1809750" cy="1809750"/>
          </a:xfrm>
          <a:prstGeom prst="rect">
            <a:avLst/>
          </a:prstGeom>
        </p:spPr>
      </p:pic>
      <p:pic>
        <p:nvPicPr>
          <p:cNvPr id="12" name="Рисунок 1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580530" y="1156300"/>
            <a:ext cx="628650" cy="628650"/>
          </a:xfrm>
          <a:prstGeom prst="rect">
            <a:avLst/>
          </a:prstGeom>
        </p:spPr>
      </p:pic>
      <p:pic>
        <p:nvPicPr>
          <p:cNvPr id="22" name="Рисунок 2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42875" y="5727700"/>
            <a:ext cx="628650" cy="628650"/>
          </a:xfrm>
          <a:prstGeom prst="rect">
            <a:avLst/>
          </a:prstGeom>
        </p:spPr>
      </p:pic>
      <p:pic>
        <p:nvPicPr>
          <p:cNvPr id="23" name="Рисунок 2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098251" y="1877543"/>
            <a:ext cx="319089" cy="319089"/>
          </a:xfrm>
          <a:prstGeom prst="rect">
            <a:avLst/>
          </a:prstGeom>
        </p:spPr>
      </p:pic>
      <p:pic>
        <p:nvPicPr>
          <p:cNvPr id="24" name="Рисунок 2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2747573" y="736542"/>
            <a:ext cx="319089" cy="319089"/>
          </a:xfrm>
          <a:prstGeom prst="rect">
            <a:avLst/>
          </a:prstGeom>
        </p:spPr>
      </p:pic>
    </p:spTree>
    <p:extLst>
      <p:ext uri="{BB962C8B-B14F-4D97-AF65-F5344CB8AC3E}">
        <p14:creationId xmlns:p14="http://schemas.microsoft.com/office/powerpoint/2010/main" val="3406665914"/>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showMasterSp="0" preserve="1" userDrawn="1">
  <p:cSld name="Table_slide_blue">
    <p:spTree>
      <p:nvGrpSpPr>
        <p:cNvPr id="1" name=""/>
        <p:cNvGrpSpPr/>
        <p:nvPr/>
      </p:nvGrpSpPr>
      <p:grpSpPr>
        <a:xfrm>
          <a:off x="0" y="0"/>
          <a:ext cx="0" cy="0"/>
          <a:chOff x="0" y="0"/>
          <a:chExt cx="0" cy="0"/>
        </a:xfrm>
      </p:grpSpPr>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a:off x="-161500" y="4304006"/>
            <a:ext cx="2725731" cy="2402732"/>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2" name="Рисунок 1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447210" y="1721802"/>
            <a:ext cx="332086" cy="3025302"/>
          </a:xfrm>
          <a:prstGeom prst="rect">
            <a:avLst/>
          </a:prstGeom>
        </p:spPr>
      </p:pic>
      <p:pic>
        <p:nvPicPr>
          <p:cNvPr id="15" name="Рисунок 14"/>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a:off x="11415336" y="1372686"/>
            <a:ext cx="332086" cy="3025302"/>
          </a:xfrm>
          <a:prstGeom prst="rect">
            <a:avLst/>
          </a:prstGeom>
        </p:spPr>
      </p:pic>
      <p:pic>
        <p:nvPicPr>
          <p:cNvPr id="14" name="Рисунок 13"/>
          <p:cNvPicPr>
            <a:picLocks noChangeAspect="1"/>
          </p:cNvPicPr>
          <p:nvPr userDrawn="1"/>
        </p:nvPicPr>
        <p:blipFill rotWithShape="1">
          <a:blip r:embed="rId5" cstate="email">
            <a:extLst>
              <a:ext uri="{28A0092B-C50C-407E-A947-70E740481C1C}">
                <a14:useLocalDpi xmlns:a14="http://schemas.microsoft.com/office/drawing/2010/main"/>
              </a:ext>
            </a:extLst>
          </a:blip>
          <a:srcRect r="33044"/>
          <a:stretch/>
        </p:blipFill>
        <p:spPr>
          <a:xfrm rot="5400000">
            <a:off x="9756364" y="4936789"/>
            <a:ext cx="1547205" cy="2315693"/>
          </a:xfrm>
          <a:prstGeom prst="rect">
            <a:avLst/>
          </a:prstGeom>
        </p:spPr>
      </p:pic>
      <p:pic>
        <p:nvPicPr>
          <p:cNvPr id="17" name="Рисунок 1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9" name="Рисунок 18"/>
          <p:cNvPicPr>
            <a:picLocks noChangeAspect="1"/>
          </p:cNvPicPr>
          <p:nvPr userDrawn="1"/>
        </p:nvPicPr>
        <p:blipFill rotWithShape="1">
          <a:blip r:embed="rId7" cstate="email">
            <a:extLst>
              <a:ext uri="{28A0092B-C50C-407E-A947-70E740481C1C}">
                <a14:useLocalDpi xmlns:a14="http://schemas.microsoft.com/office/drawing/2010/main"/>
              </a:ext>
            </a:extLst>
          </a:blip>
          <a:srcRect r="49129"/>
          <a:stretch/>
        </p:blipFill>
        <p:spPr>
          <a:xfrm>
            <a:off x="11819765" y="4948798"/>
            <a:ext cx="378720" cy="744470"/>
          </a:xfrm>
          <a:prstGeom prst="rect">
            <a:avLst/>
          </a:prstGeom>
        </p:spPr>
      </p:pic>
      <p:pic>
        <p:nvPicPr>
          <p:cNvPr id="20" name="Рисунок 19"/>
          <p:cNvPicPr>
            <a:picLocks noChangeAspect="1"/>
          </p:cNvPicPr>
          <p:nvPr userDrawn="1"/>
        </p:nvPicPr>
        <p:blipFill rotWithShape="1">
          <a:blip r:embed="rId7" cstate="email">
            <a:extLst>
              <a:ext uri="{28A0092B-C50C-407E-A947-70E740481C1C}">
                <a14:useLocalDpi xmlns:a14="http://schemas.microsoft.com/office/drawing/2010/main"/>
              </a:ext>
            </a:extLst>
          </a:blip>
          <a:srcRect r="49129"/>
          <a:stretch/>
        </p:blipFill>
        <p:spPr>
          <a:xfrm rot="16200000">
            <a:off x="2585607" y="-182876"/>
            <a:ext cx="378720" cy="744470"/>
          </a:xfrm>
          <a:prstGeom prst="rect">
            <a:avLst/>
          </a:prstGeom>
        </p:spPr>
      </p:pic>
      <p:pic>
        <p:nvPicPr>
          <p:cNvPr id="21" name="Рисунок 20"/>
          <p:cNvPicPr>
            <a:picLocks noChangeAspect="1"/>
          </p:cNvPicPr>
          <p:nvPr userDrawn="1"/>
        </p:nvPicPr>
        <p:blipFill rotWithShape="1">
          <a:blip r:embed="rId8" cstate="email">
            <a:extLst>
              <a:ext uri="{28A0092B-C50C-407E-A947-70E740481C1C}">
                <a14:useLocalDpi xmlns:a14="http://schemas.microsoft.com/office/drawing/2010/main"/>
              </a:ext>
            </a:extLst>
          </a:blip>
          <a:srcRect l="32736"/>
          <a:stretch/>
        </p:blipFill>
        <p:spPr>
          <a:xfrm>
            <a:off x="0" y="4333878"/>
            <a:ext cx="1419874" cy="2110896"/>
          </a:xfrm>
          <a:prstGeom prst="rect">
            <a:avLst/>
          </a:prstGeom>
        </p:spPr>
      </p:pic>
    </p:spTree>
    <p:extLst>
      <p:ext uri="{BB962C8B-B14F-4D97-AF65-F5344CB8AC3E}">
        <p14:creationId xmlns:p14="http://schemas.microsoft.com/office/powerpoint/2010/main" val="1154376874"/>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showMasterSp="0" preserve="1" userDrawn="1">
  <p:cSld name="bullet_points_blue">
    <p:spTree>
      <p:nvGrpSpPr>
        <p:cNvPr id="1" name=""/>
        <p:cNvGrpSpPr/>
        <p:nvPr/>
      </p:nvGrpSpPr>
      <p:grpSpPr>
        <a:xfrm>
          <a:off x="0" y="0"/>
          <a:ext cx="0" cy="0"/>
          <a:chOff x="0" y="0"/>
          <a:chExt cx="0" cy="0"/>
        </a:xfrm>
      </p:grpSpPr>
      <p:pic>
        <p:nvPicPr>
          <p:cNvPr id="12" name="Рисунок 11"/>
          <p:cNvPicPr>
            <a:picLocks noChangeAspect="1"/>
          </p:cNvPicPr>
          <p:nvPr userDrawn="1"/>
        </p:nvPicPr>
        <p:blipFill rotWithShape="1">
          <a:blip r:embed="rId2" cstate="email">
            <a:extLst>
              <a:ext uri="{28A0092B-C50C-407E-A947-70E740481C1C}">
                <a14:useLocalDpi xmlns:a14="http://schemas.microsoft.com/office/drawing/2010/main"/>
              </a:ext>
            </a:extLst>
          </a:blip>
          <a:srcRect r="66671"/>
          <a:stretch/>
        </p:blipFill>
        <p:spPr>
          <a:xfrm>
            <a:off x="11202039" y="2130441"/>
            <a:ext cx="989961" cy="4302951"/>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l="22969"/>
          <a:stretch/>
        </p:blipFill>
        <p:spPr>
          <a:xfrm>
            <a:off x="0" y="-136527"/>
            <a:ext cx="2086210"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4"/>
            <a:ext cx="2743200" cy="365125"/>
          </a:xfrm>
        </p:spPr>
        <p:txBody>
          <a:bodyPr/>
          <a:lstStyle>
            <a:lvl1pPr>
              <a:defRPr>
                <a:solidFill>
                  <a:schemeClr val="tx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5" name="Рисунок 14"/>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1" name="Рисунок 1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33535" y="4104551"/>
            <a:ext cx="1384489" cy="1761496"/>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23675" y="3116035"/>
            <a:ext cx="502104" cy="502104"/>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737945" y="5742792"/>
            <a:ext cx="502104" cy="502104"/>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710430" y="2220927"/>
            <a:ext cx="409575" cy="409575"/>
          </a:xfrm>
          <a:prstGeom prst="rect">
            <a:avLst/>
          </a:prstGeom>
        </p:spPr>
      </p:pic>
    </p:spTree>
    <p:extLst>
      <p:ext uri="{BB962C8B-B14F-4D97-AF65-F5344CB8AC3E}">
        <p14:creationId xmlns:p14="http://schemas.microsoft.com/office/powerpoint/2010/main" val="3989265318"/>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showMasterSp="0" type="secHead" preserve="1">
  <p:cSld name="3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grpSp>
        <p:nvGrpSpPr>
          <p:cNvPr id="9" name="Группа 8"/>
          <p:cNvGrpSpPr/>
          <p:nvPr userDrawn="1"/>
        </p:nvGrpSpPr>
        <p:grpSpPr>
          <a:xfrm>
            <a:off x="0" y="1152497"/>
            <a:ext cx="12183228" cy="5568978"/>
            <a:chOff x="7185" y="1103455"/>
            <a:chExt cx="12183228" cy="5568978"/>
          </a:xfrm>
        </p:grpSpPr>
        <p:pic>
          <p:nvPicPr>
            <p:cNvPr id="25" name="Рисунок 24"/>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465076" y="4477004"/>
              <a:ext cx="2846041" cy="218196"/>
            </a:xfrm>
            <a:prstGeom prst="rect">
              <a:avLst/>
            </a:prstGeom>
          </p:spPr>
        </p:pic>
        <p:pic>
          <p:nvPicPr>
            <p:cNvPr id="26" name="Рисунок 2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7031310" y="5032159"/>
              <a:ext cx="3370220" cy="202213"/>
            </a:xfrm>
            <a:prstGeom prst="rect">
              <a:avLst/>
            </a:prstGeom>
          </p:spPr>
        </p:pic>
        <p:pic>
          <p:nvPicPr>
            <p:cNvPr id="34" name="Рисунок 3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694606" y="1103455"/>
              <a:ext cx="4021096" cy="4057956"/>
            </a:xfrm>
            <a:prstGeom prst="rect">
              <a:avLst/>
            </a:prstGeom>
          </p:spPr>
        </p:pic>
        <p:pic>
          <p:nvPicPr>
            <p:cNvPr id="35" name="Рисунок 3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8573545" y="3204192"/>
              <a:ext cx="285750" cy="285750"/>
            </a:xfrm>
            <a:prstGeom prst="rect">
              <a:avLst/>
            </a:prstGeom>
          </p:spPr>
        </p:pic>
        <p:pic>
          <p:nvPicPr>
            <p:cNvPr id="36" name="Рисунок 3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V="1">
              <a:off x="694606" y="5661248"/>
              <a:ext cx="4301055" cy="511348"/>
            </a:xfrm>
            <a:prstGeom prst="rect">
              <a:avLst/>
            </a:prstGeom>
          </p:spPr>
        </p:pic>
        <p:pic>
          <p:nvPicPr>
            <p:cNvPr id="37" name="Рисунок 36"/>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7185" y="6226376"/>
              <a:ext cx="2973710" cy="446057"/>
            </a:xfrm>
            <a:prstGeom prst="rect">
              <a:avLst/>
            </a:prstGeom>
          </p:spPr>
        </p:pic>
        <p:pic>
          <p:nvPicPr>
            <p:cNvPr id="38" name="Рисунок 37"/>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9331475" y="5234372"/>
              <a:ext cx="2858938" cy="446057"/>
            </a:xfrm>
            <a:prstGeom prst="rect">
              <a:avLst/>
            </a:prstGeom>
          </p:spPr>
        </p:pic>
      </p:grpSp>
      <p:pic>
        <p:nvPicPr>
          <p:cNvPr id="7" name="Рисунок 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6205233" y="1641126"/>
            <a:ext cx="5164406" cy="1343397"/>
          </a:xfrm>
        </p:spPr>
        <p:txBody>
          <a:bodyPr anchor="b"/>
          <a:lstStyle>
            <a:lvl1pPr algn="ctr">
              <a:defRPr sz="6000"/>
            </a:lvl1pPr>
          </a:lstStyle>
          <a:p>
            <a:r>
              <a:rPr lang="da-DK" dirty="0"/>
              <a:t>Lorem ipsum dolor </a:t>
            </a:r>
            <a:endParaRPr lang="ru-RU" dirty="0"/>
          </a:p>
        </p:txBody>
      </p:sp>
      <p:sp>
        <p:nvSpPr>
          <p:cNvPr id="3" name="Текст 2"/>
          <p:cNvSpPr>
            <a:spLocks noGrp="1"/>
          </p:cNvSpPr>
          <p:nvPr>
            <p:ph type="body" idx="1" hasCustomPrompt="1"/>
          </p:nvPr>
        </p:nvSpPr>
        <p:spPr>
          <a:xfrm>
            <a:off x="7246149" y="4209447"/>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322106687"/>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showMasterSp="0" preserve="1" userDrawn="1">
  <p:cSld name="22_Заголовок раздела">
    <p:spTree>
      <p:nvGrpSpPr>
        <p:cNvPr id="1" name=""/>
        <p:cNvGrpSpPr/>
        <p:nvPr/>
      </p:nvGrpSpPr>
      <p:grpSpPr>
        <a:xfrm>
          <a:off x="0" y="0"/>
          <a:ext cx="0" cy="0"/>
          <a:chOff x="0" y="0"/>
          <a:chExt cx="0" cy="0"/>
        </a:xfrm>
      </p:grpSpPr>
      <p:pic>
        <p:nvPicPr>
          <p:cNvPr id="26" name="Рисунок 2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0" y="2085395"/>
            <a:ext cx="2743200" cy="411480"/>
          </a:xfrm>
          <a:prstGeom prst="rect">
            <a:avLst/>
          </a:prstGeom>
        </p:spPr>
      </p:pic>
      <p:pic>
        <p:nvPicPr>
          <p:cNvPr id="23" name="Рисунок 2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7656" y="0"/>
            <a:ext cx="3679723" cy="1901190"/>
          </a:xfrm>
          <a:prstGeom prst="rect">
            <a:avLst/>
          </a:prstGeom>
        </p:spPr>
      </p:pic>
      <p:pic>
        <p:nvPicPr>
          <p:cNvPr id="20" name="Рисунок 1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2133600" y="2291487"/>
            <a:ext cx="10058400" cy="4566513"/>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0677DD9B-16CA-464A-A3D4-4D175F1ACCD1}" type="datetimeFigureOut">
              <a:rPr lang="ru-RU" smtClean="0"/>
              <a:pPr/>
              <a:t>26.08.2026</a:t>
            </a:fld>
            <a:endParaRPr lang="ru-RU"/>
          </a:p>
        </p:txBody>
      </p:sp>
      <p:sp>
        <p:nvSpPr>
          <p:cNvPr id="5" name="Нижний колонтитул 4"/>
          <p:cNvSpPr>
            <a:spLocks noGrp="1"/>
          </p:cNvSpPr>
          <p:nvPr>
            <p:ph type="ftr" sz="quarter" idx="11"/>
          </p:nvPr>
        </p:nvSpPr>
        <p:spPr/>
        <p:txBody>
          <a:bodyPr/>
          <a:lstStyle>
            <a:lvl1pPr>
              <a:defRPr>
                <a:solidFill>
                  <a:schemeClr val="tx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8"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19"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 name="Рисунок 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947770" y="5538980"/>
            <a:ext cx="4289653" cy="509992"/>
          </a:xfrm>
          <a:prstGeom prst="rect">
            <a:avLst/>
          </a:prstGeom>
        </p:spPr>
      </p:pic>
      <p:pic>
        <p:nvPicPr>
          <p:cNvPr id="3" name="Рисунок 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7656" y="2727265"/>
            <a:ext cx="1941591" cy="4130735"/>
          </a:xfrm>
          <a:prstGeom prst="rect">
            <a:avLst/>
          </a:prstGeom>
        </p:spPr>
      </p:pic>
      <p:pic>
        <p:nvPicPr>
          <p:cNvPr id="8" name="Рисунок 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066243" y="765590"/>
            <a:ext cx="993253" cy="1961675"/>
          </a:xfrm>
          <a:prstGeom prst="rect">
            <a:avLst/>
          </a:prstGeom>
        </p:spPr>
      </p:pic>
      <p:pic>
        <p:nvPicPr>
          <p:cNvPr id="29" name="Рисунок 28"/>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flipV="1">
            <a:off x="10601325" y="2699913"/>
            <a:ext cx="1593553" cy="239033"/>
          </a:xfrm>
          <a:prstGeom prst="rect">
            <a:avLst/>
          </a:prstGeom>
        </p:spPr>
      </p:pic>
    </p:spTree>
    <p:extLst>
      <p:ext uri="{BB962C8B-B14F-4D97-AF65-F5344CB8AC3E}">
        <p14:creationId xmlns:p14="http://schemas.microsoft.com/office/powerpoint/2010/main" val="2358206576"/>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showMasterSp="0" preserve="1" userDrawn="1">
  <p:cSld name="23_Заголовок раздела">
    <p:spTree>
      <p:nvGrpSpPr>
        <p:cNvPr id="1" name=""/>
        <p:cNvGrpSpPr/>
        <p:nvPr/>
      </p:nvGrpSpPr>
      <p:grpSpPr>
        <a:xfrm>
          <a:off x="0" y="0"/>
          <a:ext cx="0" cy="0"/>
          <a:chOff x="0" y="0"/>
          <a:chExt cx="0" cy="0"/>
        </a:xfrm>
      </p:grpSpPr>
      <p:pic>
        <p:nvPicPr>
          <p:cNvPr id="20" name="Рисунок 19"/>
          <p:cNvPicPr>
            <a:picLocks noChangeAspect="1"/>
          </p:cNvPicPr>
          <p:nvPr userDrawn="1"/>
        </p:nvPicPr>
        <p:blipFill rotWithShape="1">
          <a:blip r:embed="rId2" cstate="email">
            <a:extLst>
              <a:ext uri="{28A0092B-C50C-407E-A947-70E740481C1C}">
                <a14:useLocalDpi xmlns:a14="http://schemas.microsoft.com/office/drawing/2010/main"/>
              </a:ext>
            </a:extLst>
          </a:blip>
          <a:srcRect l="51701"/>
          <a:stretch/>
        </p:blipFill>
        <p:spPr>
          <a:xfrm>
            <a:off x="11713" y="3192938"/>
            <a:ext cx="2142819" cy="3665062"/>
          </a:xfrm>
          <a:prstGeom prst="rect">
            <a:avLst/>
          </a:prstGeom>
        </p:spPr>
      </p:pic>
      <p:pic>
        <p:nvPicPr>
          <p:cNvPr id="17" name="Рисунок 1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5400000">
            <a:off x="9831281" y="4045974"/>
            <a:ext cx="3616419" cy="1105017"/>
          </a:xfrm>
          <a:prstGeom prst="rect">
            <a:avLst/>
          </a:prstGeom>
        </p:spPr>
      </p:pic>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5400000" flipH="1">
            <a:off x="2112431" y="-2110977"/>
            <a:ext cx="2633137" cy="685800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22" name="Текст 2"/>
          <p:cNvSpPr>
            <a:spLocks noGrp="1"/>
          </p:cNvSpPr>
          <p:nvPr>
            <p:ph type="body" idx="1" hasCustomPrompt="1"/>
          </p:nvPr>
        </p:nvSpPr>
        <p:spPr>
          <a:xfrm>
            <a:off x="2209800" y="226772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81312" y="1615416"/>
            <a:ext cx="504825" cy="504825"/>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10" name="Рисунок 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77235" y="1062615"/>
            <a:ext cx="1078099" cy="2130323"/>
          </a:xfrm>
          <a:prstGeom prst="rect">
            <a:avLst/>
          </a:prstGeom>
        </p:spPr>
      </p:pic>
      <p:pic>
        <p:nvPicPr>
          <p:cNvPr id="13" name="Рисунок 12"/>
          <p:cNvPicPr>
            <a:picLocks noChangeAspect="1"/>
          </p:cNvPicPr>
          <p:nvPr userDrawn="1"/>
        </p:nvPicPr>
        <p:blipFill rotWithShape="1">
          <a:blip r:embed="rId9" cstate="email">
            <a:extLst>
              <a:ext uri="{28A0092B-C50C-407E-A947-70E740481C1C}">
                <a14:useLocalDpi xmlns:a14="http://schemas.microsoft.com/office/drawing/2010/main"/>
              </a:ext>
            </a:extLst>
          </a:blip>
          <a:srcRect l="47333"/>
          <a:stretch/>
        </p:blipFill>
        <p:spPr>
          <a:xfrm>
            <a:off x="0" y="4579288"/>
            <a:ext cx="2204044" cy="497537"/>
          </a:xfrm>
          <a:prstGeom prst="rect">
            <a:avLst/>
          </a:prstGeom>
        </p:spPr>
      </p:pic>
      <p:pic>
        <p:nvPicPr>
          <p:cNvPr id="14" name="Рисунок 1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V="1">
            <a:off x="3495675" y="5187380"/>
            <a:ext cx="5200650" cy="398717"/>
          </a:xfrm>
          <a:prstGeom prst="rect">
            <a:avLst/>
          </a:prstGeom>
        </p:spPr>
      </p:pic>
      <p:pic>
        <p:nvPicPr>
          <p:cNvPr id="27" name="Рисунок 2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976447" y="5048659"/>
            <a:ext cx="504825" cy="504825"/>
          </a:xfrm>
          <a:prstGeom prst="rect">
            <a:avLst/>
          </a:prstGeom>
        </p:spPr>
      </p:pic>
    </p:spTree>
    <p:extLst>
      <p:ext uri="{BB962C8B-B14F-4D97-AF65-F5344CB8AC3E}">
        <p14:creationId xmlns:p14="http://schemas.microsoft.com/office/powerpoint/2010/main" val="152625173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secHead" preserve="1">
  <p:cSld name="4_Заголовок раздела">
    <p:spTree>
      <p:nvGrpSpPr>
        <p:cNvPr id="1" name=""/>
        <p:cNvGrpSpPr/>
        <p:nvPr/>
      </p:nvGrpSpPr>
      <p:grpSpPr>
        <a:xfrm>
          <a:off x="0" y="0"/>
          <a:ext cx="0" cy="0"/>
          <a:chOff x="0" y="0"/>
          <a:chExt cx="0" cy="0"/>
        </a:xfrm>
      </p:grpSpPr>
      <p:pic>
        <p:nvPicPr>
          <p:cNvPr id="21" name="Рисунок 2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18336" y="2139043"/>
            <a:ext cx="3913531" cy="4729194"/>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2"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3"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4" name="Дата 3"/>
          <p:cNvSpPr>
            <a:spLocks noGrp="1"/>
          </p:cNvSpPr>
          <p:nvPr>
            <p:ph type="dt" sz="half" idx="10"/>
          </p:nvPr>
        </p:nvSpPr>
        <p:spPr/>
        <p:txBody>
          <a:bodyPr/>
          <a:lstStyle/>
          <a:p>
            <a:fld id="{8355D2B3-0EBE-4E98-9739-14C6400DA930}"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9" name="Рисунок 18"/>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2901042" y="5579155"/>
            <a:ext cx="6667500" cy="333375"/>
          </a:xfrm>
          <a:prstGeom prst="rect">
            <a:avLst/>
          </a:prstGeom>
        </p:spPr>
      </p:pic>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5861956" y="1777869"/>
            <a:ext cx="461282" cy="461282"/>
          </a:xfrm>
          <a:prstGeom prst="rect">
            <a:avLst/>
          </a:prstGeom>
        </p:spPr>
      </p:pic>
      <p:pic>
        <p:nvPicPr>
          <p:cNvPr id="22" name="Рисунок 2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73084" flipH="1">
            <a:off x="955944" y="2143335"/>
            <a:ext cx="253722" cy="1902279"/>
          </a:xfrm>
          <a:prstGeom prst="rect">
            <a:avLst/>
          </a:prstGeom>
        </p:spPr>
      </p:pic>
      <p:pic>
        <p:nvPicPr>
          <p:cNvPr id="23" name="Рисунок 2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4152103">
            <a:off x="841407" y="3203981"/>
            <a:ext cx="552355" cy="1866039"/>
          </a:xfrm>
          <a:prstGeom prst="rect">
            <a:avLst/>
          </a:prstGeom>
        </p:spPr>
      </p:pic>
      <p:pic>
        <p:nvPicPr>
          <p:cNvPr id="24" name="Рисунок 2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9171353" y="4726477"/>
            <a:ext cx="794378" cy="798791"/>
          </a:xfrm>
          <a:prstGeom prst="rect">
            <a:avLst/>
          </a:prstGeom>
        </p:spPr>
      </p:pic>
      <p:pic>
        <p:nvPicPr>
          <p:cNvPr id="26" name="Рисунок 25"/>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721418" y="1453508"/>
            <a:ext cx="3014884" cy="3014884"/>
          </a:xfrm>
          <a:prstGeom prst="rect">
            <a:avLst/>
          </a:prstGeom>
        </p:spPr>
      </p:pic>
      <p:pic>
        <p:nvPicPr>
          <p:cNvPr id="27" name="Рисунок 2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flipH="1">
            <a:off x="10056488" y="4482131"/>
            <a:ext cx="2135512" cy="555233"/>
          </a:xfrm>
          <a:prstGeom prst="rect">
            <a:avLst/>
          </a:prstGeom>
        </p:spPr>
      </p:pic>
      <p:pic>
        <p:nvPicPr>
          <p:cNvPr id="28" name="Рисунок 27"/>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flipH="1">
            <a:off x="-18336" y="11333"/>
            <a:ext cx="1670956" cy="2493902"/>
          </a:xfrm>
          <a:prstGeom prst="rect">
            <a:avLst/>
          </a:prstGeom>
        </p:spPr>
      </p:pic>
      <p:pic>
        <p:nvPicPr>
          <p:cNvPr id="29" name="Рисунок 28"/>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9384488">
            <a:off x="960166" y="4715367"/>
            <a:ext cx="342550" cy="321997"/>
          </a:xfrm>
          <a:prstGeom prst="rect">
            <a:avLst/>
          </a:prstGeom>
        </p:spPr>
      </p:pic>
      <p:pic>
        <p:nvPicPr>
          <p:cNvPr id="30" name="Рисунок 29"/>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639368">
            <a:off x="1542630" y="237020"/>
            <a:ext cx="342550" cy="321997"/>
          </a:xfrm>
          <a:prstGeom prst="rect">
            <a:avLst/>
          </a:prstGeom>
        </p:spPr>
      </p:pic>
      <p:pic>
        <p:nvPicPr>
          <p:cNvPr id="31" name="Рисунок 30"/>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7410889">
            <a:off x="10754876" y="5534789"/>
            <a:ext cx="342550" cy="321997"/>
          </a:xfrm>
          <a:prstGeom prst="rect">
            <a:avLst/>
          </a:prstGeom>
        </p:spPr>
      </p:pic>
    </p:spTree>
    <p:extLst>
      <p:ext uri="{BB962C8B-B14F-4D97-AF65-F5344CB8AC3E}">
        <p14:creationId xmlns:p14="http://schemas.microsoft.com/office/powerpoint/2010/main" val="3467096529"/>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showMasterSp="0" preserve="1" userDrawn="1">
  <p:cSld name="More_text_orange">
    <p:spTree>
      <p:nvGrpSpPr>
        <p:cNvPr id="1" name=""/>
        <p:cNvGrpSpPr/>
        <p:nvPr/>
      </p:nvGrpSpPr>
      <p:grpSpPr>
        <a:xfrm>
          <a:off x="0" y="0"/>
          <a:ext cx="0" cy="0"/>
          <a:chOff x="0" y="0"/>
          <a:chExt cx="0" cy="0"/>
        </a:xfrm>
      </p:grpSpPr>
      <p:pic>
        <p:nvPicPr>
          <p:cNvPr id="3" name="Рисунок 2"/>
          <p:cNvPicPr>
            <a:picLocks noChangeAspect="1"/>
          </p:cNvPicPr>
          <p:nvPr userDrawn="1"/>
        </p:nvPicPr>
        <p:blipFill rotWithShape="1">
          <a:blip r:embed="rId2" cstate="email">
            <a:extLst>
              <a:ext uri="{28A0092B-C50C-407E-A947-70E740481C1C}">
                <a14:useLocalDpi xmlns:a14="http://schemas.microsoft.com/office/drawing/2010/main"/>
              </a:ext>
            </a:extLst>
          </a:blip>
          <a:srcRect t="63484"/>
          <a:stretch/>
        </p:blipFill>
        <p:spPr>
          <a:xfrm rot="5400000">
            <a:off x="10852882" y="5110599"/>
            <a:ext cx="2194103" cy="491671"/>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b="34184"/>
          <a:stretch/>
        </p:blipFill>
        <p:spPr>
          <a:xfrm rot="5400000">
            <a:off x="-1959801" y="3227902"/>
            <a:ext cx="5589899" cy="1670296"/>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sp>
        <p:nvSpPr>
          <p:cNvPr id="16"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19" name="Рисунок 1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738107" y="6048972"/>
            <a:ext cx="4289653" cy="264957"/>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4078" y="4938927"/>
            <a:ext cx="504825" cy="504825"/>
          </a:xfrm>
          <a:prstGeom prst="rect">
            <a:avLst/>
          </a:prstGeom>
        </p:spPr>
      </p:pic>
    </p:spTree>
    <p:extLst>
      <p:ext uri="{BB962C8B-B14F-4D97-AF65-F5344CB8AC3E}">
        <p14:creationId xmlns:p14="http://schemas.microsoft.com/office/powerpoint/2010/main" val="1744600961"/>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showMasterSp="0" preserve="1" userDrawn="1">
  <p:cSld name="24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6200000" flipV="1">
            <a:off x="-889312" y="889311"/>
            <a:ext cx="3257553" cy="1478929"/>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6200000">
            <a:off x="6854152" y="-2483291"/>
            <a:ext cx="1891417" cy="6858000"/>
          </a:xfrm>
          <a:prstGeom prst="rect">
            <a:avLst/>
          </a:prstGeom>
        </p:spPr>
      </p:pic>
      <p:pic>
        <p:nvPicPr>
          <p:cNvPr id="2" name="Рисунок 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4414013" y="5081886"/>
            <a:ext cx="4427985" cy="1776114"/>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a:xfrm>
            <a:off x="4570605" y="6350000"/>
            <a:ext cx="4114800" cy="365125"/>
          </a:xfrm>
        </p:spPr>
        <p:txBody>
          <a:bodyPr/>
          <a:lstStyle>
            <a:lvl1pPr>
              <a:defRPr>
                <a:solidFill>
                  <a:schemeClr val="tx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5" name="Рисунок 24"/>
          <p:cNvPicPr>
            <a:picLocks noChangeAspect="1"/>
          </p:cNvPicPr>
          <p:nvPr userDrawn="1"/>
        </p:nvPicPr>
        <p:blipFill rotWithShape="1">
          <a:blip r:embed="rId6" cstate="email">
            <a:extLst>
              <a:ext uri="{28A0092B-C50C-407E-A947-70E740481C1C}">
                <a14:useLocalDpi xmlns:a14="http://schemas.microsoft.com/office/drawing/2010/main"/>
              </a:ext>
            </a:extLst>
          </a:blip>
          <a:srcRect l="40300"/>
          <a:stretch/>
        </p:blipFill>
        <p:spPr>
          <a:xfrm>
            <a:off x="0" y="5344149"/>
            <a:ext cx="529385" cy="886742"/>
          </a:xfrm>
          <a:prstGeom prst="rect">
            <a:avLst/>
          </a:prstGeom>
        </p:spPr>
      </p:pic>
      <p:sp>
        <p:nvSpPr>
          <p:cNvPr id="21"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27"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28" name="Рисунок 8"/>
          <p:cNvSpPr>
            <a:spLocks noGrp="1"/>
          </p:cNvSpPr>
          <p:nvPr>
            <p:ph type="pic" sz="quarter" idx="13"/>
          </p:nvPr>
        </p:nvSpPr>
        <p:spPr>
          <a:xfrm>
            <a:off x="7179597" y="2325182"/>
            <a:ext cx="4179887" cy="3462338"/>
          </a:xfrm>
        </p:spPr>
        <p:txBody>
          <a:bodyPr/>
          <a:lstStyle/>
          <a:p>
            <a:endParaRPr lang="ru-RU" dirty="0"/>
          </a:p>
        </p:txBody>
      </p:sp>
      <p:pic>
        <p:nvPicPr>
          <p:cNvPr id="29" name="Рисунок 2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612335" y="587363"/>
            <a:ext cx="504825" cy="504825"/>
          </a:xfrm>
          <a:prstGeom prst="rect">
            <a:avLst/>
          </a:prstGeom>
        </p:spPr>
      </p:pic>
      <p:pic>
        <p:nvPicPr>
          <p:cNvPr id="31" name="Рисунок 3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520241" y="1092188"/>
            <a:ext cx="862052" cy="866841"/>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spTree>
    <p:extLst>
      <p:ext uri="{BB962C8B-B14F-4D97-AF65-F5344CB8AC3E}">
        <p14:creationId xmlns:p14="http://schemas.microsoft.com/office/powerpoint/2010/main" val="1331039746"/>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showMasterSp="0" preserve="1" userDrawn="1">
  <p:cSld name="25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943475" y="0"/>
            <a:ext cx="7248525" cy="3745071"/>
          </a:xfrm>
          <a:prstGeom prst="rect">
            <a:avLst/>
          </a:prstGeom>
        </p:spPr>
      </p:pic>
      <p:pic>
        <p:nvPicPr>
          <p:cNvPr id="10" name="Рисунок 9"/>
          <p:cNvPicPr>
            <a:picLocks noChangeAspect="1"/>
          </p:cNvPicPr>
          <p:nvPr userDrawn="1"/>
        </p:nvPicPr>
        <p:blipFill rotWithShape="1">
          <a:blip r:embed="rId3" cstate="email">
            <a:extLst>
              <a:ext uri="{28A0092B-C50C-407E-A947-70E740481C1C}">
                <a14:useLocalDpi xmlns:a14="http://schemas.microsoft.com/office/drawing/2010/main"/>
              </a:ext>
            </a:extLst>
          </a:blip>
          <a:srcRect l="9330" b="32819"/>
          <a:stretch/>
        </p:blipFill>
        <p:spPr>
          <a:xfrm rot="5400000">
            <a:off x="-1567388" y="1568842"/>
            <a:ext cx="5748636" cy="261386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20" name="Рисунок 8"/>
          <p:cNvSpPr>
            <a:spLocks noGrp="1"/>
          </p:cNvSpPr>
          <p:nvPr>
            <p:ph type="pic" sz="quarter" idx="13"/>
          </p:nvPr>
        </p:nvSpPr>
        <p:spPr>
          <a:xfrm>
            <a:off x="1379764" y="739549"/>
            <a:ext cx="9432713" cy="5047971"/>
          </a:xfrm>
        </p:spPr>
        <p:txBody>
          <a:bodyPr/>
          <a:lstStyle/>
          <a:p>
            <a:endParaRPr lang="ru-RU" dirty="0"/>
          </a:p>
        </p:txBody>
      </p:sp>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8811081" y="3876675"/>
            <a:ext cx="2954244" cy="2981325"/>
          </a:xfrm>
          <a:prstGeom prst="rect">
            <a:avLst/>
          </a:prstGeom>
        </p:spPr>
      </p:pic>
      <p:pic>
        <p:nvPicPr>
          <p:cNvPr id="11" name="Рисунок 1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3929062" y="5824364"/>
            <a:ext cx="4333875" cy="332264"/>
          </a:xfrm>
          <a:prstGeom prst="rect">
            <a:avLst/>
          </a:prstGeom>
        </p:spPr>
      </p:pic>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96164" y="311035"/>
            <a:ext cx="10058400" cy="138303"/>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74503" y="4272891"/>
            <a:ext cx="504825" cy="504825"/>
          </a:xfrm>
          <a:prstGeom prst="rect">
            <a:avLst/>
          </a:prstGeom>
        </p:spPr>
      </p:pic>
      <p:pic>
        <p:nvPicPr>
          <p:cNvPr id="23" name="Рисунок 2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460895" y="3011121"/>
            <a:ext cx="504825" cy="504825"/>
          </a:xfrm>
          <a:prstGeom prst="rect">
            <a:avLst/>
          </a:prstGeom>
        </p:spPr>
      </p:pic>
    </p:spTree>
    <p:extLst>
      <p:ext uri="{BB962C8B-B14F-4D97-AF65-F5344CB8AC3E}">
        <p14:creationId xmlns:p14="http://schemas.microsoft.com/office/powerpoint/2010/main" val="586191746"/>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showMasterSp="0" preserve="1" userDrawn="1">
  <p:cSld name="26_Заголовок раздела">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0800000">
            <a:off x="7069465" y="3401933"/>
            <a:ext cx="5122535" cy="3460557"/>
          </a:xfrm>
          <a:prstGeom prst="rect">
            <a:avLst/>
          </a:prstGeom>
        </p:spPr>
      </p:pic>
      <p:pic>
        <p:nvPicPr>
          <p:cNvPr id="9" name="Рисунок 8"/>
          <p:cNvPicPr>
            <a:picLocks noChangeAspect="1"/>
          </p:cNvPicPr>
          <p:nvPr userDrawn="1"/>
        </p:nvPicPr>
        <p:blipFill rotWithShape="1">
          <a:blip r:embed="rId3" cstate="email">
            <a:extLst>
              <a:ext uri="{28A0092B-C50C-407E-A947-70E740481C1C}">
                <a14:useLocalDpi xmlns:a14="http://schemas.microsoft.com/office/drawing/2010/main"/>
              </a:ext>
            </a:extLst>
          </a:blip>
          <a:srcRect l="22845" b="33611"/>
          <a:stretch/>
        </p:blipFill>
        <p:spPr>
          <a:xfrm rot="10800000" flipH="1">
            <a:off x="1" y="0"/>
            <a:ext cx="6477014" cy="3420126"/>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4" name="Диаграмма 2"/>
          <p:cNvSpPr>
            <a:spLocks noGrp="1"/>
          </p:cNvSpPr>
          <p:nvPr>
            <p:ph type="chart" sz="quarter" idx="13"/>
          </p:nvPr>
        </p:nvSpPr>
        <p:spPr>
          <a:xfrm>
            <a:off x="865867" y="1314449"/>
            <a:ext cx="4449763" cy="4138613"/>
          </a:xfrm>
        </p:spPr>
        <p:txBody>
          <a:bodyPr/>
          <a:lstStyle/>
          <a:p>
            <a:endParaRPr lang="ru-RU"/>
          </a:p>
        </p:txBody>
      </p:sp>
      <p:sp>
        <p:nvSpPr>
          <p:cNvPr id="15"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en-US" dirty="0"/>
              <a:t>L</a:t>
            </a:r>
            <a:r>
              <a:rPr lang="da-DK" dirty="0"/>
              <a:t>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0" name="Рисунок 1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9576986" y="4281249"/>
            <a:ext cx="2167339" cy="2023753"/>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8515166" y="589583"/>
            <a:ext cx="479821" cy="479821"/>
          </a:xfrm>
          <a:prstGeom prst="rect">
            <a:avLst/>
          </a:prstGeom>
        </p:spPr>
      </p:pic>
      <p:pic>
        <p:nvPicPr>
          <p:cNvPr id="21" name="Рисунок 2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45921" y="5538980"/>
            <a:ext cx="4289653" cy="509992"/>
          </a:xfrm>
          <a:prstGeom prst="rect">
            <a:avLst/>
          </a:prstGeom>
        </p:spPr>
      </p:pic>
    </p:spTree>
    <p:extLst>
      <p:ext uri="{BB962C8B-B14F-4D97-AF65-F5344CB8AC3E}">
        <p14:creationId xmlns:p14="http://schemas.microsoft.com/office/powerpoint/2010/main" val="3873672157"/>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showMasterSp="0" preserve="1" userDrawn="1">
  <p:cSld name="27_Заголовок раздела">
    <p:spTree>
      <p:nvGrpSpPr>
        <p:cNvPr id="1" name=""/>
        <p:cNvGrpSpPr/>
        <p:nvPr/>
      </p:nvGrpSpPr>
      <p:grpSpPr>
        <a:xfrm>
          <a:off x="0" y="0"/>
          <a:ext cx="0" cy="0"/>
          <a:chOff x="0" y="0"/>
          <a:chExt cx="0" cy="0"/>
        </a:xfrm>
      </p:grpSpPr>
      <p:pic>
        <p:nvPicPr>
          <p:cNvPr id="2" name="Рисунок 1"/>
          <p:cNvPicPr>
            <a:picLocks noChangeAspect="1"/>
          </p:cNvPicPr>
          <p:nvPr userDrawn="1"/>
        </p:nvPicPr>
        <p:blipFill rotWithShape="1">
          <a:blip r:embed="rId2" cstate="email">
            <a:extLst>
              <a:ext uri="{28A0092B-C50C-407E-A947-70E740481C1C}">
                <a14:useLocalDpi xmlns:a14="http://schemas.microsoft.com/office/drawing/2010/main"/>
              </a:ext>
            </a:extLst>
          </a:blip>
          <a:srcRect l="26858"/>
          <a:stretch/>
        </p:blipFill>
        <p:spPr>
          <a:xfrm>
            <a:off x="0" y="0"/>
            <a:ext cx="7810336" cy="6856546"/>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0677DD9B-16CA-464A-A3D4-4D175F1ACCD1}" type="datetimeFigureOut">
              <a:rPr lang="ru-RU" smtClean="0"/>
              <a:pPr/>
              <a:t>26.08.2026</a:t>
            </a:fld>
            <a:endParaRPr lang="ru-RU"/>
          </a:p>
        </p:txBody>
      </p:sp>
      <p:sp>
        <p:nvSpPr>
          <p:cNvPr id="5" name="Нижний колонтитул 4"/>
          <p:cNvSpPr>
            <a:spLocks noGrp="1"/>
          </p:cNvSpPr>
          <p:nvPr>
            <p:ph type="ftr" sz="quarter" idx="11"/>
          </p:nvPr>
        </p:nvSpPr>
        <p:spPr/>
        <p:txBody>
          <a:bodyPr/>
          <a:lstStyle>
            <a:lvl1pPr>
              <a:defRPr>
                <a:solidFill>
                  <a:schemeClr val="tx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6" name="Диаграмма 2"/>
          <p:cNvSpPr>
            <a:spLocks noGrp="1"/>
          </p:cNvSpPr>
          <p:nvPr>
            <p:ph type="chart" sz="quarter" idx="13"/>
          </p:nvPr>
        </p:nvSpPr>
        <p:spPr>
          <a:xfrm>
            <a:off x="3707778" y="1542820"/>
            <a:ext cx="4449763" cy="4138613"/>
          </a:xfrm>
        </p:spPr>
        <p:txBody>
          <a:bodyPr/>
          <a:lstStyle/>
          <a:p>
            <a:endParaRPr lang="ru-RU" dirty="0"/>
          </a:p>
        </p:txBody>
      </p:sp>
      <p:sp>
        <p:nvSpPr>
          <p:cNvPr id="17"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3" name="Рисунок 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027308" y="489858"/>
            <a:ext cx="953552" cy="1884218"/>
          </a:xfrm>
          <a:prstGeom prst="rect">
            <a:avLst/>
          </a:prstGeom>
        </p:spPr>
      </p:pic>
      <p:pic>
        <p:nvPicPr>
          <p:cNvPr id="13" name="Рисунок 1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618259" y="2508757"/>
            <a:ext cx="1771650" cy="210630"/>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6200000">
            <a:off x="10179243" y="3035913"/>
            <a:ext cx="2873086" cy="1152427"/>
          </a:xfrm>
          <a:prstGeom prst="rect">
            <a:avLst/>
          </a:prstGeom>
        </p:spPr>
      </p:pic>
      <p:pic>
        <p:nvPicPr>
          <p:cNvPr id="20" name="Рисунок 1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452570" y="2174169"/>
            <a:ext cx="2905845" cy="4683832"/>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3749002" y="5934162"/>
            <a:ext cx="4367314" cy="334827"/>
          </a:xfrm>
          <a:prstGeom prst="rect">
            <a:avLst/>
          </a:prstGeom>
        </p:spPr>
      </p:pic>
    </p:spTree>
    <p:extLst>
      <p:ext uri="{BB962C8B-B14F-4D97-AF65-F5344CB8AC3E}">
        <p14:creationId xmlns:p14="http://schemas.microsoft.com/office/powerpoint/2010/main" val="1327665009"/>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showMasterSp="0" preserve="1" userDrawn="1">
  <p:cSld name="Table_slide_orange">
    <p:spTree>
      <p:nvGrpSpPr>
        <p:cNvPr id="1" name=""/>
        <p:cNvGrpSpPr/>
        <p:nvPr/>
      </p:nvGrpSpPr>
      <p:grpSpPr>
        <a:xfrm>
          <a:off x="0" y="0"/>
          <a:ext cx="0" cy="0"/>
          <a:chOff x="0" y="0"/>
          <a:chExt cx="0" cy="0"/>
        </a:xfrm>
      </p:grpSpPr>
      <p:pic>
        <p:nvPicPr>
          <p:cNvPr id="9" name="Рисунок 8"/>
          <p:cNvPicPr>
            <a:picLocks noChangeAspect="1"/>
          </p:cNvPicPr>
          <p:nvPr userDrawn="1"/>
        </p:nvPicPr>
        <p:blipFill rotWithShape="1">
          <a:blip r:embed="rId2" cstate="email">
            <a:extLst>
              <a:ext uri="{28A0092B-C50C-407E-A947-70E740481C1C}">
                <a14:useLocalDpi xmlns:a14="http://schemas.microsoft.com/office/drawing/2010/main"/>
              </a:ext>
            </a:extLst>
          </a:blip>
          <a:srcRect r="44462"/>
          <a:stretch/>
        </p:blipFill>
        <p:spPr>
          <a:xfrm>
            <a:off x="9691991" y="2291422"/>
            <a:ext cx="2500009" cy="2762401"/>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0" y="0"/>
            <a:ext cx="5437762" cy="2468744"/>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6" name="Рисунок 15"/>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2" name="Рисунок 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0" y="3891573"/>
            <a:ext cx="1399137" cy="2976664"/>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379270" y="6093118"/>
            <a:ext cx="3433459" cy="263232"/>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70632" y="1730702"/>
            <a:ext cx="747385" cy="1476086"/>
          </a:xfrm>
          <a:prstGeom prst="rect">
            <a:avLst/>
          </a:prstGeom>
        </p:spPr>
      </p:pic>
    </p:spTree>
    <p:extLst>
      <p:ext uri="{BB962C8B-B14F-4D97-AF65-F5344CB8AC3E}">
        <p14:creationId xmlns:p14="http://schemas.microsoft.com/office/powerpoint/2010/main" val="2310572126"/>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showMasterSp="0" preserve="1" userDrawn="1">
  <p:cSld name="bullet_points_orange">
    <p:spTree>
      <p:nvGrpSpPr>
        <p:cNvPr id="1" name=""/>
        <p:cNvGrpSpPr/>
        <p:nvPr/>
      </p:nvGrpSpPr>
      <p:grpSpPr>
        <a:xfrm>
          <a:off x="0" y="0"/>
          <a:ext cx="0" cy="0"/>
          <a:chOff x="0" y="0"/>
          <a:chExt cx="0" cy="0"/>
        </a:xfrm>
      </p:grpSpPr>
      <p:pic>
        <p:nvPicPr>
          <p:cNvPr id="16" name="Рисунок 1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flipH="1">
            <a:off x="917382" y="-917381"/>
            <a:ext cx="2289621" cy="4124382"/>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429813" y="4703591"/>
            <a:ext cx="4767943" cy="2164646"/>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4"/>
            <a:ext cx="2743200" cy="365125"/>
          </a:xfrm>
        </p:spPr>
        <p:txBody>
          <a:bodyPr/>
          <a:lstStyle>
            <a:lvl1pPr>
              <a:defRPr>
                <a:solidFill>
                  <a:schemeClr val="tx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7" name="Рисунок 1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464972" y="854730"/>
            <a:ext cx="921617" cy="1821115"/>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903490" y="4929562"/>
            <a:ext cx="1486403" cy="1387929"/>
          </a:xfrm>
          <a:prstGeom prst="rect">
            <a:avLst/>
          </a:prstGeom>
        </p:spPr>
      </p:pic>
    </p:spTree>
    <p:extLst>
      <p:ext uri="{BB962C8B-B14F-4D97-AF65-F5344CB8AC3E}">
        <p14:creationId xmlns:p14="http://schemas.microsoft.com/office/powerpoint/2010/main" val="1796978836"/>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showMasterSp="0" type="twoObj" preserve="1">
  <p:cSld name="Два объекта">
    <p:spTree>
      <p:nvGrpSpPr>
        <p:cNvPr id="1" name=""/>
        <p:cNvGrpSpPr/>
        <p:nvPr/>
      </p:nvGrpSpPr>
      <p:grpSpPr>
        <a:xfrm>
          <a:off x="0" y="0"/>
          <a:ext cx="0" cy="0"/>
          <a:chOff x="0" y="0"/>
          <a:chExt cx="0" cy="0"/>
        </a:xfrm>
      </p:grpSpPr>
      <p:pic>
        <p:nvPicPr>
          <p:cNvPr id="16" name="Рисунок 1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958672" y="0"/>
            <a:ext cx="2767693" cy="615404"/>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 y="1975756"/>
            <a:ext cx="4344992" cy="4882243"/>
          </a:xfrm>
          <a:prstGeom prst="rect">
            <a:avLst/>
          </a:prstGeom>
        </p:spPr>
      </p:pic>
      <p:pic>
        <p:nvPicPr>
          <p:cNvPr id="8" name="Рисунок 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365125"/>
            <a:ext cx="12192000" cy="779463"/>
          </a:xfrm>
        </p:spPr>
        <p:txBody>
          <a:bodyPr/>
          <a:lstStyle>
            <a:lvl1pPr algn="ctr">
              <a:defRPr/>
            </a:lvl1pPr>
          </a:lstStyle>
          <a:p>
            <a:r>
              <a:rPr lang="da-DK" dirty="0"/>
              <a:t>Lorem ipsum dolor </a:t>
            </a:r>
            <a:endParaRPr lang="ru-RU" dirty="0"/>
          </a:p>
        </p:txBody>
      </p:sp>
      <p:sp>
        <p:nvSpPr>
          <p:cNvPr id="3" name="Объект 2"/>
          <p:cNvSpPr>
            <a:spLocks noGrp="1"/>
          </p:cNvSpPr>
          <p:nvPr>
            <p:ph sz="half" idx="1" hasCustomPrompt="1"/>
          </p:nvPr>
        </p:nvSpPr>
        <p:spPr>
          <a:xfrm>
            <a:off x="838200" y="1825625"/>
            <a:ext cx="5181600" cy="4351338"/>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 name="Объект 3"/>
          <p:cNvSpPr>
            <a:spLocks noGrp="1"/>
          </p:cNvSpPr>
          <p:nvPr>
            <p:ph sz="half" idx="2" hasCustomPrompt="1"/>
          </p:nvPr>
        </p:nvSpPr>
        <p:spPr>
          <a:xfrm>
            <a:off x="6172200" y="1825625"/>
            <a:ext cx="5181600" cy="4351338"/>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5" name="Дата 4"/>
          <p:cNvSpPr>
            <a:spLocks noGrp="1"/>
          </p:cNvSpPr>
          <p:nvPr>
            <p:ph type="dt" sz="half" idx="10"/>
          </p:nvPr>
        </p:nvSpPr>
        <p:spPr/>
        <p:txBody>
          <a:bodyPr/>
          <a:lstStyle/>
          <a:p>
            <a:fld id="{0677DD9B-16CA-464A-A3D4-4D175F1ACCD1}" type="datetimeFigureOut">
              <a:rPr lang="ru-RU" smtClean="0"/>
              <a:t>26.08.2026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841792" y="1240320"/>
            <a:ext cx="330408" cy="330408"/>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224889" y="1330334"/>
            <a:ext cx="10058400" cy="138302"/>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0" y="3747975"/>
            <a:ext cx="2233743" cy="2192791"/>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832874" flipH="1">
            <a:off x="938553" y="4866917"/>
            <a:ext cx="1556017" cy="1616529"/>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794034" y="3469729"/>
            <a:ext cx="1265178" cy="2490107"/>
          </a:xfrm>
          <a:prstGeom prst="rect">
            <a:avLst/>
          </a:prstGeom>
        </p:spPr>
      </p:pic>
      <p:pic>
        <p:nvPicPr>
          <p:cNvPr id="18" name="Рисунок 17"/>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680122" y="76215"/>
            <a:ext cx="751114" cy="751114"/>
          </a:xfrm>
          <a:prstGeom prst="rect">
            <a:avLst/>
          </a:prstGeom>
        </p:spPr>
      </p:pic>
    </p:spTree>
    <p:extLst>
      <p:ext uri="{BB962C8B-B14F-4D97-AF65-F5344CB8AC3E}">
        <p14:creationId xmlns:p14="http://schemas.microsoft.com/office/powerpoint/2010/main" val="4042919959"/>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pic>
        <p:nvPicPr>
          <p:cNvPr id="16" name="Рисунок 1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176" y="1690688"/>
            <a:ext cx="2475652" cy="5167312"/>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899924" y="0"/>
            <a:ext cx="2392152" cy="1044765"/>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839788" y="800100"/>
            <a:ext cx="10515600" cy="890588"/>
          </a:xfrm>
        </p:spPr>
        <p:txBody>
          <a:bodyPr/>
          <a:lstStyle>
            <a:lvl1pPr algn="ctr">
              <a:defRPr/>
            </a:lvl1pPr>
          </a:lstStyle>
          <a:p>
            <a:r>
              <a:rPr lang="en-US" dirty="0" err="1"/>
              <a:t>Lorem</a:t>
            </a:r>
            <a:r>
              <a:rPr lang="en-US" dirty="0"/>
              <a:t> </a:t>
            </a:r>
            <a:r>
              <a:rPr lang="en-US" dirty="0" err="1"/>
              <a:t>ipsum</a:t>
            </a:r>
            <a:r>
              <a:rPr lang="en-US" dirty="0"/>
              <a:t> dolor </a:t>
            </a:r>
            <a:endParaRPr lang="ru-RU" dirty="0"/>
          </a:p>
        </p:txBody>
      </p:sp>
      <p:sp>
        <p:nvSpPr>
          <p:cNvPr id="3" name="Текст 2"/>
          <p:cNvSpPr>
            <a:spLocks noGrp="1"/>
          </p:cNvSpPr>
          <p:nvPr>
            <p:ph type="body" idx="1" hasCustomPrompt="1"/>
          </p:nvPr>
        </p:nvSpPr>
        <p:spPr>
          <a:xfrm>
            <a:off x="839788" y="1844865"/>
            <a:ext cx="5157787" cy="504825"/>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err="1"/>
              <a:t>Lorem</a:t>
            </a:r>
            <a:r>
              <a:rPr lang="en-US" dirty="0"/>
              <a:t> </a:t>
            </a:r>
            <a:r>
              <a:rPr lang="en-US" dirty="0" err="1"/>
              <a:t>ipsum</a:t>
            </a:r>
            <a:r>
              <a:rPr lang="en-US" dirty="0"/>
              <a:t> dolor </a:t>
            </a:r>
            <a:endParaRPr lang="ru-RU" dirty="0"/>
          </a:p>
        </p:txBody>
      </p:sp>
      <p:sp>
        <p:nvSpPr>
          <p:cNvPr id="4" name="Объект 3"/>
          <p:cNvSpPr>
            <a:spLocks noGrp="1"/>
          </p:cNvSpPr>
          <p:nvPr>
            <p:ph sz="half" idx="2" hasCustomPrompt="1"/>
          </p:nvPr>
        </p:nvSpPr>
        <p:spPr>
          <a:xfrm>
            <a:off x="839788" y="2645229"/>
            <a:ext cx="5157787" cy="3544434"/>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5" name="Текст 4"/>
          <p:cNvSpPr>
            <a:spLocks noGrp="1"/>
          </p:cNvSpPr>
          <p:nvPr>
            <p:ph type="body" sz="quarter" idx="3" hasCustomPrompt="1"/>
          </p:nvPr>
        </p:nvSpPr>
        <p:spPr>
          <a:xfrm>
            <a:off x="6172200" y="1836738"/>
            <a:ext cx="5183188" cy="512952"/>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err="1"/>
              <a:t>Lorem</a:t>
            </a:r>
            <a:r>
              <a:rPr lang="en-US" dirty="0"/>
              <a:t> </a:t>
            </a:r>
            <a:r>
              <a:rPr lang="en-US" dirty="0" err="1"/>
              <a:t>ipsum</a:t>
            </a:r>
            <a:r>
              <a:rPr lang="en-US" dirty="0"/>
              <a:t> dolor </a:t>
            </a:r>
            <a:endParaRPr lang="ru-RU" dirty="0"/>
          </a:p>
        </p:txBody>
      </p:sp>
      <p:sp>
        <p:nvSpPr>
          <p:cNvPr id="6" name="Объект 5"/>
          <p:cNvSpPr>
            <a:spLocks noGrp="1"/>
          </p:cNvSpPr>
          <p:nvPr>
            <p:ph sz="quarter" idx="4" hasCustomPrompt="1"/>
          </p:nvPr>
        </p:nvSpPr>
        <p:spPr>
          <a:xfrm>
            <a:off x="6172200" y="2645229"/>
            <a:ext cx="5183188" cy="3544434"/>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7" name="Дата 6"/>
          <p:cNvSpPr>
            <a:spLocks noGrp="1"/>
          </p:cNvSpPr>
          <p:nvPr>
            <p:ph type="dt" sz="half" idx="10"/>
          </p:nvPr>
        </p:nvSpPr>
        <p:spPr/>
        <p:txBody>
          <a:bodyPr/>
          <a:lstStyle/>
          <a:p>
            <a:fld id="{0677DD9B-16CA-464A-A3D4-4D175F1ACCD1}" type="datetimeFigureOut">
              <a:rPr lang="ru-RU" smtClean="0"/>
              <a:t>26.08.2026</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7E6CA31-DA56-47CF-9891-B6D0296B6AEC}" type="slidenum">
              <a:rPr lang="ru-RU" smtClean="0"/>
              <a:t>‹Nr.›</a:t>
            </a:fld>
            <a:endParaRPr lang="ru-RU"/>
          </a:p>
        </p:txBody>
      </p:sp>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1151164" y="5286489"/>
            <a:ext cx="4301613" cy="333375"/>
          </a:xfrm>
          <a:prstGeom prst="rect">
            <a:avLst/>
          </a:prstGeom>
        </p:spPr>
      </p:pic>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6733222" y="5286489"/>
            <a:ext cx="4301613" cy="333375"/>
          </a:xfrm>
          <a:prstGeom prst="rect">
            <a:avLst/>
          </a:prstGeom>
        </p:spPr>
      </p:pic>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0" y="1135877"/>
            <a:ext cx="2166257" cy="219033"/>
          </a:xfrm>
          <a:prstGeom prst="rect">
            <a:avLst/>
          </a:prstGeom>
        </p:spPr>
      </p:pic>
      <p:pic>
        <p:nvPicPr>
          <p:cNvPr id="15" name="Рисунок 1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flipV="1">
            <a:off x="10025743" y="1135877"/>
            <a:ext cx="2166257" cy="219033"/>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783590" y="4558958"/>
            <a:ext cx="2844800" cy="2121812"/>
          </a:xfrm>
          <a:prstGeom prst="rect">
            <a:avLst/>
          </a:prstGeom>
        </p:spPr>
      </p:pic>
      <p:pic>
        <p:nvPicPr>
          <p:cNvPr id="19" name="Рисунок 18"/>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419063" y="-94776"/>
            <a:ext cx="1761092" cy="1764827"/>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0369" y="4833257"/>
            <a:ext cx="2020458" cy="2024743"/>
          </a:xfrm>
          <a:prstGeom prst="rect">
            <a:avLst/>
          </a:prstGeom>
        </p:spPr>
      </p:pic>
    </p:spTree>
    <p:extLst>
      <p:ext uri="{BB962C8B-B14F-4D97-AF65-F5344CB8AC3E}">
        <p14:creationId xmlns:p14="http://schemas.microsoft.com/office/powerpoint/2010/main" val="2079261579"/>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showMasterSp="0" type="titleOnly" preserve="1">
  <p:cSld name="Только заголовок">
    <p:spTree>
      <p:nvGrpSpPr>
        <p:cNvPr id="1" name=""/>
        <p:cNvGrpSpPr/>
        <p:nvPr/>
      </p:nvGrpSpPr>
      <p:grpSpPr>
        <a:xfrm>
          <a:off x="0" y="0"/>
          <a:ext cx="0" cy="0"/>
          <a:chOff x="0" y="0"/>
          <a:chExt cx="0" cy="0"/>
        </a:xfrm>
      </p:grpSpPr>
      <p:grpSp>
        <p:nvGrpSpPr>
          <p:cNvPr id="16" name="Группа 15"/>
          <p:cNvGrpSpPr/>
          <p:nvPr userDrawn="1"/>
        </p:nvGrpSpPr>
        <p:grpSpPr>
          <a:xfrm>
            <a:off x="1662" y="0"/>
            <a:ext cx="12203414" cy="7137412"/>
            <a:chOff x="1662" y="0"/>
            <a:chExt cx="12203414" cy="7137412"/>
          </a:xfrm>
        </p:grpSpPr>
        <p:pic>
          <p:nvPicPr>
            <p:cNvPr id="7" name="Рисунок 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8542" y="5514125"/>
              <a:ext cx="4214242" cy="1343875"/>
            </a:xfrm>
            <a:prstGeom prst="rect">
              <a:avLst/>
            </a:prstGeom>
          </p:spPr>
        </p:pic>
        <p:pic>
          <p:nvPicPr>
            <p:cNvPr id="8" name="Рисунок 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715130" y="0"/>
              <a:ext cx="9485477" cy="6858000"/>
            </a:xfrm>
            <a:prstGeom prst="rect">
              <a:avLst/>
            </a:prstGeom>
          </p:spPr>
        </p:pic>
        <p:sp>
          <p:nvSpPr>
            <p:cNvPr id="9" name="TextBox 8"/>
            <p:cNvSpPr txBox="1"/>
            <p:nvPr userDrawn="1"/>
          </p:nvSpPr>
          <p:spPr>
            <a:xfrm>
              <a:off x="11632479" y="6374324"/>
              <a:ext cx="557934" cy="763088"/>
            </a:xfrm>
            <a:prstGeom prst="rect">
              <a:avLst/>
            </a:prstGeom>
            <a:noFill/>
          </p:spPr>
          <p:txBody>
            <a:bodyPr wrap="square" lIns="0" tIns="0" rIns="0" bIns="0" rtlCol="0">
              <a:noAutofit/>
            </a:bodyPr>
            <a:lstStyle/>
            <a:p>
              <a:pPr>
                <a:lnSpc>
                  <a:spcPct val="90000"/>
                </a:lnSpc>
                <a:spcAft>
                  <a:spcPts val="1000"/>
                </a:spcAft>
              </a:pPr>
              <a:r>
                <a:rPr lang="en-US" sz="2400" b="1" dirty="0">
                  <a:solidFill>
                    <a:schemeClr val="bg1"/>
                  </a:solidFill>
                  <a:latin typeface="Century Gothic" panose="020B0502020202020204" pitchFamily="34" charset="0"/>
                </a:rPr>
                <a:t>14</a:t>
              </a:r>
              <a:endParaRPr lang="ru-RU" sz="2400" b="1" dirty="0">
                <a:solidFill>
                  <a:schemeClr val="bg1"/>
                </a:solidFill>
                <a:latin typeface="Century Gothic" panose="020B0502020202020204" pitchFamily="34" charset="0"/>
              </a:endParaRPr>
            </a:p>
          </p:txBody>
        </p:sp>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662" y="1344991"/>
              <a:ext cx="4716524" cy="5513009"/>
            </a:xfrm>
            <a:prstGeom prst="rect">
              <a:avLst/>
            </a:prstGeom>
          </p:spPr>
        </p:pic>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280880" y="0"/>
              <a:ext cx="8301547" cy="6858000"/>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802859" y="4014069"/>
              <a:ext cx="2046230" cy="2008716"/>
            </a:xfrm>
            <a:prstGeom prst="rect">
              <a:avLst/>
            </a:prstGeom>
          </p:spPr>
        </p:pic>
        <p:pic>
          <p:nvPicPr>
            <p:cNvPr id="13" name="Рисунок 12"/>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4281558" y="4593980"/>
              <a:ext cx="4762500" cy="247650"/>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662" y="620688"/>
              <a:ext cx="3280880" cy="853029"/>
            </a:xfrm>
            <a:prstGeom prst="rect">
              <a:avLst/>
            </a:prstGeom>
          </p:spPr>
        </p:pic>
        <p:pic>
          <p:nvPicPr>
            <p:cNvPr id="15" name="Рисунок 1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9349030" y="1344991"/>
              <a:ext cx="2856046" cy="4262649"/>
            </a:xfrm>
            <a:prstGeom prst="rect">
              <a:avLst/>
            </a:prstGeom>
          </p:spPr>
        </p:pic>
      </p:grpSp>
      <p:pic>
        <p:nvPicPr>
          <p:cNvPr id="6" name="Рисунок 5"/>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930729" y="2680792"/>
            <a:ext cx="11259684"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46437830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7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3546882"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3" name="Текст 2"/>
          <p:cNvSpPr>
            <a:spLocks noGrp="1"/>
          </p:cNvSpPr>
          <p:nvPr>
            <p:ph type="body" idx="1" hasCustomPrompt="1"/>
          </p:nvPr>
        </p:nvSpPr>
        <p:spPr>
          <a:xfrm>
            <a:off x="2187348" y="1738132"/>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4" name="Дата 3"/>
          <p:cNvSpPr>
            <a:spLocks noGrp="1"/>
          </p:cNvSpPr>
          <p:nvPr>
            <p:ph type="dt" sz="half" idx="10"/>
          </p:nvPr>
        </p:nvSpPr>
        <p:spPr/>
        <p:txBody>
          <a:bodyPr/>
          <a:lstStyle/>
          <a:p>
            <a:fld id="{7ACBA8B6-FF0C-43DA-B7A5-9AE7C560BBE7}"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9" name="Рисунок 1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469821" y="5648183"/>
            <a:ext cx="5252358" cy="262618"/>
          </a:xfrm>
          <a:prstGeom prst="rect">
            <a:avLst/>
          </a:prstGeom>
        </p:spPr>
      </p:pic>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2325349">
            <a:off x="9456734" y="1616909"/>
            <a:ext cx="2058636" cy="4201298"/>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3325727">
            <a:off x="9439892" y="1537917"/>
            <a:ext cx="2092319" cy="4270039"/>
          </a:xfrm>
          <a:prstGeom prst="rect">
            <a:avLst/>
          </a:prstGeom>
        </p:spPr>
      </p:pic>
      <p:pic>
        <p:nvPicPr>
          <p:cNvPr id="2" name="Рисунок 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H="1">
            <a:off x="105843" y="3279407"/>
            <a:ext cx="2872260" cy="2872260"/>
          </a:xfrm>
          <a:prstGeom prst="rect">
            <a:avLst/>
          </a:prstGeom>
        </p:spPr>
      </p:pic>
      <p:pic>
        <p:nvPicPr>
          <p:cNvPr id="11" name="Рисунок 1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459534" y="3972227"/>
            <a:ext cx="1371600" cy="1371600"/>
          </a:xfrm>
          <a:prstGeom prst="rect">
            <a:avLst/>
          </a:prstGeom>
        </p:spPr>
      </p:pic>
      <p:pic>
        <p:nvPicPr>
          <p:cNvPr id="12" name="Рисунок 1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688757" y="286906"/>
            <a:ext cx="853216" cy="857956"/>
          </a:xfrm>
          <a:prstGeom prst="rect">
            <a:avLst/>
          </a:prstGeom>
        </p:spPr>
      </p:pic>
      <p:pic>
        <p:nvPicPr>
          <p:cNvPr id="13" name="Рисунок 12"/>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12192444">
            <a:off x="1083050" y="1247203"/>
            <a:ext cx="399721" cy="375738"/>
          </a:xfrm>
          <a:prstGeom prst="rect">
            <a:avLst/>
          </a:prstGeom>
        </p:spPr>
      </p:pic>
      <p:pic>
        <p:nvPicPr>
          <p:cNvPr id="16" name="Рисунок 15"/>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10800000">
            <a:off x="10259673" y="2281347"/>
            <a:ext cx="399721" cy="375738"/>
          </a:xfrm>
          <a:prstGeom prst="rect">
            <a:avLst/>
          </a:prstGeom>
        </p:spPr>
      </p:pic>
      <p:pic>
        <p:nvPicPr>
          <p:cNvPr id="17" name="Рисунок 1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8536621">
            <a:off x="317286" y="5563248"/>
            <a:ext cx="399721" cy="375738"/>
          </a:xfrm>
          <a:prstGeom prst="rect">
            <a:avLst/>
          </a:prstGeom>
        </p:spPr>
      </p:pic>
    </p:spTree>
    <p:extLst>
      <p:ext uri="{BB962C8B-B14F-4D97-AF65-F5344CB8AC3E}">
        <p14:creationId xmlns:p14="http://schemas.microsoft.com/office/powerpoint/2010/main" val="2932328161"/>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showMasterSp="0" preserve="1" userDrawn="1">
  <p:cSld name="More_text_green">
    <p:spTree>
      <p:nvGrpSpPr>
        <p:cNvPr id="1" name=""/>
        <p:cNvGrpSpPr/>
        <p:nvPr/>
      </p:nvGrpSpPr>
      <p:grpSpPr>
        <a:xfrm>
          <a:off x="0" y="0"/>
          <a:ext cx="0" cy="0"/>
          <a:chOff x="0" y="0"/>
          <a:chExt cx="0" cy="0"/>
        </a:xfrm>
      </p:grpSpPr>
      <p:pic>
        <p:nvPicPr>
          <p:cNvPr id="6" name="Рисунок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
        <p:nvSpPr>
          <p:cNvPr id="17"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18" name="Рисунок 1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6200000">
            <a:off x="-1255138" y="4566010"/>
            <a:ext cx="3228040" cy="717764"/>
          </a:xfrm>
          <a:prstGeom prst="rect">
            <a:avLst/>
          </a:prstGeom>
        </p:spPr>
      </p:pic>
      <p:pic>
        <p:nvPicPr>
          <p:cNvPr id="19" name="Рисунок 1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a:off x="11026374" y="0"/>
            <a:ext cx="1165626" cy="2432957"/>
          </a:xfrm>
          <a:prstGeom prst="rect">
            <a:avLst/>
          </a:prstGeom>
        </p:spPr>
      </p:pic>
      <p:pic>
        <p:nvPicPr>
          <p:cNvPr id="20" name="Рисунок 1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3639" y="3061607"/>
            <a:ext cx="745042" cy="731383"/>
          </a:xfrm>
          <a:prstGeom prst="rect">
            <a:avLst/>
          </a:prstGeom>
        </p:spPr>
      </p:pic>
      <p:pic>
        <p:nvPicPr>
          <p:cNvPr id="21" name="Рисунок 2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13509013">
            <a:off x="11647456" y="1216478"/>
            <a:ext cx="261257" cy="245582"/>
          </a:xfrm>
          <a:prstGeom prst="rect">
            <a:avLst/>
          </a:prstGeom>
        </p:spPr>
      </p:pic>
      <p:pic>
        <p:nvPicPr>
          <p:cNvPr id="22" name="Рисунок 2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44112" y="6101888"/>
            <a:ext cx="10058400" cy="138303"/>
          </a:xfrm>
          <a:prstGeom prst="rect">
            <a:avLst/>
          </a:prstGeom>
        </p:spPr>
      </p:pic>
    </p:spTree>
    <p:extLst>
      <p:ext uri="{BB962C8B-B14F-4D97-AF65-F5344CB8AC3E}">
        <p14:creationId xmlns:p14="http://schemas.microsoft.com/office/powerpoint/2010/main" val="1725627703"/>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showMasterSp="0" preserve="1" userDrawn="1">
  <p:cSld name="1_bullet_points_orange">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8542137" y="1683882"/>
            <a:ext cx="3646161" cy="5184355"/>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l="40196"/>
          <a:stretch/>
        </p:blipFill>
        <p:spPr>
          <a:xfrm>
            <a:off x="0" y="0"/>
            <a:ext cx="2676825" cy="6868237"/>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4"/>
            <a:ext cx="2743200" cy="365125"/>
          </a:xfrm>
        </p:spPr>
        <p:txBody>
          <a:bodyPr/>
          <a:lstStyle>
            <a:lvl1pPr>
              <a:defRPr>
                <a:solidFill>
                  <a:schemeClr val="tx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91223" y="3580588"/>
            <a:ext cx="1469114" cy="1442181"/>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412672" y="5480877"/>
            <a:ext cx="5502728" cy="426461"/>
          </a:xfrm>
          <a:prstGeom prst="rect">
            <a:avLst/>
          </a:prstGeom>
        </p:spPr>
      </p:pic>
      <p:pic>
        <p:nvPicPr>
          <p:cNvPr id="12" name="Рисунок 11"/>
          <p:cNvPicPr>
            <a:picLocks noChangeAspect="1"/>
          </p:cNvPicPr>
          <p:nvPr userDrawn="1"/>
        </p:nvPicPr>
        <p:blipFill rotWithShape="1">
          <a:blip r:embed="rId7" cstate="email">
            <a:extLst>
              <a:ext uri="{28A0092B-C50C-407E-A947-70E740481C1C}">
                <a14:useLocalDpi xmlns:a14="http://schemas.microsoft.com/office/drawing/2010/main"/>
              </a:ext>
            </a:extLst>
          </a:blip>
          <a:srcRect t="52060"/>
          <a:stretch/>
        </p:blipFill>
        <p:spPr>
          <a:xfrm>
            <a:off x="9312208" y="-7790"/>
            <a:ext cx="2419661" cy="1162436"/>
          </a:xfrm>
          <a:prstGeom prst="rect">
            <a:avLst/>
          </a:prstGeom>
        </p:spPr>
      </p:pic>
      <p:pic>
        <p:nvPicPr>
          <p:cNvPr id="13" name="Рисунок 1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732146">
            <a:off x="1071856" y="4648048"/>
            <a:ext cx="883356" cy="965214"/>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0800000">
            <a:off x="10796628" y="432393"/>
            <a:ext cx="1267035" cy="1384447"/>
          </a:xfrm>
          <a:prstGeom prst="rect">
            <a:avLst/>
          </a:prstGeom>
        </p:spPr>
      </p:pic>
    </p:spTree>
    <p:extLst>
      <p:ext uri="{BB962C8B-B14F-4D97-AF65-F5344CB8AC3E}">
        <p14:creationId xmlns:p14="http://schemas.microsoft.com/office/powerpoint/2010/main" val="3014885915"/>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showMasterSp="0" type="titleOnly" preserve="1">
  <p:cSld name="3_Только заголовок">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5963211" y="0"/>
            <a:ext cx="6234545" cy="6858000"/>
          </a:xfrm>
          <a:prstGeom prst="rect">
            <a:avLst/>
          </a:prstGeom>
        </p:spPr>
      </p:pic>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6234545" cy="6858000"/>
          </a:xfrm>
          <a:prstGeom prst="rect">
            <a:avLst/>
          </a:prstGeom>
        </p:spPr>
      </p:pic>
      <p:pic>
        <p:nvPicPr>
          <p:cNvPr id="6" name="Рисунок 5"/>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7343" y="2346490"/>
            <a:ext cx="12190413"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3714750" y="4638614"/>
            <a:ext cx="4762500" cy="247650"/>
          </a:xfrm>
          <a:prstGeom prst="rect">
            <a:avLst/>
          </a:prstGeom>
        </p:spPr>
      </p:pic>
      <p:pic>
        <p:nvPicPr>
          <p:cNvPr id="22" name="Рисунок 2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728173" y="781667"/>
            <a:ext cx="2049912" cy="1528940"/>
          </a:xfrm>
          <a:prstGeom prst="rect">
            <a:avLst/>
          </a:prstGeom>
        </p:spPr>
      </p:pic>
      <p:pic>
        <p:nvPicPr>
          <p:cNvPr id="24" name="Рисунок 2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2753768">
            <a:off x="2613168" y="2819398"/>
            <a:ext cx="1217239" cy="1330036"/>
          </a:xfrm>
          <a:prstGeom prst="rect">
            <a:avLst/>
          </a:prstGeom>
        </p:spPr>
      </p:pic>
      <p:pic>
        <p:nvPicPr>
          <p:cNvPr id="25" name="Рисунок 2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6774727" y="3365255"/>
            <a:ext cx="3485354" cy="3492745"/>
          </a:xfrm>
          <a:prstGeom prst="rect">
            <a:avLst/>
          </a:prstGeom>
        </p:spPr>
      </p:pic>
      <p:pic>
        <p:nvPicPr>
          <p:cNvPr id="26" name="Рисунок 2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284770" y="2089915"/>
            <a:ext cx="1526459" cy="1498474"/>
          </a:xfrm>
          <a:prstGeom prst="rect">
            <a:avLst/>
          </a:prstGeom>
        </p:spPr>
      </p:pic>
      <p:pic>
        <p:nvPicPr>
          <p:cNvPr id="27" name="Рисунок 2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2432630">
            <a:off x="60942" y="3700067"/>
            <a:ext cx="2393137" cy="2519758"/>
          </a:xfrm>
          <a:prstGeom prst="rect">
            <a:avLst/>
          </a:prstGeom>
        </p:spPr>
      </p:pic>
      <p:pic>
        <p:nvPicPr>
          <p:cNvPr id="23" name="Рисунок 2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91171" y="219861"/>
            <a:ext cx="3171808" cy="5436172"/>
          </a:xfrm>
          <a:prstGeom prst="rect">
            <a:avLst/>
          </a:prstGeom>
        </p:spPr>
      </p:pic>
      <p:pic>
        <p:nvPicPr>
          <p:cNvPr id="28" name="Рисунок 27"/>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5400000" flipV="1">
            <a:off x="5259153" y="796258"/>
            <a:ext cx="1771650" cy="179134"/>
          </a:xfrm>
          <a:prstGeom prst="rect">
            <a:avLst/>
          </a:prstGeom>
        </p:spPr>
      </p:pic>
      <p:pic>
        <p:nvPicPr>
          <p:cNvPr id="29" name="Рисунок 28"/>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9728173" y="244303"/>
            <a:ext cx="293061" cy="293061"/>
          </a:xfrm>
          <a:prstGeom prst="rect">
            <a:avLst/>
          </a:prstGeom>
        </p:spPr>
      </p:pic>
      <p:pic>
        <p:nvPicPr>
          <p:cNvPr id="30" name="Рисунок 29"/>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3109313" y="5902441"/>
            <a:ext cx="293061" cy="293061"/>
          </a:xfrm>
          <a:prstGeom prst="rect">
            <a:avLst/>
          </a:prstGeom>
        </p:spPr>
      </p:pic>
      <p:pic>
        <p:nvPicPr>
          <p:cNvPr id="31" name="Рисунок 30"/>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412377" y="302507"/>
            <a:ext cx="293061" cy="293061"/>
          </a:xfrm>
          <a:prstGeom prst="rect">
            <a:avLst/>
          </a:prstGeom>
        </p:spPr>
      </p:pic>
      <p:pic>
        <p:nvPicPr>
          <p:cNvPr id="32" name="Рисунок 31"/>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97353" y="3365255"/>
            <a:ext cx="425845" cy="425845"/>
          </a:xfrm>
          <a:prstGeom prst="rect">
            <a:avLst/>
          </a:prstGeom>
        </p:spPr>
      </p:pic>
      <p:pic>
        <p:nvPicPr>
          <p:cNvPr id="34" name="Рисунок 33"/>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11497371" y="281212"/>
            <a:ext cx="425845" cy="425845"/>
          </a:xfrm>
          <a:prstGeom prst="rect">
            <a:avLst/>
          </a:prstGeom>
        </p:spPr>
      </p:pic>
    </p:spTree>
    <p:extLst>
      <p:ext uri="{BB962C8B-B14F-4D97-AF65-F5344CB8AC3E}">
        <p14:creationId xmlns:p14="http://schemas.microsoft.com/office/powerpoint/2010/main" val="379809339"/>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showMasterSp="0" type="titleOnly" preserve="1">
  <p:cSld name="4_Только заголовок">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721" y="-4824"/>
            <a:ext cx="4208232" cy="3633107"/>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870976" y="4919648"/>
            <a:ext cx="4463143" cy="223157"/>
          </a:xfrm>
          <a:prstGeom prst="rect">
            <a:avLst/>
          </a:prstGeom>
        </p:spPr>
      </p:pic>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876170" y="1589976"/>
            <a:ext cx="8452757" cy="2625637"/>
          </a:xfrm>
          <a:prstGeom prst="rect">
            <a:avLst/>
          </a:prstGeom>
        </p:spPr>
      </p:pic>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6516826" y="-4824"/>
            <a:ext cx="5675174" cy="6858000"/>
          </a:xfrm>
          <a:prstGeom prst="rect">
            <a:avLst/>
          </a:prstGeom>
        </p:spPr>
      </p:pic>
      <p:pic>
        <p:nvPicPr>
          <p:cNvPr id="6" name="Рисунок 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7343" y="2346490"/>
            <a:ext cx="12190413"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pic>
        <p:nvPicPr>
          <p:cNvPr id="7" name="Рисунок 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2721" y="2442748"/>
            <a:ext cx="4035879" cy="4415252"/>
          </a:xfrm>
          <a:prstGeom prst="rect">
            <a:avLst/>
          </a:prstGeom>
        </p:spPr>
      </p:pic>
      <p:pic>
        <p:nvPicPr>
          <p:cNvPr id="10" name="Рисунок 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80311" y="819166"/>
            <a:ext cx="476250" cy="447675"/>
          </a:xfrm>
          <a:prstGeom prst="rect">
            <a:avLst/>
          </a:prstGeom>
        </p:spPr>
      </p:pic>
      <p:pic>
        <p:nvPicPr>
          <p:cNvPr id="33" name="Рисунок 3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9059666">
            <a:off x="10752610" y="493330"/>
            <a:ext cx="476250" cy="447675"/>
          </a:xfrm>
          <a:prstGeom prst="rect">
            <a:avLst/>
          </a:prstGeom>
        </p:spPr>
      </p:pic>
      <p:pic>
        <p:nvPicPr>
          <p:cNvPr id="35" name="Рисунок 3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020409">
            <a:off x="3595910" y="5758549"/>
            <a:ext cx="476250" cy="447675"/>
          </a:xfrm>
          <a:prstGeom prst="rect">
            <a:avLst/>
          </a:prstGeom>
        </p:spPr>
      </p:pic>
      <p:pic>
        <p:nvPicPr>
          <p:cNvPr id="12" name="Рисунок 1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3030128" y="1069610"/>
            <a:ext cx="982421" cy="987879"/>
          </a:xfrm>
          <a:prstGeom prst="rect">
            <a:avLst/>
          </a:prstGeom>
        </p:spPr>
      </p:pic>
      <p:pic>
        <p:nvPicPr>
          <p:cNvPr id="36" name="Рисунок 3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7860171">
            <a:off x="9421231" y="5794673"/>
            <a:ext cx="982421" cy="987879"/>
          </a:xfrm>
          <a:prstGeom prst="rect">
            <a:avLst/>
          </a:prstGeom>
        </p:spPr>
      </p:pic>
      <p:pic>
        <p:nvPicPr>
          <p:cNvPr id="14" name="Рисунок 13"/>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5815499" y="5665000"/>
            <a:ext cx="4762500" cy="247650"/>
          </a:xfrm>
          <a:prstGeom prst="rect">
            <a:avLst/>
          </a:prstGeom>
        </p:spPr>
      </p:pic>
    </p:spTree>
    <p:extLst>
      <p:ext uri="{BB962C8B-B14F-4D97-AF65-F5344CB8AC3E}">
        <p14:creationId xmlns:p14="http://schemas.microsoft.com/office/powerpoint/2010/main" val="388938454"/>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showMasterSp="0" type="titleOnly" preserve="1">
  <p:cSld name="1_Только заголовок">
    <p:spTree>
      <p:nvGrpSpPr>
        <p:cNvPr id="1" name=""/>
        <p:cNvGrpSpPr/>
        <p:nvPr/>
      </p:nvGrpSpPr>
      <p:grpSpPr>
        <a:xfrm>
          <a:off x="0" y="0"/>
          <a:ext cx="0" cy="0"/>
          <a:chOff x="0" y="0"/>
          <a:chExt cx="0" cy="0"/>
        </a:xfrm>
      </p:grpSpPr>
      <p:grpSp>
        <p:nvGrpSpPr>
          <p:cNvPr id="31" name="Группа 30"/>
          <p:cNvGrpSpPr/>
          <p:nvPr userDrawn="1"/>
        </p:nvGrpSpPr>
        <p:grpSpPr>
          <a:xfrm>
            <a:off x="-3645" y="0"/>
            <a:ext cx="12194058" cy="6857999"/>
            <a:chOff x="-3645" y="0"/>
            <a:chExt cx="12194058" cy="6857999"/>
          </a:xfrm>
        </p:grpSpPr>
        <p:pic>
          <p:nvPicPr>
            <p:cNvPr id="17" name="Рисунок 1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79997" y="0"/>
              <a:ext cx="10058400" cy="6613398"/>
            </a:xfrm>
            <a:prstGeom prst="rect">
              <a:avLst/>
            </a:prstGeom>
          </p:spPr>
        </p:pic>
        <p:cxnSp>
          <p:nvCxnSpPr>
            <p:cNvPr id="18" name="Linie"/>
            <p:cNvCxnSpPr/>
            <p:nvPr userDrawn="1"/>
          </p:nvCxnSpPr>
          <p:spPr bwMode="gray">
            <a:xfrm>
              <a:off x="3755206" y="1682932"/>
              <a:ext cx="1620000" cy="0"/>
            </a:xfrm>
            <a:prstGeom prst="line">
              <a:avLst/>
            </a:prstGeom>
            <a:ln w="25400">
              <a:solidFill>
                <a:srgbClr val="083551"/>
              </a:solidFill>
              <a:tailEnd type="none"/>
            </a:ln>
          </p:spPr>
          <p:style>
            <a:lnRef idx="1">
              <a:schemeClr val="accent1"/>
            </a:lnRef>
            <a:fillRef idx="0">
              <a:schemeClr val="accent1"/>
            </a:fillRef>
            <a:effectRef idx="0">
              <a:schemeClr val="accent1"/>
            </a:effectRef>
            <a:fontRef idx="minor">
              <a:schemeClr val="tx1"/>
            </a:fontRef>
          </p:style>
        </p:cxnSp>
        <p:cxnSp>
          <p:nvCxnSpPr>
            <p:cNvPr id="19" name="Linie"/>
            <p:cNvCxnSpPr/>
            <p:nvPr userDrawn="1"/>
          </p:nvCxnSpPr>
          <p:spPr bwMode="gray">
            <a:xfrm>
              <a:off x="6815206" y="1682932"/>
              <a:ext cx="1620000" cy="0"/>
            </a:xfrm>
            <a:prstGeom prst="line">
              <a:avLst/>
            </a:prstGeom>
            <a:ln w="25400">
              <a:solidFill>
                <a:srgbClr val="083551"/>
              </a:solidFill>
              <a:tailEnd type="none"/>
            </a:ln>
          </p:spPr>
          <p:style>
            <a:lnRef idx="1">
              <a:schemeClr val="accent1"/>
            </a:lnRef>
            <a:fillRef idx="0">
              <a:schemeClr val="accent1"/>
            </a:fillRef>
            <a:effectRef idx="0">
              <a:schemeClr val="accent1"/>
            </a:effectRef>
            <a:fontRef idx="minor">
              <a:schemeClr val="tx1"/>
            </a:fontRef>
          </p:style>
        </p:cxnSp>
        <p:grpSp>
          <p:nvGrpSpPr>
            <p:cNvPr id="20" name="Quotation"/>
            <p:cNvGrpSpPr>
              <a:grpSpLocks noChangeAspect="1"/>
            </p:cNvGrpSpPr>
            <p:nvPr userDrawn="1"/>
          </p:nvGrpSpPr>
          <p:grpSpPr bwMode="gray">
            <a:xfrm>
              <a:off x="5771170" y="1357295"/>
              <a:ext cx="648072" cy="543406"/>
              <a:chOff x="537029" y="1572196"/>
              <a:chExt cx="1010860" cy="847602"/>
            </a:xfrm>
            <a:solidFill>
              <a:srgbClr val="083551"/>
            </a:solidFill>
          </p:grpSpPr>
          <p:sp>
            <p:nvSpPr>
              <p:cNvPr id="21" name="Apostrophe"/>
              <p:cNvSpPr/>
              <p:nvPr/>
            </p:nvSpPr>
            <p:spPr bwMode="gray">
              <a:xfrm>
                <a:off x="537029" y="1572196"/>
                <a:ext cx="466798" cy="847602"/>
              </a:xfrm>
              <a:custGeom>
                <a:avLst/>
                <a:gdLst/>
                <a:ahLst/>
                <a:cxnLst/>
                <a:rect l="l" t="t" r="r" b="b"/>
                <a:pathLst>
                  <a:path w="309539" h="580653">
                    <a:moveTo>
                      <a:pt x="0" y="0"/>
                    </a:moveTo>
                    <a:lnTo>
                      <a:pt x="309539" y="0"/>
                    </a:lnTo>
                    <a:lnTo>
                      <a:pt x="309539" y="238380"/>
                    </a:lnTo>
                    <a:cubicBezTo>
                      <a:pt x="309539" y="326143"/>
                      <a:pt x="291275" y="395522"/>
                      <a:pt x="254747" y="446519"/>
                    </a:cubicBezTo>
                    <a:cubicBezTo>
                      <a:pt x="218219" y="497516"/>
                      <a:pt x="155837" y="542227"/>
                      <a:pt x="67601" y="580653"/>
                    </a:cubicBezTo>
                    <a:lnTo>
                      <a:pt x="0" y="453991"/>
                    </a:lnTo>
                    <a:cubicBezTo>
                      <a:pt x="55029" y="428374"/>
                      <a:pt x="92862" y="402875"/>
                      <a:pt x="113498" y="377495"/>
                    </a:cubicBezTo>
                    <a:cubicBezTo>
                      <a:pt x="134134" y="352115"/>
                      <a:pt x="145638" y="322110"/>
                      <a:pt x="148010" y="287480"/>
                    </a:cubicBezTo>
                    <a:lnTo>
                      <a:pt x="0" y="287480"/>
                    </a:lnTo>
                    <a:lnTo>
                      <a:pt x="0" y="0"/>
                    </a:lnTo>
                    <a:close/>
                  </a:path>
                </a:pathLst>
              </a:custGeom>
              <a:grpFill/>
              <a:ln w="12700">
                <a:noFill/>
                <a:round/>
                <a:headEnd/>
                <a:tailEnd/>
              </a:ln>
            </p:spPr>
            <p:txBody>
              <a:bodyPr lIns="0" tIns="0" rIns="0" bIns="0" rtlCol="0" anchor="ctr"/>
              <a:lstStyle/>
              <a:p>
                <a:pPr algn="ctr"/>
                <a:endParaRPr lang="de-DE" dirty="0"/>
              </a:p>
            </p:txBody>
          </p:sp>
          <p:sp>
            <p:nvSpPr>
              <p:cNvPr id="22" name="Apostrophe"/>
              <p:cNvSpPr/>
              <p:nvPr/>
            </p:nvSpPr>
            <p:spPr bwMode="gray">
              <a:xfrm>
                <a:off x="1081091" y="1572196"/>
                <a:ext cx="466798" cy="847602"/>
              </a:xfrm>
              <a:custGeom>
                <a:avLst/>
                <a:gdLst/>
                <a:ahLst/>
                <a:cxnLst/>
                <a:rect l="l" t="t" r="r" b="b"/>
                <a:pathLst>
                  <a:path w="309539" h="580653">
                    <a:moveTo>
                      <a:pt x="0" y="0"/>
                    </a:moveTo>
                    <a:lnTo>
                      <a:pt x="309539" y="0"/>
                    </a:lnTo>
                    <a:lnTo>
                      <a:pt x="309539" y="238380"/>
                    </a:lnTo>
                    <a:cubicBezTo>
                      <a:pt x="309539" y="326143"/>
                      <a:pt x="291275" y="395522"/>
                      <a:pt x="254747" y="446519"/>
                    </a:cubicBezTo>
                    <a:cubicBezTo>
                      <a:pt x="218219" y="497516"/>
                      <a:pt x="155837" y="542227"/>
                      <a:pt x="67600" y="580653"/>
                    </a:cubicBezTo>
                    <a:lnTo>
                      <a:pt x="0" y="453991"/>
                    </a:lnTo>
                    <a:cubicBezTo>
                      <a:pt x="55029" y="428374"/>
                      <a:pt x="92861" y="402875"/>
                      <a:pt x="113497" y="377495"/>
                    </a:cubicBezTo>
                    <a:cubicBezTo>
                      <a:pt x="134133" y="352115"/>
                      <a:pt x="145637" y="322110"/>
                      <a:pt x="148009" y="287480"/>
                    </a:cubicBezTo>
                    <a:lnTo>
                      <a:pt x="0" y="287480"/>
                    </a:lnTo>
                    <a:lnTo>
                      <a:pt x="0" y="0"/>
                    </a:lnTo>
                    <a:close/>
                  </a:path>
                </a:pathLst>
              </a:custGeom>
              <a:grpFill/>
              <a:ln w="12700">
                <a:noFill/>
                <a:round/>
                <a:headEnd/>
                <a:tailEnd/>
              </a:ln>
            </p:spPr>
            <p:txBody>
              <a:bodyPr lIns="0" tIns="0" rIns="0" bIns="0" rtlCol="0" anchor="ctr"/>
              <a:lstStyle/>
              <a:p>
                <a:pPr algn="ctr"/>
                <a:endParaRPr lang="de-DE" dirty="0"/>
              </a:p>
            </p:txBody>
          </p:sp>
        </p:grpSp>
        <p:pic>
          <p:nvPicPr>
            <p:cNvPr id="23" name="Рисунок 2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189938" y="0"/>
              <a:ext cx="1000475" cy="842400"/>
            </a:xfrm>
            <a:prstGeom prst="rect">
              <a:avLst/>
            </a:prstGeom>
          </p:spPr>
        </p:pic>
        <p:pic>
          <p:nvPicPr>
            <p:cNvPr id="24" name="Рисунок 23"/>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645" y="2828916"/>
              <a:ext cx="3290539" cy="4029083"/>
            </a:xfrm>
            <a:prstGeom prst="rect">
              <a:avLst/>
            </a:prstGeom>
          </p:spPr>
        </p:pic>
        <p:pic>
          <p:nvPicPr>
            <p:cNvPr id="25" name="Рисунок 24"/>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0123835" y="922847"/>
              <a:ext cx="864096" cy="868896"/>
            </a:xfrm>
            <a:prstGeom prst="rect">
              <a:avLst/>
            </a:prstGeom>
          </p:spPr>
        </p:pic>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18661869" flipH="1">
              <a:off x="1384363" y="73698"/>
              <a:ext cx="685654" cy="2316366"/>
            </a:xfrm>
            <a:prstGeom prst="rect">
              <a:avLst/>
            </a:prstGeom>
          </p:spPr>
        </p:pic>
        <p:pic>
          <p:nvPicPr>
            <p:cNvPr id="27" name="Рисунок 2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299655" y="1892377"/>
              <a:ext cx="454572" cy="427298"/>
            </a:xfrm>
            <a:prstGeom prst="rect">
              <a:avLst/>
            </a:prstGeom>
          </p:spPr>
        </p:pic>
        <p:pic>
          <p:nvPicPr>
            <p:cNvPr id="28" name="Рисунок 2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8569583">
              <a:off x="10143269" y="5805264"/>
              <a:ext cx="454572" cy="427298"/>
            </a:xfrm>
            <a:prstGeom prst="rect">
              <a:avLst/>
            </a:prstGeom>
          </p:spPr>
        </p:pic>
        <p:pic>
          <p:nvPicPr>
            <p:cNvPr id="29" name="Рисунок 2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2041358">
              <a:off x="7319342" y="168829"/>
              <a:ext cx="454572" cy="427298"/>
            </a:xfrm>
            <a:prstGeom prst="rect">
              <a:avLst/>
            </a:prstGeom>
          </p:spPr>
        </p:pic>
        <p:pic>
          <p:nvPicPr>
            <p:cNvPr id="30" name="Рисунок 2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505348" y="2828916"/>
              <a:ext cx="1586211" cy="1586211"/>
            </a:xfrm>
            <a:prstGeom prst="rect">
              <a:avLst/>
            </a:prstGeom>
          </p:spPr>
        </p:pic>
      </p:grpSp>
      <p:pic>
        <p:nvPicPr>
          <p:cNvPr id="6" name="Рисунок 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2176337" y="2122106"/>
            <a:ext cx="7947498" cy="2271779"/>
          </a:xfrm>
        </p:spPr>
        <p:txBody>
          <a:bodyPr/>
          <a:lstStyle>
            <a:lvl1pPr algn="ctr">
              <a:defRPr sz="2400"/>
            </a:lvl1pPr>
          </a:lstStyle>
          <a:p>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 </a:t>
            </a:r>
            <a:r>
              <a:rPr lang="en-US" dirty="0" err="1"/>
              <a:t>Ut</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exercitation </a:t>
            </a:r>
            <a:r>
              <a:rPr lang="en-US" dirty="0" err="1"/>
              <a:t>ullamco</a:t>
            </a:r>
            <a:r>
              <a:rPr lang="en-US" dirty="0"/>
              <a:t> </a:t>
            </a:r>
            <a:r>
              <a:rPr lang="en-US" dirty="0" err="1"/>
              <a:t>laboris</a:t>
            </a:r>
            <a:r>
              <a:rPr lang="en-US" dirty="0"/>
              <a:t> nisi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1879121594"/>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showMasterSp="0" preserve="1" userDrawn="1">
  <p:cSld name="2_Только заголовок">
    <p:spTree>
      <p:nvGrpSpPr>
        <p:cNvPr id="1" name=""/>
        <p:cNvGrpSpPr/>
        <p:nvPr/>
      </p:nvGrpSpPr>
      <p:grpSpPr>
        <a:xfrm>
          <a:off x="0" y="0"/>
          <a:ext cx="0" cy="0"/>
          <a:chOff x="0" y="0"/>
          <a:chExt cx="0" cy="0"/>
        </a:xfrm>
      </p:grpSpPr>
      <p:grpSp>
        <p:nvGrpSpPr>
          <p:cNvPr id="9" name="Группа 8"/>
          <p:cNvGrpSpPr/>
          <p:nvPr userDrawn="1"/>
        </p:nvGrpSpPr>
        <p:grpSpPr>
          <a:xfrm>
            <a:off x="1773909" y="1035687"/>
            <a:ext cx="9793906" cy="5054351"/>
            <a:chOff x="1773909" y="1035687"/>
            <a:chExt cx="9793906" cy="5054351"/>
          </a:xfrm>
        </p:grpSpPr>
        <p:pic>
          <p:nvPicPr>
            <p:cNvPr id="35" name="Рисунок 3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flipH="1">
              <a:off x="8570619" y="3056386"/>
              <a:ext cx="1010782" cy="4981192"/>
            </a:xfrm>
            <a:prstGeom prst="rect">
              <a:avLst/>
            </a:prstGeom>
          </p:spPr>
        </p:pic>
        <p:pic>
          <p:nvPicPr>
            <p:cNvPr id="36" name="Рисунок 35"/>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rot="16200000">
              <a:off x="8571567" y="1731302"/>
              <a:ext cx="1010095" cy="4982400"/>
            </a:xfrm>
            <a:prstGeom prst="rect">
              <a:avLst/>
            </a:prstGeom>
          </p:spPr>
        </p:pic>
        <p:pic>
          <p:nvPicPr>
            <p:cNvPr id="37" name="Рисунок 36"/>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rot="5400000">
              <a:off x="8563375" y="399375"/>
              <a:ext cx="1025673" cy="4982400"/>
            </a:xfrm>
            <a:prstGeom prst="rect">
              <a:avLst/>
            </a:prstGeom>
          </p:spPr>
        </p:pic>
        <p:pic>
          <p:nvPicPr>
            <p:cNvPr id="38" name="Рисунок 37"/>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rot="5400000">
              <a:off x="8561805" y="-941509"/>
              <a:ext cx="1028008" cy="4982400"/>
            </a:xfrm>
            <a:prstGeom prst="rect">
              <a:avLst/>
            </a:prstGeom>
          </p:spPr>
        </p:pic>
        <p:pic>
          <p:nvPicPr>
            <p:cNvPr id="39" name="Рисунок 3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293817" y="5036673"/>
              <a:ext cx="1007721" cy="1020619"/>
            </a:xfrm>
            <a:prstGeom prst="rect">
              <a:avLst/>
            </a:prstGeom>
          </p:spPr>
        </p:pic>
        <p:pic>
          <p:nvPicPr>
            <p:cNvPr id="40" name="Рисунок 3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3854030" y="5064725"/>
              <a:ext cx="80797" cy="1025313"/>
            </a:xfrm>
            <a:prstGeom prst="rect">
              <a:avLst/>
            </a:prstGeom>
          </p:spPr>
        </p:pic>
        <p:pic>
          <p:nvPicPr>
            <p:cNvPr id="41" name="Рисунок 4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2306194" y="1039204"/>
              <a:ext cx="982966" cy="982966"/>
            </a:xfrm>
            <a:prstGeom prst="rect">
              <a:avLst/>
            </a:prstGeom>
          </p:spPr>
        </p:pic>
        <p:pic>
          <p:nvPicPr>
            <p:cNvPr id="42" name="Рисунок 4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2304234" y="2365680"/>
              <a:ext cx="986886" cy="986886"/>
            </a:xfrm>
            <a:prstGeom prst="rect">
              <a:avLst/>
            </a:prstGeom>
          </p:spPr>
        </p:pic>
        <p:pic>
          <p:nvPicPr>
            <p:cNvPr id="43" name="Рисунок 4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2292932" y="3701015"/>
              <a:ext cx="1009490" cy="1009490"/>
            </a:xfrm>
            <a:prstGeom prst="rect">
              <a:avLst/>
            </a:prstGeom>
          </p:spPr>
        </p:pic>
        <p:pic>
          <p:nvPicPr>
            <p:cNvPr id="44" name="Рисунок 43"/>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3853388" y="3692760"/>
              <a:ext cx="82080" cy="1026000"/>
            </a:xfrm>
            <a:prstGeom prst="rect">
              <a:avLst/>
            </a:prstGeom>
          </p:spPr>
        </p:pic>
        <p:pic>
          <p:nvPicPr>
            <p:cNvPr id="45" name="Рисунок 44"/>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3854828" y="1035687"/>
              <a:ext cx="79200" cy="990000"/>
            </a:xfrm>
            <a:prstGeom prst="rect">
              <a:avLst/>
            </a:prstGeom>
          </p:spPr>
        </p:pic>
        <p:pic>
          <p:nvPicPr>
            <p:cNvPr id="46" name="Рисунок 45"/>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1773909" y="1431007"/>
              <a:ext cx="310376" cy="2827527"/>
            </a:xfrm>
            <a:prstGeom prst="rect">
              <a:avLst/>
            </a:prstGeom>
          </p:spPr>
        </p:pic>
        <p:pic>
          <p:nvPicPr>
            <p:cNvPr id="47" name="Рисунок 46"/>
            <p:cNvPicPr>
              <a:picLocks noChangeAspect="1"/>
            </p:cNvPicPr>
            <p:nvPr userDrawn="1"/>
          </p:nvPicPr>
          <p:blipFill>
            <a:blip r:embed="rId14" cstate="email">
              <a:extLst>
                <a:ext uri="{28A0092B-C50C-407E-A947-70E740481C1C}">
                  <a14:useLocalDpi xmlns:a14="http://schemas.microsoft.com/office/drawing/2010/main"/>
                </a:ext>
              </a:extLst>
            </a:blip>
            <a:stretch>
              <a:fillRect/>
            </a:stretch>
          </p:blipFill>
          <p:spPr>
            <a:xfrm>
              <a:off x="3854828" y="2364123"/>
              <a:ext cx="79200" cy="990000"/>
            </a:xfrm>
            <a:prstGeom prst="rect">
              <a:avLst/>
            </a:prstGeom>
          </p:spPr>
        </p:pic>
      </p:grpSp>
      <p:grpSp>
        <p:nvGrpSpPr>
          <p:cNvPr id="8" name="Группа 7"/>
          <p:cNvGrpSpPr/>
          <p:nvPr userDrawn="1"/>
        </p:nvGrpSpPr>
        <p:grpSpPr>
          <a:xfrm>
            <a:off x="0" y="345746"/>
            <a:ext cx="12197756" cy="269562"/>
            <a:chOff x="0" y="345746"/>
            <a:chExt cx="12197756" cy="269562"/>
          </a:xfrm>
        </p:grpSpPr>
        <p:pic>
          <p:nvPicPr>
            <p:cNvPr id="33" name="Рисунок 32"/>
            <p:cNvPicPr>
              <a:picLocks noChangeAspect="1"/>
            </p:cNvPicPr>
            <p:nvPr userDrawn="1"/>
          </p:nvPicPr>
          <p:blipFill>
            <a:blip r:embed="rId15" cstate="email">
              <a:extLst>
                <a:ext uri="{28A0092B-C50C-407E-A947-70E740481C1C}">
                  <a14:useLocalDpi xmlns:a14="http://schemas.microsoft.com/office/drawing/2010/main"/>
                </a:ext>
              </a:extLst>
            </a:blip>
            <a:stretch>
              <a:fillRect/>
            </a:stretch>
          </p:blipFill>
          <p:spPr>
            <a:xfrm>
              <a:off x="0" y="345746"/>
              <a:ext cx="2666000" cy="269562"/>
            </a:xfrm>
            <a:prstGeom prst="rect">
              <a:avLst/>
            </a:prstGeom>
          </p:spPr>
        </p:pic>
        <p:pic>
          <p:nvPicPr>
            <p:cNvPr id="34" name="Рисунок 33"/>
            <p:cNvPicPr>
              <a:picLocks noChangeAspect="1"/>
            </p:cNvPicPr>
            <p:nvPr userDrawn="1"/>
          </p:nvPicPr>
          <p:blipFill>
            <a:blip r:embed="rId15" cstate="email">
              <a:extLst>
                <a:ext uri="{28A0092B-C50C-407E-A947-70E740481C1C}">
                  <a14:useLocalDpi xmlns:a14="http://schemas.microsoft.com/office/drawing/2010/main"/>
                </a:ext>
              </a:extLst>
            </a:blip>
            <a:stretch>
              <a:fillRect/>
            </a:stretch>
          </p:blipFill>
          <p:spPr>
            <a:xfrm flipH="1">
              <a:off x="9531756" y="345746"/>
              <a:ext cx="2666000" cy="269562"/>
            </a:xfrm>
            <a:prstGeom prst="rect">
              <a:avLst/>
            </a:prstGeom>
          </p:spPr>
        </p:pic>
      </p:grpSp>
      <p:pic>
        <p:nvPicPr>
          <p:cNvPr id="32" name="Рисунок 31"/>
          <p:cNvPicPr>
            <a:picLocks noChangeAspect="1"/>
          </p:cNvPicPr>
          <p:nvPr userDrawn="1"/>
        </p:nvPicPr>
        <p:blipFill>
          <a:blip r:embed="rId16" cstate="email">
            <a:extLst>
              <a:ext uri="{28A0092B-C50C-407E-A947-70E740481C1C}">
                <a14:useLocalDpi xmlns:a14="http://schemas.microsoft.com/office/drawing/2010/main"/>
              </a:ext>
            </a:extLst>
          </a:blip>
          <a:stretch>
            <a:fillRect/>
          </a:stretch>
        </p:blipFill>
        <p:spPr>
          <a:xfrm rot="10800000">
            <a:off x="5177281" y="6130057"/>
            <a:ext cx="1689259" cy="737779"/>
          </a:xfrm>
          <a:prstGeom prst="rect">
            <a:avLst/>
          </a:prstGeom>
        </p:spPr>
      </p:pic>
      <p:pic>
        <p:nvPicPr>
          <p:cNvPr id="6" name="Рисунок 5"/>
          <p:cNvPicPr>
            <a:picLocks noChangeAspect="1"/>
          </p:cNvPicPr>
          <p:nvPr userDrawn="1"/>
        </p:nvPicPr>
        <p:blipFill>
          <a:blip r:embed="rId17"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187780"/>
            <a:ext cx="12190413" cy="628650"/>
          </a:xfrm>
        </p:spPr>
        <p:txBody>
          <a:bodyPr/>
          <a:lstStyle>
            <a:lvl1pPr algn="ctr">
              <a:defRPr/>
            </a:lvl1pPr>
          </a:lstStyle>
          <a:p>
            <a:r>
              <a:rPr lang="da-DK" dirty="0"/>
              <a:t>Lorem ipsum dolor sit</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
        <p:nvSpPr>
          <p:cNvPr id="11" name="Текст 10"/>
          <p:cNvSpPr>
            <a:spLocks noGrp="1"/>
          </p:cNvSpPr>
          <p:nvPr>
            <p:ph type="body" sz="quarter" idx="13" hasCustomPrompt="1"/>
          </p:nvPr>
        </p:nvSpPr>
        <p:spPr>
          <a:xfrm>
            <a:off x="6767513" y="1150938"/>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8" name="Текст 10"/>
          <p:cNvSpPr>
            <a:spLocks noGrp="1"/>
          </p:cNvSpPr>
          <p:nvPr>
            <p:ph type="body" sz="quarter" idx="14" hasCustomPrompt="1"/>
          </p:nvPr>
        </p:nvSpPr>
        <p:spPr>
          <a:xfrm>
            <a:off x="6767512" y="2538408"/>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9" name="Текст 10"/>
          <p:cNvSpPr>
            <a:spLocks noGrp="1"/>
          </p:cNvSpPr>
          <p:nvPr>
            <p:ph type="body" sz="quarter" idx="15" hasCustomPrompt="1"/>
          </p:nvPr>
        </p:nvSpPr>
        <p:spPr>
          <a:xfrm>
            <a:off x="6767512" y="3838319"/>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50" name="Текст 10"/>
          <p:cNvSpPr>
            <a:spLocks noGrp="1"/>
          </p:cNvSpPr>
          <p:nvPr>
            <p:ph type="body" sz="quarter" idx="16" hasCustomPrompt="1"/>
          </p:nvPr>
        </p:nvSpPr>
        <p:spPr>
          <a:xfrm>
            <a:off x="6767511" y="5145150"/>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13" name="Текст 12"/>
          <p:cNvSpPr>
            <a:spLocks noGrp="1"/>
          </p:cNvSpPr>
          <p:nvPr>
            <p:ph type="body" sz="quarter" idx="17" hasCustomPrompt="1"/>
          </p:nvPr>
        </p:nvSpPr>
        <p:spPr>
          <a:xfrm>
            <a:off x="143356" y="2480271"/>
            <a:ext cx="1480518" cy="729000"/>
          </a:xfrm>
        </p:spPr>
        <p:txBody>
          <a:bodyPr>
            <a:noAutofit/>
          </a:bodyPr>
          <a:lstStyle>
            <a:lvl1pPr>
              <a:defRPr sz="1400" b="1"/>
            </a:lvl1pPr>
          </a:lstStyle>
          <a:p>
            <a:pPr lvl="0"/>
            <a:r>
              <a:rPr lang="da-DK" dirty="0"/>
              <a:t>Lorem ipsum dolor sit amet</a:t>
            </a:r>
            <a:endParaRPr lang="ru-RU" dirty="0"/>
          </a:p>
        </p:txBody>
      </p:sp>
      <p:sp>
        <p:nvSpPr>
          <p:cNvPr id="51" name="Текст 12"/>
          <p:cNvSpPr>
            <a:spLocks noGrp="1"/>
          </p:cNvSpPr>
          <p:nvPr>
            <p:ph type="body" sz="quarter" idx="18" hasCustomPrompt="1"/>
          </p:nvPr>
        </p:nvSpPr>
        <p:spPr>
          <a:xfrm>
            <a:off x="143356" y="5189146"/>
            <a:ext cx="1480518" cy="795276"/>
          </a:xfrm>
        </p:spPr>
        <p:txBody>
          <a:bodyPr>
            <a:normAutofit/>
          </a:bodyPr>
          <a:lstStyle>
            <a:lvl1pPr>
              <a:defRPr sz="1400" b="1"/>
            </a:lvl1pPr>
          </a:lstStyle>
          <a:p>
            <a:pPr lvl="0"/>
            <a:r>
              <a:rPr lang="da-DK" dirty="0"/>
              <a:t>Lorem ipsum dolor sit amet</a:t>
            </a:r>
            <a:endParaRPr lang="ru-RU" dirty="0"/>
          </a:p>
        </p:txBody>
      </p:sp>
      <p:sp>
        <p:nvSpPr>
          <p:cNvPr id="52" name="Текст 12"/>
          <p:cNvSpPr>
            <a:spLocks noGrp="1"/>
          </p:cNvSpPr>
          <p:nvPr>
            <p:ph type="body" sz="quarter" idx="19" hasCustomPrompt="1"/>
          </p:nvPr>
        </p:nvSpPr>
        <p:spPr>
          <a:xfrm>
            <a:off x="4455284" y="1198225"/>
            <a:ext cx="1480518" cy="729000"/>
          </a:xfrm>
        </p:spPr>
        <p:txBody>
          <a:bodyPr>
            <a:normAutofit/>
          </a:bodyPr>
          <a:lstStyle>
            <a:lvl1pPr>
              <a:defRPr sz="1400" b="1"/>
            </a:lvl1pPr>
          </a:lstStyle>
          <a:p>
            <a:pPr lvl="0"/>
            <a:r>
              <a:rPr lang="da-DK" dirty="0"/>
              <a:t>Lorem ipsum dolor sit amet</a:t>
            </a:r>
            <a:endParaRPr lang="ru-RU" dirty="0"/>
          </a:p>
        </p:txBody>
      </p:sp>
      <p:sp>
        <p:nvSpPr>
          <p:cNvPr id="53" name="Текст 12"/>
          <p:cNvSpPr>
            <a:spLocks noGrp="1"/>
          </p:cNvSpPr>
          <p:nvPr>
            <p:ph type="body" sz="quarter" idx="20" hasCustomPrompt="1"/>
          </p:nvPr>
        </p:nvSpPr>
        <p:spPr>
          <a:xfrm>
            <a:off x="4457804" y="2480270"/>
            <a:ext cx="1480518" cy="729000"/>
          </a:xfrm>
        </p:spPr>
        <p:txBody>
          <a:bodyPr>
            <a:normAutofit/>
          </a:bodyPr>
          <a:lstStyle>
            <a:lvl1pPr>
              <a:defRPr sz="1400" b="1"/>
            </a:lvl1pPr>
          </a:lstStyle>
          <a:p>
            <a:pPr lvl="0"/>
            <a:r>
              <a:rPr lang="da-DK" dirty="0"/>
              <a:t>Lorem ipsum dolor sit amet</a:t>
            </a:r>
            <a:endParaRPr lang="ru-RU" dirty="0"/>
          </a:p>
        </p:txBody>
      </p:sp>
      <p:sp>
        <p:nvSpPr>
          <p:cNvPr id="54" name="Текст 12"/>
          <p:cNvSpPr>
            <a:spLocks noGrp="1"/>
          </p:cNvSpPr>
          <p:nvPr>
            <p:ph type="body" sz="quarter" idx="21" hasCustomPrompt="1"/>
          </p:nvPr>
        </p:nvSpPr>
        <p:spPr>
          <a:xfrm>
            <a:off x="4455284" y="3791491"/>
            <a:ext cx="1480518" cy="729000"/>
          </a:xfrm>
        </p:spPr>
        <p:txBody>
          <a:bodyPr>
            <a:normAutofit/>
          </a:bodyPr>
          <a:lstStyle>
            <a:lvl1pPr>
              <a:defRPr sz="1400" b="1"/>
            </a:lvl1pPr>
          </a:lstStyle>
          <a:p>
            <a:pPr lvl="0"/>
            <a:r>
              <a:rPr lang="da-DK" dirty="0"/>
              <a:t>Lorem ipsum dolor sit amet</a:t>
            </a:r>
            <a:endParaRPr lang="ru-RU" dirty="0"/>
          </a:p>
        </p:txBody>
      </p:sp>
      <p:sp>
        <p:nvSpPr>
          <p:cNvPr id="55" name="Текст 12"/>
          <p:cNvSpPr>
            <a:spLocks noGrp="1"/>
          </p:cNvSpPr>
          <p:nvPr>
            <p:ph type="body" sz="quarter" idx="22" hasCustomPrompt="1"/>
          </p:nvPr>
        </p:nvSpPr>
        <p:spPr>
          <a:xfrm>
            <a:off x="4455284" y="5192437"/>
            <a:ext cx="1480518" cy="729000"/>
          </a:xfrm>
        </p:spPr>
        <p:txBody>
          <a:bodyPr>
            <a:normAutofit/>
          </a:bodyPr>
          <a:lstStyle>
            <a:lvl1pPr>
              <a:defRPr sz="1400" b="1"/>
            </a:lvl1pPr>
          </a:lstStyle>
          <a:p>
            <a:pPr lvl="0"/>
            <a:r>
              <a:rPr lang="da-DK" dirty="0"/>
              <a:t>Lorem ipsum dolor sit amet</a:t>
            </a:r>
            <a:endParaRPr lang="ru-RU" dirty="0"/>
          </a:p>
        </p:txBody>
      </p:sp>
    </p:spTree>
    <p:extLst>
      <p:ext uri="{BB962C8B-B14F-4D97-AF65-F5344CB8AC3E}">
        <p14:creationId xmlns:p14="http://schemas.microsoft.com/office/powerpoint/2010/main" val="3021499904"/>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grpSp>
        <p:nvGrpSpPr>
          <p:cNvPr id="14" name="Группа 13"/>
          <p:cNvGrpSpPr/>
          <p:nvPr userDrawn="1"/>
        </p:nvGrpSpPr>
        <p:grpSpPr>
          <a:xfrm>
            <a:off x="0" y="-17325"/>
            <a:ext cx="10997251" cy="6867251"/>
            <a:chOff x="0" y="-17325"/>
            <a:chExt cx="10997251" cy="6867251"/>
          </a:xfrm>
        </p:grpSpPr>
        <p:pic>
          <p:nvPicPr>
            <p:cNvPr id="6" name="Рисунок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688570" y="5044014"/>
              <a:ext cx="4502274" cy="1805912"/>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5454678" y="4221088"/>
              <a:ext cx="970057" cy="1916832"/>
            </a:xfrm>
            <a:prstGeom prst="rect">
              <a:avLst/>
            </a:prstGeom>
          </p:spPr>
        </p:pic>
        <p:pic>
          <p:nvPicPr>
            <p:cNvPr id="8" name="Рисунок 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843178" y="2996952"/>
              <a:ext cx="249746" cy="249746"/>
            </a:xfrm>
            <a:prstGeom prst="rect">
              <a:avLst/>
            </a:prstGeom>
          </p:spPr>
        </p:pic>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38851" y="6505690"/>
              <a:ext cx="10058400" cy="138302"/>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0" y="3636950"/>
              <a:ext cx="1510212" cy="3212976"/>
            </a:xfrm>
            <a:prstGeom prst="rect">
              <a:avLst/>
            </a:prstGeom>
          </p:spPr>
        </p:pic>
        <p:pic>
          <p:nvPicPr>
            <p:cNvPr id="11" name="Рисунок 1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563008" y="-17325"/>
              <a:ext cx="2810086" cy="858637"/>
            </a:xfrm>
            <a:prstGeom prst="rect">
              <a:avLst/>
            </a:prstGeom>
          </p:spPr>
        </p:pic>
      </p:grpSp>
      <p:pic>
        <p:nvPicPr>
          <p:cNvPr id="5" name="Рисунок 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0677DD9B-16CA-464A-A3D4-4D175F1ACCD1}" type="datetimeFigureOut">
              <a:rPr lang="ru-RU" smtClean="0"/>
              <a:t>26.08.2026</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722334941"/>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showMasterSp="0" preserve="1" userDrawn="1">
  <p:cSld name="Agenda-01">
    <p:spTree>
      <p:nvGrpSpPr>
        <p:cNvPr id="1" name=""/>
        <p:cNvGrpSpPr/>
        <p:nvPr/>
      </p:nvGrpSpPr>
      <p:grpSpPr>
        <a:xfrm>
          <a:off x="0" y="0"/>
          <a:ext cx="0" cy="0"/>
          <a:chOff x="0" y="0"/>
          <a:chExt cx="0" cy="0"/>
        </a:xfrm>
      </p:grpSpPr>
      <p:grpSp>
        <p:nvGrpSpPr>
          <p:cNvPr id="95" name="Группа 94"/>
          <p:cNvGrpSpPr/>
          <p:nvPr userDrawn="1"/>
        </p:nvGrpSpPr>
        <p:grpSpPr>
          <a:xfrm>
            <a:off x="1885163" y="2085384"/>
            <a:ext cx="3635268" cy="3103246"/>
            <a:chOff x="1704655" y="2118352"/>
            <a:chExt cx="3635268" cy="3103246"/>
          </a:xfrm>
        </p:grpSpPr>
        <p:pic>
          <p:nvPicPr>
            <p:cNvPr id="93" name="Рисунок 9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4306896"/>
              <a:ext cx="3635268" cy="367566"/>
            </a:xfrm>
            <a:prstGeom prst="rect">
              <a:avLst/>
            </a:prstGeom>
          </p:spPr>
        </p:pic>
        <p:pic>
          <p:nvPicPr>
            <p:cNvPr id="92" name="Рисунок 9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3759760"/>
              <a:ext cx="3635268" cy="367566"/>
            </a:xfrm>
            <a:prstGeom prst="rect">
              <a:avLst/>
            </a:prstGeom>
          </p:spPr>
        </p:pic>
        <p:pic>
          <p:nvPicPr>
            <p:cNvPr id="90" name="Рисунок 8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2665488"/>
              <a:ext cx="3635268" cy="367566"/>
            </a:xfrm>
            <a:prstGeom prst="rect">
              <a:avLst/>
            </a:prstGeom>
          </p:spPr>
        </p:pic>
        <p:pic>
          <p:nvPicPr>
            <p:cNvPr id="89" name="Рисунок 8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2118352"/>
              <a:ext cx="3635268" cy="367566"/>
            </a:xfrm>
            <a:prstGeom prst="rect">
              <a:avLst/>
            </a:prstGeom>
          </p:spPr>
        </p:pic>
        <p:pic>
          <p:nvPicPr>
            <p:cNvPr id="91" name="Рисунок 9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3212624"/>
              <a:ext cx="3635268" cy="367566"/>
            </a:xfrm>
            <a:prstGeom prst="rect">
              <a:avLst/>
            </a:prstGeom>
          </p:spPr>
        </p:pic>
        <p:pic>
          <p:nvPicPr>
            <p:cNvPr id="94" name="Рисунок 9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4854032"/>
              <a:ext cx="3635268" cy="367566"/>
            </a:xfrm>
            <a:prstGeom prst="rect">
              <a:avLst/>
            </a:prstGeom>
          </p:spPr>
        </p:pic>
      </p:grpSp>
      <p:grpSp>
        <p:nvGrpSpPr>
          <p:cNvPr id="84" name="Группа 83"/>
          <p:cNvGrpSpPr/>
          <p:nvPr userDrawn="1"/>
        </p:nvGrpSpPr>
        <p:grpSpPr>
          <a:xfrm>
            <a:off x="-1" y="0"/>
            <a:ext cx="12197757" cy="6895555"/>
            <a:chOff x="-1" y="0"/>
            <a:chExt cx="12197757" cy="6895555"/>
          </a:xfrm>
        </p:grpSpPr>
        <p:pic>
          <p:nvPicPr>
            <p:cNvPr id="72" name="Рисунок 7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 y="0"/>
              <a:ext cx="4469369" cy="6857999"/>
            </a:xfrm>
            <a:prstGeom prst="rect">
              <a:avLst/>
            </a:prstGeom>
          </p:spPr>
        </p:pic>
        <p:pic>
          <p:nvPicPr>
            <p:cNvPr id="73" name="Рисунок 72"/>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75810" y="3368926"/>
              <a:ext cx="2910669" cy="2461227"/>
            </a:xfrm>
            <a:prstGeom prst="rect">
              <a:avLst/>
            </a:prstGeom>
          </p:spPr>
        </p:pic>
        <p:pic>
          <p:nvPicPr>
            <p:cNvPr id="74" name="Рисунок 7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6617149" y="0"/>
              <a:ext cx="5375126" cy="1195175"/>
            </a:xfrm>
            <a:prstGeom prst="rect">
              <a:avLst/>
            </a:prstGeom>
          </p:spPr>
        </p:pic>
        <p:pic>
          <p:nvPicPr>
            <p:cNvPr id="75" name="Рисунок 7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440420" y="4810523"/>
              <a:ext cx="2123971" cy="2085032"/>
            </a:xfrm>
            <a:prstGeom prst="rect">
              <a:avLst/>
            </a:prstGeom>
          </p:spPr>
        </p:pic>
        <p:pic>
          <p:nvPicPr>
            <p:cNvPr id="76" name="Рисунок 7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6200000">
              <a:off x="10961969" y="3184211"/>
              <a:ext cx="1873982" cy="597592"/>
            </a:xfrm>
            <a:prstGeom prst="rect">
              <a:avLst/>
            </a:prstGeom>
          </p:spPr>
        </p:pic>
        <p:pic>
          <p:nvPicPr>
            <p:cNvPr id="78" name="Рисунок 7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976763" y="195263"/>
              <a:ext cx="1249815" cy="1256759"/>
            </a:xfrm>
            <a:prstGeom prst="rect">
              <a:avLst/>
            </a:prstGeom>
          </p:spPr>
        </p:pic>
        <p:pic>
          <p:nvPicPr>
            <p:cNvPr id="79" name="Рисунок 78"/>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40000" y="5534152"/>
              <a:ext cx="1085473" cy="1085473"/>
            </a:xfrm>
            <a:prstGeom prst="rect">
              <a:avLst/>
            </a:prstGeom>
          </p:spPr>
        </p:pic>
        <p:pic>
          <p:nvPicPr>
            <p:cNvPr id="80" name="Рисунок 79"/>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2970063" y="595923"/>
              <a:ext cx="366136" cy="344168"/>
            </a:xfrm>
            <a:prstGeom prst="rect">
              <a:avLst/>
            </a:prstGeom>
          </p:spPr>
        </p:pic>
        <p:pic>
          <p:nvPicPr>
            <p:cNvPr id="81" name="Рисунок 80"/>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4940999">
              <a:off x="11401485" y="1968047"/>
              <a:ext cx="366136" cy="344168"/>
            </a:xfrm>
            <a:prstGeom prst="rect">
              <a:avLst/>
            </a:prstGeom>
          </p:spPr>
        </p:pic>
        <p:pic>
          <p:nvPicPr>
            <p:cNvPr id="82" name="Рисунок 8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2722126">
              <a:off x="5177123" y="6281402"/>
              <a:ext cx="366136" cy="344168"/>
            </a:xfrm>
            <a:prstGeom prst="rect">
              <a:avLst/>
            </a:prstGeom>
          </p:spPr>
        </p:pic>
      </p:grpSp>
      <p:pic>
        <p:nvPicPr>
          <p:cNvPr id="5" name="Рисунок 4"/>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0677DD9B-16CA-464A-A3D4-4D175F1ACCD1}" type="datetimeFigureOut">
              <a:rPr lang="ru-RU" smtClean="0"/>
              <a:t>26.08.2026</a:t>
            </a:fld>
            <a:endParaRPr lang="ru-RU"/>
          </a:p>
        </p:txBody>
      </p:sp>
      <p:sp>
        <p:nvSpPr>
          <p:cNvPr id="3" name="Нижний колонтитул 2"/>
          <p:cNvSpPr>
            <a:spLocks noGrp="1"/>
          </p:cNvSpPr>
          <p:nvPr>
            <p:ph type="ftr" sz="quarter" idx="11"/>
          </p:nvPr>
        </p:nvSpPr>
        <p:spPr>
          <a:xfrm>
            <a:off x="4030435" y="6215292"/>
            <a:ext cx="4114800" cy="365125"/>
          </a:xfrm>
        </p:spPr>
        <p:txBody>
          <a:bodyPr/>
          <a:lstStyle/>
          <a:p>
            <a:endParaRPr lang="ru-RU"/>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sp>
        <p:nvSpPr>
          <p:cNvPr id="86" name="Текст 85"/>
          <p:cNvSpPr>
            <a:spLocks noGrp="1"/>
          </p:cNvSpPr>
          <p:nvPr>
            <p:ph type="body" sz="quarter" idx="13" hasCustomPrompt="1"/>
          </p:nvPr>
        </p:nvSpPr>
        <p:spPr>
          <a:xfrm>
            <a:off x="5997026" y="2050448"/>
            <a:ext cx="4523357" cy="3588056"/>
          </a:xfrm>
        </p:spPr>
        <p:txBody>
          <a:bodyPr/>
          <a:lstStyle>
            <a:lvl1pPr>
              <a:spcBef>
                <a:spcPts val="1300"/>
              </a:spcBef>
              <a:defRPr/>
            </a:lvl1pPr>
          </a:lstStyle>
          <a:p>
            <a:pPr lvl="0"/>
            <a:r>
              <a:rPr lang="en-US" dirty="0" err="1"/>
              <a:t>Lorem</a:t>
            </a:r>
            <a:r>
              <a:rPr lang="en-US" dirty="0"/>
              <a:t> </a:t>
            </a:r>
            <a:r>
              <a:rPr lang="en-US" dirty="0" err="1"/>
              <a:t>ipsum</a:t>
            </a:r>
            <a:r>
              <a:rPr lang="en-US" dirty="0"/>
              <a:t> 01</a:t>
            </a:r>
          </a:p>
          <a:p>
            <a:pPr lvl="0"/>
            <a:r>
              <a:rPr lang="en-US" dirty="0" err="1"/>
              <a:t>Lorem</a:t>
            </a:r>
            <a:r>
              <a:rPr lang="en-US" dirty="0"/>
              <a:t> </a:t>
            </a:r>
            <a:r>
              <a:rPr lang="en-US" dirty="0" err="1"/>
              <a:t>ipsum</a:t>
            </a:r>
            <a:r>
              <a:rPr lang="en-US" dirty="0"/>
              <a:t> 02</a:t>
            </a:r>
          </a:p>
          <a:p>
            <a:pPr lvl="0"/>
            <a:r>
              <a:rPr lang="en-US" dirty="0" err="1"/>
              <a:t>Lorem</a:t>
            </a:r>
            <a:r>
              <a:rPr lang="en-US" dirty="0"/>
              <a:t> </a:t>
            </a:r>
            <a:r>
              <a:rPr lang="en-US" dirty="0" err="1"/>
              <a:t>ipsum</a:t>
            </a:r>
            <a:r>
              <a:rPr lang="en-US" dirty="0"/>
              <a:t> 03</a:t>
            </a:r>
          </a:p>
          <a:p>
            <a:pPr lvl="0"/>
            <a:r>
              <a:rPr lang="en-US" dirty="0" err="1"/>
              <a:t>Lorem</a:t>
            </a:r>
            <a:r>
              <a:rPr lang="en-US" dirty="0"/>
              <a:t> </a:t>
            </a:r>
            <a:r>
              <a:rPr lang="en-US" dirty="0" err="1"/>
              <a:t>ipsum</a:t>
            </a:r>
            <a:r>
              <a:rPr lang="en-US" dirty="0"/>
              <a:t> 04</a:t>
            </a:r>
          </a:p>
          <a:p>
            <a:pPr lvl="0"/>
            <a:r>
              <a:rPr lang="en-US" dirty="0" err="1"/>
              <a:t>Lorem</a:t>
            </a:r>
            <a:r>
              <a:rPr lang="en-US" dirty="0"/>
              <a:t> </a:t>
            </a:r>
            <a:r>
              <a:rPr lang="en-US" dirty="0" err="1"/>
              <a:t>ipsum</a:t>
            </a:r>
            <a:r>
              <a:rPr lang="en-US" dirty="0"/>
              <a:t> 05</a:t>
            </a:r>
          </a:p>
          <a:p>
            <a:pPr lvl="0"/>
            <a:r>
              <a:rPr lang="en-US" dirty="0" err="1"/>
              <a:t>Lorem</a:t>
            </a:r>
            <a:r>
              <a:rPr lang="en-US" dirty="0"/>
              <a:t> </a:t>
            </a:r>
            <a:r>
              <a:rPr lang="en-US" dirty="0" err="1"/>
              <a:t>ipsum</a:t>
            </a:r>
            <a:r>
              <a:rPr lang="en-US" dirty="0"/>
              <a:t> 06</a:t>
            </a:r>
            <a:endParaRPr lang="ru-RU" dirty="0"/>
          </a:p>
        </p:txBody>
      </p:sp>
      <p:pic>
        <p:nvPicPr>
          <p:cNvPr id="87" name="Рисунок 86"/>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5564391" y="5303630"/>
            <a:ext cx="4320958" cy="334874"/>
          </a:xfrm>
          <a:prstGeom prst="rect">
            <a:avLst/>
          </a:prstGeom>
        </p:spPr>
      </p:pic>
      <p:pic>
        <p:nvPicPr>
          <p:cNvPr id="88" name="Рисунок 87"/>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575810" y="1331912"/>
            <a:ext cx="3055617" cy="4707143"/>
          </a:xfrm>
          <a:prstGeom prst="rect">
            <a:avLst/>
          </a:prstGeom>
        </p:spPr>
      </p:pic>
    </p:spTree>
    <p:extLst>
      <p:ext uri="{BB962C8B-B14F-4D97-AF65-F5344CB8AC3E}">
        <p14:creationId xmlns:p14="http://schemas.microsoft.com/office/powerpoint/2010/main" val="3486466481"/>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showMasterSp="0" preserve="1" userDrawn="1">
  <p:cSld name="Agenda-02">
    <p:spTree>
      <p:nvGrpSpPr>
        <p:cNvPr id="1" name=""/>
        <p:cNvGrpSpPr/>
        <p:nvPr/>
      </p:nvGrpSpPr>
      <p:grpSpPr>
        <a:xfrm>
          <a:off x="0" y="0"/>
          <a:ext cx="0" cy="0"/>
          <a:chOff x="0" y="0"/>
          <a:chExt cx="0" cy="0"/>
        </a:xfrm>
      </p:grpSpPr>
      <p:pic>
        <p:nvPicPr>
          <p:cNvPr id="6" name="Рисунок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 y="0"/>
            <a:ext cx="5372100" cy="4637913"/>
          </a:xfrm>
          <a:prstGeom prst="rect">
            <a:avLst/>
          </a:prstGeom>
        </p:spPr>
      </p:pic>
      <p:pic>
        <p:nvPicPr>
          <p:cNvPr id="8" name="Рисунок 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8906342" y="0"/>
            <a:ext cx="3285658"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540093" y="380373"/>
            <a:ext cx="1651907" cy="2465471"/>
          </a:xfrm>
          <a:prstGeom prst="rect">
            <a:avLst/>
          </a:prstGeom>
        </p:spPr>
      </p:pic>
      <p:pic>
        <p:nvPicPr>
          <p:cNvPr id="5" name="Рисунок 4"/>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0677DD9B-16CA-464A-A3D4-4D175F1ACCD1}" type="datetimeFigureOut">
              <a:rPr lang="ru-RU" smtClean="0"/>
              <a:t>26.08.2026</a:t>
            </a:fld>
            <a:endParaRPr lang="ru-RU"/>
          </a:p>
        </p:txBody>
      </p:sp>
      <p:sp>
        <p:nvSpPr>
          <p:cNvPr id="3" name="Нижний колонтитул 2"/>
          <p:cNvSpPr>
            <a:spLocks noGrp="1"/>
          </p:cNvSpPr>
          <p:nvPr>
            <p:ph type="ftr" sz="quarter" idx="11"/>
          </p:nvPr>
        </p:nvSpPr>
        <p:spPr>
          <a:xfrm>
            <a:off x="4185557" y="6199272"/>
            <a:ext cx="4114800" cy="365125"/>
          </a:xfrm>
        </p:spPr>
        <p:txBody>
          <a:bodyPr/>
          <a:lstStyle/>
          <a:p>
            <a:endParaRPr lang="ru-RU" dirty="0"/>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177153" y="4899807"/>
            <a:ext cx="1051707" cy="1149165"/>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9702775">
            <a:off x="136669" y="4532181"/>
            <a:ext cx="1192905" cy="1149165"/>
          </a:xfrm>
          <a:prstGeom prst="rect">
            <a:avLst/>
          </a:prstGeom>
        </p:spPr>
      </p:pic>
      <p:sp>
        <p:nvSpPr>
          <p:cNvPr id="11" name="Прямоугольник 10"/>
          <p:cNvSpPr/>
          <p:nvPr userDrawn="1"/>
        </p:nvSpPr>
        <p:spPr>
          <a:xfrm>
            <a:off x="3777395" y="1672625"/>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13" name="Текст 12"/>
          <p:cNvSpPr>
            <a:spLocks noGrp="1"/>
          </p:cNvSpPr>
          <p:nvPr>
            <p:ph type="body" sz="quarter" idx="13" hasCustomPrompt="1"/>
          </p:nvPr>
        </p:nvSpPr>
        <p:spPr>
          <a:xfrm>
            <a:off x="3115581" y="1487785"/>
            <a:ext cx="556712" cy="497794"/>
          </a:xfrm>
        </p:spPr>
        <p:txBody>
          <a:bodyPr>
            <a:noAutofit/>
          </a:bodyPr>
          <a:lstStyle>
            <a:lvl1pPr marL="457200" indent="-457200">
              <a:buClr>
                <a:schemeClr val="accent2"/>
              </a:buClr>
              <a:buFont typeface="Arial" panose="020B0604020202020204" pitchFamily="34" charset="0"/>
              <a:buChar char="•"/>
              <a:defRPr sz="6600"/>
            </a:lvl1pPr>
          </a:lstStyle>
          <a:p>
            <a:pPr lvl="0"/>
            <a:r>
              <a:rPr lang="en-US" dirty="0"/>
              <a:t> </a:t>
            </a:r>
            <a:endParaRPr lang="ru-RU" dirty="0"/>
          </a:p>
        </p:txBody>
      </p:sp>
      <p:sp>
        <p:nvSpPr>
          <p:cNvPr id="36" name="Прямоугольник 35"/>
          <p:cNvSpPr/>
          <p:nvPr userDrawn="1"/>
        </p:nvSpPr>
        <p:spPr>
          <a:xfrm>
            <a:off x="3777395" y="2853324"/>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37" name="Текст 12"/>
          <p:cNvSpPr>
            <a:spLocks noGrp="1"/>
          </p:cNvSpPr>
          <p:nvPr>
            <p:ph type="body" sz="quarter" idx="14" hasCustomPrompt="1"/>
          </p:nvPr>
        </p:nvSpPr>
        <p:spPr>
          <a:xfrm>
            <a:off x="3115581" y="2668484"/>
            <a:ext cx="556712" cy="497794"/>
          </a:xfrm>
        </p:spPr>
        <p:txBody>
          <a:bodyPr>
            <a:noAutofit/>
          </a:bodyPr>
          <a:lstStyle>
            <a:lvl1pPr marL="457200" indent="-457200">
              <a:buClr>
                <a:schemeClr val="accent2"/>
              </a:buClr>
              <a:buFont typeface="Arial" panose="020B0604020202020204" pitchFamily="34" charset="0"/>
              <a:buChar char="•"/>
              <a:defRPr sz="6600"/>
            </a:lvl1pPr>
          </a:lstStyle>
          <a:p>
            <a:pPr lvl="0"/>
            <a:r>
              <a:rPr lang="en-US" dirty="0"/>
              <a:t> </a:t>
            </a:r>
            <a:endParaRPr lang="ru-RU" dirty="0"/>
          </a:p>
        </p:txBody>
      </p:sp>
      <p:sp>
        <p:nvSpPr>
          <p:cNvPr id="39" name="Прямоугольник 38"/>
          <p:cNvSpPr/>
          <p:nvPr userDrawn="1"/>
        </p:nvSpPr>
        <p:spPr>
          <a:xfrm>
            <a:off x="3769200" y="3991581"/>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9528191" flipV="1">
            <a:off x="882163" y="922316"/>
            <a:ext cx="306371" cy="287989"/>
          </a:xfrm>
          <a:prstGeom prst="rect">
            <a:avLst/>
          </a:prstGeom>
        </p:spPr>
      </p:pic>
      <p:pic>
        <p:nvPicPr>
          <p:cNvPr id="43" name="Рисунок 4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4177586" flipV="1">
            <a:off x="11599571" y="3414717"/>
            <a:ext cx="306371" cy="287989"/>
          </a:xfrm>
          <a:prstGeom prst="rect">
            <a:avLst/>
          </a:prstGeom>
        </p:spPr>
      </p:pic>
      <p:pic>
        <p:nvPicPr>
          <p:cNvPr id="44" name="Рисунок 4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3858411" flipV="1">
            <a:off x="241060" y="6265971"/>
            <a:ext cx="306371" cy="287989"/>
          </a:xfrm>
          <a:prstGeom prst="rect">
            <a:avLst/>
          </a:prstGeom>
        </p:spPr>
      </p:pic>
      <p:pic>
        <p:nvPicPr>
          <p:cNvPr id="16" name="Рисунок 15"/>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2710770" y="5414580"/>
            <a:ext cx="6667500" cy="333375"/>
          </a:xfrm>
          <a:prstGeom prst="rect">
            <a:avLst/>
          </a:prstGeom>
        </p:spPr>
      </p:pic>
      <p:sp>
        <p:nvSpPr>
          <p:cNvPr id="24" name="Текст 12"/>
          <p:cNvSpPr>
            <a:spLocks noGrp="1"/>
          </p:cNvSpPr>
          <p:nvPr>
            <p:ph type="body" sz="quarter" idx="16" hasCustomPrompt="1"/>
          </p:nvPr>
        </p:nvSpPr>
        <p:spPr>
          <a:xfrm>
            <a:off x="3115581" y="3806741"/>
            <a:ext cx="556712" cy="497794"/>
          </a:xfrm>
        </p:spPr>
        <p:txBody>
          <a:bodyPr>
            <a:noAutofit/>
          </a:bodyPr>
          <a:lstStyle>
            <a:lvl1pPr marL="457200" indent="-457200">
              <a:buClr>
                <a:schemeClr val="accent2"/>
              </a:buClr>
              <a:buFont typeface="Arial" panose="020B0604020202020204" pitchFamily="34" charset="0"/>
              <a:buChar char="•"/>
              <a:defRPr sz="6600"/>
            </a:lvl1pPr>
          </a:lstStyle>
          <a:p>
            <a:pPr lvl="0"/>
            <a:r>
              <a:rPr lang="en-US" dirty="0"/>
              <a:t> </a:t>
            </a:r>
            <a:endParaRPr lang="ru-RU" dirty="0"/>
          </a:p>
        </p:txBody>
      </p:sp>
    </p:spTree>
    <p:extLst>
      <p:ext uri="{BB962C8B-B14F-4D97-AF65-F5344CB8AC3E}">
        <p14:creationId xmlns:p14="http://schemas.microsoft.com/office/powerpoint/2010/main" val="4169055474"/>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showMasterSp="0" preserve="1" userDrawn="1">
  <p:cSld name="Agenda-03">
    <p:spTree>
      <p:nvGrpSpPr>
        <p:cNvPr id="1" name=""/>
        <p:cNvGrpSpPr/>
        <p:nvPr/>
      </p:nvGrpSpPr>
      <p:grpSpPr>
        <a:xfrm>
          <a:off x="0" y="0"/>
          <a:ext cx="0" cy="0"/>
          <a:chOff x="0" y="0"/>
          <a:chExt cx="0" cy="0"/>
        </a:xfrm>
      </p:grpSpPr>
      <p:pic>
        <p:nvPicPr>
          <p:cNvPr id="20" name="Рисунок 1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4823237" cy="6858000"/>
          </a:xfrm>
          <a:prstGeom prst="rect">
            <a:avLst/>
          </a:prstGeom>
        </p:spPr>
      </p:pic>
      <p:pic>
        <p:nvPicPr>
          <p:cNvPr id="19" name="Рисунок 1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706523" y="0"/>
            <a:ext cx="9485477" cy="6858000"/>
          </a:xfrm>
          <a:prstGeom prst="rect">
            <a:avLst/>
          </a:prstGeom>
        </p:spPr>
      </p:pic>
      <p:pic>
        <p:nvPicPr>
          <p:cNvPr id="5" name="Рисунок 4"/>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0677DD9B-16CA-464A-A3D4-4D175F1ACCD1}" type="datetimeFigureOut">
              <a:rPr lang="ru-RU" smtClean="0"/>
              <a:t>26.08.2026</a:t>
            </a:fld>
            <a:endParaRPr lang="ru-RU"/>
          </a:p>
        </p:txBody>
      </p:sp>
      <p:sp>
        <p:nvSpPr>
          <p:cNvPr id="3" name="Нижний колонтитул 2"/>
          <p:cNvSpPr>
            <a:spLocks noGrp="1"/>
          </p:cNvSpPr>
          <p:nvPr>
            <p:ph type="ftr" sz="quarter" idx="11"/>
          </p:nvPr>
        </p:nvSpPr>
        <p:spPr>
          <a:xfrm>
            <a:off x="4185557" y="6199272"/>
            <a:ext cx="4114800" cy="365125"/>
          </a:xfrm>
        </p:spPr>
        <p:txBody>
          <a:bodyPr/>
          <a:lstStyle/>
          <a:p>
            <a:endParaRPr lang="ru-RU" dirty="0"/>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sp>
        <p:nvSpPr>
          <p:cNvPr id="11" name="Прямоугольник 10"/>
          <p:cNvSpPr/>
          <p:nvPr userDrawn="1"/>
        </p:nvSpPr>
        <p:spPr>
          <a:xfrm>
            <a:off x="3777395" y="1672625"/>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36" name="Прямоугольник 35"/>
          <p:cNvSpPr/>
          <p:nvPr userDrawn="1"/>
        </p:nvSpPr>
        <p:spPr>
          <a:xfrm>
            <a:off x="3777395" y="2853324"/>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39" name="Прямоугольник 38"/>
          <p:cNvSpPr/>
          <p:nvPr userDrawn="1"/>
        </p:nvSpPr>
        <p:spPr>
          <a:xfrm>
            <a:off x="3769200" y="3991581"/>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9857101" y="465898"/>
            <a:ext cx="2334899" cy="6129110"/>
          </a:xfrm>
          <a:prstGeom prst="rect">
            <a:avLst/>
          </a:prstGeom>
        </p:spPr>
      </p:pic>
      <p:pic>
        <p:nvPicPr>
          <p:cNvPr id="18" name="Рисунок 17"/>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3581443" y="5294767"/>
            <a:ext cx="4762500" cy="247650"/>
          </a:xfrm>
          <a:prstGeom prst="rect">
            <a:avLst/>
          </a:prstGeom>
        </p:spPr>
      </p:pic>
      <p:pic>
        <p:nvPicPr>
          <p:cNvPr id="23" name="Рисунок 2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957874">
            <a:off x="279457" y="3966116"/>
            <a:ext cx="1349829" cy="1325082"/>
          </a:xfrm>
          <a:prstGeom prst="rect">
            <a:avLst/>
          </a:prstGeom>
        </p:spPr>
      </p:pic>
      <p:pic>
        <p:nvPicPr>
          <p:cNvPr id="25" name="Рисунок 2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53" y="4207326"/>
            <a:ext cx="2712120" cy="274225"/>
          </a:xfrm>
          <a:prstGeom prst="rect">
            <a:avLst/>
          </a:prstGeom>
        </p:spPr>
      </p:pic>
      <p:pic>
        <p:nvPicPr>
          <p:cNvPr id="34" name="Рисунок 3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53" y="3043135"/>
            <a:ext cx="2712120" cy="274225"/>
          </a:xfrm>
          <a:prstGeom prst="rect">
            <a:avLst/>
          </a:prstGeom>
        </p:spPr>
      </p:pic>
      <p:pic>
        <p:nvPicPr>
          <p:cNvPr id="35" name="Рисунок 3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53" y="1910049"/>
            <a:ext cx="2712120" cy="274225"/>
          </a:xfrm>
          <a:prstGeom prst="rect">
            <a:avLst/>
          </a:prstGeom>
        </p:spPr>
      </p:pic>
      <p:pic>
        <p:nvPicPr>
          <p:cNvPr id="22" name="Рисунок 2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462912" y="219650"/>
            <a:ext cx="1780699" cy="3504747"/>
          </a:xfrm>
          <a:prstGeom prst="rect">
            <a:avLst/>
          </a:prstGeom>
        </p:spPr>
      </p:pic>
    </p:spTree>
    <p:extLst>
      <p:ext uri="{BB962C8B-B14F-4D97-AF65-F5344CB8AC3E}">
        <p14:creationId xmlns:p14="http://schemas.microsoft.com/office/powerpoint/2010/main" val="10763360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More_text_yellow">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935842" y="2998366"/>
            <a:ext cx="1261914" cy="3869871"/>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3"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sp>
        <p:nvSpPr>
          <p:cNvPr id="4" name="Дата 3"/>
          <p:cNvSpPr>
            <a:spLocks noGrp="1"/>
          </p:cNvSpPr>
          <p:nvPr>
            <p:ph type="dt" sz="half" idx="10"/>
          </p:nvPr>
        </p:nvSpPr>
        <p:spPr/>
        <p:txBody>
          <a:bodyPr/>
          <a:lstStyle/>
          <a:p>
            <a:fld id="{11008D1A-76FF-4BB6-A144-A282012ABF72}"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9" name="Рисунок 1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4038600" y="6059209"/>
            <a:ext cx="3529495" cy="176475"/>
          </a:xfrm>
          <a:prstGeom prst="rect">
            <a:avLst/>
          </a:prstGeom>
        </p:spPr>
      </p:pic>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0" y="0"/>
            <a:ext cx="877169" cy="5802284"/>
          </a:xfrm>
          <a:prstGeom prst="rect">
            <a:avLst/>
          </a:prstGeom>
        </p:spPr>
      </p:pic>
      <p:pic>
        <p:nvPicPr>
          <p:cNvPr id="20" name="Рисунок 1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713308" y="4942988"/>
            <a:ext cx="302079" cy="283954"/>
          </a:xfrm>
          <a:prstGeom prst="rect">
            <a:avLst/>
          </a:prstGeom>
        </p:spPr>
      </p:pic>
    </p:spTree>
    <p:extLst>
      <p:ext uri="{BB962C8B-B14F-4D97-AF65-F5344CB8AC3E}">
        <p14:creationId xmlns:p14="http://schemas.microsoft.com/office/powerpoint/2010/main" val="3186183565"/>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860134" y="0"/>
            <a:ext cx="4331866" cy="3403609"/>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8811630">
            <a:off x="348697" y="4677002"/>
            <a:ext cx="1319315" cy="2383971"/>
          </a:xfrm>
          <a:prstGeom prst="rect">
            <a:avLst/>
          </a:prstGeom>
        </p:spPr>
      </p:pic>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7374519" y="0"/>
            <a:ext cx="4823237" cy="6858000"/>
          </a:xfrm>
          <a:prstGeom prst="rect">
            <a:avLst/>
          </a:prstGeom>
        </p:spPr>
      </p:pic>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839788" y="457200"/>
            <a:ext cx="3932237" cy="1600200"/>
          </a:xfrm>
        </p:spPr>
        <p:txBody>
          <a:bodyPr anchor="b"/>
          <a:lstStyle>
            <a:lvl1pPr algn="ctr">
              <a:defRPr sz="3200"/>
            </a:lvl1pPr>
          </a:lstStyle>
          <a:p>
            <a:r>
              <a:rPr lang="en-US" dirty="0" err="1"/>
              <a:t>Lorem</a:t>
            </a:r>
            <a:r>
              <a:rPr lang="en-US" dirty="0"/>
              <a:t> </a:t>
            </a:r>
            <a:r>
              <a:rPr lang="en-US" dirty="0" err="1"/>
              <a:t>ipsum</a:t>
            </a:r>
            <a:r>
              <a:rPr lang="en-US" dirty="0"/>
              <a:t> dolor </a:t>
            </a:r>
            <a:endParaRPr lang="ru-RU" dirty="0"/>
          </a:p>
        </p:txBody>
      </p:sp>
      <p:sp>
        <p:nvSpPr>
          <p:cNvPr id="3" name="Объект 2"/>
          <p:cNvSpPr>
            <a:spLocks noGrp="1"/>
          </p:cNvSpPr>
          <p:nvPr>
            <p:ph idx="1" hasCustomPrompt="1"/>
          </p:nvPr>
        </p:nvSpPr>
        <p:spPr>
          <a:xfrm>
            <a:off x="5603456" y="457201"/>
            <a:ext cx="4846830" cy="540385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 </a:t>
            </a:r>
            <a:endParaRPr lang="ru-RU" dirty="0"/>
          </a:p>
        </p:txBody>
      </p:sp>
      <p:sp>
        <p:nvSpPr>
          <p:cNvPr id="4" name="Текст 3"/>
          <p:cNvSpPr>
            <a:spLocks noGrp="1"/>
          </p:cNvSpPr>
          <p:nvPr>
            <p:ph type="body" sz="half" idx="2" hasCustomPrompt="1"/>
          </p:nvPr>
        </p:nvSpPr>
        <p:spPr>
          <a:xfrm>
            <a:off x="839788" y="2465614"/>
            <a:ext cx="3932237" cy="3403374"/>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Lorem</a:t>
            </a:r>
            <a:r>
              <a:rPr lang="en-US" dirty="0"/>
              <a:t> </a:t>
            </a:r>
            <a:r>
              <a:rPr lang="en-US" dirty="0" err="1"/>
              <a:t>ipsum</a:t>
            </a:r>
            <a:r>
              <a:rPr lang="en-US" dirty="0"/>
              <a:t> dolor </a:t>
            </a:r>
            <a:endParaRPr lang="ru-RU" dirty="0"/>
          </a:p>
        </p:txBody>
      </p:sp>
      <p:sp>
        <p:nvSpPr>
          <p:cNvPr id="5" name="Дата 4"/>
          <p:cNvSpPr>
            <a:spLocks noGrp="1"/>
          </p:cNvSpPr>
          <p:nvPr>
            <p:ph type="dt" sz="half" idx="10"/>
          </p:nvPr>
        </p:nvSpPr>
        <p:spPr/>
        <p:txBody>
          <a:bodyPr/>
          <a:lstStyle/>
          <a:p>
            <a:fld id="{0677DD9B-16CA-464A-A3D4-4D175F1ACCD1}" type="datetimeFigureOut">
              <a:rPr lang="ru-RU" smtClean="0"/>
              <a:t>26.08.2026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7E6CA31-DA56-47CF-9891-B6D0296B6AEC}" type="slidenum">
              <a:rPr lang="ru-RU" smtClean="0"/>
              <a:t>‹Nr.›</a:t>
            </a:fld>
            <a:endParaRPr lang="ru-RU"/>
          </a:p>
        </p:txBody>
      </p:sp>
      <p:pic>
        <p:nvPicPr>
          <p:cNvPr id="15" name="Рисунок 1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81717" y="4479876"/>
            <a:ext cx="635636" cy="635636"/>
          </a:xfrm>
          <a:prstGeom prst="rect">
            <a:avLst/>
          </a:prstGeom>
        </p:spPr>
      </p:pic>
      <p:pic>
        <p:nvPicPr>
          <p:cNvPr id="16" name="Рисунок 1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02563" y="5764520"/>
            <a:ext cx="635636" cy="635636"/>
          </a:xfrm>
          <a:prstGeom prst="rect">
            <a:avLst/>
          </a:prstGeom>
        </p:spPr>
      </p:pic>
      <p:pic>
        <p:nvPicPr>
          <p:cNvPr id="19" name="Рисунок 1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264318" y="-170806"/>
            <a:ext cx="1888671" cy="1854045"/>
          </a:xfrm>
          <a:prstGeom prst="rect">
            <a:avLst/>
          </a:prstGeom>
        </p:spPr>
      </p:pic>
      <p:pic>
        <p:nvPicPr>
          <p:cNvPr id="12" name="Рисунок 1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822176" y="1194615"/>
            <a:ext cx="1223697" cy="2408464"/>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382105" y="59472"/>
            <a:ext cx="516691" cy="516691"/>
          </a:xfrm>
          <a:prstGeom prst="rect">
            <a:avLst/>
          </a:prstGeom>
        </p:spPr>
      </p:pic>
    </p:spTree>
    <p:extLst>
      <p:ext uri="{BB962C8B-B14F-4D97-AF65-F5344CB8AC3E}">
        <p14:creationId xmlns:p14="http://schemas.microsoft.com/office/powerpoint/2010/main" val="3860671338"/>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r="66019"/>
          <a:stretch/>
        </p:blipFill>
        <p:spPr>
          <a:xfrm rot="5400000">
            <a:off x="7502418" y="2784167"/>
            <a:ext cx="1289666" cy="6858000"/>
          </a:xfrm>
          <a:prstGeom prst="rect">
            <a:avLst/>
          </a:prstGeom>
        </p:spPr>
      </p:pic>
      <p:pic>
        <p:nvPicPr>
          <p:cNvPr id="9" name="Рисунок 8"/>
          <p:cNvPicPr>
            <a:picLocks noChangeAspect="1"/>
          </p:cNvPicPr>
          <p:nvPr userDrawn="1"/>
        </p:nvPicPr>
        <p:blipFill rotWithShape="1">
          <a:blip r:embed="rId3" cstate="email">
            <a:extLst>
              <a:ext uri="{28A0092B-C50C-407E-A947-70E740481C1C}">
                <a14:useLocalDpi xmlns:a14="http://schemas.microsoft.com/office/drawing/2010/main"/>
              </a:ext>
            </a:extLst>
          </a:blip>
          <a:srcRect l="41620"/>
          <a:stretch/>
        </p:blipFill>
        <p:spPr>
          <a:xfrm rot="5400000">
            <a:off x="3773754" y="-3773754"/>
            <a:ext cx="4634946" cy="12182454"/>
          </a:xfrm>
          <a:prstGeom prst="rect">
            <a:avLst/>
          </a:prstGeom>
        </p:spPr>
      </p:pic>
      <p:pic>
        <p:nvPicPr>
          <p:cNvPr id="38" name="Рисунок 3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9337876" y="155276"/>
            <a:ext cx="3172531" cy="5437413"/>
          </a:xfrm>
          <a:prstGeom prst="rect">
            <a:avLst/>
          </a:prstGeom>
        </p:spPr>
      </p:pic>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457200"/>
            <a:ext cx="12192000" cy="1221971"/>
          </a:xfrm>
        </p:spPr>
        <p:txBody>
          <a:bodyPr anchor="b"/>
          <a:lstStyle>
            <a:lvl1pPr algn="ctr">
              <a:defRPr sz="3200"/>
            </a:lvl1pPr>
          </a:lstStyle>
          <a:p>
            <a:r>
              <a:rPr lang="en-US" dirty="0" err="1"/>
              <a:t>Lorem</a:t>
            </a:r>
            <a:r>
              <a:rPr lang="en-US" dirty="0"/>
              <a:t> </a:t>
            </a:r>
            <a:r>
              <a:rPr lang="en-US" dirty="0" err="1"/>
              <a:t>ipsum</a:t>
            </a:r>
            <a:endParaRPr lang="ru-RU" dirty="0"/>
          </a:p>
        </p:txBody>
      </p:sp>
      <p:sp>
        <p:nvSpPr>
          <p:cNvPr id="3" name="Рисунок 2"/>
          <p:cNvSpPr>
            <a:spLocks noGrp="1"/>
          </p:cNvSpPr>
          <p:nvPr>
            <p:ph type="pic" idx="1"/>
          </p:nvPr>
        </p:nvSpPr>
        <p:spPr>
          <a:xfrm>
            <a:off x="5183188" y="2573951"/>
            <a:ext cx="4436750" cy="328709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dirty="0"/>
              <a:t>Вставка рисунка</a:t>
            </a:r>
          </a:p>
        </p:txBody>
      </p:sp>
      <p:sp>
        <p:nvSpPr>
          <p:cNvPr id="4" name="Текст 3"/>
          <p:cNvSpPr>
            <a:spLocks noGrp="1"/>
          </p:cNvSpPr>
          <p:nvPr>
            <p:ph type="body" sz="half" idx="2" hasCustomPrompt="1"/>
          </p:nvPr>
        </p:nvSpPr>
        <p:spPr>
          <a:xfrm>
            <a:off x="839788" y="2573952"/>
            <a:ext cx="3932237" cy="3295036"/>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Lorem</a:t>
            </a:r>
            <a:r>
              <a:rPr lang="en-US" dirty="0"/>
              <a:t> </a:t>
            </a:r>
            <a:r>
              <a:rPr lang="en-US" dirty="0" err="1"/>
              <a:t>ipsum</a:t>
            </a:r>
            <a:endParaRPr lang="ru-RU" dirty="0"/>
          </a:p>
        </p:txBody>
      </p:sp>
      <p:sp>
        <p:nvSpPr>
          <p:cNvPr id="5" name="Дата 4"/>
          <p:cNvSpPr>
            <a:spLocks noGrp="1"/>
          </p:cNvSpPr>
          <p:nvPr>
            <p:ph type="dt" sz="half" idx="10"/>
          </p:nvPr>
        </p:nvSpPr>
        <p:spPr/>
        <p:txBody>
          <a:bodyPr/>
          <a:lstStyle/>
          <a:p>
            <a:fld id="{0677DD9B-16CA-464A-A3D4-4D175F1ACCD1}" type="datetimeFigureOut">
              <a:rPr lang="ru-RU" smtClean="0"/>
              <a:t>26.08.2026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7E6CA31-DA56-47CF-9891-B6D0296B6AEC}" type="slidenum">
              <a:rPr lang="ru-RU" smtClean="0"/>
              <a:t>‹Nr.›</a:t>
            </a:fld>
            <a:endParaRPr lang="ru-RU"/>
          </a:p>
        </p:txBody>
      </p:sp>
      <p:pic>
        <p:nvPicPr>
          <p:cNvPr id="41" name="Рисунок 4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608666" y="4771471"/>
            <a:ext cx="4256116" cy="1642435"/>
          </a:xfrm>
          <a:prstGeom prst="rect">
            <a:avLst/>
          </a:prstGeom>
        </p:spPr>
      </p:pic>
      <p:pic>
        <p:nvPicPr>
          <p:cNvPr id="43" name="Рисунок 4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661893" y="1772797"/>
            <a:ext cx="2770040" cy="214678"/>
          </a:xfrm>
          <a:prstGeom prst="rect">
            <a:avLst/>
          </a:prstGeom>
        </p:spPr>
      </p:pic>
    </p:spTree>
    <p:extLst>
      <p:ext uri="{BB962C8B-B14F-4D97-AF65-F5344CB8AC3E}">
        <p14:creationId xmlns:p14="http://schemas.microsoft.com/office/powerpoint/2010/main" val="3192856816"/>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showMasterSp="0" preserve="1" userDrawn="1">
  <p:cSld name="32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rotWithShape="1">
          <a:blip r:embed="rId2" cstate="email">
            <a:extLst>
              <a:ext uri="{28A0092B-C50C-407E-A947-70E740481C1C}">
                <a14:useLocalDpi xmlns:a14="http://schemas.microsoft.com/office/drawing/2010/main"/>
              </a:ext>
            </a:extLst>
          </a:blip>
          <a:srcRect t="1314" b="72870"/>
          <a:stretch/>
        </p:blipFill>
        <p:spPr>
          <a:xfrm rot="16200000">
            <a:off x="9409138" y="3586196"/>
            <a:ext cx="3795290" cy="1770435"/>
          </a:xfrm>
          <a:prstGeom prst="rect">
            <a:avLst/>
          </a:prstGeom>
        </p:spPr>
      </p:pic>
      <p:pic>
        <p:nvPicPr>
          <p:cNvPr id="14" name="Рисунок 1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137802" y="1766204"/>
            <a:ext cx="2054198" cy="2016538"/>
          </a:xfrm>
          <a:prstGeom prst="rect">
            <a:avLst/>
          </a:prstGeom>
        </p:spPr>
      </p:pic>
      <p:pic>
        <p:nvPicPr>
          <p:cNvPr id="12" name="Рисунок 1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flipH="1">
            <a:off x="0" y="0"/>
            <a:ext cx="3285658" cy="685800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5" name="Рисунок 14"/>
          <p:cNvPicPr>
            <a:picLocks noChangeAspect="1"/>
          </p:cNvPicPr>
          <p:nvPr userDrawn="1"/>
        </p:nvPicPr>
        <p:blipFill rotWithShape="1">
          <a:blip r:embed="rId6" cstate="email">
            <a:extLst>
              <a:ext uri="{28A0092B-C50C-407E-A947-70E740481C1C}">
                <a14:useLocalDpi xmlns:a14="http://schemas.microsoft.com/office/drawing/2010/main"/>
              </a:ext>
            </a:extLst>
          </a:blip>
          <a:srcRect r="27583"/>
          <a:stretch/>
        </p:blipFill>
        <p:spPr>
          <a:xfrm flipH="1">
            <a:off x="-5756" y="2912265"/>
            <a:ext cx="862469" cy="2344069"/>
          </a:xfrm>
          <a:prstGeom prst="rect">
            <a:avLst/>
          </a:prstGeom>
        </p:spPr>
      </p:pic>
      <p:pic>
        <p:nvPicPr>
          <p:cNvPr id="17" name="Рисунок 1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654402">
            <a:off x="11136657" y="3421105"/>
            <a:ext cx="1205815" cy="1317554"/>
          </a:xfrm>
          <a:prstGeom prst="rect">
            <a:avLst/>
          </a:prstGeom>
        </p:spPr>
      </p:pic>
    </p:spTree>
    <p:extLst>
      <p:ext uri="{BB962C8B-B14F-4D97-AF65-F5344CB8AC3E}">
        <p14:creationId xmlns:p14="http://schemas.microsoft.com/office/powerpoint/2010/main" val="3513503220"/>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showMasterSp="0" type="vertTx" preserve="1">
  <p:cSld name="Заголовок и вертикальный текст">
    <p:spTree>
      <p:nvGrpSpPr>
        <p:cNvPr id="1" name=""/>
        <p:cNvGrpSpPr/>
        <p:nvPr/>
      </p:nvGrpSpPr>
      <p:grpSpPr>
        <a:xfrm>
          <a:off x="0" y="0"/>
          <a:ext cx="0" cy="0"/>
          <a:chOff x="0" y="0"/>
          <a:chExt cx="0" cy="0"/>
        </a:xfrm>
      </p:grpSpPr>
      <p:grpSp>
        <p:nvGrpSpPr>
          <p:cNvPr id="10" name="Группа 9"/>
          <p:cNvGrpSpPr/>
          <p:nvPr userDrawn="1"/>
        </p:nvGrpSpPr>
        <p:grpSpPr>
          <a:xfrm>
            <a:off x="0" y="0"/>
            <a:ext cx="12190413" cy="6858000"/>
            <a:chOff x="0" y="0"/>
            <a:chExt cx="12190413" cy="685800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4106230" cy="2773986"/>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443791" y="1283487"/>
              <a:ext cx="8746622" cy="5574513"/>
            </a:xfrm>
            <a:prstGeom prst="rect">
              <a:avLst/>
            </a:prstGeom>
          </p:spPr>
        </p:pic>
      </p:grpSp>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1517" y="6048972"/>
            <a:ext cx="968896" cy="809028"/>
          </a:xfrm>
          <a:prstGeom prst="rect">
            <a:avLst/>
          </a:prstGeom>
        </p:spPr>
      </p:pic>
      <p:sp>
        <p:nvSpPr>
          <p:cNvPr id="2" name="Заголовок 1"/>
          <p:cNvSpPr>
            <a:spLocks noGrp="1"/>
          </p:cNvSpPr>
          <p:nvPr>
            <p:ph type="title" hasCustomPrompt="1"/>
          </p:nvPr>
        </p:nvSpPr>
        <p:spPr>
          <a:xfrm>
            <a:off x="0" y="0"/>
            <a:ext cx="12192000" cy="2334986"/>
          </a:xfrm>
        </p:spPr>
        <p:txBody>
          <a:bodyPr/>
          <a:lstStyle>
            <a:lvl1pPr algn="ctr">
              <a:defRPr/>
            </a:lvl1pPr>
          </a:lstStyle>
          <a:p>
            <a:r>
              <a:rPr lang="en-US" dirty="0" err="1"/>
              <a:t>Lorem</a:t>
            </a:r>
            <a:r>
              <a:rPr lang="en-US" dirty="0"/>
              <a:t> </a:t>
            </a:r>
            <a:r>
              <a:rPr lang="en-US" dirty="0" err="1"/>
              <a:t>ipsum</a:t>
            </a:r>
            <a:endParaRPr lang="ru-RU" dirty="0"/>
          </a:p>
        </p:txBody>
      </p:sp>
      <p:sp>
        <p:nvSpPr>
          <p:cNvPr id="3" name="Вертикальный текст 2"/>
          <p:cNvSpPr>
            <a:spLocks noGrp="1"/>
          </p:cNvSpPr>
          <p:nvPr>
            <p:ph type="body" orient="vert" idx="1" hasCustomPrompt="1"/>
          </p:nvPr>
        </p:nvSpPr>
        <p:spPr>
          <a:xfrm>
            <a:off x="2775857" y="2883291"/>
            <a:ext cx="6330043" cy="2578127"/>
          </a:xfrm>
        </p:spPr>
        <p:txBody>
          <a:bodyPr vert="eaVert"/>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595257" y="1642738"/>
            <a:ext cx="345621" cy="345621"/>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1917337">
            <a:off x="360934" y="1371794"/>
            <a:ext cx="768501" cy="1518557"/>
          </a:xfrm>
          <a:prstGeom prst="rect">
            <a:avLst/>
          </a:prstGeom>
        </p:spPr>
      </p:pic>
    </p:spTree>
    <p:extLst>
      <p:ext uri="{BB962C8B-B14F-4D97-AF65-F5344CB8AC3E}">
        <p14:creationId xmlns:p14="http://schemas.microsoft.com/office/powerpoint/2010/main" val="157150177"/>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757" y="3175794"/>
            <a:ext cx="1760174" cy="3673929"/>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6200000">
            <a:off x="-1777752" y="1771996"/>
            <a:ext cx="5649296" cy="2105304"/>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Вертикальный заголовок 1"/>
          <p:cNvSpPr>
            <a:spLocks noGrp="1"/>
          </p:cNvSpPr>
          <p:nvPr>
            <p:ph type="title" orient="vert" hasCustomPrompt="1"/>
          </p:nvPr>
        </p:nvSpPr>
        <p:spPr>
          <a:xfrm>
            <a:off x="8724900" y="365125"/>
            <a:ext cx="2628900" cy="5811838"/>
          </a:xfrm>
        </p:spPr>
        <p:txBody>
          <a:bodyPr vert="eaVert"/>
          <a:lstStyle>
            <a:lvl1pPr algn="ctr">
              <a:defRPr/>
            </a:lvl1pPr>
          </a:lstStyle>
          <a:p>
            <a:r>
              <a:rPr lang="en-US" dirty="0" err="1"/>
              <a:t>Lorem</a:t>
            </a:r>
            <a:r>
              <a:rPr lang="en-US" dirty="0"/>
              <a:t> </a:t>
            </a:r>
            <a:r>
              <a:rPr lang="en-US" dirty="0" err="1"/>
              <a:t>ipsum</a:t>
            </a:r>
            <a:endParaRPr lang="ru-RU" dirty="0"/>
          </a:p>
        </p:txBody>
      </p:sp>
      <p:sp>
        <p:nvSpPr>
          <p:cNvPr id="3" name="Вертикальный текст 2"/>
          <p:cNvSpPr>
            <a:spLocks noGrp="1"/>
          </p:cNvSpPr>
          <p:nvPr>
            <p:ph type="body" orient="vert" idx="1" hasCustomPrompt="1"/>
          </p:nvPr>
        </p:nvSpPr>
        <p:spPr>
          <a:xfrm>
            <a:off x="838200" y="365125"/>
            <a:ext cx="7734300" cy="5811838"/>
          </a:xfrm>
        </p:spPr>
        <p:txBody>
          <a:bodyPr vert="eaVert"/>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rot="5400000">
            <a:off x="7476037" y="3136061"/>
            <a:ext cx="3483429" cy="269966"/>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3600000">
            <a:off x="1178613" y="4615007"/>
            <a:ext cx="1319104" cy="2596243"/>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0726" y="-1"/>
            <a:ext cx="2215243" cy="2174630"/>
          </a:xfrm>
          <a:prstGeom prst="rect">
            <a:avLst/>
          </a:prstGeom>
        </p:spPr>
      </p:pic>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03342" y="617713"/>
            <a:ext cx="1270934" cy="1273629"/>
          </a:xfrm>
          <a:prstGeom prst="rect">
            <a:avLst/>
          </a:prstGeom>
        </p:spPr>
      </p:pic>
      <p:pic>
        <p:nvPicPr>
          <p:cNvPr id="16" name="Рисунок 1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5400000">
            <a:off x="9438160" y="2580013"/>
            <a:ext cx="3581400" cy="1382062"/>
          </a:xfrm>
          <a:prstGeom prst="rect">
            <a:avLst/>
          </a:prstGeom>
        </p:spPr>
      </p:pic>
    </p:spTree>
    <p:extLst>
      <p:ext uri="{BB962C8B-B14F-4D97-AF65-F5344CB8AC3E}">
        <p14:creationId xmlns:p14="http://schemas.microsoft.com/office/powerpoint/2010/main" val="245319913"/>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showMasterSp="0" preserve="1" userDrawn="1">
  <p:cSld name="title-01">
    <p:spTree>
      <p:nvGrpSpPr>
        <p:cNvPr id="1" name=""/>
        <p:cNvGrpSpPr/>
        <p:nvPr/>
      </p:nvGrpSpPr>
      <p:grpSpPr>
        <a:xfrm>
          <a:off x="0" y="0"/>
          <a:ext cx="0" cy="0"/>
          <a:chOff x="0" y="0"/>
          <a:chExt cx="0" cy="0"/>
        </a:xfrm>
      </p:grpSpPr>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grpSp>
        <p:nvGrpSpPr>
          <p:cNvPr id="18" name="Группа 17"/>
          <p:cNvGrpSpPr/>
          <p:nvPr userDrawn="1"/>
        </p:nvGrpSpPr>
        <p:grpSpPr>
          <a:xfrm>
            <a:off x="0" y="-398436"/>
            <a:ext cx="12190413" cy="7256436"/>
            <a:chOff x="0" y="-398436"/>
            <a:chExt cx="12190413" cy="7256436"/>
          </a:xfrm>
        </p:grpSpPr>
        <p:pic>
          <p:nvPicPr>
            <p:cNvPr id="23" name="Рисунок 2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3981696" y="405923"/>
              <a:ext cx="2746327" cy="142809"/>
            </a:xfrm>
            <a:prstGeom prst="rect">
              <a:avLst/>
            </a:prstGeom>
          </p:spPr>
        </p:pic>
        <p:pic>
          <p:nvPicPr>
            <p:cNvPr id="24" name="Рисунок 2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460283" y="1587"/>
              <a:ext cx="5730130" cy="2135428"/>
            </a:xfrm>
            <a:prstGeom prst="rect">
              <a:avLst/>
            </a:prstGeom>
          </p:spPr>
        </p:pic>
        <p:grpSp>
          <p:nvGrpSpPr>
            <p:cNvPr id="25" name="Группа 24"/>
            <p:cNvGrpSpPr/>
            <p:nvPr userDrawn="1"/>
          </p:nvGrpSpPr>
          <p:grpSpPr>
            <a:xfrm>
              <a:off x="0" y="1587"/>
              <a:ext cx="12176092" cy="5856700"/>
              <a:chOff x="0" y="1587"/>
              <a:chExt cx="12176092" cy="5856700"/>
            </a:xfrm>
          </p:grpSpPr>
          <p:pic>
            <p:nvPicPr>
              <p:cNvPr id="40" name="Рисунок 39"/>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0" y="1587"/>
                <a:ext cx="12176092" cy="5856700"/>
              </a:xfrm>
              <a:prstGeom prst="rect">
                <a:avLst/>
              </a:prstGeom>
            </p:spPr>
          </p:pic>
          <p:pic>
            <p:nvPicPr>
              <p:cNvPr id="41" name="Рисунок 40"/>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656824" y="1587"/>
                <a:ext cx="9389267" cy="5552186"/>
              </a:xfrm>
              <a:prstGeom prst="rect">
                <a:avLst/>
              </a:prstGeom>
            </p:spPr>
          </p:pic>
        </p:grpSp>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847671">
              <a:off x="1910818" y="-398436"/>
              <a:ext cx="4354233" cy="4274405"/>
            </a:xfrm>
            <a:prstGeom prst="rect">
              <a:avLst/>
            </a:prstGeom>
          </p:spPr>
        </p:pic>
        <p:pic>
          <p:nvPicPr>
            <p:cNvPr id="27" name="Рисунок 2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2486511" y="3474791"/>
              <a:ext cx="3768633" cy="1982301"/>
            </a:xfrm>
            <a:prstGeom prst="rect">
              <a:avLst/>
            </a:prstGeom>
          </p:spPr>
        </p:pic>
        <p:pic>
          <p:nvPicPr>
            <p:cNvPr id="28" name="Рисунок 2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6320030" y="353039"/>
              <a:ext cx="4959752" cy="5688835"/>
            </a:xfrm>
            <a:prstGeom prst="rect">
              <a:avLst/>
            </a:prstGeom>
          </p:spPr>
        </p:pic>
        <p:sp>
          <p:nvSpPr>
            <p:cNvPr id="29"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30" name="Рисунок 2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441334" y="95349"/>
              <a:ext cx="1458438" cy="1515155"/>
            </a:xfrm>
            <a:prstGeom prst="rect">
              <a:avLst/>
            </a:prstGeom>
          </p:spPr>
        </p:pic>
        <p:pic>
          <p:nvPicPr>
            <p:cNvPr id="31" name="Рисунок 3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0" y="4829074"/>
              <a:ext cx="2746327" cy="142809"/>
            </a:xfrm>
            <a:prstGeom prst="rect">
              <a:avLst/>
            </a:prstGeom>
          </p:spPr>
        </p:pic>
        <p:pic>
          <p:nvPicPr>
            <p:cNvPr id="32" name="Рисунок 3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a:off x="4028374" y="540984"/>
              <a:ext cx="1416169" cy="2787284"/>
            </a:xfrm>
            <a:prstGeom prst="rect">
              <a:avLst/>
            </a:prstGeom>
          </p:spPr>
        </p:pic>
        <p:pic>
          <p:nvPicPr>
            <p:cNvPr id="33" name="Рисунок 32"/>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6224785" y="904031"/>
              <a:ext cx="210077" cy="210077"/>
            </a:xfrm>
            <a:prstGeom prst="rect">
              <a:avLst/>
            </a:prstGeom>
          </p:spPr>
        </p:pic>
        <p:pic>
          <p:nvPicPr>
            <p:cNvPr id="34" name="Рисунок 33"/>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1510081" y="4448891"/>
              <a:ext cx="210077" cy="210077"/>
            </a:xfrm>
            <a:prstGeom prst="rect">
              <a:avLst/>
            </a:prstGeom>
          </p:spPr>
        </p:pic>
        <p:pic>
          <p:nvPicPr>
            <p:cNvPr id="35" name="Рисунок 34"/>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6405452" y="1208990"/>
              <a:ext cx="233464" cy="233464"/>
            </a:xfrm>
            <a:prstGeom prst="rect">
              <a:avLst/>
            </a:prstGeom>
          </p:spPr>
        </p:pic>
        <p:pic>
          <p:nvPicPr>
            <p:cNvPr id="36" name="Рисунок 35"/>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11703056" y="3728389"/>
              <a:ext cx="233464" cy="233464"/>
            </a:xfrm>
            <a:prstGeom prst="rect">
              <a:avLst/>
            </a:prstGeom>
          </p:spPr>
        </p:pic>
        <p:pic>
          <p:nvPicPr>
            <p:cNvPr id="37" name="Рисунок 36"/>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299622" y="404057"/>
              <a:ext cx="233464" cy="233464"/>
            </a:xfrm>
            <a:prstGeom prst="rect">
              <a:avLst/>
            </a:prstGeom>
          </p:spPr>
        </p:pic>
        <p:pic>
          <p:nvPicPr>
            <p:cNvPr id="38" name="Рисунок 37"/>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7827223">
              <a:off x="6681181" y="3023484"/>
              <a:ext cx="269823" cy="253634"/>
            </a:xfrm>
            <a:prstGeom prst="rect">
              <a:avLst/>
            </a:prstGeom>
          </p:spPr>
        </p:pic>
        <p:pic>
          <p:nvPicPr>
            <p:cNvPr id="39" name="Рисунок 38"/>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5425848">
              <a:off x="2351600" y="202530"/>
              <a:ext cx="269823" cy="253634"/>
            </a:xfrm>
            <a:prstGeom prst="rect">
              <a:avLst/>
            </a:prstGeom>
          </p:spPr>
        </p:pic>
      </p:grpSp>
      <p:sp>
        <p:nvSpPr>
          <p:cNvPr id="42" name="Заголовок 1"/>
          <p:cNvSpPr>
            <a:spLocks noGrp="1"/>
          </p:cNvSpPr>
          <p:nvPr>
            <p:ph type="title"/>
          </p:nvPr>
        </p:nvSpPr>
        <p:spPr>
          <a:xfrm>
            <a:off x="236764" y="365125"/>
            <a:ext cx="4049486" cy="3363264"/>
          </a:xfrm>
          <a:prstGeom prst="rect">
            <a:avLst/>
          </a:prstGeom>
        </p:spPr>
        <p:txBody>
          <a:bodyPr vert="horz" lIns="91440" tIns="45720" rIns="91440" bIns="45720" rtlCol="0" anchor="ctr">
            <a:normAutofit/>
          </a:bodyPr>
          <a:lstStyle/>
          <a:p>
            <a:r>
              <a:rPr lang="da-DK" dirty="0"/>
              <a:t>Lorem ipsum dolor sit amet</a:t>
            </a:r>
            <a:endParaRPr lang="ru-RU" dirty="0"/>
          </a:p>
        </p:txBody>
      </p:sp>
      <p:sp>
        <p:nvSpPr>
          <p:cNvPr id="43" name="Текст 2"/>
          <p:cNvSpPr>
            <a:spLocks noGrp="1"/>
          </p:cNvSpPr>
          <p:nvPr>
            <p:ph idx="1" hasCustomPrompt="1"/>
          </p:nvPr>
        </p:nvSpPr>
        <p:spPr>
          <a:xfrm>
            <a:off x="236765" y="2975647"/>
            <a:ext cx="3465676" cy="2146989"/>
          </a:xfrm>
          <a:prstGeom prst="rect">
            <a:avLst/>
          </a:prstGeom>
        </p:spPr>
        <p:txBody>
          <a:bodyPr vert="horz" lIns="91440" tIns="45720" rIns="91440" bIns="45720" rtlCol="0">
            <a:normAutofit/>
          </a:bodyPr>
          <a:lstStyle>
            <a:lvl1pPr marL="0" indent="0">
              <a:buNone/>
              <a:defRPr sz="18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sp>
        <p:nvSpPr>
          <p:cNvPr id="44" name="Дата 3"/>
          <p:cNvSpPr txBox="1">
            <a:spLocks/>
          </p:cNvSpPr>
          <p:nvPr userDrawn="1"/>
        </p:nvSpPr>
        <p:spPr>
          <a:xfrm>
            <a:off x="838200" y="6356350"/>
            <a:ext cx="2743200" cy="365125"/>
          </a:xfrm>
          <a:prstGeom prst="rect">
            <a:avLst/>
          </a:prstGeom>
        </p:spPr>
        <p:txBody>
          <a:bodyPr vert="horz" lIns="91440" tIns="45720" rIns="91440" bIns="45720" rtlCol="0" anchor="ctr"/>
          <a:lstStyle>
            <a:defPPr>
              <a:defRPr lang="ru-RU"/>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677DD9B-16CA-464A-A3D4-4D175F1ACCD1}" type="datetimeFigureOut">
              <a:rPr lang="ru-RU" smtClean="0">
                <a:solidFill>
                  <a:schemeClr val="tx1"/>
                </a:solidFill>
              </a:rPr>
              <a:pPr/>
              <a:t>26.08.2026</a:t>
            </a:fld>
            <a:endParaRPr lang="ru-RU" dirty="0">
              <a:solidFill>
                <a:schemeClr val="tx1"/>
              </a:solidFill>
            </a:endParaRPr>
          </a:p>
        </p:txBody>
      </p:sp>
      <p:sp>
        <p:nvSpPr>
          <p:cNvPr id="45" name="Номер слайда 5"/>
          <p:cNvSpPr txBox="1">
            <a:spLocks/>
          </p:cNvSpPr>
          <p:nvPr userDrawn="1"/>
        </p:nvSpPr>
        <p:spPr>
          <a:xfrm>
            <a:off x="11381363" y="6356350"/>
            <a:ext cx="664728" cy="365125"/>
          </a:xfrm>
          <a:prstGeom prst="rect">
            <a:avLst/>
          </a:prstGeom>
        </p:spPr>
        <p:txBody>
          <a:bodyPr vert="horz" lIns="91440" tIns="45720" rIns="91440" bIns="45720" rtlCol="0" anchor="ctr"/>
          <a:lstStyle>
            <a:defPPr>
              <a:defRPr lang="ru-RU"/>
            </a:defPPr>
            <a:lvl1pPr marL="0" algn="r" defTabSz="914400" rtl="0" eaLnBrk="1" latinLnBrk="0" hangingPunct="1">
              <a:defRPr sz="24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7E6CA31-DA56-47CF-9891-B6D0296B6AEC}" type="slidenum">
              <a:rPr lang="ru-RU" b="0" cap="none" spc="0" smtClean="0">
                <a:ln w="0"/>
                <a:solidFill>
                  <a:schemeClr val="tx1"/>
                </a:solidFill>
                <a:effectLst>
                  <a:outerShdw blurRad="38100" dist="19050" dir="2700000" algn="tl" rotWithShape="0">
                    <a:schemeClr val="dk1">
                      <a:alpha val="40000"/>
                    </a:schemeClr>
                  </a:outerShdw>
                </a:effectLst>
              </a:rPr>
              <a:pPr/>
              <a:t>‹Nr.›</a:t>
            </a:fld>
            <a:endParaRPr lang="ru-RU" dirty="0"/>
          </a:p>
        </p:txBody>
      </p:sp>
    </p:spTree>
    <p:extLst>
      <p:ext uri="{BB962C8B-B14F-4D97-AF65-F5344CB8AC3E}">
        <p14:creationId xmlns:p14="http://schemas.microsoft.com/office/powerpoint/2010/main" val="1669328963"/>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showMasterSp="0" preserve="1" userDrawn="1">
  <p:cSld name="title-02">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500646" y="1256699"/>
            <a:ext cx="4988975" cy="4121448"/>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7472528" y="4436779"/>
            <a:ext cx="4573562" cy="1016945"/>
          </a:xfrm>
          <a:prstGeom prst="rect">
            <a:avLst/>
          </a:prstGeom>
        </p:spPr>
      </p:pic>
      <p:pic>
        <p:nvPicPr>
          <p:cNvPr id="6" name="Рисунок 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 y="0"/>
            <a:ext cx="7184571" cy="6858000"/>
          </a:xfrm>
          <a:prstGeom prst="rect">
            <a:avLst/>
          </a:prstGeom>
        </p:spPr>
      </p:pic>
      <p:sp>
        <p:nvSpPr>
          <p:cNvPr id="2" name="Заголовок 1"/>
          <p:cNvSpPr>
            <a:spLocks noGrp="1"/>
          </p:cNvSpPr>
          <p:nvPr>
            <p:ph type="title" hasCustomPrompt="1"/>
          </p:nvPr>
        </p:nvSpPr>
        <p:spPr>
          <a:xfrm>
            <a:off x="541589" y="88265"/>
            <a:ext cx="2621014" cy="3803007"/>
          </a:xfrm>
        </p:spPr>
        <p:txBody>
          <a:bodyPr/>
          <a:lstStyle>
            <a:lvl1pPr algn="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4867100" y="0"/>
            <a:ext cx="7323313" cy="5568043"/>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sp>
        <p:nvSpPr>
          <p:cNvPr id="13" name="Текст 12"/>
          <p:cNvSpPr>
            <a:spLocks noGrp="1"/>
          </p:cNvSpPr>
          <p:nvPr>
            <p:ph type="body" sz="quarter" idx="13" hasCustomPrompt="1"/>
          </p:nvPr>
        </p:nvSpPr>
        <p:spPr>
          <a:xfrm>
            <a:off x="236538" y="3641725"/>
            <a:ext cx="3502025" cy="1411288"/>
          </a:xfrm>
        </p:spPr>
        <p:txBody>
          <a:bodyPr/>
          <a:lstStyle>
            <a:lvl1pP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2" y="0"/>
            <a:ext cx="5257800" cy="1959407"/>
          </a:xfrm>
          <a:prstGeom prst="rect">
            <a:avLst/>
          </a:prstGeom>
        </p:spPr>
      </p:pic>
      <p:pic>
        <p:nvPicPr>
          <p:cNvPr id="16" name="Рисунок 1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246839" y="2606379"/>
            <a:ext cx="1263242" cy="2486296"/>
          </a:xfrm>
          <a:prstGeom prst="rect">
            <a:avLst/>
          </a:prstGeom>
        </p:spPr>
      </p:pic>
      <p:pic>
        <p:nvPicPr>
          <p:cNvPr id="19" name="Рисунок 18"/>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459857">
            <a:off x="5242899" y="1331043"/>
            <a:ext cx="926692" cy="1012566"/>
          </a:xfrm>
          <a:prstGeom prst="rect">
            <a:avLst/>
          </a:prstGeom>
        </p:spPr>
      </p:pic>
      <p:pic>
        <p:nvPicPr>
          <p:cNvPr id="20" name="Рисунок 1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938280" flipH="1">
            <a:off x="9536973" y="4109079"/>
            <a:ext cx="926692" cy="1012566"/>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707986">
            <a:off x="4442763" y="3321250"/>
            <a:ext cx="1357793" cy="1308007"/>
          </a:xfrm>
          <a:prstGeom prst="rect">
            <a:avLst/>
          </a:prstGeom>
        </p:spPr>
      </p:pic>
      <p:pic>
        <p:nvPicPr>
          <p:cNvPr id="22" name="Рисунок 2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0120386">
            <a:off x="3794195" y="174220"/>
            <a:ext cx="2115711" cy="1974095"/>
          </a:xfrm>
          <a:prstGeom prst="rect">
            <a:avLst/>
          </a:prstGeom>
        </p:spPr>
      </p:pic>
    </p:spTree>
    <p:extLst>
      <p:ext uri="{BB962C8B-B14F-4D97-AF65-F5344CB8AC3E}">
        <p14:creationId xmlns:p14="http://schemas.microsoft.com/office/powerpoint/2010/main" val="2154437572"/>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showMasterSp="0" preserve="1" userDrawn="1">
  <p:cSld name="title-03">
    <p:spTree>
      <p:nvGrpSpPr>
        <p:cNvPr id="1" name=""/>
        <p:cNvGrpSpPr/>
        <p:nvPr/>
      </p:nvGrpSpPr>
      <p:grpSpPr>
        <a:xfrm>
          <a:off x="0" y="0"/>
          <a:ext cx="0" cy="0"/>
          <a:chOff x="0" y="0"/>
          <a:chExt cx="0" cy="0"/>
        </a:xfrm>
      </p:grpSpPr>
      <p:pic>
        <p:nvPicPr>
          <p:cNvPr id="27" name="Рисунок 2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306" y="0"/>
            <a:ext cx="6239483" cy="2407816"/>
          </a:xfrm>
          <a:prstGeom prst="rect">
            <a:avLst/>
          </a:prstGeom>
        </p:spPr>
      </p:pic>
      <p:pic>
        <p:nvPicPr>
          <p:cNvPr id="25" name="Рисунок 24"/>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V="1">
            <a:off x="5261969" y="3493788"/>
            <a:ext cx="3169481" cy="164813"/>
          </a:xfrm>
          <a:prstGeom prst="rect">
            <a:avLst/>
          </a:prstGeom>
        </p:spPr>
      </p:pic>
      <p:pic>
        <p:nvPicPr>
          <p:cNvPr id="24" name="Рисунок 23"/>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6423059" y="0"/>
            <a:ext cx="1936759" cy="3208564"/>
          </a:xfrm>
          <a:prstGeom prst="rect">
            <a:avLst/>
          </a:prstGeom>
        </p:spPr>
      </p:pic>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2133600" y="0"/>
            <a:ext cx="10058400" cy="5957925"/>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 y="-203086"/>
            <a:ext cx="4713111" cy="6701416"/>
          </a:xfrm>
          <a:prstGeom prst="rect">
            <a:avLst/>
          </a:prstGeom>
        </p:spPr>
      </p:pic>
      <p:sp>
        <p:nvSpPr>
          <p:cNvPr id="2" name="Заголовок 1"/>
          <p:cNvSpPr>
            <a:spLocks noGrp="1"/>
          </p:cNvSpPr>
          <p:nvPr>
            <p:ph type="title" hasCustomPrompt="1"/>
          </p:nvPr>
        </p:nvSpPr>
        <p:spPr>
          <a:xfrm>
            <a:off x="9054193" y="169908"/>
            <a:ext cx="2517624" cy="2761071"/>
          </a:xfrm>
        </p:spPr>
        <p:txBody>
          <a:bodyPr/>
          <a:lstStyle>
            <a:lvl1pPr algn="r">
              <a:defRPr>
                <a:solidFill>
                  <a:schemeClr val="tx1"/>
                </a:solidFil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sp>
        <p:nvSpPr>
          <p:cNvPr id="13" name="Текст 12"/>
          <p:cNvSpPr>
            <a:spLocks noGrp="1"/>
          </p:cNvSpPr>
          <p:nvPr>
            <p:ph type="body" sz="quarter" idx="13" hasCustomPrompt="1"/>
          </p:nvPr>
        </p:nvSpPr>
        <p:spPr>
          <a:xfrm>
            <a:off x="8069792" y="3225914"/>
            <a:ext cx="3502025" cy="1411288"/>
          </a:xfrm>
        </p:spPr>
        <p:txBody>
          <a:bodyPr/>
          <a:lstStyle>
            <a:lvl1pPr algn="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7" name="Рисунок 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6213" y="0"/>
            <a:ext cx="6381890" cy="5355771"/>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18" name="Рисунок 1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6708809" y="27720"/>
            <a:ext cx="2852057" cy="2799769"/>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6244789" y="1333867"/>
            <a:ext cx="2013559" cy="2180685"/>
          </a:xfrm>
          <a:prstGeom prst="rect">
            <a:avLst/>
          </a:prstGeom>
        </p:spPr>
      </p:pic>
      <p:pic>
        <p:nvPicPr>
          <p:cNvPr id="23" name="Рисунок 2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20296" y="60695"/>
            <a:ext cx="1165197" cy="1273172"/>
          </a:xfrm>
          <a:prstGeom prst="rect">
            <a:avLst/>
          </a:prstGeom>
        </p:spPr>
      </p:pic>
    </p:spTree>
    <p:extLst>
      <p:ext uri="{BB962C8B-B14F-4D97-AF65-F5344CB8AC3E}">
        <p14:creationId xmlns:p14="http://schemas.microsoft.com/office/powerpoint/2010/main" val="2015627944"/>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showMasterSp="0" preserve="1" userDrawn="1">
  <p:cSld name="1_title-03">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6376307" cy="3518221"/>
          </a:xfrm>
          <a:prstGeom prst="rect">
            <a:avLst/>
          </a:prstGeom>
        </p:spPr>
      </p:pic>
      <p:pic>
        <p:nvPicPr>
          <p:cNvPr id="19" name="Рисунок 1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20863471" flipH="1">
            <a:off x="382567" y="1475867"/>
            <a:ext cx="4872218" cy="4024993"/>
          </a:xfrm>
          <a:prstGeom prst="rect">
            <a:avLst/>
          </a:prstGeom>
        </p:spPr>
      </p:pic>
      <p:pic>
        <p:nvPicPr>
          <p:cNvPr id="16" name="Рисунок 1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540325" y="4458656"/>
            <a:ext cx="4305300" cy="1372912"/>
          </a:xfrm>
          <a:prstGeom prst="rect">
            <a:avLst/>
          </a:prstGeom>
        </p:spPr>
      </p:pic>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447765" y="0"/>
            <a:ext cx="8742647" cy="5306786"/>
          </a:xfrm>
          <a:prstGeom prst="rect">
            <a:avLst/>
          </a:prstGeom>
        </p:spPr>
      </p:pic>
      <p:sp>
        <p:nvSpPr>
          <p:cNvPr id="2" name="Заголовок 1"/>
          <p:cNvSpPr>
            <a:spLocks noGrp="1"/>
          </p:cNvSpPr>
          <p:nvPr>
            <p:ph type="title" hasCustomPrompt="1"/>
          </p:nvPr>
        </p:nvSpPr>
        <p:spPr>
          <a:xfrm>
            <a:off x="9054193" y="169908"/>
            <a:ext cx="2517624" cy="2761071"/>
          </a:xfrm>
        </p:spPr>
        <p:txBody>
          <a:bodyPr/>
          <a:lstStyle>
            <a:lvl1pPr algn="r">
              <a:defRPr>
                <a:solidFill>
                  <a:schemeClr val="tx1"/>
                </a:solidFil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sp>
        <p:nvSpPr>
          <p:cNvPr id="13" name="Текст 12"/>
          <p:cNvSpPr>
            <a:spLocks noGrp="1"/>
          </p:cNvSpPr>
          <p:nvPr>
            <p:ph type="body" sz="quarter" idx="13" hasCustomPrompt="1"/>
          </p:nvPr>
        </p:nvSpPr>
        <p:spPr>
          <a:xfrm>
            <a:off x="8069792" y="3225914"/>
            <a:ext cx="3502025" cy="1411288"/>
          </a:xfrm>
        </p:spPr>
        <p:txBody>
          <a:bodyPr/>
          <a:lstStyle>
            <a:lvl1pPr algn="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6" name="Рисунок 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7013" y="902667"/>
            <a:ext cx="6773645" cy="4630915"/>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493320" y="0"/>
            <a:ext cx="1736561" cy="2506436"/>
          </a:xfrm>
          <a:prstGeom prst="rect">
            <a:avLst/>
          </a:prstGeom>
        </p:spPr>
      </p:pic>
      <p:pic>
        <p:nvPicPr>
          <p:cNvPr id="20" name="Рисунок 1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V="1">
            <a:off x="6064845" y="2774391"/>
            <a:ext cx="2990850" cy="155524"/>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932337">
            <a:off x="335257" y="62979"/>
            <a:ext cx="1119420" cy="1223153"/>
          </a:xfrm>
          <a:prstGeom prst="rect">
            <a:avLst/>
          </a:prstGeom>
        </p:spPr>
      </p:pic>
      <p:pic>
        <p:nvPicPr>
          <p:cNvPr id="22" name="Рисунок 2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7107368" y="3851205"/>
            <a:ext cx="732419" cy="732419"/>
          </a:xfrm>
          <a:prstGeom prst="rect">
            <a:avLst/>
          </a:prstGeom>
        </p:spPr>
      </p:pic>
      <p:pic>
        <p:nvPicPr>
          <p:cNvPr id="26" name="Рисунок 25"/>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3625277" y="187457"/>
            <a:ext cx="900634" cy="905638"/>
          </a:xfrm>
          <a:prstGeom prst="rect">
            <a:avLst/>
          </a:prstGeom>
        </p:spPr>
      </p:pic>
    </p:spTree>
    <p:extLst>
      <p:ext uri="{BB962C8B-B14F-4D97-AF65-F5344CB8AC3E}">
        <p14:creationId xmlns:p14="http://schemas.microsoft.com/office/powerpoint/2010/main" val="3860474233"/>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showMasterSp="0" type="title" preserve="1">
  <p:cSld name="sub-topic-01">
    <p:spTree>
      <p:nvGrpSpPr>
        <p:cNvPr id="1" name=""/>
        <p:cNvGrpSpPr/>
        <p:nvPr/>
      </p:nvGrpSpPr>
      <p:grpSpPr>
        <a:xfrm>
          <a:off x="0" y="0"/>
          <a:ext cx="0" cy="0"/>
          <a:chOff x="0" y="0"/>
          <a:chExt cx="0" cy="0"/>
        </a:xfrm>
      </p:grpSpPr>
      <p:grpSp>
        <p:nvGrpSpPr>
          <p:cNvPr id="17" name="Группа 16"/>
          <p:cNvGrpSpPr/>
          <p:nvPr userDrawn="1"/>
        </p:nvGrpSpPr>
        <p:grpSpPr>
          <a:xfrm>
            <a:off x="0" y="0"/>
            <a:ext cx="12190413" cy="6871807"/>
            <a:chOff x="0" y="0"/>
            <a:chExt cx="12190413" cy="6871807"/>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7707874" y="0"/>
              <a:ext cx="4147972" cy="6871807"/>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27376" y="0"/>
              <a:ext cx="4139638" cy="6858000"/>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644625" y="3478929"/>
              <a:ext cx="4837042" cy="374871"/>
            </a:xfrm>
            <a:prstGeom prst="rect">
              <a:avLst/>
            </a:prstGeom>
          </p:spPr>
        </p:pic>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8019762" y="2929662"/>
              <a:ext cx="3693546" cy="381264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55493" y="2708920"/>
              <a:ext cx="3538656" cy="3779194"/>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905918" y="0"/>
              <a:ext cx="2314457" cy="1010832"/>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V="1">
              <a:off x="4216885" y="5243007"/>
              <a:ext cx="3729391" cy="1628800"/>
            </a:xfrm>
            <a:prstGeom prst="rect">
              <a:avLst/>
            </a:prstGeom>
          </p:spPr>
        </p:pic>
        <p:pic>
          <p:nvPicPr>
            <p:cNvPr id="15" name="Рисунок 1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V="1">
              <a:off x="0" y="1365969"/>
              <a:ext cx="2598973" cy="262785"/>
            </a:xfrm>
            <a:prstGeom prst="rect">
              <a:avLst/>
            </a:prstGeom>
          </p:spPr>
        </p:pic>
        <p:pic>
          <p:nvPicPr>
            <p:cNvPr id="16" name="Рисунок 1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flipV="1">
              <a:off x="9591440" y="1365969"/>
              <a:ext cx="2598973" cy="262785"/>
            </a:xfrm>
            <a:prstGeom prst="rect">
              <a:avLst/>
            </a:prstGeom>
          </p:spPr>
        </p:pic>
      </p:grpSp>
      <p:pic>
        <p:nvPicPr>
          <p:cNvPr id="7" name="Рисунок 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ctrTitle" hasCustomPrompt="1"/>
          </p:nvPr>
        </p:nvSpPr>
        <p:spPr>
          <a:xfrm>
            <a:off x="1529246" y="1643883"/>
            <a:ext cx="9144000" cy="828901"/>
          </a:xfrm>
        </p:spPr>
        <p:txBody>
          <a:bodyPr anchor="b"/>
          <a:lstStyle>
            <a:lvl1pPr algn="ctr">
              <a:defRPr sz="6000"/>
            </a:lvl1pPr>
          </a:lstStyle>
          <a:p>
            <a:r>
              <a:rPr lang="da-DK" dirty="0"/>
              <a:t>Lorem ipsum </a:t>
            </a:r>
            <a:br>
              <a:rPr lang="ru-RU" dirty="0"/>
            </a:br>
            <a:r>
              <a:rPr lang="da-DK" dirty="0"/>
              <a:t>dolor sit amet</a:t>
            </a:r>
            <a:endParaRPr lang="ru-RU" dirty="0"/>
          </a:p>
        </p:txBody>
      </p:sp>
      <p:sp>
        <p:nvSpPr>
          <p:cNvPr id="3" name="Подзаголовок 2"/>
          <p:cNvSpPr>
            <a:spLocks noGrp="1"/>
          </p:cNvSpPr>
          <p:nvPr>
            <p:ph type="subTitle" idx="1" hasCustomPrompt="1"/>
          </p:nvPr>
        </p:nvSpPr>
        <p:spPr>
          <a:xfrm>
            <a:off x="1529246" y="2892642"/>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Lorem ipsum dolor sit amet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423475798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5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864131">
            <a:off x="5577950" y="5921853"/>
            <a:ext cx="1120784" cy="1224643"/>
          </a:xfrm>
          <a:prstGeom prst="rect">
            <a:avLst/>
          </a:prstGeom>
        </p:spPr>
      </p:pic>
      <p:pic>
        <p:nvPicPr>
          <p:cNvPr id="12" name="Рисунок 1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 y="0"/>
            <a:ext cx="5504013" cy="6858000"/>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0" y="4977310"/>
            <a:ext cx="1513408" cy="188069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2"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3"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4" name="Дата 3"/>
          <p:cNvSpPr>
            <a:spLocks noGrp="1"/>
          </p:cNvSpPr>
          <p:nvPr>
            <p:ph type="dt" sz="half" idx="10"/>
          </p:nvPr>
        </p:nvSpPr>
        <p:spPr>
          <a:xfrm>
            <a:off x="2061026" y="6356349"/>
            <a:ext cx="2743200" cy="365125"/>
          </a:xfrm>
        </p:spPr>
        <p:txBody>
          <a:bodyPr/>
          <a:lstStyle/>
          <a:p>
            <a:fld id="{B1C2B6F7-EF03-4497-B29D-CB7D612AD2DE}" type="datetime1">
              <a:rPr lang="ru-RU" smtClean="0"/>
              <a:t>26.08.2026</a:t>
            </a:fld>
            <a:endParaRPr lang="ru-RU"/>
          </a:p>
        </p:txBody>
      </p:sp>
      <p:sp>
        <p:nvSpPr>
          <p:cNvPr id="5" name="Нижний колонтитул 4"/>
          <p:cNvSpPr>
            <a:spLocks noGrp="1"/>
          </p:cNvSpPr>
          <p:nvPr>
            <p:ph type="ftr" sz="quarter" idx="11"/>
          </p:nvPr>
        </p:nvSpPr>
        <p:spPr>
          <a:xfrm>
            <a:off x="6316436" y="6356349"/>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9" name="Рисунок 8"/>
          <p:cNvSpPr>
            <a:spLocks noGrp="1"/>
          </p:cNvSpPr>
          <p:nvPr>
            <p:ph type="pic" sz="quarter" idx="13"/>
          </p:nvPr>
        </p:nvSpPr>
        <p:spPr>
          <a:xfrm>
            <a:off x="7179597" y="2325182"/>
            <a:ext cx="4179887" cy="3462338"/>
          </a:xfrm>
        </p:spPr>
        <p:txBody>
          <a:bodyPr/>
          <a:lstStyle/>
          <a:p>
            <a:endParaRPr lang="ru-RU" dirty="0"/>
          </a:p>
        </p:txBody>
      </p:sp>
      <p:pic>
        <p:nvPicPr>
          <p:cNvPr id="14" name="Рисунок 13"/>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758376">
            <a:off x="10450307" y="230235"/>
            <a:ext cx="1557105" cy="1500011"/>
          </a:xfrm>
          <a:prstGeom prst="rect">
            <a:avLst/>
          </a:prstGeom>
        </p:spPr>
      </p:pic>
      <p:pic>
        <p:nvPicPr>
          <p:cNvPr id="15" name="Рисунок 14"/>
          <p:cNvPicPr>
            <a:picLocks noChangeAspect="1"/>
          </p:cNvPicPr>
          <p:nvPr userDrawn="1"/>
        </p:nvPicPr>
        <p:blipFill rotWithShape="1">
          <a:blip r:embed="rId8" cstate="email">
            <a:extLst>
              <a:ext uri="{28A0092B-C50C-407E-A947-70E740481C1C}">
                <a14:useLocalDpi xmlns:a14="http://schemas.microsoft.com/office/drawing/2010/main"/>
              </a:ext>
            </a:extLst>
          </a:blip>
          <a:srcRect l="-4425" t="2003" r="45637" b="-2003"/>
          <a:stretch/>
        </p:blipFill>
        <p:spPr>
          <a:xfrm>
            <a:off x="11228859" y="3823359"/>
            <a:ext cx="976061" cy="1629861"/>
          </a:xfrm>
          <a:prstGeom prst="rect">
            <a:avLst/>
          </a:prstGeom>
        </p:spPr>
      </p:pic>
    </p:spTree>
    <p:extLst>
      <p:ext uri="{BB962C8B-B14F-4D97-AF65-F5344CB8AC3E}">
        <p14:creationId xmlns:p14="http://schemas.microsoft.com/office/powerpoint/2010/main" val="252907702"/>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showMasterSp="0" type="title" preserve="1">
  <p:cSld name="sub-topic-02">
    <p:spTree>
      <p:nvGrpSpPr>
        <p:cNvPr id="1" name=""/>
        <p:cNvGrpSpPr/>
        <p:nvPr/>
      </p:nvGrpSpPr>
      <p:grpSpPr>
        <a:xfrm>
          <a:off x="0" y="0"/>
          <a:ext cx="0" cy="0"/>
          <a:chOff x="0" y="0"/>
          <a:chExt cx="0" cy="0"/>
        </a:xfrm>
      </p:grpSpPr>
      <p:grpSp>
        <p:nvGrpSpPr>
          <p:cNvPr id="9" name="Группа 8"/>
          <p:cNvGrpSpPr/>
          <p:nvPr userDrawn="1"/>
        </p:nvGrpSpPr>
        <p:grpSpPr>
          <a:xfrm>
            <a:off x="-7685" y="-1"/>
            <a:ext cx="12215900" cy="5401644"/>
            <a:chOff x="-7685" y="-1"/>
            <a:chExt cx="12215900" cy="5401644"/>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6200000">
              <a:off x="-1702001" y="1694315"/>
              <a:ext cx="5401643" cy="2013012"/>
            </a:xfrm>
            <a:prstGeom prst="rect">
              <a:avLst/>
            </a:prstGeom>
          </p:spPr>
        </p:pic>
        <p:pic>
          <p:nvPicPr>
            <p:cNvPr id="30" name="Рисунок 2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flipH="1">
              <a:off x="8500887" y="1694316"/>
              <a:ext cx="5401643" cy="2013012"/>
            </a:xfrm>
            <a:prstGeom prst="rect">
              <a:avLst/>
            </a:prstGeom>
          </p:spPr>
        </p:pic>
      </p:grpSp>
      <p:grpSp>
        <p:nvGrpSpPr>
          <p:cNvPr id="29" name="Группа 28"/>
          <p:cNvGrpSpPr/>
          <p:nvPr userDrawn="1"/>
        </p:nvGrpSpPr>
        <p:grpSpPr>
          <a:xfrm>
            <a:off x="-37819" y="0"/>
            <a:ext cx="12200175" cy="6858000"/>
            <a:chOff x="-37819" y="0"/>
            <a:chExt cx="12200175" cy="6858000"/>
          </a:xfrm>
        </p:grpSpPr>
        <p:pic>
          <p:nvPicPr>
            <p:cNvPr id="27" name="Рисунок 2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V="1">
              <a:off x="-37819" y="0"/>
              <a:ext cx="4139638" cy="6858000"/>
            </a:xfrm>
            <a:prstGeom prst="rect">
              <a:avLst/>
            </a:prstGeom>
          </p:spPr>
        </p:pic>
        <p:pic>
          <p:nvPicPr>
            <p:cNvPr id="28" name="Рисунок 2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flipV="1">
              <a:off x="8022718" y="0"/>
              <a:ext cx="4139638" cy="6858000"/>
            </a:xfrm>
            <a:prstGeom prst="rect">
              <a:avLst/>
            </a:prstGeom>
          </p:spPr>
        </p:pic>
      </p:grpSp>
      <p:grpSp>
        <p:nvGrpSpPr>
          <p:cNvPr id="26" name="Группа 25"/>
          <p:cNvGrpSpPr/>
          <p:nvPr userDrawn="1"/>
        </p:nvGrpSpPr>
        <p:grpSpPr>
          <a:xfrm>
            <a:off x="387424" y="0"/>
            <a:ext cx="11042132" cy="6859390"/>
            <a:chOff x="387424" y="0"/>
            <a:chExt cx="11042132" cy="6859390"/>
          </a:xfrm>
        </p:grpSpPr>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644625" y="3478929"/>
              <a:ext cx="4837042" cy="374871"/>
            </a:xfrm>
            <a:prstGeom prst="rect">
              <a:avLst/>
            </a:prstGeom>
          </p:spPr>
        </p:pic>
        <p:pic>
          <p:nvPicPr>
            <p:cNvPr id="19" name="Рисунок 1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166348" y="2703637"/>
              <a:ext cx="2263208" cy="3883587"/>
            </a:xfrm>
            <a:prstGeom prst="rect">
              <a:avLst/>
            </a:prstGeom>
          </p:spPr>
        </p:pic>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87424" y="2996952"/>
              <a:ext cx="2194636" cy="3765920"/>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5874357" y="334062"/>
              <a:ext cx="377577" cy="377577"/>
            </a:xfrm>
            <a:prstGeom prst="rect">
              <a:avLst/>
            </a:prstGeom>
          </p:spPr>
        </p:pic>
        <p:pic>
          <p:nvPicPr>
            <p:cNvPr id="22" name="Рисунок 2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806259" y="2602805"/>
              <a:ext cx="8579482" cy="117967"/>
            </a:xfrm>
            <a:prstGeom prst="rect">
              <a:avLst/>
            </a:prstGeom>
          </p:spPr>
        </p:pic>
        <p:pic>
          <p:nvPicPr>
            <p:cNvPr id="23" name="Рисунок 2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0800000">
              <a:off x="5324145" y="6048972"/>
              <a:ext cx="1855578" cy="810418"/>
            </a:xfrm>
            <a:prstGeom prst="rect">
              <a:avLst/>
            </a:prstGeom>
          </p:spPr>
        </p:pic>
        <p:pic>
          <p:nvPicPr>
            <p:cNvPr id="24" name="Рисунок 2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766614" y="0"/>
              <a:ext cx="1272583" cy="555797"/>
            </a:xfrm>
            <a:prstGeom prst="rect">
              <a:avLst/>
            </a:prstGeom>
          </p:spPr>
        </p:pic>
        <p:pic>
          <p:nvPicPr>
            <p:cNvPr id="25" name="Рисунок 24"/>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956277" y="0"/>
              <a:ext cx="1272583" cy="555797"/>
            </a:xfrm>
            <a:prstGeom prst="rect">
              <a:avLst/>
            </a:prstGeom>
          </p:spPr>
        </p:pic>
      </p:grpSp>
      <p:pic>
        <p:nvPicPr>
          <p:cNvPr id="7" name="Рисунок 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ctrTitle" hasCustomPrompt="1"/>
          </p:nvPr>
        </p:nvSpPr>
        <p:spPr>
          <a:xfrm>
            <a:off x="1529246" y="1643883"/>
            <a:ext cx="9144000" cy="828901"/>
          </a:xfrm>
        </p:spPr>
        <p:txBody>
          <a:bodyPr anchor="b">
            <a:noAutofit/>
          </a:bodyPr>
          <a:lstStyle>
            <a:lvl1pPr algn="ctr">
              <a:defRPr sz="5400"/>
            </a:lvl1pPr>
          </a:lstStyle>
          <a:p>
            <a:r>
              <a:rPr lang="da-DK" dirty="0"/>
              <a:t>Lorem ipsum </a:t>
            </a:r>
            <a:br>
              <a:rPr lang="ru-RU" dirty="0"/>
            </a:br>
            <a:r>
              <a:rPr lang="da-DK" dirty="0"/>
              <a:t>dolor sit amet</a:t>
            </a:r>
            <a:endParaRPr lang="ru-RU" dirty="0"/>
          </a:p>
        </p:txBody>
      </p:sp>
      <p:sp>
        <p:nvSpPr>
          <p:cNvPr id="3" name="Подзаголовок 2"/>
          <p:cNvSpPr>
            <a:spLocks noGrp="1"/>
          </p:cNvSpPr>
          <p:nvPr>
            <p:ph type="subTitle" idx="1" hasCustomPrompt="1"/>
          </p:nvPr>
        </p:nvSpPr>
        <p:spPr>
          <a:xfrm>
            <a:off x="1529246" y="2892642"/>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Lorem ipsum dolor sit amet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2916692193"/>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showMasterSp="0" type="title" preserve="1">
  <p:cSld name="sub-topic-03">
    <p:spTree>
      <p:nvGrpSpPr>
        <p:cNvPr id="1" name=""/>
        <p:cNvGrpSpPr/>
        <p:nvPr/>
      </p:nvGrpSpPr>
      <p:grpSpPr>
        <a:xfrm>
          <a:off x="0" y="0"/>
          <a:ext cx="0" cy="0"/>
          <a:chOff x="0" y="0"/>
          <a:chExt cx="0" cy="0"/>
        </a:xfrm>
      </p:grpSpPr>
      <p:grpSp>
        <p:nvGrpSpPr>
          <p:cNvPr id="12" name="Группа 11"/>
          <p:cNvGrpSpPr/>
          <p:nvPr userDrawn="1"/>
        </p:nvGrpSpPr>
        <p:grpSpPr>
          <a:xfrm>
            <a:off x="0" y="-15941"/>
            <a:ext cx="12200394" cy="6876669"/>
            <a:chOff x="0" y="-15941"/>
            <a:chExt cx="12200394" cy="6876669"/>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0" y="2728"/>
              <a:ext cx="3285658" cy="6858000"/>
            </a:xfrm>
            <a:prstGeom prst="rect">
              <a:avLst/>
            </a:prstGeom>
          </p:spPr>
        </p:pic>
        <p:pic>
          <p:nvPicPr>
            <p:cNvPr id="22" name="Рисунок 2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flipV="1">
              <a:off x="8914736" y="-15941"/>
              <a:ext cx="3285658" cy="6858000"/>
            </a:xfrm>
            <a:prstGeom prst="rect">
              <a:avLst/>
            </a:prstGeom>
          </p:spPr>
        </p:pic>
      </p:grpSp>
      <p:grpSp>
        <p:nvGrpSpPr>
          <p:cNvPr id="10" name="Группа 9"/>
          <p:cNvGrpSpPr/>
          <p:nvPr userDrawn="1"/>
        </p:nvGrpSpPr>
        <p:grpSpPr>
          <a:xfrm>
            <a:off x="1453046" y="2818412"/>
            <a:ext cx="8762986" cy="2505655"/>
            <a:chOff x="1453046" y="2818412"/>
            <a:chExt cx="8762986" cy="2505655"/>
          </a:xfrm>
        </p:grpSpPr>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453046" y="2818412"/>
              <a:ext cx="2468230" cy="2468230"/>
            </a:xfrm>
            <a:prstGeom prst="rect">
              <a:avLst/>
            </a:prstGeom>
          </p:spPr>
        </p:pic>
        <p:pic>
          <p:nvPicPr>
            <p:cNvPr id="39" name="Рисунок 3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747802" y="2855837"/>
              <a:ext cx="2468230" cy="2468230"/>
            </a:xfrm>
            <a:prstGeom prst="rect">
              <a:avLst/>
            </a:prstGeom>
          </p:spPr>
        </p:pic>
      </p:grpSp>
      <p:grpSp>
        <p:nvGrpSpPr>
          <p:cNvPr id="8" name="Группа 7"/>
          <p:cNvGrpSpPr/>
          <p:nvPr userDrawn="1"/>
        </p:nvGrpSpPr>
        <p:grpSpPr>
          <a:xfrm>
            <a:off x="-133486" y="-15941"/>
            <a:ext cx="12215328" cy="7241745"/>
            <a:chOff x="-133486" y="-15941"/>
            <a:chExt cx="12215328" cy="7241745"/>
          </a:xfrm>
        </p:grpSpPr>
        <p:pic>
          <p:nvPicPr>
            <p:cNvPr id="30" name="Рисунок 2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a:off x="5348416" y="6186735"/>
              <a:ext cx="1536966" cy="671265"/>
            </a:xfrm>
            <a:prstGeom prst="rect">
              <a:avLst/>
            </a:prstGeom>
          </p:spPr>
        </p:pic>
        <p:pic>
          <p:nvPicPr>
            <p:cNvPr id="31" name="Рисунок 3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447134" y="-15941"/>
              <a:ext cx="1190545" cy="519967"/>
            </a:xfrm>
            <a:prstGeom prst="rect">
              <a:avLst/>
            </a:prstGeom>
          </p:spPr>
        </p:pic>
        <p:pic>
          <p:nvPicPr>
            <p:cNvPr id="32" name="Рисунок 3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993080" y="3279462"/>
              <a:ext cx="4140132" cy="320860"/>
            </a:xfrm>
            <a:prstGeom prst="rect">
              <a:avLst/>
            </a:prstGeom>
          </p:spPr>
        </p:pic>
        <p:pic>
          <p:nvPicPr>
            <p:cNvPr id="33" name="Рисунок 3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33486" y="2453228"/>
              <a:ext cx="4599527" cy="4599527"/>
            </a:xfrm>
            <a:prstGeom prst="rect">
              <a:avLst/>
            </a:prstGeom>
          </p:spPr>
        </p:pic>
        <p:pic>
          <p:nvPicPr>
            <p:cNvPr id="34" name="Рисунок 3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6881326" y="2280177"/>
              <a:ext cx="4945627" cy="4945627"/>
            </a:xfrm>
            <a:prstGeom prst="rect">
              <a:avLst/>
            </a:prstGeom>
          </p:spPr>
        </p:pic>
        <p:pic>
          <p:nvPicPr>
            <p:cNvPr id="35" name="Рисунок 3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867976" y="354226"/>
              <a:ext cx="390339" cy="390339"/>
            </a:xfrm>
            <a:prstGeom prst="rect">
              <a:avLst/>
            </a:prstGeom>
          </p:spPr>
        </p:pic>
        <p:pic>
          <p:nvPicPr>
            <p:cNvPr id="36" name="Рисунок 35"/>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133486" y="533875"/>
              <a:ext cx="4762500" cy="247650"/>
            </a:xfrm>
            <a:prstGeom prst="rect">
              <a:avLst/>
            </a:prstGeom>
          </p:spPr>
        </p:pic>
        <p:pic>
          <p:nvPicPr>
            <p:cNvPr id="37" name="Рисунок 36"/>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7319342" y="537940"/>
              <a:ext cx="4762500" cy="247650"/>
            </a:xfrm>
            <a:prstGeom prst="rect">
              <a:avLst/>
            </a:prstGeom>
          </p:spPr>
        </p:pic>
        <p:pic>
          <p:nvPicPr>
            <p:cNvPr id="38" name="Рисунок 37"/>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16200000" flipV="1">
              <a:off x="4903745" y="5533169"/>
              <a:ext cx="2406353" cy="243309"/>
            </a:xfrm>
            <a:prstGeom prst="rect">
              <a:avLst/>
            </a:prstGeom>
          </p:spPr>
        </p:pic>
      </p:grpSp>
      <p:pic>
        <p:nvPicPr>
          <p:cNvPr id="7" name="Рисунок 6"/>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ctrTitle" hasCustomPrompt="1"/>
          </p:nvPr>
        </p:nvSpPr>
        <p:spPr>
          <a:xfrm>
            <a:off x="1495422" y="1696340"/>
            <a:ext cx="9144000" cy="828901"/>
          </a:xfrm>
        </p:spPr>
        <p:txBody>
          <a:bodyPr anchor="b"/>
          <a:lstStyle>
            <a:lvl1pPr algn="ctr">
              <a:defRPr sz="6000"/>
            </a:lvl1pPr>
          </a:lstStyle>
          <a:p>
            <a:r>
              <a:rPr lang="da-DK" dirty="0"/>
              <a:t>Lorem ipsum </a:t>
            </a:r>
            <a:br>
              <a:rPr lang="ru-RU" dirty="0"/>
            </a:br>
            <a:r>
              <a:rPr lang="da-DK" dirty="0"/>
              <a:t>dolor sit amet</a:t>
            </a:r>
            <a:endParaRPr lang="ru-RU" dirty="0"/>
          </a:p>
        </p:txBody>
      </p:sp>
      <p:sp>
        <p:nvSpPr>
          <p:cNvPr id="3" name="Подзаголовок 2"/>
          <p:cNvSpPr>
            <a:spLocks noGrp="1"/>
          </p:cNvSpPr>
          <p:nvPr>
            <p:ph type="subTitle" idx="1" hasCustomPrompt="1"/>
          </p:nvPr>
        </p:nvSpPr>
        <p:spPr>
          <a:xfrm>
            <a:off x="1529246" y="2892642"/>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Lorem ipsum dolor sit amet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3489088763"/>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showMasterSp="0" type="obj" preserve="1">
  <p:cSld name="Заголовок и объект">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email">
            <a:extLst>
              <a:ext uri="{28A0092B-C50C-407E-A947-70E740481C1C}">
                <a14:useLocalDpi xmlns:a14="http://schemas.microsoft.com/office/drawing/2010/main"/>
              </a:ext>
            </a:extLst>
          </a:blip>
          <a:srcRect r="20409"/>
          <a:stretch>
            <a:fillRect/>
          </a:stretch>
        </p:blipFill>
        <p:spPr>
          <a:xfrm>
            <a:off x="6807999" y="0"/>
            <a:ext cx="5384001" cy="1504120"/>
          </a:xfrm>
          <a:prstGeom prst="rect">
            <a:avLst/>
          </a:prstGeom>
        </p:spPr>
      </p:pic>
      <p:grpSp>
        <p:nvGrpSpPr>
          <p:cNvPr id="11" name="Группа 10"/>
          <p:cNvGrpSpPr/>
          <p:nvPr userDrawn="1"/>
        </p:nvGrpSpPr>
        <p:grpSpPr>
          <a:xfrm>
            <a:off x="0" y="0"/>
            <a:ext cx="6234545" cy="6858000"/>
            <a:chOff x="0" y="0"/>
            <a:chExt cx="6234545" cy="6858000"/>
          </a:xfrm>
        </p:grpSpPr>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0" y="0"/>
              <a:ext cx="6234545" cy="6858000"/>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451512" y="0"/>
              <a:ext cx="4139638" cy="6858000"/>
            </a:xfrm>
            <a:prstGeom prst="rect">
              <a:avLst/>
            </a:prstGeom>
          </p:spPr>
        </p:pic>
      </p:grpSp>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528411"/>
            <a:ext cx="12192000" cy="1186089"/>
          </a:xfrm>
        </p:spPr>
        <p:txBody>
          <a:bodyPr/>
          <a:lstStyle>
            <a:lvl1pPr algn="ctr">
              <a:defRPr/>
            </a:lvl1pPr>
          </a:lstStyle>
          <a:p>
            <a:r>
              <a:rPr lang="da-DK" dirty="0"/>
              <a:t>Lorem ipsum dolor </a:t>
            </a:r>
            <a:br>
              <a:rPr lang="ru-RU" dirty="0"/>
            </a:br>
            <a:r>
              <a:rPr lang="da-DK" dirty="0"/>
              <a:t>sit amet</a:t>
            </a:r>
            <a:endParaRPr lang="ru-RU" dirty="0"/>
          </a:p>
        </p:txBody>
      </p:sp>
      <p:sp>
        <p:nvSpPr>
          <p:cNvPr id="3" name="Объект 2"/>
          <p:cNvSpPr>
            <a:spLocks noGrp="1"/>
          </p:cNvSpPr>
          <p:nvPr>
            <p:ph idx="1" hasCustomPrompt="1"/>
          </p:nvPr>
        </p:nvSpPr>
        <p:spPr>
          <a:xfrm>
            <a:off x="5591150" y="2114236"/>
            <a:ext cx="6010299" cy="3602929"/>
          </a:xfrm>
        </p:spPr>
        <p:txBody>
          <a:bodyPr/>
          <a:lstStyle>
            <a:lvl1pPr algn="r">
              <a:defRPr/>
            </a:lvl1pPr>
            <a:lvl2pPr algn="r">
              <a:defRPr/>
            </a:lvl2pPr>
            <a:lvl3pPr algn="r">
              <a:defRPr/>
            </a:lvl3pPr>
            <a:lvl4pPr algn="r">
              <a:defRPr/>
            </a:lvl4pPr>
            <a:lvl5pPr algn="r">
              <a:defRPr/>
            </a:lvl5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3" name="Рисунок 1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70947" y="549765"/>
            <a:ext cx="3444606" cy="5903721"/>
          </a:xfrm>
          <a:prstGeom prst="rect">
            <a:avLst/>
          </a:prstGeom>
        </p:spPr>
      </p:pic>
    </p:spTree>
    <p:extLst>
      <p:ext uri="{BB962C8B-B14F-4D97-AF65-F5344CB8AC3E}">
        <p14:creationId xmlns:p14="http://schemas.microsoft.com/office/powerpoint/2010/main" val="1429669110"/>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showMasterSp="0" preserve="1" userDrawn="1">
  <p:cSld name="1_Заголовок и объект">
    <p:spTree>
      <p:nvGrpSpPr>
        <p:cNvPr id="1" name=""/>
        <p:cNvGrpSpPr/>
        <p:nvPr/>
      </p:nvGrpSpPr>
      <p:grpSpPr>
        <a:xfrm>
          <a:off x="0" y="0"/>
          <a:ext cx="0" cy="0"/>
          <a:chOff x="0" y="0"/>
          <a:chExt cx="0" cy="0"/>
        </a:xfrm>
      </p:grpSpPr>
      <p:grpSp>
        <p:nvGrpSpPr>
          <p:cNvPr id="31" name="Группа 30"/>
          <p:cNvGrpSpPr/>
          <p:nvPr userDrawn="1"/>
        </p:nvGrpSpPr>
        <p:grpSpPr>
          <a:xfrm>
            <a:off x="-9326" y="0"/>
            <a:ext cx="12203410" cy="6877876"/>
            <a:chOff x="-9326" y="0"/>
            <a:chExt cx="12203410" cy="6877876"/>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205936" y="4185084"/>
              <a:ext cx="7290489" cy="2264608"/>
            </a:xfrm>
            <a:prstGeom prst="rect">
              <a:avLst/>
            </a:prstGeom>
          </p:spPr>
        </p:pic>
        <p:pic>
          <p:nvPicPr>
            <p:cNvPr id="14" name="Рисунок 1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654781" y="2600907"/>
              <a:ext cx="3539303" cy="4276969"/>
            </a:xfrm>
            <a:prstGeom prst="rect">
              <a:avLst/>
            </a:prstGeom>
          </p:spPr>
        </p:pic>
        <p:pic>
          <p:nvPicPr>
            <p:cNvPr id="15" name="Рисунок 14"/>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0" y="0"/>
              <a:ext cx="5290467" cy="4567437"/>
            </a:xfrm>
            <a:prstGeom prst="rect">
              <a:avLst/>
            </a:prstGeom>
          </p:spPr>
        </p:pic>
        <p:pic>
          <p:nvPicPr>
            <p:cNvPr id="16" name="Рисунок 15"/>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0" y="3848927"/>
              <a:ext cx="2001020" cy="300153"/>
            </a:xfrm>
            <a:prstGeom prst="rect">
              <a:avLst/>
            </a:prstGeom>
          </p:spPr>
        </p:pic>
        <p:pic>
          <p:nvPicPr>
            <p:cNvPr id="17" name="Рисунок 1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189938" y="0"/>
              <a:ext cx="1000475" cy="842400"/>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151305" y="3916928"/>
              <a:ext cx="2706534" cy="2960948"/>
            </a:xfrm>
            <a:prstGeom prst="rect">
              <a:avLst/>
            </a:prstGeom>
          </p:spPr>
        </p:pic>
        <p:pic>
          <p:nvPicPr>
            <p:cNvPr id="19" name="Рисунок 18"/>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0" y="0"/>
              <a:ext cx="4201160" cy="3753036"/>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0" y="1138203"/>
              <a:ext cx="2000970" cy="5253658"/>
            </a:xfrm>
            <a:prstGeom prst="rect">
              <a:avLst/>
            </a:prstGeom>
          </p:spPr>
        </p:pic>
        <p:pic>
          <p:nvPicPr>
            <p:cNvPr id="24" name="Рисунок 2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5992472" flipV="1">
              <a:off x="2070776" y="4677340"/>
              <a:ext cx="376436" cy="353850"/>
            </a:xfrm>
            <a:prstGeom prst="rect">
              <a:avLst/>
            </a:prstGeom>
          </p:spPr>
        </p:pic>
        <p:pic>
          <p:nvPicPr>
            <p:cNvPr id="25" name="Рисунок 24"/>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2901090" flipV="1">
              <a:off x="10397548" y="1487071"/>
              <a:ext cx="376436" cy="353850"/>
            </a:xfrm>
            <a:prstGeom prst="rect">
              <a:avLst/>
            </a:prstGeom>
          </p:spPr>
        </p:pic>
        <p:pic>
          <p:nvPicPr>
            <p:cNvPr id="26" name="Рисунок 25"/>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4481458" flipV="1">
              <a:off x="5513787" y="73347"/>
              <a:ext cx="376436" cy="353850"/>
            </a:xfrm>
            <a:prstGeom prst="rect">
              <a:avLst/>
            </a:prstGeom>
          </p:spPr>
        </p:pic>
        <p:pic>
          <p:nvPicPr>
            <p:cNvPr id="27" name="Рисунок 2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0885158" y="1016732"/>
              <a:ext cx="1301918" cy="1943112"/>
            </a:xfrm>
            <a:prstGeom prst="rect">
              <a:avLst/>
            </a:prstGeom>
          </p:spPr>
        </p:pic>
        <p:pic>
          <p:nvPicPr>
            <p:cNvPr id="28" name="Рисунок 27"/>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flipV="1">
              <a:off x="-9326" y="6304149"/>
              <a:ext cx="1716784" cy="446364"/>
            </a:xfrm>
            <a:prstGeom prst="rect">
              <a:avLst/>
            </a:prstGeom>
          </p:spPr>
        </p:pic>
        <p:pic>
          <p:nvPicPr>
            <p:cNvPr id="29" name="Рисунок 28"/>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flipV="1">
              <a:off x="3921834" y="6581967"/>
              <a:ext cx="3858692" cy="192935"/>
            </a:xfrm>
            <a:prstGeom prst="rect">
              <a:avLst/>
            </a:prstGeom>
          </p:spPr>
        </p:pic>
        <p:pic>
          <p:nvPicPr>
            <p:cNvPr id="30" name="Рисунок 29"/>
            <p:cNvPicPr>
              <a:picLocks noChangeAspect="1"/>
            </p:cNvPicPr>
            <p:nvPr userDrawn="1"/>
          </p:nvPicPr>
          <p:blipFill>
            <a:blip r:embed="rId14" cstate="email">
              <a:extLst>
                <a:ext uri="{28A0092B-C50C-407E-A947-70E740481C1C}">
                  <a14:useLocalDpi xmlns:a14="http://schemas.microsoft.com/office/drawing/2010/main"/>
                </a:ext>
              </a:extLst>
            </a:blip>
            <a:stretch>
              <a:fillRect/>
            </a:stretch>
          </p:blipFill>
          <p:spPr>
            <a:xfrm>
              <a:off x="5768336" y="1492354"/>
              <a:ext cx="358329" cy="358329"/>
            </a:xfrm>
            <a:prstGeom prst="rect">
              <a:avLst/>
            </a:prstGeom>
          </p:spPr>
        </p:pic>
      </p:grpSp>
      <p:pic>
        <p:nvPicPr>
          <p:cNvPr id="7" name="Рисунок 6"/>
          <p:cNvPicPr>
            <a:picLocks noChangeAspect="1"/>
          </p:cNvPicPr>
          <p:nvPr userDrawn="1"/>
        </p:nvPicPr>
        <p:blipFill>
          <a:blip r:embed="rId15" cstate="email">
            <a:extLst>
              <a:ext uri="{28A0092B-C50C-407E-A947-70E740481C1C}">
                <a14:useLocalDpi xmlns:a14="http://schemas.microsoft.com/office/drawing/2010/main"/>
              </a:ext>
            </a:extLst>
          </a:blip>
          <a:stretch>
            <a:fillRect/>
          </a:stretch>
        </p:blipFill>
        <p:spPr>
          <a:xfrm>
            <a:off x="11228484" y="6068848"/>
            <a:ext cx="968896" cy="809028"/>
          </a:xfrm>
          <a:prstGeom prst="rect">
            <a:avLst/>
          </a:prstGeom>
        </p:spPr>
      </p:pic>
      <p:sp>
        <p:nvSpPr>
          <p:cNvPr id="2" name="Заголовок 1"/>
          <p:cNvSpPr>
            <a:spLocks noGrp="1"/>
          </p:cNvSpPr>
          <p:nvPr>
            <p:ph type="title" hasCustomPrompt="1"/>
          </p:nvPr>
        </p:nvSpPr>
        <p:spPr>
          <a:xfrm>
            <a:off x="0" y="528411"/>
            <a:ext cx="12192000" cy="1186089"/>
          </a:xfrm>
        </p:spPr>
        <p:txBody>
          <a:bodyPr/>
          <a:lstStyle>
            <a:lvl1pPr algn="ctr">
              <a:defRPr/>
            </a:lvl1pPr>
          </a:lstStyle>
          <a:p>
            <a:r>
              <a:rPr lang="en-US" dirty="0" err="1"/>
              <a:t>Lorem</a:t>
            </a:r>
            <a:r>
              <a:rPr lang="en-US" dirty="0"/>
              <a:t> </a:t>
            </a:r>
            <a:r>
              <a:rPr lang="en-US" dirty="0" err="1"/>
              <a:t>ipsum</a:t>
            </a:r>
            <a:r>
              <a:rPr lang="en-US" dirty="0"/>
              <a:t> dolor</a:t>
            </a:r>
            <a:endParaRPr lang="ru-RU" dirty="0"/>
          </a:p>
        </p:txBody>
      </p:sp>
      <p:sp>
        <p:nvSpPr>
          <p:cNvPr id="3" name="Объект 2"/>
          <p:cNvSpPr>
            <a:spLocks noGrp="1"/>
          </p:cNvSpPr>
          <p:nvPr>
            <p:ph idx="1" hasCustomPrompt="1"/>
          </p:nvPr>
        </p:nvSpPr>
        <p:spPr>
          <a:xfrm>
            <a:off x="3477986" y="2114237"/>
            <a:ext cx="5176795" cy="2041810"/>
          </a:xfrm>
        </p:spPr>
        <p:txBody>
          <a:bodyPr/>
          <a:lstStyle>
            <a:lvl1pPr algn="ctr">
              <a:defRPr/>
            </a:lvl1pPr>
            <a:lvl2pPr algn="ctr">
              <a:defRPr/>
            </a:lvl2pPr>
            <a:lvl3pPr algn="ctr">
              <a:defRPr/>
            </a:lvl3pPr>
            <a:lvl4pPr algn="ctr">
              <a:defRPr/>
            </a:lvl4pPr>
            <a:lvl5pPr algn="ctr">
              <a:defRPr/>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33" name="Текст 32"/>
          <p:cNvSpPr>
            <a:spLocks noGrp="1"/>
          </p:cNvSpPr>
          <p:nvPr>
            <p:ph type="body" sz="quarter" idx="13" hasCustomPrompt="1"/>
          </p:nvPr>
        </p:nvSpPr>
        <p:spPr>
          <a:xfrm>
            <a:off x="3122451" y="4967174"/>
            <a:ext cx="5608864" cy="2014729"/>
          </a:xfrm>
        </p:spPr>
        <p:txBody>
          <a:bodyPr/>
          <a:lstStyle>
            <a:lvl1pPr algn="ctr">
              <a:defRPr sz="1600" b="1"/>
            </a:lvl1pPr>
            <a:lvl2pPr algn="ctr">
              <a:defRPr b="1"/>
            </a:lvl2pPr>
            <a:lvl3pPr algn="ctr">
              <a:defRPr b="1"/>
            </a:lvl3pPr>
            <a:lvl4pPr>
              <a:defRPr b="1"/>
            </a:lvl4pPr>
            <a:lvl5pPr>
              <a:defRPr b="1"/>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spTree>
    <p:extLst>
      <p:ext uri="{BB962C8B-B14F-4D97-AF65-F5344CB8AC3E}">
        <p14:creationId xmlns:p14="http://schemas.microsoft.com/office/powerpoint/2010/main" val="602310518"/>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grpSp>
        <p:nvGrpSpPr>
          <p:cNvPr id="17" name="Группа 16"/>
          <p:cNvGrpSpPr/>
          <p:nvPr userDrawn="1"/>
        </p:nvGrpSpPr>
        <p:grpSpPr>
          <a:xfrm>
            <a:off x="0" y="0"/>
            <a:ext cx="12197756" cy="6868237"/>
            <a:chOff x="0" y="0"/>
            <a:chExt cx="12197756" cy="6868237"/>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138251" y="0"/>
              <a:ext cx="9059505" cy="6868237"/>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239222" y="507696"/>
              <a:ext cx="3477333" cy="5049860"/>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6222258" y="620688"/>
              <a:ext cx="484448" cy="455381"/>
            </a:xfrm>
            <a:prstGeom prst="rect">
              <a:avLst/>
            </a:prstGeom>
          </p:spPr>
        </p:pic>
        <p:pic>
          <p:nvPicPr>
            <p:cNvPr id="11" name="Рисунок 10"/>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6791128">
              <a:off x="11244834" y="4257092"/>
              <a:ext cx="484448" cy="455381"/>
            </a:xfrm>
            <a:prstGeom prst="rect">
              <a:avLst/>
            </a:prstGeom>
          </p:spPr>
        </p:pic>
        <p:pic>
          <p:nvPicPr>
            <p:cNvPr id="12" name="Рисунок 1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2598309">
              <a:off x="292020" y="6146633"/>
              <a:ext cx="484448" cy="455381"/>
            </a:xfrm>
            <a:prstGeom prst="rect">
              <a:avLst/>
            </a:prstGeom>
          </p:spPr>
        </p:pic>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115171" y="3656060"/>
              <a:ext cx="390339" cy="390339"/>
            </a:xfrm>
            <a:prstGeom prst="rect">
              <a:avLst/>
            </a:prstGeom>
          </p:spPr>
        </p:pic>
        <p:pic>
          <p:nvPicPr>
            <p:cNvPr id="14" name="Рисунок 13"/>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6239222" y="6112226"/>
              <a:ext cx="4762500" cy="247650"/>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0" y="1404200"/>
              <a:ext cx="2098762" cy="314814"/>
            </a:xfrm>
            <a:prstGeom prst="rect">
              <a:avLst/>
            </a:prstGeom>
          </p:spPr>
        </p:pic>
        <p:pic>
          <p:nvPicPr>
            <p:cNvPr id="16" name="Рисунок 1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42578" y="5561664"/>
              <a:ext cx="5630831" cy="225233"/>
            </a:xfrm>
            <a:prstGeom prst="rect">
              <a:avLst/>
            </a:prstGeom>
          </p:spPr>
        </p:pic>
      </p:grpSp>
      <p:pic>
        <p:nvPicPr>
          <p:cNvPr id="7" name="Рисунок 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2" name="Заголовок 1"/>
          <p:cNvSpPr>
            <a:spLocks noGrp="1"/>
          </p:cNvSpPr>
          <p:nvPr>
            <p:ph type="title" hasCustomPrompt="1"/>
          </p:nvPr>
        </p:nvSpPr>
        <p:spPr>
          <a:xfrm>
            <a:off x="675790" y="2049738"/>
            <a:ext cx="5164406" cy="1343397"/>
          </a:xfrm>
        </p:spPr>
        <p:txBody>
          <a:bodyPr anchor="b"/>
          <a:lstStyle>
            <a:lvl1pPr algn="ctr">
              <a:defRPr sz="6000"/>
            </a:lvl1pPr>
          </a:lstStyle>
          <a:p>
            <a:r>
              <a:rPr lang="da-DK" dirty="0"/>
              <a:t>Lorem ipsum dolor</a:t>
            </a:r>
            <a:endParaRPr lang="ru-RU" dirty="0"/>
          </a:p>
        </p:txBody>
      </p:sp>
      <p:sp>
        <p:nvSpPr>
          <p:cNvPr id="3" name="Текст 2"/>
          <p:cNvSpPr>
            <a:spLocks noGrp="1"/>
          </p:cNvSpPr>
          <p:nvPr>
            <p:ph type="body" idx="1" hasCustomPrompt="1"/>
          </p:nvPr>
        </p:nvSpPr>
        <p:spPr>
          <a:xfrm>
            <a:off x="1847254" y="4242117"/>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4048880829"/>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showMasterSp="0" type="secHead" preserve="1">
  <p:cSld name="4_Заголовок раздела">
    <p:spTree>
      <p:nvGrpSpPr>
        <p:cNvPr id="1" name=""/>
        <p:cNvGrpSpPr/>
        <p:nvPr/>
      </p:nvGrpSpPr>
      <p:grpSpPr>
        <a:xfrm>
          <a:off x="0" y="0"/>
          <a:ext cx="0" cy="0"/>
          <a:chOff x="0" y="0"/>
          <a:chExt cx="0" cy="0"/>
        </a:xfrm>
      </p:grpSpPr>
      <p:pic>
        <p:nvPicPr>
          <p:cNvPr id="21" name="Рисунок 2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18336" y="2139043"/>
            <a:ext cx="3913531" cy="4729194"/>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2"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3"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9" name="Рисунок 18"/>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2901042" y="5579155"/>
            <a:ext cx="6667500" cy="333375"/>
          </a:xfrm>
          <a:prstGeom prst="rect">
            <a:avLst/>
          </a:prstGeom>
        </p:spPr>
      </p:pic>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5861956" y="1777869"/>
            <a:ext cx="461282" cy="461282"/>
          </a:xfrm>
          <a:prstGeom prst="rect">
            <a:avLst/>
          </a:prstGeom>
        </p:spPr>
      </p:pic>
      <p:pic>
        <p:nvPicPr>
          <p:cNvPr id="22" name="Рисунок 2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73084" flipH="1">
            <a:off x="955944" y="2143335"/>
            <a:ext cx="253722" cy="1902279"/>
          </a:xfrm>
          <a:prstGeom prst="rect">
            <a:avLst/>
          </a:prstGeom>
        </p:spPr>
      </p:pic>
      <p:pic>
        <p:nvPicPr>
          <p:cNvPr id="23" name="Рисунок 2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4152103">
            <a:off x="841407" y="3203981"/>
            <a:ext cx="552355" cy="1866039"/>
          </a:xfrm>
          <a:prstGeom prst="rect">
            <a:avLst/>
          </a:prstGeom>
        </p:spPr>
      </p:pic>
      <p:pic>
        <p:nvPicPr>
          <p:cNvPr id="24" name="Рисунок 2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9171353" y="4726477"/>
            <a:ext cx="794378" cy="798791"/>
          </a:xfrm>
          <a:prstGeom prst="rect">
            <a:avLst/>
          </a:prstGeom>
        </p:spPr>
      </p:pic>
      <p:pic>
        <p:nvPicPr>
          <p:cNvPr id="26" name="Рисунок 25"/>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721418" y="1453508"/>
            <a:ext cx="3014884" cy="3014884"/>
          </a:xfrm>
          <a:prstGeom prst="rect">
            <a:avLst/>
          </a:prstGeom>
        </p:spPr>
      </p:pic>
      <p:pic>
        <p:nvPicPr>
          <p:cNvPr id="27" name="Рисунок 2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flipH="1">
            <a:off x="10056488" y="4482131"/>
            <a:ext cx="2135512" cy="555233"/>
          </a:xfrm>
          <a:prstGeom prst="rect">
            <a:avLst/>
          </a:prstGeom>
        </p:spPr>
      </p:pic>
      <p:pic>
        <p:nvPicPr>
          <p:cNvPr id="28" name="Рисунок 27"/>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flipH="1">
            <a:off x="-18336" y="11333"/>
            <a:ext cx="1670956" cy="2493902"/>
          </a:xfrm>
          <a:prstGeom prst="rect">
            <a:avLst/>
          </a:prstGeom>
        </p:spPr>
      </p:pic>
      <p:pic>
        <p:nvPicPr>
          <p:cNvPr id="29" name="Рисунок 28"/>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9384488">
            <a:off x="960166" y="4715367"/>
            <a:ext cx="342550" cy="321997"/>
          </a:xfrm>
          <a:prstGeom prst="rect">
            <a:avLst/>
          </a:prstGeom>
        </p:spPr>
      </p:pic>
      <p:pic>
        <p:nvPicPr>
          <p:cNvPr id="30" name="Рисунок 29"/>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639368">
            <a:off x="1542630" y="237020"/>
            <a:ext cx="342550" cy="321997"/>
          </a:xfrm>
          <a:prstGeom prst="rect">
            <a:avLst/>
          </a:prstGeom>
        </p:spPr>
      </p:pic>
      <p:pic>
        <p:nvPicPr>
          <p:cNvPr id="31" name="Рисунок 30"/>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7410889">
            <a:off x="10754876" y="5534789"/>
            <a:ext cx="342550" cy="321997"/>
          </a:xfrm>
          <a:prstGeom prst="rect">
            <a:avLst/>
          </a:prstGeom>
        </p:spPr>
      </p:pic>
    </p:spTree>
    <p:extLst>
      <p:ext uri="{BB962C8B-B14F-4D97-AF65-F5344CB8AC3E}">
        <p14:creationId xmlns:p14="http://schemas.microsoft.com/office/powerpoint/2010/main" val="1690359989"/>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showMasterSp="0" preserve="1" userDrawn="1">
  <p:cSld name="7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3546882"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3" name="Текст 2"/>
          <p:cNvSpPr>
            <a:spLocks noGrp="1"/>
          </p:cNvSpPr>
          <p:nvPr>
            <p:ph type="body" idx="1" hasCustomPrompt="1"/>
          </p:nvPr>
        </p:nvSpPr>
        <p:spPr>
          <a:xfrm>
            <a:off x="2187348" y="1738132"/>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9" name="Рисунок 1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469821" y="5648183"/>
            <a:ext cx="5252358" cy="262618"/>
          </a:xfrm>
          <a:prstGeom prst="rect">
            <a:avLst/>
          </a:prstGeom>
        </p:spPr>
      </p:pic>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2325349">
            <a:off x="9456734" y="1616909"/>
            <a:ext cx="2058636" cy="4201298"/>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3325727">
            <a:off x="9439892" y="1537917"/>
            <a:ext cx="2092319" cy="4270039"/>
          </a:xfrm>
          <a:prstGeom prst="rect">
            <a:avLst/>
          </a:prstGeom>
        </p:spPr>
      </p:pic>
      <p:pic>
        <p:nvPicPr>
          <p:cNvPr id="2" name="Рисунок 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H="1">
            <a:off x="105843" y="3279407"/>
            <a:ext cx="2872260" cy="2872260"/>
          </a:xfrm>
          <a:prstGeom prst="rect">
            <a:avLst/>
          </a:prstGeom>
        </p:spPr>
      </p:pic>
      <p:pic>
        <p:nvPicPr>
          <p:cNvPr id="11" name="Рисунок 1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459534" y="3972227"/>
            <a:ext cx="1371600" cy="1371600"/>
          </a:xfrm>
          <a:prstGeom prst="rect">
            <a:avLst/>
          </a:prstGeom>
        </p:spPr>
      </p:pic>
      <p:pic>
        <p:nvPicPr>
          <p:cNvPr id="12" name="Рисунок 1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688757" y="286906"/>
            <a:ext cx="853216" cy="857956"/>
          </a:xfrm>
          <a:prstGeom prst="rect">
            <a:avLst/>
          </a:prstGeom>
        </p:spPr>
      </p:pic>
      <p:pic>
        <p:nvPicPr>
          <p:cNvPr id="13" name="Рисунок 12"/>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12192444">
            <a:off x="1083050" y="1247203"/>
            <a:ext cx="399721" cy="375738"/>
          </a:xfrm>
          <a:prstGeom prst="rect">
            <a:avLst/>
          </a:prstGeom>
        </p:spPr>
      </p:pic>
      <p:pic>
        <p:nvPicPr>
          <p:cNvPr id="16" name="Рисунок 15"/>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10800000">
            <a:off x="10259673" y="2281347"/>
            <a:ext cx="399721" cy="375738"/>
          </a:xfrm>
          <a:prstGeom prst="rect">
            <a:avLst/>
          </a:prstGeom>
        </p:spPr>
      </p:pic>
      <p:pic>
        <p:nvPicPr>
          <p:cNvPr id="17" name="Рисунок 1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8536621">
            <a:off x="317286" y="5563248"/>
            <a:ext cx="399721" cy="375738"/>
          </a:xfrm>
          <a:prstGeom prst="rect">
            <a:avLst/>
          </a:prstGeom>
        </p:spPr>
      </p:pic>
    </p:spTree>
    <p:extLst>
      <p:ext uri="{BB962C8B-B14F-4D97-AF65-F5344CB8AC3E}">
        <p14:creationId xmlns:p14="http://schemas.microsoft.com/office/powerpoint/2010/main" val="875881248"/>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showMasterSp="0" preserve="1" userDrawn="1">
  <p:cSld name="More_text_yellow">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935842" y="2998366"/>
            <a:ext cx="1261914" cy="3869871"/>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3"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9" name="Рисунок 1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4038600" y="6059209"/>
            <a:ext cx="3529495" cy="176475"/>
          </a:xfrm>
          <a:prstGeom prst="rect">
            <a:avLst/>
          </a:prstGeom>
        </p:spPr>
      </p:pic>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0" y="0"/>
            <a:ext cx="877169" cy="5802284"/>
          </a:xfrm>
          <a:prstGeom prst="rect">
            <a:avLst/>
          </a:prstGeom>
        </p:spPr>
      </p:pic>
      <p:pic>
        <p:nvPicPr>
          <p:cNvPr id="20" name="Рисунок 1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713308" y="4942988"/>
            <a:ext cx="302079" cy="283954"/>
          </a:xfrm>
          <a:prstGeom prst="rect">
            <a:avLst/>
          </a:prstGeom>
        </p:spPr>
      </p:pic>
    </p:spTree>
    <p:extLst>
      <p:ext uri="{BB962C8B-B14F-4D97-AF65-F5344CB8AC3E}">
        <p14:creationId xmlns:p14="http://schemas.microsoft.com/office/powerpoint/2010/main" val="1543126970"/>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showMasterSp="0" preserve="1" userDrawn="1">
  <p:cSld name="5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864131">
            <a:off x="5577950" y="5921853"/>
            <a:ext cx="1120784" cy="1224643"/>
          </a:xfrm>
          <a:prstGeom prst="rect">
            <a:avLst/>
          </a:prstGeom>
        </p:spPr>
      </p:pic>
      <p:pic>
        <p:nvPicPr>
          <p:cNvPr id="12" name="Рисунок 1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 y="0"/>
            <a:ext cx="5504013" cy="6858000"/>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0" y="4977310"/>
            <a:ext cx="1513408" cy="188069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2"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3"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4" name="Дата 3"/>
          <p:cNvSpPr>
            <a:spLocks noGrp="1"/>
          </p:cNvSpPr>
          <p:nvPr>
            <p:ph type="dt" sz="half" idx="10"/>
          </p:nvPr>
        </p:nvSpPr>
        <p:spPr>
          <a:xfrm>
            <a:off x="2061026" y="6356349"/>
            <a:ext cx="2743200" cy="365125"/>
          </a:xfrm>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a:xfrm>
            <a:off x="6316436" y="6356349"/>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9" name="Рисунок 8"/>
          <p:cNvSpPr>
            <a:spLocks noGrp="1"/>
          </p:cNvSpPr>
          <p:nvPr>
            <p:ph type="pic" sz="quarter" idx="13"/>
          </p:nvPr>
        </p:nvSpPr>
        <p:spPr>
          <a:xfrm>
            <a:off x="7179597" y="2325182"/>
            <a:ext cx="4179887" cy="3462338"/>
          </a:xfrm>
        </p:spPr>
        <p:txBody>
          <a:bodyPr/>
          <a:lstStyle/>
          <a:p>
            <a:endParaRPr lang="ru-RU" dirty="0"/>
          </a:p>
        </p:txBody>
      </p:sp>
      <p:pic>
        <p:nvPicPr>
          <p:cNvPr id="14" name="Рисунок 13"/>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758376">
            <a:off x="10450307" y="230235"/>
            <a:ext cx="1557105" cy="1500011"/>
          </a:xfrm>
          <a:prstGeom prst="rect">
            <a:avLst/>
          </a:prstGeom>
        </p:spPr>
      </p:pic>
      <p:pic>
        <p:nvPicPr>
          <p:cNvPr id="15" name="Рисунок 14"/>
          <p:cNvPicPr>
            <a:picLocks noChangeAspect="1"/>
          </p:cNvPicPr>
          <p:nvPr userDrawn="1"/>
        </p:nvPicPr>
        <p:blipFill rotWithShape="1">
          <a:blip r:embed="rId8" cstate="email">
            <a:extLst>
              <a:ext uri="{28A0092B-C50C-407E-A947-70E740481C1C}">
                <a14:useLocalDpi xmlns:a14="http://schemas.microsoft.com/office/drawing/2010/main"/>
              </a:ext>
            </a:extLst>
          </a:blip>
          <a:srcRect l="-4425" t="2003" r="45637" b="-2003"/>
          <a:stretch/>
        </p:blipFill>
        <p:spPr>
          <a:xfrm>
            <a:off x="11228859" y="3823359"/>
            <a:ext cx="976061" cy="1629861"/>
          </a:xfrm>
          <a:prstGeom prst="rect">
            <a:avLst/>
          </a:prstGeom>
        </p:spPr>
      </p:pic>
    </p:spTree>
    <p:extLst>
      <p:ext uri="{BB962C8B-B14F-4D97-AF65-F5344CB8AC3E}">
        <p14:creationId xmlns:p14="http://schemas.microsoft.com/office/powerpoint/2010/main" val="2129746328"/>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showMasterSp="0" preserve="1" userDrawn="1">
  <p:cSld name="6_Заголовок раздела">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0" y="0"/>
            <a:ext cx="9046002"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a:xfrm>
            <a:off x="6697677"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9" name="Рисунок 8"/>
          <p:cNvSpPr>
            <a:spLocks noGrp="1"/>
          </p:cNvSpPr>
          <p:nvPr>
            <p:ph type="pic" sz="quarter" idx="13"/>
          </p:nvPr>
        </p:nvSpPr>
        <p:spPr>
          <a:xfrm>
            <a:off x="1379764" y="739549"/>
            <a:ext cx="9432713" cy="5047971"/>
          </a:xfrm>
        </p:spPr>
        <p:txBody>
          <a:bodyPr/>
          <a:lstStyle/>
          <a:p>
            <a:endParaRPr lang="ru-RU" dirty="0"/>
          </a:p>
        </p:txBody>
      </p:sp>
      <p:pic>
        <p:nvPicPr>
          <p:cNvPr id="8" name="Рисунок 7"/>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2286120" y="6009338"/>
            <a:ext cx="7620000" cy="304800"/>
          </a:xfrm>
          <a:prstGeom prst="rect">
            <a:avLst/>
          </a:prstGeom>
        </p:spPr>
      </p:pic>
      <p:pic>
        <p:nvPicPr>
          <p:cNvPr id="16" name="Рисунок 15"/>
          <p:cNvPicPr>
            <a:picLocks noChangeAspect="1"/>
          </p:cNvPicPr>
          <p:nvPr userDrawn="1"/>
        </p:nvPicPr>
        <p:blipFill rotWithShape="1">
          <a:blip r:embed="rId6" cstate="email">
            <a:extLst>
              <a:ext uri="{28A0092B-C50C-407E-A947-70E740481C1C}">
                <a14:useLocalDpi xmlns:a14="http://schemas.microsoft.com/office/drawing/2010/main"/>
              </a:ext>
            </a:extLst>
          </a:blip>
          <a:srcRect r="40770"/>
          <a:stretch/>
        </p:blipFill>
        <p:spPr>
          <a:xfrm>
            <a:off x="9299121" y="739549"/>
            <a:ext cx="2892879" cy="4884117"/>
          </a:xfrm>
          <a:prstGeom prst="rect">
            <a:avLst/>
          </a:prstGeom>
        </p:spPr>
      </p:pic>
      <p:pic>
        <p:nvPicPr>
          <p:cNvPr id="17" name="Рисунок 1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5789456">
            <a:off x="293914" y="5875035"/>
            <a:ext cx="285750" cy="268605"/>
          </a:xfrm>
          <a:prstGeom prst="rect">
            <a:avLst/>
          </a:prstGeom>
        </p:spPr>
      </p:pic>
      <p:pic>
        <p:nvPicPr>
          <p:cNvPr id="19" name="Рисунок 1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8218060">
            <a:off x="10602684" y="194276"/>
            <a:ext cx="285750" cy="268605"/>
          </a:xfrm>
          <a:prstGeom prst="rect">
            <a:avLst/>
          </a:prstGeom>
        </p:spPr>
      </p:pic>
      <p:pic>
        <p:nvPicPr>
          <p:cNvPr id="20" name="Рисунок 1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3962161">
            <a:off x="462494" y="5516354"/>
            <a:ext cx="285750" cy="268605"/>
          </a:xfrm>
          <a:prstGeom prst="rect">
            <a:avLst/>
          </a:prstGeom>
        </p:spPr>
      </p:pic>
      <p:pic>
        <p:nvPicPr>
          <p:cNvPr id="21" name="Рисунок 20"/>
          <p:cNvPicPr>
            <a:picLocks noChangeAspect="1"/>
          </p:cNvPicPr>
          <p:nvPr userDrawn="1"/>
        </p:nvPicPr>
        <p:blipFill rotWithShape="1">
          <a:blip r:embed="rId8" cstate="email">
            <a:extLst>
              <a:ext uri="{28A0092B-C50C-407E-A947-70E740481C1C}">
                <a14:useLocalDpi xmlns:a14="http://schemas.microsoft.com/office/drawing/2010/main"/>
              </a:ext>
            </a:extLst>
          </a:blip>
          <a:srcRect l="41348"/>
          <a:stretch/>
        </p:blipFill>
        <p:spPr>
          <a:xfrm>
            <a:off x="0" y="1367779"/>
            <a:ext cx="991303" cy="1699528"/>
          </a:xfrm>
          <a:prstGeom prst="rect">
            <a:avLst/>
          </a:prstGeom>
        </p:spPr>
      </p:pic>
      <p:pic>
        <p:nvPicPr>
          <p:cNvPr id="22" name="Рисунок 21"/>
          <p:cNvPicPr>
            <a:picLocks noChangeAspect="1"/>
          </p:cNvPicPr>
          <p:nvPr userDrawn="1"/>
        </p:nvPicPr>
        <p:blipFill rotWithShape="1">
          <a:blip r:embed="rId9" cstate="email">
            <a:extLst>
              <a:ext uri="{28A0092B-C50C-407E-A947-70E740481C1C}">
                <a14:useLocalDpi xmlns:a14="http://schemas.microsoft.com/office/drawing/2010/main"/>
              </a:ext>
            </a:extLst>
          </a:blip>
          <a:srcRect t="37724"/>
          <a:stretch/>
        </p:blipFill>
        <p:spPr>
          <a:xfrm>
            <a:off x="798783" y="0"/>
            <a:ext cx="505255" cy="314653"/>
          </a:xfrm>
          <a:prstGeom prst="rect">
            <a:avLst/>
          </a:prstGeom>
        </p:spPr>
      </p:pic>
    </p:spTree>
    <p:extLst>
      <p:ext uri="{BB962C8B-B14F-4D97-AF65-F5344CB8AC3E}">
        <p14:creationId xmlns:p14="http://schemas.microsoft.com/office/powerpoint/2010/main" val="193415613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6_Заголовок раздела">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0" y="0"/>
            <a:ext cx="9046002"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p>
            <a:fld id="{5DCF5F25-5CA5-4AD8-9FB2-893AB81C3556}" type="datetime1">
              <a:rPr lang="ru-RU" smtClean="0"/>
              <a:t>26.08.2026</a:t>
            </a:fld>
            <a:endParaRPr lang="ru-RU"/>
          </a:p>
        </p:txBody>
      </p:sp>
      <p:sp>
        <p:nvSpPr>
          <p:cNvPr id="5" name="Нижний колонтитул 4"/>
          <p:cNvSpPr>
            <a:spLocks noGrp="1"/>
          </p:cNvSpPr>
          <p:nvPr>
            <p:ph type="ftr" sz="quarter" idx="11"/>
          </p:nvPr>
        </p:nvSpPr>
        <p:spPr>
          <a:xfrm>
            <a:off x="6697677"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9" name="Рисунок 8"/>
          <p:cNvSpPr>
            <a:spLocks noGrp="1"/>
          </p:cNvSpPr>
          <p:nvPr>
            <p:ph type="pic" sz="quarter" idx="13"/>
          </p:nvPr>
        </p:nvSpPr>
        <p:spPr>
          <a:xfrm>
            <a:off x="1379764" y="739549"/>
            <a:ext cx="9432713" cy="5047971"/>
          </a:xfrm>
        </p:spPr>
        <p:txBody>
          <a:bodyPr/>
          <a:lstStyle/>
          <a:p>
            <a:endParaRPr lang="ru-RU" dirty="0"/>
          </a:p>
        </p:txBody>
      </p:sp>
      <p:pic>
        <p:nvPicPr>
          <p:cNvPr id="8" name="Рисунок 7"/>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2286120" y="6009338"/>
            <a:ext cx="7620000" cy="304800"/>
          </a:xfrm>
          <a:prstGeom prst="rect">
            <a:avLst/>
          </a:prstGeom>
        </p:spPr>
      </p:pic>
      <p:pic>
        <p:nvPicPr>
          <p:cNvPr id="16" name="Рисунок 15"/>
          <p:cNvPicPr>
            <a:picLocks noChangeAspect="1"/>
          </p:cNvPicPr>
          <p:nvPr userDrawn="1"/>
        </p:nvPicPr>
        <p:blipFill rotWithShape="1">
          <a:blip r:embed="rId6" cstate="email">
            <a:extLst>
              <a:ext uri="{28A0092B-C50C-407E-A947-70E740481C1C}">
                <a14:useLocalDpi xmlns:a14="http://schemas.microsoft.com/office/drawing/2010/main"/>
              </a:ext>
            </a:extLst>
          </a:blip>
          <a:srcRect r="40770"/>
          <a:stretch/>
        </p:blipFill>
        <p:spPr>
          <a:xfrm>
            <a:off x="9299121" y="739549"/>
            <a:ext cx="2892879" cy="4884117"/>
          </a:xfrm>
          <a:prstGeom prst="rect">
            <a:avLst/>
          </a:prstGeom>
        </p:spPr>
      </p:pic>
      <p:pic>
        <p:nvPicPr>
          <p:cNvPr id="17" name="Рисунок 1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5789456">
            <a:off x="293914" y="5875035"/>
            <a:ext cx="285750" cy="268605"/>
          </a:xfrm>
          <a:prstGeom prst="rect">
            <a:avLst/>
          </a:prstGeom>
        </p:spPr>
      </p:pic>
      <p:pic>
        <p:nvPicPr>
          <p:cNvPr id="19" name="Рисунок 1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8218060">
            <a:off x="10602684" y="194276"/>
            <a:ext cx="285750" cy="268605"/>
          </a:xfrm>
          <a:prstGeom prst="rect">
            <a:avLst/>
          </a:prstGeom>
        </p:spPr>
      </p:pic>
      <p:pic>
        <p:nvPicPr>
          <p:cNvPr id="20" name="Рисунок 1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3962161">
            <a:off x="462494" y="5516354"/>
            <a:ext cx="285750" cy="268605"/>
          </a:xfrm>
          <a:prstGeom prst="rect">
            <a:avLst/>
          </a:prstGeom>
        </p:spPr>
      </p:pic>
      <p:pic>
        <p:nvPicPr>
          <p:cNvPr id="21" name="Рисунок 20"/>
          <p:cNvPicPr>
            <a:picLocks noChangeAspect="1"/>
          </p:cNvPicPr>
          <p:nvPr userDrawn="1"/>
        </p:nvPicPr>
        <p:blipFill rotWithShape="1">
          <a:blip r:embed="rId8" cstate="email">
            <a:extLst>
              <a:ext uri="{28A0092B-C50C-407E-A947-70E740481C1C}">
                <a14:useLocalDpi xmlns:a14="http://schemas.microsoft.com/office/drawing/2010/main"/>
              </a:ext>
            </a:extLst>
          </a:blip>
          <a:srcRect l="41348"/>
          <a:stretch/>
        </p:blipFill>
        <p:spPr>
          <a:xfrm>
            <a:off x="0" y="1367779"/>
            <a:ext cx="991303" cy="1699528"/>
          </a:xfrm>
          <a:prstGeom prst="rect">
            <a:avLst/>
          </a:prstGeom>
        </p:spPr>
      </p:pic>
      <p:pic>
        <p:nvPicPr>
          <p:cNvPr id="22" name="Рисунок 21"/>
          <p:cNvPicPr>
            <a:picLocks noChangeAspect="1"/>
          </p:cNvPicPr>
          <p:nvPr userDrawn="1"/>
        </p:nvPicPr>
        <p:blipFill rotWithShape="1">
          <a:blip r:embed="rId9" cstate="email">
            <a:extLst>
              <a:ext uri="{28A0092B-C50C-407E-A947-70E740481C1C}">
                <a14:useLocalDpi xmlns:a14="http://schemas.microsoft.com/office/drawing/2010/main"/>
              </a:ext>
            </a:extLst>
          </a:blip>
          <a:srcRect t="37724"/>
          <a:stretch/>
        </p:blipFill>
        <p:spPr>
          <a:xfrm>
            <a:off x="798783" y="0"/>
            <a:ext cx="505255" cy="314653"/>
          </a:xfrm>
          <a:prstGeom prst="rect">
            <a:avLst/>
          </a:prstGeom>
        </p:spPr>
      </p:pic>
    </p:spTree>
    <p:extLst>
      <p:ext uri="{BB962C8B-B14F-4D97-AF65-F5344CB8AC3E}">
        <p14:creationId xmlns:p14="http://schemas.microsoft.com/office/powerpoint/2010/main" val="3693316147"/>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showMasterSp="0" preserve="1" userDrawn="1">
  <p:cSld name="8_Заголовок раздела">
    <p:spTree>
      <p:nvGrpSpPr>
        <p:cNvPr id="1" name=""/>
        <p:cNvGrpSpPr/>
        <p:nvPr/>
      </p:nvGrpSpPr>
      <p:grpSpPr>
        <a:xfrm>
          <a:off x="0" y="0"/>
          <a:ext cx="0" cy="0"/>
          <a:chOff x="0" y="0"/>
          <a:chExt cx="0" cy="0"/>
        </a:xfrm>
      </p:grpSpPr>
      <p:pic>
        <p:nvPicPr>
          <p:cNvPr id="14" name="Рисунок 13"/>
          <p:cNvPicPr>
            <a:picLocks noChangeAspect="1"/>
          </p:cNvPicPr>
          <p:nvPr userDrawn="1"/>
        </p:nvPicPr>
        <p:blipFill rotWithShape="1">
          <a:blip r:embed="rId2" cstate="email">
            <a:extLst>
              <a:ext uri="{28A0092B-C50C-407E-A947-70E740481C1C}">
                <a14:useLocalDpi xmlns:a14="http://schemas.microsoft.com/office/drawing/2010/main"/>
              </a:ext>
            </a:extLst>
          </a:blip>
          <a:srcRect l="18897"/>
          <a:stretch/>
        </p:blipFill>
        <p:spPr>
          <a:xfrm flipV="1">
            <a:off x="-8165" y="0"/>
            <a:ext cx="4463906"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a:xfrm>
            <a:off x="6697677"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3" name="Диаграмма 2"/>
          <p:cNvSpPr>
            <a:spLocks noGrp="1"/>
          </p:cNvSpPr>
          <p:nvPr>
            <p:ph type="chart" sz="quarter" idx="13"/>
          </p:nvPr>
        </p:nvSpPr>
        <p:spPr>
          <a:xfrm>
            <a:off x="865867" y="1314449"/>
            <a:ext cx="4449763" cy="4138613"/>
          </a:xfrm>
        </p:spPr>
        <p:txBody>
          <a:bodyPr/>
          <a:lstStyle/>
          <a:p>
            <a:endParaRPr lang="ru-RU"/>
          </a:p>
        </p:txBody>
      </p:sp>
      <p:sp>
        <p:nvSpPr>
          <p:cNvPr id="12"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6677266" y="5892984"/>
            <a:ext cx="4155621" cy="166225"/>
          </a:xfrm>
          <a:prstGeom prst="rect">
            <a:avLst/>
          </a:prstGeom>
        </p:spPr>
      </p:pic>
      <p:pic>
        <p:nvPicPr>
          <p:cNvPr id="23" name="Рисунок 2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1012938" y="5892984"/>
            <a:ext cx="4155621" cy="166225"/>
          </a:xfrm>
          <a:prstGeom prst="rect">
            <a:avLst/>
          </a:prstGeom>
        </p:spPr>
      </p:pic>
      <p:pic>
        <p:nvPicPr>
          <p:cNvPr id="24" name="Рисунок 2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3815681" y="158990"/>
            <a:ext cx="713336" cy="713336"/>
          </a:xfrm>
          <a:prstGeom prst="rect">
            <a:avLst/>
          </a:prstGeom>
        </p:spPr>
      </p:pic>
      <p:pic>
        <p:nvPicPr>
          <p:cNvPr id="25" name="Рисунок 2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720363" y="5976096"/>
            <a:ext cx="653248" cy="656877"/>
          </a:xfrm>
          <a:prstGeom prst="rect">
            <a:avLst/>
          </a:prstGeom>
        </p:spPr>
      </p:pic>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45946" y="3255459"/>
            <a:ext cx="713336" cy="713336"/>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902236" y="2501524"/>
            <a:ext cx="653248" cy="656877"/>
          </a:xfrm>
          <a:prstGeom prst="rect">
            <a:avLst/>
          </a:prstGeom>
        </p:spPr>
      </p:pic>
      <p:pic>
        <p:nvPicPr>
          <p:cNvPr id="27" name="Рисунок 26"/>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306318" y="3161716"/>
            <a:ext cx="1885682" cy="2814380"/>
          </a:xfrm>
          <a:prstGeom prst="rect">
            <a:avLst/>
          </a:prstGeom>
        </p:spPr>
      </p:pic>
      <p:pic>
        <p:nvPicPr>
          <p:cNvPr id="28" name="Рисунок 27"/>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7854043" y="196568"/>
            <a:ext cx="2326821" cy="897920"/>
          </a:xfrm>
          <a:prstGeom prst="rect">
            <a:avLst/>
          </a:prstGeom>
        </p:spPr>
      </p:pic>
    </p:spTree>
    <p:extLst>
      <p:ext uri="{BB962C8B-B14F-4D97-AF65-F5344CB8AC3E}">
        <p14:creationId xmlns:p14="http://schemas.microsoft.com/office/powerpoint/2010/main" val="1349243410"/>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showMasterSp="0" preserve="1" userDrawn="1">
  <p:cSld name="9_Заголовок раздела">
    <p:spTree>
      <p:nvGrpSpPr>
        <p:cNvPr id="1" name=""/>
        <p:cNvGrpSpPr/>
        <p:nvPr/>
      </p:nvGrpSpPr>
      <p:grpSpPr>
        <a:xfrm>
          <a:off x="0" y="0"/>
          <a:ext cx="0" cy="0"/>
          <a:chOff x="0" y="0"/>
          <a:chExt cx="0" cy="0"/>
        </a:xfrm>
      </p:grpSpPr>
      <p:pic>
        <p:nvPicPr>
          <p:cNvPr id="9" name="Рисунок 8"/>
          <p:cNvPicPr>
            <a:picLocks noChangeAspect="1"/>
          </p:cNvPicPr>
          <p:nvPr userDrawn="1"/>
        </p:nvPicPr>
        <p:blipFill rotWithShape="1">
          <a:blip r:embed="rId2">
            <a:extLst>
              <a:ext uri="{28A0092B-C50C-407E-A947-70E740481C1C}">
                <a14:useLocalDpi xmlns:a14="http://schemas.microsoft.com/office/drawing/2010/main"/>
              </a:ext>
            </a:extLst>
          </a:blip>
          <a:srcRect l="-38320" t="7971" r="38320" b="-7971"/>
          <a:stretch/>
        </p:blipFill>
        <p:spPr>
          <a:xfrm flipH="1">
            <a:off x="-1" y="846989"/>
            <a:ext cx="7223672" cy="7091238"/>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a:xfrm>
            <a:off x="6697677"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3" name="Диаграмма 2"/>
          <p:cNvSpPr>
            <a:spLocks noGrp="1"/>
          </p:cNvSpPr>
          <p:nvPr>
            <p:ph type="chart" sz="quarter" idx="13"/>
          </p:nvPr>
        </p:nvSpPr>
        <p:spPr>
          <a:xfrm>
            <a:off x="3707778" y="1542820"/>
            <a:ext cx="4449763" cy="4138613"/>
          </a:xfrm>
        </p:spPr>
        <p:txBody>
          <a:bodyPr/>
          <a:lstStyle/>
          <a:p>
            <a:endParaRPr lang="ru-RU" dirty="0"/>
          </a:p>
        </p:txBody>
      </p:sp>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3854849" y="5976096"/>
            <a:ext cx="4155621" cy="166225"/>
          </a:xfrm>
          <a:prstGeom prst="rect">
            <a:avLst/>
          </a:prstGeom>
        </p:spPr>
      </p:pic>
      <p:pic>
        <p:nvPicPr>
          <p:cNvPr id="25" name="Рисунок 2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91701" y="6142321"/>
            <a:ext cx="653248" cy="656877"/>
          </a:xfrm>
          <a:prstGeom prst="rect">
            <a:avLst/>
          </a:prstGeom>
        </p:spPr>
      </p:pic>
      <p:sp>
        <p:nvSpPr>
          <p:cNvPr id="20"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890700">
            <a:off x="10081963" y="4267376"/>
            <a:ext cx="1461027" cy="1596415"/>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84942" y="-55596"/>
            <a:ext cx="1687650" cy="1625770"/>
          </a:xfrm>
          <a:prstGeom prst="rect">
            <a:avLst/>
          </a:prstGeom>
        </p:spPr>
      </p:pic>
      <p:pic>
        <p:nvPicPr>
          <p:cNvPr id="24" name="Рисунок 2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868806" y="757289"/>
            <a:ext cx="713336" cy="713336"/>
          </a:xfrm>
          <a:prstGeom prst="rect">
            <a:avLst/>
          </a:prstGeom>
        </p:spPr>
      </p:pic>
      <p:pic>
        <p:nvPicPr>
          <p:cNvPr id="16" name="Рисунок 15"/>
          <p:cNvPicPr>
            <a:picLocks noChangeAspect="1"/>
          </p:cNvPicPr>
          <p:nvPr userDrawn="1"/>
        </p:nvPicPr>
        <p:blipFill rotWithShape="1">
          <a:blip r:embed="rId2" cstate="email">
            <a:extLst>
              <a:ext uri="{28A0092B-C50C-407E-A947-70E740481C1C}">
                <a14:useLocalDpi xmlns:a14="http://schemas.microsoft.com/office/drawing/2010/main"/>
              </a:ext>
            </a:extLst>
          </a:blip>
          <a:srcRect l="45279" r="382"/>
          <a:stretch/>
        </p:blipFill>
        <p:spPr>
          <a:xfrm flipH="1">
            <a:off x="9682660" y="489858"/>
            <a:ext cx="2509394" cy="4516061"/>
          </a:xfrm>
          <a:prstGeom prst="rect">
            <a:avLst/>
          </a:prstGeom>
        </p:spPr>
      </p:pic>
      <p:pic>
        <p:nvPicPr>
          <p:cNvPr id="29" name="Рисунок 2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485852" y="913297"/>
            <a:ext cx="653248" cy="656877"/>
          </a:xfrm>
          <a:prstGeom prst="rect">
            <a:avLst/>
          </a:prstGeom>
        </p:spPr>
      </p:pic>
      <p:pic>
        <p:nvPicPr>
          <p:cNvPr id="30" name="Рисунок 2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8969324" y="4392608"/>
            <a:ext cx="713336" cy="713336"/>
          </a:xfrm>
          <a:prstGeom prst="rect">
            <a:avLst/>
          </a:prstGeom>
        </p:spPr>
      </p:pic>
      <p:pic>
        <p:nvPicPr>
          <p:cNvPr id="17" name="Рисунок 1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682660" y="1971813"/>
            <a:ext cx="1345251" cy="1348104"/>
          </a:xfrm>
          <a:prstGeom prst="rect">
            <a:avLst/>
          </a:prstGeom>
        </p:spPr>
      </p:pic>
      <p:pic>
        <p:nvPicPr>
          <p:cNvPr id="19" name="Рисунок 18"/>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905741" y="4444186"/>
            <a:ext cx="1729928" cy="1733597"/>
          </a:xfrm>
          <a:prstGeom prst="rect">
            <a:avLst/>
          </a:prstGeom>
        </p:spPr>
      </p:pic>
    </p:spTree>
    <p:extLst>
      <p:ext uri="{BB962C8B-B14F-4D97-AF65-F5344CB8AC3E}">
        <p14:creationId xmlns:p14="http://schemas.microsoft.com/office/powerpoint/2010/main" val="4068971856"/>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showMasterSp="0" preserve="1" userDrawn="1">
  <p:cSld name="Table_slide_yellow">
    <p:spTree>
      <p:nvGrpSpPr>
        <p:cNvPr id="1" name=""/>
        <p:cNvGrpSpPr/>
        <p:nvPr/>
      </p:nvGrpSpPr>
      <p:grpSpPr>
        <a:xfrm>
          <a:off x="0" y="0"/>
          <a:ext cx="0" cy="0"/>
          <a:chOff x="0" y="0"/>
          <a:chExt cx="0" cy="0"/>
        </a:xfrm>
      </p:grpSpPr>
      <p:pic>
        <p:nvPicPr>
          <p:cNvPr id="14" name="Рисунок 1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472950" y="2374058"/>
            <a:ext cx="3719050" cy="4494179"/>
          </a:xfrm>
          <a:prstGeom prst="rect">
            <a:avLst/>
          </a:prstGeom>
        </p:spPr>
      </p:pic>
      <p:pic>
        <p:nvPicPr>
          <p:cNvPr id="12" name="Рисунок 11"/>
          <p:cNvPicPr>
            <a:picLocks noChangeAspect="1"/>
          </p:cNvPicPr>
          <p:nvPr userDrawn="1"/>
        </p:nvPicPr>
        <p:blipFill rotWithShape="1">
          <a:blip r:embed="rId3" cstate="email">
            <a:extLst>
              <a:ext uri="{28A0092B-C50C-407E-A947-70E740481C1C}">
                <a14:useLocalDpi xmlns:a14="http://schemas.microsoft.com/office/drawing/2010/main"/>
              </a:ext>
            </a:extLst>
          </a:blip>
          <a:srcRect r="25619" b="14310"/>
          <a:stretch/>
        </p:blipFill>
        <p:spPr>
          <a:xfrm rot="10800000">
            <a:off x="0" y="0"/>
            <a:ext cx="2538920" cy="5969261"/>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8" name="Таблица 7"/>
          <p:cNvSpPr>
            <a:spLocks noGrp="1"/>
          </p:cNvSpPr>
          <p:nvPr>
            <p:ph type="tbl" sz="quarter" idx="13"/>
          </p:nvPr>
        </p:nvSpPr>
        <p:spPr>
          <a:xfrm>
            <a:off x="885522" y="447597"/>
            <a:ext cx="10382250" cy="5573713"/>
          </a:xfrm>
        </p:spPr>
        <p:txBody>
          <a:bodyPr/>
          <a:lstStyle/>
          <a:p>
            <a:endParaRPr lang="ru-RU"/>
          </a:p>
        </p:txBody>
      </p:sp>
      <p:pic>
        <p:nvPicPr>
          <p:cNvPr id="15" name="Рисунок 1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626336" y="1225684"/>
            <a:ext cx="253004" cy="1896894"/>
          </a:xfrm>
          <a:prstGeom prst="rect">
            <a:avLst/>
          </a:prstGeom>
        </p:spPr>
      </p:pic>
      <p:pic>
        <p:nvPicPr>
          <p:cNvPr id="22" name="Рисунок 2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192018">
            <a:off x="272307" y="649803"/>
            <a:ext cx="383150" cy="360161"/>
          </a:xfrm>
          <a:prstGeom prst="rect">
            <a:avLst/>
          </a:prstGeom>
        </p:spPr>
      </p:pic>
      <p:pic>
        <p:nvPicPr>
          <p:cNvPr id="27" name="Рисунок 2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3012286">
            <a:off x="11521734" y="5555199"/>
            <a:ext cx="383150" cy="360161"/>
          </a:xfrm>
          <a:prstGeom prst="rect">
            <a:avLst/>
          </a:prstGeom>
        </p:spPr>
      </p:pic>
      <p:pic>
        <p:nvPicPr>
          <p:cNvPr id="23" name="Рисунок 22"/>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2363821" y="6036429"/>
            <a:ext cx="7620000" cy="304800"/>
          </a:xfrm>
          <a:prstGeom prst="rect">
            <a:avLst/>
          </a:prstGeom>
        </p:spPr>
      </p:pic>
    </p:spTree>
    <p:extLst>
      <p:ext uri="{BB962C8B-B14F-4D97-AF65-F5344CB8AC3E}">
        <p14:creationId xmlns:p14="http://schemas.microsoft.com/office/powerpoint/2010/main" val="2918137797"/>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showMasterSp="0" preserve="1" userDrawn="1">
  <p:cSld name="bullet_points_yellow">
    <p:spTree>
      <p:nvGrpSpPr>
        <p:cNvPr id="1" name=""/>
        <p:cNvGrpSpPr/>
        <p:nvPr/>
      </p:nvGrpSpPr>
      <p:grpSpPr>
        <a:xfrm>
          <a:off x="0" y="0"/>
          <a:ext cx="0" cy="0"/>
          <a:chOff x="0" y="0"/>
          <a:chExt cx="0" cy="0"/>
        </a:xfrm>
      </p:grpSpPr>
      <p:pic>
        <p:nvPicPr>
          <p:cNvPr id="15" name="Рисунок 14"/>
          <p:cNvPicPr>
            <a:picLocks noChangeAspect="1"/>
          </p:cNvPicPr>
          <p:nvPr userDrawn="1"/>
        </p:nvPicPr>
        <p:blipFill rotWithShape="1">
          <a:blip r:embed="rId2" cstate="email">
            <a:extLst>
              <a:ext uri="{28A0092B-C50C-407E-A947-70E740481C1C}">
                <a14:useLocalDpi xmlns:a14="http://schemas.microsoft.com/office/drawing/2010/main"/>
              </a:ext>
            </a:extLst>
          </a:blip>
          <a:srcRect l="29233"/>
          <a:stretch/>
        </p:blipFill>
        <p:spPr>
          <a:xfrm>
            <a:off x="0" y="0"/>
            <a:ext cx="3895006" cy="6858000"/>
          </a:xfrm>
          <a:prstGeom prst="rect">
            <a:avLst/>
          </a:prstGeom>
        </p:spPr>
      </p:pic>
      <p:pic>
        <p:nvPicPr>
          <p:cNvPr id="21" name="Рисунок 20"/>
          <p:cNvPicPr>
            <a:picLocks noChangeAspect="1"/>
          </p:cNvPicPr>
          <p:nvPr userDrawn="1"/>
        </p:nvPicPr>
        <p:blipFill rotWithShape="1">
          <a:blip r:embed="rId3" cstate="email">
            <a:extLst>
              <a:ext uri="{28A0092B-C50C-407E-A947-70E740481C1C}">
                <a14:useLocalDpi xmlns:a14="http://schemas.microsoft.com/office/drawing/2010/main"/>
              </a:ext>
            </a:extLst>
          </a:blip>
          <a:srcRect r="55750"/>
          <a:stretch/>
        </p:blipFill>
        <p:spPr>
          <a:xfrm>
            <a:off x="11176132" y="2061256"/>
            <a:ext cx="1021624" cy="4711735"/>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lvl1pPr>
              <a:defRPr>
                <a:solidFill>
                  <a:schemeClr val="tx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276841" y="5708485"/>
            <a:ext cx="6841672" cy="273667"/>
          </a:xfrm>
          <a:prstGeom prst="rect">
            <a:avLst/>
          </a:prstGeom>
        </p:spPr>
      </p:pic>
      <p:pic>
        <p:nvPicPr>
          <p:cNvPr id="22" name="Рисунок 2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322145" y="5510650"/>
            <a:ext cx="841026" cy="845698"/>
          </a:xfrm>
          <a:prstGeom prst="rect">
            <a:avLst/>
          </a:prstGeom>
        </p:spPr>
      </p:pic>
      <p:pic>
        <p:nvPicPr>
          <p:cNvPr id="33" name="Рисунок 3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635558" flipV="1">
            <a:off x="11592097" y="2836229"/>
            <a:ext cx="321481" cy="302192"/>
          </a:xfrm>
          <a:prstGeom prst="rect">
            <a:avLst/>
          </a:prstGeom>
        </p:spPr>
      </p:pic>
      <p:pic>
        <p:nvPicPr>
          <p:cNvPr id="34" name="Рисунок 3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2752199" flipV="1">
            <a:off x="492111" y="218678"/>
            <a:ext cx="321481" cy="302192"/>
          </a:xfrm>
          <a:prstGeom prst="rect">
            <a:avLst/>
          </a:prstGeom>
        </p:spPr>
      </p:pic>
      <p:sp>
        <p:nvSpPr>
          <p:cNvPr id="39" name="Текст 38"/>
          <p:cNvSpPr>
            <a:spLocks noGrp="1"/>
          </p:cNvSpPr>
          <p:nvPr>
            <p:ph type="body" sz="quarter" idx="17" hasCustomPrompt="1"/>
          </p:nvPr>
        </p:nvSpPr>
        <p:spPr>
          <a:xfrm>
            <a:off x="1851559" y="1323726"/>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44" name="Текст 38"/>
          <p:cNvSpPr>
            <a:spLocks noGrp="1"/>
          </p:cNvSpPr>
          <p:nvPr>
            <p:ph type="body" sz="quarter" idx="19" hasCustomPrompt="1"/>
          </p:nvPr>
        </p:nvSpPr>
        <p:spPr>
          <a:xfrm>
            <a:off x="1851559" y="3205616"/>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45" name="Текст 38"/>
          <p:cNvSpPr>
            <a:spLocks noGrp="1"/>
          </p:cNvSpPr>
          <p:nvPr>
            <p:ph type="body" sz="quarter" idx="20" hasCustomPrompt="1"/>
          </p:nvPr>
        </p:nvSpPr>
        <p:spPr>
          <a:xfrm>
            <a:off x="1851559" y="4112708"/>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Tree>
    <p:extLst>
      <p:ext uri="{BB962C8B-B14F-4D97-AF65-F5344CB8AC3E}">
        <p14:creationId xmlns:p14="http://schemas.microsoft.com/office/powerpoint/2010/main" val="3798466940"/>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showMasterSp="0" type="secHead" preserve="1">
  <p:cSld name="1_Заголовок раздела">
    <p:spTree>
      <p:nvGrpSpPr>
        <p:cNvPr id="1" name=""/>
        <p:cNvGrpSpPr/>
        <p:nvPr/>
      </p:nvGrpSpPr>
      <p:grpSpPr>
        <a:xfrm>
          <a:off x="0" y="0"/>
          <a:ext cx="0" cy="0"/>
          <a:chOff x="0" y="0"/>
          <a:chExt cx="0" cy="0"/>
        </a:xfrm>
      </p:grpSpPr>
      <p:grpSp>
        <p:nvGrpSpPr>
          <p:cNvPr id="26" name="Группа 25"/>
          <p:cNvGrpSpPr/>
          <p:nvPr userDrawn="1"/>
        </p:nvGrpSpPr>
        <p:grpSpPr>
          <a:xfrm>
            <a:off x="-241498" y="-23548"/>
            <a:ext cx="12438453" cy="6881548"/>
            <a:chOff x="-241498" y="-23548"/>
            <a:chExt cx="12438453" cy="6881548"/>
          </a:xfrm>
        </p:grpSpPr>
        <p:pic>
          <p:nvPicPr>
            <p:cNvPr id="18" name="Рисунок 17"/>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2746834" y="3383366"/>
              <a:ext cx="4762500" cy="247650"/>
            </a:xfrm>
            <a:prstGeom prst="rect">
              <a:avLst/>
            </a:prstGeom>
          </p:spPr>
        </p:pic>
        <p:pic>
          <p:nvPicPr>
            <p:cNvPr id="19" name="Рисунок 1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553" y="3150"/>
              <a:ext cx="12186402" cy="6854850"/>
            </a:xfrm>
            <a:prstGeom prst="rect">
              <a:avLst/>
            </a:prstGeom>
          </p:spPr>
        </p:pic>
        <p:pic>
          <p:nvPicPr>
            <p:cNvPr id="20" name="Рисунок 1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469917" y="721422"/>
              <a:ext cx="4068452" cy="4404099"/>
            </a:xfrm>
            <a:prstGeom prst="rect">
              <a:avLst/>
            </a:prstGeom>
          </p:spPr>
        </p:pic>
        <p:pic>
          <p:nvPicPr>
            <p:cNvPr id="21" name="Рисунок 2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7941474" y="-23548"/>
              <a:ext cx="4250215" cy="3339455"/>
            </a:xfrm>
            <a:prstGeom prst="rect">
              <a:avLst/>
            </a:prstGeom>
          </p:spPr>
        </p:pic>
        <p:pic>
          <p:nvPicPr>
            <p:cNvPr id="22" name="Рисунок 2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41498" y="5607344"/>
              <a:ext cx="5724636" cy="381642"/>
            </a:xfrm>
            <a:prstGeom prst="rect">
              <a:avLst/>
            </a:prstGeom>
          </p:spPr>
        </p:pic>
        <p:pic>
          <p:nvPicPr>
            <p:cNvPr id="23" name="Рисунок 2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7928873" y="3227981"/>
              <a:ext cx="404242" cy="404242"/>
            </a:xfrm>
            <a:prstGeom prst="rect">
              <a:avLst/>
            </a:prstGeom>
          </p:spPr>
        </p:pic>
        <p:pic>
          <p:nvPicPr>
            <p:cNvPr id="24" name="Рисунок 2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V="1">
              <a:off x="6467823" y="5040357"/>
              <a:ext cx="3326341" cy="221756"/>
            </a:xfrm>
            <a:prstGeom prst="rect">
              <a:avLst/>
            </a:prstGeom>
          </p:spPr>
        </p:pic>
        <p:pic>
          <p:nvPicPr>
            <p:cNvPr id="25" name="Рисунок 2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918742" y="1"/>
              <a:ext cx="10271671" cy="6417092"/>
            </a:xfrm>
            <a:prstGeom prst="rect">
              <a:avLst/>
            </a:prstGeom>
          </p:spPr>
        </p:pic>
      </p:grpSp>
      <p:pic>
        <p:nvPicPr>
          <p:cNvPr id="7" name="Рисунок 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5571197" y="1580074"/>
            <a:ext cx="5164406" cy="1343397"/>
          </a:xfrm>
        </p:spPr>
        <p:txBody>
          <a:bodyPr anchor="b"/>
          <a:lstStyle>
            <a:lvl1pPr algn="ctr">
              <a:defRPr sz="6000"/>
            </a:lvl1pPr>
          </a:lstStyle>
          <a:p>
            <a:r>
              <a:rPr lang="da-DK" dirty="0"/>
              <a:t>Lorem ipsum dolor </a:t>
            </a:r>
            <a:endParaRPr lang="ru-RU" dirty="0"/>
          </a:p>
        </p:txBody>
      </p:sp>
      <p:sp>
        <p:nvSpPr>
          <p:cNvPr id="3" name="Текст 2"/>
          <p:cNvSpPr>
            <a:spLocks noGrp="1"/>
          </p:cNvSpPr>
          <p:nvPr>
            <p:ph type="body" idx="1" hasCustomPrompt="1"/>
          </p:nvPr>
        </p:nvSpPr>
        <p:spPr>
          <a:xfrm>
            <a:off x="6690314" y="3975159"/>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2359783908"/>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showMasterSp="0" preserve="1" userDrawn="1">
  <p:cSld name="10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flipH="1" flipV="1">
            <a:off x="0" y="1619250"/>
            <a:ext cx="6667500" cy="523875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7"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27"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8" name="Рисунок 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900736" y="1908878"/>
            <a:ext cx="383722" cy="383722"/>
          </a:xfrm>
          <a:prstGeom prst="rect">
            <a:avLst/>
          </a:prstGeom>
        </p:spPr>
      </p:pic>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325065" y="5436733"/>
            <a:ext cx="5535064" cy="369004"/>
          </a:xfrm>
          <a:prstGeom prst="rect">
            <a:avLst/>
          </a:prstGeom>
        </p:spPr>
      </p:pic>
      <p:pic>
        <p:nvPicPr>
          <p:cNvPr id="11" name="Рисунок 1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601463" y="372001"/>
            <a:ext cx="1134836" cy="1134836"/>
          </a:xfrm>
          <a:prstGeom prst="rect">
            <a:avLst/>
          </a:prstGeom>
        </p:spPr>
      </p:pic>
      <p:pic>
        <p:nvPicPr>
          <p:cNvPr id="28" name="Рисунок 2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221609" y="4963193"/>
            <a:ext cx="576943" cy="576943"/>
          </a:xfrm>
          <a:prstGeom prst="rect">
            <a:avLst/>
          </a:prstGeom>
        </p:spPr>
      </p:pic>
      <p:pic>
        <p:nvPicPr>
          <p:cNvPr id="13" name="Рисунок 1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783697" y="2167500"/>
            <a:ext cx="2064526" cy="3132708"/>
          </a:xfrm>
          <a:prstGeom prst="rect">
            <a:avLst/>
          </a:prstGeom>
        </p:spPr>
      </p:pic>
      <p:pic>
        <p:nvPicPr>
          <p:cNvPr id="14" name="Рисунок 1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2761581">
            <a:off x="1149490" y="928885"/>
            <a:ext cx="1173619" cy="1780847"/>
          </a:xfrm>
          <a:prstGeom prst="rect">
            <a:avLst/>
          </a:prstGeom>
        </p:spPr>
      </p:pic>
      <p:pic>
        <p:nvPicPr>
          <p:cNvPr id="15" name="Рисунок 14"/>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a:off x="8770596" y="4788917"/>
            <a:ext cx="2069193" cy="2073581"/>
          </a:xfrm>
          <a:prstGeom prst="rect">
            <a:avLst/>
          </a:prstGeom>
        </p:spPr>
      </p:pic>
      <p:pic>
        <p:nvPicPr>
          <p:cNvPr id="16" name="Рисунок 15"/>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Tree>
    <p:extLst>
      <p:ext uri="{BB962C8B-B14F-4D97-AF65-F5344CB8AC3E}">
        <p14:creationId xmlns:p14="http://schemas.microsoft.com/office/powerpoint/2010/main" val="2451784946"/>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showMasterSp="0" preserve="1" userDrawn="1">
  <p:cSld name="11_Заголовок раздела">
    <p:spTree>
      <p:nvGrpSpPr>
        <p:cNvPr id="1" name=""/>
        <p:cNvGrpSpPr/>
        <p:nvPr/>
      </p:nvGrpSpPr>
      <p:grpSpPr>
        <a:xfrm>
          <a:off x="0" y="0"/>
          <a:ext cx="0" cy="0"/>
          <a:chOff x="0" y="0"/>
          <a:chExt cx="0" cy="0"/>
        </a:xfrm>
      </p:grpSpPr>
      <p:pic>
        <p:nvPicPr>
          <p:cNvPr id="2" name="Рисунок 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0" y="2493"/>
            <a:ext cx="5549221" cy="5549221"/>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328467" y="5982880"/>
            <a:ext cx="5535064" cy="369004"/>
          </a:xfrm>
          <a:prstGeom prst="rect">
            <a:avLst/>
          </a:prstGeom>
        </p:spPr>
      </p:pic>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100218" y="3431493"/>
            <a:ext cx="1991563" cy="3021993"/>
          </a:xfrm>
          <a:prstGeom prst="rect">
            <a:avLst/>
          </a:prstGeom>
        </p:spPr>
      </p:pic>
      <p:sp>
        <p:nvSpPr>
          <p:cNvPr id="19" name="Текст 2"/>
          <p:cNvSpPr>
            <a:spLocks noGrp="1"/>
          </p:cNvSpPr>
          <p:nvPr>
            <p:ph type="body" idx="1" hasCustomPrompt="1"/>
          </p:nvPr>
        </p:nvSpPr>
        <p:spPr>
          <a:xfrm>
            <a:off x="2187347" y="1689146"/>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pic>
        <p:nvPicPr>
          <p:cNvPr id="3" name="Рисунок 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5934074" y="813707"/>
            <a:ext cx="536121" cy="536121"/>
          </a:xfrm>
          <a:prstGeom prst="rect">
            <a:avLst/>
          </a:prstGeom>
        </p:spPr>
      </p:pic>
      <p:pic>
        <p:nvPicPr>
          <p:cNvPr id="16" name="Рисунок 1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46863" y="2777103"/>
            <a:ext cx="4436079" cy="3927021"/>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645401">
            <a:off x="10492162" y="2590571"/>
            <a:ext cx="1252973" cy="1681843"/>
          </a:xfrm>
          <a:prstGeom prst="rect">
            <a:avLst/>
          </a:prstGeom>
        </p:spPr>
      </p:pic>
      <p:pic>
        <p:nvPicPr>
          <p:cNvPr id="22" name="Рисунок 21"/>
          <p:cNvPicPr>
            <a:picLocks noChangeAspect="1"/>
          </p:cNvPicPr>
          <p:nvPr userDrawn="1"/>
        </p:nvPicPr>
        <p:blipFill rotWithShape="1">
          <a:blip r:embed="rId10" cstate="email">
            <a:extLst>
              <a:ext uri="{28A0092B-C50C-407E-A947-70E740481C1C}">
                <a14:useLocalDpi xmlns:a14="http://schemas.microsoft.com/office/drawing/2010/main"/>
              </a:ext>
            </a:extLst>
          </a:blip>
          <a:srcRect l="1" t="5851" r="40936"/>
          <a:stretch/>
        </p:blipFill>
        <p:spPr>
          <a:xfrm>
            <a:off x="9769285" y="0"/>
            <a:ext cx="2422715" cy="2413605"/>
          </a:xfrm>
          <a:prstGeom prst="rect">
            <a:avLst/>
          </a:prstGeom>
        </p:spPr>
      </p:pic>
      <p:pic>
        <p:nvPicPr>
          <p:cNvPr id="23" name="Рисунок 22"/>
          <p:cNvPicPr>
            <a:picLocks noChangeAspect="1"/>
          </p:cNvPicPr>
          <p:nvPr userDrawn="1"/>
        </p:nvPicPr>
        <p:blipFill>
          <a:blip r:embed="rId11">
            <a:extLst>
              <a:ext uri="{28A0092B-C50C-407E-A947-70E740481C1C}">
                <a14:useLocalDpi xmlns:a14="http://schemas.microsoft.com/office/drawing/2010/main"/>
              </a:ext>
            </a:extLst>
          </a:blip>
          <a:stretch>
            <a:fillRect/>
          </a:stretch>
        </p:blipFill>
        <p:spPr>
          <a:xfrm>
            <a:off x="10166653" y="1206802"/>
            <a:ext cx="952500" cy="952500"/>
          </a:xfrm>
          <a:prstGeom prst="rect">
            <a:avLst/>
          </a:prstGeom>
        </p:spPr>
      </p:pic>
    </p:spTree>
    <p:extLst>
      <p:ext uri="{BB962C8B-B14F-4D97-AF65-F5344CB8AC3E}">
        <p14:creationId xmlns:p14="http://schemas.microsoft.com/office/powerpoint/2010/main" val="582792539"/>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showMasterSp="0" preserve="1" userDrawn="1">
  <p:cSld name="More-text-purple">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396219" y="5673479"/>
            <a:ext cx="4801537" cy="1392445"/>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5400000">
            <a:off x="9358960" y="3564409"/>
            <a:ext cx="4937760" cy="72832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328467" y="6155874"/>
            <a:ext cx="5535064" cy="130698"/>
          </a:xfrm>
          <a:prstGeom prst="rect">
            <a:avLst/>
          </a:prstGeom>
        </p:spPr>
      </p:pic>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7"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10" name="Рисунок 9"/>
          <p:cNvPicPr>
            <a:picLocks noChangeAspect="1"/>
          </p:cNvPicPr>
          <p:nvPr userDrawn="1"/>
        </p:nvPicPr>
        <p:blipFill rotWithShape="1">
          <a:blip r:embed="rId7" cstate="email">
            <a:extLst>
              <a:ext uri="{28A0092B-C50C-407E-A947-70E740481C1C}">
                <a14:useLocalDpi xmlns:a14="http://schemas.microsoft.com/office/drawing/2010/main"/>
              </a:ext>
            </a:extLst>
          </a:blip>
          <a:srcRect t="10129"/>
          <a:stretch/>
        </p:blipFill>
        <p:spPr>
          <a:xfrm>
            <a:off x="-258515" y="0"/>
            <a:ext cx="1135684" cy="4646815"/>
          </a:xfrm>
          <a:prstGeom prst="rect">
            <a:avLst/>
          </a:prstGeom>
        </p:spPr>
      </p:pic>
      <p:pic>
        <p:nvPicPr>
          <p:cNvPr id="12" name="Рисунок 1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89658" y="6419243"/>
            <a:ext cx="239337" cy="239337"/>
          </a:xfrm>
          <a:prstGeom prst="rect">
            <a:avLst/>
          </a:prstGeom>
        </p:spPr>
      </p:pic>
      <p:pic>
        <p:nvPicPr>
          <p:cNvPr id="13" name="Рисунок 1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2135961">
            <a:off x="11555838" y="4812463"/>
            <a:ext cx="426027" cy="400465"/>
          </a:xfrm>
          <a:prstGeom prst="rect">
            <a:avLst/>
          </a:prstGeom>
        </p:spPr>
      </p:pic>
    </p:spTree>
    <p:extLst>
      <p:ext uri="{BB962C8B-B14F-4D97-AF65-F5344CB8AC3E}">
        <p14:creationId xmlns:p14="http://schemas.microsoft.com/office/powerpoint/2010/main" val="940095030"/>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showMasterSp="0" preserve="1" userDrawn="1">
  <p:cSld name="12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802934" y="2922352"/>
            <a:ext cx="1117547" cy="1176676"/>
          </a:xfrm>
          <a:prstGeom prst="rect">
            <a:avLst/>
          </a:prstGeom>
        </p:spPr>
      </p:pic>
      <p:pic>
        <p:nvPicPr>
          <p:cNvPr id="12" name="Рисунок 11"/>
          <p:cNvPicPr>
            <a:picLocks noChangeAspect="1"/>
          </p:cNvPicPr>
          <p:nvPr userDrawn="1"/>
        </p:nvPicPr>
        <p:blipFill rotWithShape="1">
          <a:blip r:embed="rId3" cstate="email">
            <a:extLst>
              <a:ext uri="{28A0092B-C50C-407E-A947-70E740481C1C}">
                <a14:useLocalDpi xmlns:a14="http://schemas.microsoft.com/office/drawing/2010/main"/>
              </a:ext>
            </a:extLst>
          </a:blip>
          <a:srcRect l="27270"/>
          <a:stretch/>
        </p:blipFill>
        <p:spPr>
          <a:xfrm flipH="1">
            <a:off x="9176797" y="0"/>
            <a:ext cx="3010756" cy="6858000"/>
          </a:xfrm>
          <a:prstGeom prst="rect">
            <a:avLst/>
          </a:prstGeom>
        </p:spPr>
      </p:pic>
      <p:pic>
        <p:nvPicPr>
          <p:cNvPr id="11" name="Рисунок 10"/>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27224" y="5359968"/>
            <a:ext cx="4697660" cy="1498032"/>
          </a:xfrm>
          <a:prstGeom prst="rect">
            <a:avLst/>
          </a:prstGeom>
        </p:spPr>
      </p:pic>
      <p:pic>
        <p:nvPicPr>
          <p:cNvPr id="8" name="Рисунок 7"/>
          <p:cNvPicPr>
            <a:picLocks noChangeAspect="1"/>
          </p:cNvPicPr>
          <p:nvPr userDrawn="1"/>
        </p:nvPicPr>
        <p:blipFill rotWithShape="1">
          <a:blip r:embed="rId5">
            <a:extLst>
              <a:ext uri="{28A0092B-C50C-407E-A947-70E740481C1C}">
                <a14:useLocalDpi xmlns:a14="http://schemas.microsoft.com/office/drawing/2010/main"/>
              </a:ext>
            </a:extLst>
          </a:blip>
          <a:srcRect r="21520"/>
          <a:stretch/>
        </p:blipFill>
        <p:spPr>
          <a:xfrm rot="16200000">
            <a:off x="3056" y="-3056"/>
            <a:ext cx="5232638" cy="5238750"/>
          </a:xfrm>
          <a:prstGeom prst="rect">
            <a:avLst/>
          </a:prstGeom>
        </p:spPr>
      </p:pic>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502008" y="5987346"/>
            <a:ext cx="5535064" cy="369004"/>
          </a:xfrm>
          <a:prstGeom prst="rect">
            <a:avLst/>
          </a:prstGeom>
        </p:spPr>
      </p:pic>
      <p:pic>
        <p:nvPicPr>
          <p:cNvPr id="14" name="Рисунок 13"/>
          <p:cNvPicPr>
            <a:picLocks noChangeAspect="1"/>
          </p:cNvPicPr>
          <p:nvPr userDrawn="1"/>
        </p:nvPicPr>
        <p:blipFill rotWithShape="1">
          <a:blip r:embed="rId8" cstate="email">
            <a:extLst>
              <a:ext uri="{28A0092B-C50C-407E-A947-70E740481C1C}">
                <a14:useLocalDpi xmlns:a14="http://schemas.microsoft.com/office/drawing/2010/main"/>
              </a:ext>
            </a:extLst>
          </a:blip>
          <a:srcRect b="32565"/>
          <a:stretch/>
        </p:blipFill>
        <p:spPr>
          <a:xfrm rot="10800000">
            <a:off x="-54782" y="0"/>
            <a:ext cx="1991563" cy="2037867"/>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25"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26"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27" name="Рисунок 8"/>
          <p:cNvSpPr>
            <a:spLocks noGrp="1"/>
          </p:cNvSpPr>
          <p:nvPr>
            <p:ph type="pic" sz="quarter" idx="13"/>
          </p:nvPr>
        </p:nvSpPr>
        <p:spPr>
          <a:xfrm>
            <a:off x="7179597" y="2325182"/>
            <a:ext cx="4179887" cy="3462338"/>
          </a:xfrm>
        </p:spPr>
        <p:txBody>
          <a:bodyPr/>
          <a:lstStyle/>
          <a:p>
            <a:endParaRPr lang="ru-RU" dirty="0"/>
          </a:p>
        </p:txBody>
      </p:sp>
      <p:pic>
        <p:nvPicPr>
          <p:cNvPr id="10" name="Рисунок 9"/>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769225" y="489857"/>
            <a:ext cx="606829" cy="606829"/>
          </a:xfrm>
          <a:prstGeom prst="rect">
            <a:avLst/>
          </a:prstGeom>
        </p:spPr>
      </p:pic>
      <p:pic>
        <p:nvPicPr>
          <p:cNvPr id="28" name="Рисунок 27"/>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76520" y="5206142"/>
            <a:ext cx="606829" cy="606829"/>
          </a:xfrm>
          <a:prstGeom prst="rect">
            <a:avLst/>
          </a:prstGeom>
        </p:spPr>
      </p:pic>
    </p:spTree>
    <p:extLst>
      <p:ext uri="{BB962C8B-B14F-4D97-AF65-F5344CB8AC3E}">
        <p14:creationId xmlns:p14="http://schemas.microsoft.com/office/powerpoint/2010/main" val="3708980542"/>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showMasterSp="0" preserve="1" userDrawn="1">
  <p:cSld name="13_Заголовок раздела">
    <p:spTree>
      <p:nvGrpSpPr>
        <p:cNvPr id="1" name=""/>
        <p:cNvGrpSpPr/>
        <p:nvPr/>
      </p:nvGrpSpPr>
      <p:grpSpPr>
        <a:xfrm>
          <a:off x="0" y="0"/>
          <a:ext cx="0" cy="0"/>
          <a:chOff x="0" y="0"/>
          <a:chExt cx="0" cy="0"/>
        </a:xfrm>
      </p:grpSpPr>
      <p:pic>
        <p:nvPicPr>
          <p:cNvPr id="21" name="Рисунок 2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12750"/>
            <a:ext cx="5064952" cy="4524690"/>
          </a:xfrm>
          <a:prstGeom prst="rect">
            <a:avLst/>
          </a:prstGeom>
        </p:spPr>
      </p:pic>
      <p:pic>
        <p:nvPicPr>
          <p:cNvPr id="23" name="Рисунок 22"/>
          <p:cNvPicPr>
            <a:picLocks noChangeAspect="1"/>
          </p:cNvPicPr>
          <p:nvPr userDrawn="1"/>
        </p:nvPicPr>
        <p:blipFill rotWithShape="1">
          <a:blip r:embed="rId3" cstate="email">
            <a:extLst>
              <a:ext uri="{28A0092B-C50C-407E-A947-70E740481C1C}">
                <a14:useLocalDpi xmlns:a14="http://schemas.microsoft.com/office/drawing/2010/main"/>
              </a:ext>
            </a:extLst>
          </a:blip>
          <a:srcRect b="37149"/>
          <a:stretch/>
        </p:blipFill>
        <p:spPr>
          <a:xfrm flipV="1">
            <a:off x="4239782" y="0"/>
            <a:ext cx="3712436" cy="2333310"/>
          </a:xfrm>
          <a:prstGeom prst="rect">
            <a:avLst/>
          </a:prstGeom>
        </p:spPr>
      </p:pic>
      <p:pic>
        <p:nvPicPr>
          <p:cNvPr id="16" name="Рисунок 15"/>
          <p:cNvPicPr>
            <a:picLocks noChangeAspect="1"/>
          </p:cNvPicPr>
          <p:nvPr userDrawn="1"/>
        </p:nvPicPr>
        <p:blipFill rotWithShape="1">
          <a:blip r:embed="rId4" cstate="email">
            <a:extLst>
              <a:ext uri="{28A0092B-C50C-407E-A947-70E740481C1C}">
                <a14:useLocalDpi xmlns:a14="http://schemas.microsoft.com/office/drawing/2010/main"/>
              </a:ext>
            </a:extLst>
          </a:blip>
          <a:srcRect b="37149"/>
          <a:stretch/>
        </p:blipFill>
        <p:spPr>
          <a:xfrm>
            <a:off x="5053327" y="5527270"/>
            <a:ext cx="2117271" cy="1330730"/>
          </a:xfrm>
          <a:prstGeom prst="rect">
            <a:avLst/>
          </a:prstGeom>
        </p:spPr>
      </p:pic>
      <p:pic>
        <p:nvPicPr>
          <p:cNvPr id="3" name="Рисунок 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rot="20489430">
            <a:off x="120478" y="4317215"/>
            <a:ext cx="2355886" cy="2384681"/>
          </a:xfrm>
          <a:prstGeom prst="rect">
            <a:avLst/>
          </a:prstGeom>
        </p:spPr>
      </p:pic>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8" name="Рисунок 8"/>
          <p:cNvSpPr>
            <a:spLocks noGrp="1"/>
          </p:cNvSpPr>
          <p:nvPr>
            <p:ph type="pic" sz="quarter" idx="13"/>
          </p:nvPr>
        </p:nvSpPr>
        <p:spPr>
          <a:xfrm>
            <a:off x="1379764" y="739549"/>
            <a:ext cx="9432713" cy="5047971"/>
          </a:xfrm>
        </p:spPr>
        <p:txBody>
          <a:bodyPr/>
          <a:lstStyle/>
          <a:p>
            <a:endParaRPr lang="ru-RU" dirty="0"/>
          </a:p>
        </p:txBody>
      </p:sp>
      <p:pic>
        <p:nvPicPr>
          <p:cNvPr id="2" name="Рисунок 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0084" y="2943679"/>
            <a:ext cx="2215318" cy="3412671"/>
          </a:xfrm>
          <a:prstGeom prst="rect">
            <a:avLst/>
          </a:prstGeom>
        </p:spPr>
      </p:pic>
      <p:pic>
        <p:nvPicPr>
          <p:cNvPr id="22" name="Рисунок 2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flipV="1">
            <a:off x="9900923" y="4810805"/>
            <a:ext cx="2291077" cy="343662"/>
          </a:xfrm>
          <a:prstGeom prst="rect">
            <a:avLst/>
          </a:prstGeom>
        </p:spPr>
      </p:pic>
    </p:spTree>
    <p:extLst>
      <p:ext uri="{BB962C8B-B14F-4D97-AF65-F5344CB8AC3E}">
        <p14:creationId xmlns:p14="http://schemas.microsoft.com/office/powerpoint/2010/main" val="195373767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8_Заголовок раздела">
    <p:spTree>
      <p:nvGrpSpPr>
        <p:cNvPr id="1" name=""/>
        <p:cNvGrpSpPr/>
        <p:nvPr/>
      </p:nvGrpSpPr>
      <p:grpSpPr>
        <a:xfrm>
          <a:off x="0" y="0"/>
          <a:ext cx="0" cy="0"/>
          <a:chOff x="0" y="0"/>
          <a:chExt cx="0" cy="0"/>
        </a:xfrm>
      </p:grpSpPr>
      <p:pic>
        <p:nvPicPr>
          <p:cNvPr id="14" name="Рисунок 13"/>
          <p:cNvPicPr>
            <a:picLocks noChangeAspect="1"/>
          </p:cNvPicPr>
          <p:nvPr userDrawn="1"/>
        </p:nvPicPr>
        <p:blipFill rotWithShape="1">
          <a:blip r:embed="rId2" cstate="email">
            <a:extLst>
              <a:ext uri="{28A0092B-C50C-407E-A947-70E740481C1C}">
                <a14:useLocalDpi xmlns:a14="http://schemas.microsoft.com/office/drawing/2010/main"/>
              </a:ext>
            </a:extLst>
          </a:blip>
          <a:srcRect l="18897"/>
          <a:stretch/>
        </p:blipFill>
        <p:spPr>
          <a:xfrm flipV="1">
            <a:off x="-8165" y="0"/>
            <a:ext cx="4463906"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p>
            <a:fld id="{538A7483-B222-4158-8CAE-EB2B45992326}" type="datetime1">
              <a:rPr lang="ru-RU" smtClean="0"/>
              <a:t>26.08.2026</a:t>
            </a:fld>
            <a:endParaRPr lang="ru-RU"/>
          </a:p>
        </p:txBody>
      </p:sp>
      <p:sp>
        <p:nvSpPr>
          <p:cNvPr id="5" name="Нижний колонтитул 4"/>
          <p:cNvSpPr>
            <a:spLocks noGrp="1"/>
          </p:cNvSpPr>
          <p:nvPr>
            <p:ph type="ftr" sz="quarter" idx="11"/>
          </p:nvPr>
        </p:nvSpPr>
        <p:spPr>
          <a:xfrm>
            <a:off x="6697677"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3" name="Диаграмма 2"/>
          <p:cNvSpPr>
            <a:spLocks noGrp="1"/>
          </p:cNvSpPr>
          <p:nvPr>
            <p:ph type="chart" sz="quarter" idx="13"/>
          </p:nvPr>
        </p:nvSpPr>
        <p:spPr>
          <a:xfrm>
            <a:off x="865867" y="1314449"/>
            <a:ext cx="4449763" cy="4138613"/>
          </a:xfrm>
        </p:spPr>
        <p:txBody>
          <a:bodyPr/>
          <a:lstStyle/>
          <a:p>
            <a:endParaRPr lang="ru-RU"/>
          </a:p>
        </p:txBody>
      </p:sp>
      <p:sp>
        <p:nvSpPr>
          <p:cNvPr id="12"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6677266" y="5892984"/>
            <a:ext cx="4155621" cy="166225"/>
          </a:xfrm>
          <a:prstGeom prst="rect">
            <a:avLst/>
          </a:prstGeom>
        </p:spPr>
      </p:pic>
      <p:pic>
        <p:nvPicPr>
          <p:cNvPr id="23" name="Рисунок 2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1012938" y="5892984"/>
            <a:ext cx="4155621" cy="166225"/>
          </a:xfrm>
          <a:prstGeom prst="rect">
            <a:avLst/>
          </a:prstGeom>
        </p:spPr>
      </p:pic>
      <p:pic>
        <p:nvPicPr>
          <p:cNvPr id="24" name="Рисунок 2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3815681" y="158990"/>
            <a:ext cx="713336" cy="713336"/>
          </a:xfrm>
          <a:prstGeom prst="rect">
            <a:avLst/>
          </a:prstGeom>
        </p:spPr>
      </p:pic>
      <p:pic>
        <p:nvPicPr>
          <p:cNvPr id="25" name="Рисунок 2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720363" y="5976096"/>
            <a:ext cx="653248" cy="656877"/>
          </a:xfrm>
          <a:prstGeom prst="rect">
            <a:avLst/>
          </a:prstGeom>
        </p:spPr>
      </p:pic>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45946" y="3255459"/>
            <a:ext cx="713336" cy="713336"/>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902236" y="2501524"/>
            <a:ext cx="653248" cy="656877"/>
          </a:xfrm>
          <a:prstGeom prst="rect">
            <a:avLst/>
          </a:prstGeom>
        </p:spPr>
      </p:pic>
      <p:pic>
        <p:nvPicPr>
          <p:cNvPr id="27" name="Рисунок 26"/>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306318" y="3161716"/>
            <a:ext cx="1885682" cy="2814380"/>
          </a:xfrm>
          <a:prstGeom prst="rect">
            <a:avLst/>
          </a:prstGeom>
        </p:spPr>
      </p:pic>
      <p:pic>
        <p:nvPicPr>
          <p:cNvPr id="28" name="Рисунок 27"/>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7854043" y="196568"/>
            <a:ext cx="2326821" cy="897920"/>
          </a:xfrm>
          <a:prstGeom prst="rect">
            <a:avLst/>
          </a:prstGeom>
        </p:spPr>
      </p:pic>
    </p:spTree>
    <p:extLst>
      <p:ext uri="{BB962C8B-B14F-4D97-AF65-F5344CB8AC3E}">
        <p14:creationId xmlns:p14="http://schemas.microsoft.com/office/powerpoint/2010/main" val="643871871"/>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showMasterSp="0" preserve="1" userDrawn="1">
  <p:cSld name="14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rotWithShape="1">
          <a:blip r:embed="rId2" cstate="email">
            <a:extLst>
              <a:ext uri="{28A0092B-C50C-407E-A947-70E740481C1C}">
                <a14:useLocalDpi xmlns:a14="http://schemas.microsoft.com/office/drawing/2010/main"/>
              </a:ext>
            </a:extLst>
          </a:blip>
          <a:srcRect b="27133"/>
          <a:stretch/>
        </p:blipFill>
        <p:spPr>
          <a:xfrm>
            <a:off x="-1514180" y="3841352"/>
            <a:ext cx="7530961" cy="2886473"/>
          </a:xfrm>
          <a:prstGeom prst="rect">
            <a:avLst/>
          </a:prstGeom>
        </p:spPr>
      </p:pic>
      <p:pic>
        <p:nvPicPr>
          <p:cNvPr id="8" name="Рисунок 7"/>
          <p:cNvPicPr>
            <a:picLocks noChangeAspect="1"/>
          </p:cNvPicPr>
          <p:nvPr userDrawn="1"/>
        </p:nvPicPr>
        <p:blipFill rotWithShape="1">
          <a:blip r:embed="rId3" cstate="print">
            <a:extLst>
              <a:ext uri="{28A0092B-C50C-407E-A947-70E740481C1C}">
                <a14:useLocalDpi xmlns:a14="http://schemas.microsoft.com/office/drawing/2010/main"/>
              </a:ext>
            </a:extLst>
          </a:blip>
          <a:srcRect l="26208" b="27313"/>
          <a:stretch/>
        </p:blipFill>
        <p:spPr>
          <a:xfrm>
            <a:off x="0" y="1246771"/>
            <a:ext cx="5627738" cy="5611229"/>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4" name="Диаграмма 2"/>
          <p:cNvSpPr>
            <a:spLocks noGrp="1"/>
          </p:cNvSpPr>
          <p:nvPr>
            <p:ph type="chart" sz="quarter" idx="13"/>
          </p:nvPr>
        </p:nvSpPr>
        <p:spPr>
          <a:xfrm>
            <a:off x="865867" y="1314449"/>
            <a:ext cx="4449763" cy="4138613"/>
          </a:xfrm>
        </p:spPr>
        <p:txBody>
          <a:bodyPr/>
          <a:lstStyle/>
          <a:p>
            <a:endParaRPr lang="ru-RU"/>
          </a:p>
        </p:txBody>
      </p:sp>
      <p:sp>
        <p:nvSpPr>
          <p:cNvPr id="15"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en-US" dirty="0"/>
              <a:t>L</a:t>
            </a:r>
            <a:r>
              <a:rPr lang="da-DK" dirty="0"/>
              <a:t>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273423" y="4552117"/>
            <a:ext cx="882393" cy="1804233"/>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360426">
            <a:off x="8953994" y="4777960"/>
            <a:ext cx="1261955" cy="2253491"/>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281249">
            <a:off x="65761" y="4480771"/>
            <a:ext cx="1544875" cy="2344190"/>
          </a:xfrm>
          <a:prstGeom prst="rect">
            <a:avLst/>
          </a:prstGeom>
        </p:spPr>
      </p:pic>
      <p:pic>
        <p:nvPicPr>
          <p:cNvPr id="12" name="Рисунок 1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0800000">
            <a:off x="5841646" y="0"/>
            <a:ext cx="3743325" cy="1193705"/>
          </a:xfrm>
          <a:prstGeom prst="rect">
            <a:avLst/>
          </a:prstGeom>
        </p:spPr>
      </p:pic>
    </p:spTree>
    <p:extLst>
      <p:ext uri="{BB962C8B-B14F-4D97-AF65-F5344CB8AC3E}">
        <p14:creationId xmlns:p14="http://schemas.microsoft.com/office/powerpoint/2010/main" val="235231350"/>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showMasterSp="0" preserve="1" userDrawn="1">
  <p:cSld name="15_Заголовок раздела">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96244" y="0"/>
            <a:ext cx="10058400" cy="6283853"/>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6" name="Диаграмма 2"/>
          <p:cNvSpPr>
            <a:spLocks noGrp="1"/>
          </p:cNvSpPr>
          <p:nvPr>
            <p:ph type="chart" sz="quarter" idx="13"/>
          </p:nvPr>
        </p:nvSpPr>
        <p:spPr>
          <a:xfrm>
            <a:off x="3707778" y="1542820"/>
            <a:ext cx="4449763" cy="4138613"/>
          </a:xfrm>
        </p:spPr>
        <p:txBody>
          <a:bodyPr/>
          <a:lstStyle/>
          <a:p>
            <a:endParaRPr lang="ru-RU" dirty="0"/>
          </a:p>
        </p:txBody>
      </p:sp>
      <p:sp>
        <p:nvSpPr>
          <p:cNvPr id="17"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2" name="Рисунок 1"/>
          <p:cNvPicPr>
            <a:picLocks noChangeAspect="1"/>
          </p:cNvPicPr>
          <p:nvPr userDrawn="1"/>
        </p:nvPicPr>
        <p:blipFill rotWithShape="1">
          <a:blip r:embed="rId5" cstate="email">
            <a:extLst>
              <a:ext uri="{28A0092B-C50C-407E-A947-70E740481C1C}">
                <a14:useLocalDpi xmlns:a14="http://schemas.microsoft.com/office/drawing/2010/main"/>
              </a:ext>
            </a:extLst>
          </a:blip>
          <a:srcRect r="31496"/>
          <a:stretch/>
        </p:blipFill>
        <p:spPr>
          <a:xfrm>
            <a:off x="9705974" y="1619020"/>
            <a:ext cx="2486025" cy="3629025"/>
          </a:xfrm>
          <a:prstGeom prst="rect">
            <a:avLst/>
          </a:prstGeom>
        </p:spPr>
      </p:pic>
      <p:pic>
        <p:nvPicPr>
          <p:cNvPr id="18" name="Рисунок 17"/>
          <p:cNvPicPr>
            <a:picLocks noChangeAspect="1"/>
          </p:cNvPicPr>
          <p:nvPr userDrawn="1"/>
        </p:nvPicPr>
        <p:blipFill rotWithShape="1">
          <a:blip r:embed="rId5" cstate="email">
            <a:extLst>
              <a:ext uri="{28A0092B-C50C-407E-A947-70E740481C1C}">
                <a14:useLocalDpi xmlns:a14="http://schemas.microsoft.com/office/drawing/2010/main"/>
              </a:ext>
            </a:extLst>
          </a:blip>
          <a:srcRect r="31496"/>
          <a:stretch/>
        </p:blipFill>
        <p:spPr>
          <a:xfrm flipH="1">
            <a:off x="0" y="1619020"/>
            <a:ext cx="2486025" cy="3629025"/>
          </a:xfrm>
          <a:prstGeom prst="rect">
            <a:avLst/>
          </a:prstGeom>
        </p:spPr>
      </p:pic>
      <p:pic>
        <p:nvPicPr>
          <p:cNvPr id="3" name="Рисунок 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9779344" y="1231842"/>
            <a:ext cx="621956" cy="621956"/>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890961" y="4991031"/>
            <a:ext cx="801650" cy="801650"/>
          </a:xfrm>
          <a:prstGeom prst="rect">
            <a:avLst/>
          </a:prstGeom>
        </p:spPr>
      </p:pic>
    </p:spTree>
    <p:extLst>
      <p:ext uri="{BB962C8B-B14F-4D97-AF65-F5344CB8AC3E}">
        <p14:creationId xmlns:p14="http://schemas.microsoft.com/office/powerpoint/2010/main" val="2878316896"/>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showMasterSp="0" preserve="1" userDrawn="1">
  <p:cSld name="Table_slide_purplr">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r="25447"/>
          <a:stretch/>
        </p:blipFill>
        <p:spPr>
          <a:xfrm rot="10800000">
            <a:off x="-5756" y="2896358"/>
            <a:ext cx="4727642" cy="3961642"/>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5400000">
            <a:off x="7571362" y="2247599"/>
            <a:ext cx="4620638" cy="4620638"/>
          </a:xfrm>
          <a:prstGeom prst="rect">
            <a:avLst/>
          </a:prstGeom>
        </p:spPr>
      </p:pic>
      <p:pic>
        <p:nvPicPr>
          <p:cNvPr id="2" name="Рисунок 1"/>
          <p:cNvPicPr>
            <a:picLocks noChangeAspect="1"/>
          </p:cNvPicPr>
          <p:nvPr userDrawn="1"/>
        </p:nvPicPr>
        <p:blipFill rotWithShape="1">
          <a:blip r:embed="rId4">
            <a:extLst>
              <a:ext uri="{28A0092B-C50C-407E-A947-70E740481C1C}">
                <a14:useLocalDpi xmlns:a14="http://schemas.microsoft.com/office/drawing/2010/main"/>
              </a:ext>
            </a:extLst>
          </a:blip>
          <a:srcRect r="20863"/>
          <a:stretch/>
        </p:blipFill>
        <p:spPr>
          <a:xfrm rot="16200000">
            <a:off x="-18847" y="18848"/>
            <a:ext cx="5276445" cy="523875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6" name="Рисунок 1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pic>
        <p:nvPicPr>
          <p:cNvPr id="9" name="Рисунок 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164043" y="2130357"/>
            <a:ext cx="1166757" cy="1770434"/>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244813" y="5523049"/>
            <a:ext cx="798791" cy="798791"/>
          </a:xfrm>
          <a:prstGeom prst="rect">
            <a:avLst/>
          </a:prstGeom>
        </p:spPr>
      </p:pic>
      <p:pic>
        <p:nvPicPr>
          <p:cNvPr id="13" name="Рисунок 12"/>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3714750" y="6071359"/>
            <a:ext cx="4762500" cy="247650"/>
          </a:xfrm>
          <a:prstGeom prst="rect">
            <a:avLst/>
          </a:prstGeom>
        </p:spPr>
      </p:pic>
    </p:spTree>
    <p:extLst>
      <p:ext uri="{BB962C8B-B14F-4D97-AF65-F5344CB8AC3E}">
        <p14:creationId xmlns:p14="http://schemas.microsoft.com/office/powerpoint/2010/main" val="2260173826"/>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showMasterSp="0" preserve="1" userDrawn="1">
  <p:cSld name="bullet_points_purple">
    <p:spTree>
      <p:nvGrpSpPr>
        <p:cNvPr id="1" name=""/>
        <p:cNvGrpSpPr/>
        <p:nvPr/>
      </p:nvGrpSpPr>
      <p:grpSpPr>
        <a:xfrm>
          <a:off x="0" y="0"/>
          <a:ext cx="0" cy="0"/>
          <a:chOff x="0" y="0"/>
          <a:chExt cx="0" cy="0"/>
        </a:xfrm>
      </p:grpSpPr>
      <p:pic>
        <p:nvPicPr>
          <p:cNvPr id="9" name="Рисунок 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a:off x="9362875" y="3653944"/>
            <a:ext cx="4930936" cy="727313"/>
          </a:xfrm>
          <a:prstGeom prst="rect">
            <a:avLst/>
          </a:prstGeom>
        </p:spPr>
      </p:pic>
      <p:pic>
        <p:nvPicPr>
          <p:cNvPr id="3" name="Рисунок 2"/>
          <p:cNvPicPr>
            <a:picLocks noChangeAspect="1"/>
          </p:cNvPicPr>
          <p:nvPr userDrawn="1"/>
        </p:nvPicPr>
        <p:blipFill rotWithShape="1">
          <a:blip r:embed="rId3" cstate="email">
            <a:extLst>
              <a:ext uri="{28A0092B-C50C-407E-A947-70E740481C1C}">
                <a14:useLocalDpi xmlns:a14="http://schemas.microsoft.com/office/drawing/2010/main"/>
              </a:ext>
            </a:extLst>
          </a:blip>
          <a:srcRect r="16985"/>
          <a:stretch/>
        </p:blipFill>
        <p:spPr>
          <a:xfrm rot="10800000">
            <a:off x="0" y="3836631"/>
            <a:ext cx="3192236" cy="3021369"/>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lvl1pPr>
              <a:defRPr>
                <a:solidFill>
                  <a:schemeClr val="bg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7" name="Рисунок 1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556" y="4664734"/>
            <a:ext cx="1268847" cy="1925346"/>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6200000">
            <a:off x="-1949577" y="1782777"/>
            <a:ext cx="5021907" cy="1456353"/>
          </a:xfrm>
          <a:prstGeom prst="rect">
            <a:avLst/>
          </a:prstGeom>
        </p:spPr>
      </p:pic>
    </p:spTree>
    <p:extLst>
      <p:ext uri="{BB962C8B-B14F-4D97-AF65-F5344CB8AC3E}">
        <p14:creationId xmlns:p14="http://schemas.microsoft.com/office/powerpoint/2010/main" val="3384588747"/>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showMasterSp="0" type="secHead" preserve="1">
  <p:cSld name="2_Заголовок раздела">
    <p:spTree>
      <p:nvGrpSpPr>
        <p:cNvPr id="1" name=""/>
        <p:cNvGrpSpPr/>
        <p:nvPr/>
      </p:nvGrpSpPr>
      <p:grpSpPr>
        <a:xfrm>
          <a:off x="0" y="0"/>
          <a:ext cx="0" cy="0"/>
          <a:chOff x="0" y="0"/>
          <a:chExt cx="0" cy="0"/>
        </a:xfrm>
      </p:grpSpPr>
      <p:grpSp>
        <p:nvGrpSpPr>
          <p:cNvPr id="8" name="Группа 7"/>
          <p:cNvGrpSpPr/>
          <p:nvPr userDrawn="1"/>
        </p:nvGrpSpPr>
        <p:grpSpPr>
          <a:xfrm>
            <a:off x="-308080" y="0"/>
            <a:ext cx="12517880" cy="6858000"/>
            <a:chOff x="-308080" y="0"/>
            <a:chExt cx="12517880" cy="6858000"/>
          </a:xfrm>
        </p:grpSpPr>
        <p:pic>
          <p:nvPicPr>
            <p:cNvPr id="17" name="Рисунок 1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479342" y="736116"/>
              <a:ext cx="4466270" cy="342414"/>
            </a:xfrm>
            <a:prstGeom prst="rect">
              <a:avLst/>
            </a:prstGeom>
          </p:spPr>
        </p:pic>
        <p:pic>
          <p:nvPicPr>
            <p:cNvPr id="27" name="Рисунок 2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6830" y="0"/>
              <a:ext cx="7458615" cy="6858000"/>
            </a:xfrm>
            <a:prstGeom prst="rect">
              <a:avLst/>
            </a:prstGeom>
          </p:spPr>
        </p:pic>
        <p:pic>
          <p:nvPicPr>
            <p:cNvPr id="28" name="Рисунок 2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838622" y="1355354"/>
              <a:ext cx="3683260" cy="4686240"/>
            </a:xfrm>
            <a:prstGeom prst="rect">
              <a:avLst/>
            </a:prstGeom>
          </p:spPr>
        </p:pic>
        <p:pic>
          <p:nvPicPr>
            <p:cNvPr id="29" name="Рисунок 2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308080" y="6139499"/>
              <a:ext cx="5976664" cy="216654"/>
            </a:xfrm>
            <a:prstGeom prst="rect">
              <a:avLst/>
            </a:prstGeom>
          </p:spPr>
        </p:pic>
        <p:pic>
          <p:nvPicPr>
            <p:cNvPr id="30" name="Рисунок 2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7318299" y="5230704"/>
              <a:ext cx="3166874" cy="114799"/>
            </a:xfrm>
            <a:prstGeom prst="rect">
              <a:avLst/>
            </a:prstGeom>
          </p:spPr>
        </p:pic>
        <p:pic>
          <p:nvPicPr>
            <p:cNvPr id="31" name="Рисунок 3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8736532" y="3422628"/>
              <a:ext cx="330408" cy="330408"/>
            </a:xfrm>
            <a:prstGeom prst="rect">
              <a:avLst/>
            </a:prstGeom>
          </p:spPr>
        </p:pic>
        <p:pic>
          <p:nvPicPr>
            <p:cNvPr id="32" name="Рисунок 3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666050" y="0"/>
              <a:ext cx="2712926" cy="907323"/>
            </a:xfrm>
            <a:prstGeom prst="rect">
              <a:avLst/>
            </a:prstGeom>
          </p:spPr>
        </p:pic>
        <p:pic>
          <p:nvPicPr>
            <p:cNvPr id="33" name="Рисунок 3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flipV="1">
              <a:off x="10024087" y="3387077"/>
              <a:ext cx="2185713" cy="359647"/>
            </a:xfrm>
            <a:prstGeom prst="rect">
              <a:avLst/>
            </a:prstGeom>
          </p:spPr>
        </p:pic>
      </p:grpSp>
      <p:pic>
        <p:nvPicPr>
          <p:cNvPr id="7" name="Рисунок 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6319533" y="1638729"/>
            <a:ext cx="5164406" cy="1343397"/>
          </a:xfrm>
        </p:spPr>
        <p:txBody>
          <a:bodyPr anchor="b"/>
          <a:lstStyle>
            <a:lvl1pPr algn="ctr">
              <a:defRPr sz="6000"/>
            </a:lvl1pPr>
          </a:lstStyle>
          <a:p>
            <a:r>
              <a:rPr lang="da-DK" dirty="0"/>
              <a:t>Lorem ipsum dolor </a:t>
            </a:r>
            <a:endParaRPr lang="ru-RU" dirty="0"/>
          </a:p>
        </p:txBody>
      </p:sp>
      <p:sp>
        <p:nvSpPr>
          <p:cNvPr id="3" name="Текст 2"/>
          <p:cNvSpPr>
            <a:spLocks noGrp="1"/>
          </p:cNvSpPr>
          <p:nvPr>
            <p:ph type="body" idx="1" hasCustomPrompt="1"/>
          </p:nvPr>
        </p:nvSpPr>
        <p:spPr>
          <a:xfrm>
            <a:off x="7389655" y="3992973"/>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a:t>
            </a:r>
            <a:endParaRPr lang="ru-RU" dirty="0"/>
          </a:p>
        </p:txBody>
      </p:sp>
      <p:sp>
        <p:nvSpPr>
          <p:cNvPr id="4" name="Дата 3"/>
          <p:cNvSpPr>
            <a:spLocks noGrp="1"/>
          </p:cNvSpPr>
          <p:nvPr>
            <p:ph type="dt" sz="half" idx="10"/>
          </p:nvPr>
        </p:nvSpPr>
        <p:spPr/>
        <p:txBody>
          <a:bodyPr/>
          <a:lstStyle>
            <a:lvl1pPr>
              <a:defRPr>
                <a:solidFill>
                  <a:schemeClr val="bg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p:txBody>
          <a:bodyPr/>
          <a:lstStyle>
            <a:lvl1pPr>
              <a:defRPr>
                <a:solidFill>
                  <a:schemeClr val="bg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3341546429"/>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showMasterSp="0" preserve="1" userDrawn="1">
  <p:cSld name="16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r="40745" b="16181"/>
          <a:stretch/>
        </p:blipFill>
        <p:spPr>
          <a:xfrm>
            <a:off x="9386846" y="1109662"/>
            <a:ext cx="2805154" cy="5748338"/>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0" y="-1"/>
            <a:ext cx="2647950" cy="6705199"/>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8"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19"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2865910" y="5774611"/>
            <a:ext cx="6125690" cy="222056"/>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5878964" y="1632968"/>
            <a:ext cx="436111" cy="436111"/>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728746" y="196623"/>
            <a:ext cx="504825" cy="504825"/>
          </a:xfrm>
          <a:prstGeom prst="rect">
            <a:avLst/>
          </a:prstGeom>
        </p:spPr>
      </p:pic>
      <p:pic>
        <p:nvPicPr>
          <p:cNvPr id="25" name="Рисунок 2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869460" y="6048972"/>
            <a:ext cx="504825" cy="504825"/>
          </a:xfrm>
          <a:prstGeom prst="rect">
            <a:avLst/>
          </a:prstGeom>
        </p:spPr>
      </p:pic>
      <p:pic>
        <p:nvPicPr>
          <p:cNvPr id="15" name="Рисунок 1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9320171" y="3754337"/>
            <a:ext cx="2743200" cy="2743200"/>
          </a:xfrm>
          <a:prstGeom prst="rect">
            <a:avLst/>
          </a:prstGeom>
        </p:spPr>
      </p:pic>
      <p:pic>
        <p:nvPicPr>
          <p:cNvPr id="21" name="Рисунок 20"/>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V="1">
            <a:off x="0" y="937878"/>
            <a:ext cx="3267075" cy="330338"/>
          </a:xfrm>
          <a:prstGeom prst="rect">
            <a:avLst/>
          </a:prstGeom>
        </p:spPr>
      </p:pic>
      <p:pic>
        <p:nvPicPr>
          <p:cNvPr id="34" name="Рисунок 3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flipV="1">
            <a:off x="8924925" y="937878"/>
            <a:ext cx="3267075" cy="330338"/>
          </a:xfrm>
          <a:prstGeom prst="rect">
            <a:avLst/>
          </a:prstGeom>
        </p:spPr>
      </p:pic>
    </p:spTree>
    <p:extLst>
      <p:ext uri="{BB962C8B-B14F-4D97-AF65-F5344CB8AC3E}">
        <p14:creationId xmlns:p14="http://schemas.microsoft.com/office/powerpoint/2010/main" val="919215363"/>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showMasterSp="0" preserve="1" userDrawn="1">
  <p:cSld name="More-text_blue">
    <p:spTree>
      <p:nvGrpSpPr>
        <p:cNvPr id="1" name=""/>
        <p:cNvGrpSpPr/>
        <p:nvPr/>
      </p:nvGrpSpPr>
      <p:grpSpPr>
        <a:xfrm>
          <a:off x="0" y="0"/>
          <a:ext cx="0" cy="0"/>
          <a:chOff x="0" y="0"/>
          <a:chExt cx="0" cy="0"/>
        </a:xfrm>
      </p:grpSpPr>
      <p:pic>
        <p:nvPicPr>
          <p:cNvPr id="2" name="Рисунок 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1"/>
            <a:ext cx="1040130"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1" name="Рисунок 10"/>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2933388" y="6134294"/>
            <a:ext cx="6125690" cy="222056"/>
          </a:xfrm>
          <a:prstGeom prst="rect">
            <a:avLst/>
          </a:prstGeom>
        </p:spPr>
      </p:pic>
      <p:sp>
        <p:nvSpPr>
          <p:cNvPr id="22"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3" name="Рисунок 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599842" y="1690006"/>
            <a:ext cx="592158" cy="3224893"/>
          </a:xfrm>
          <a:prstGeom prst="rect">
            <a:avLst/>
          </a:prstGeom>
        </p:spPr>
      </p:pic>
      <p:pic>
        <p:nvPicPr>
          <p:cNvPr id="8" name="Рисунок 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248955" y="4212772"/>
            <a:ext cx="450396" cy="450396"/>
          </a:xfrm>
          <a:prstGeom prst="rect">
            <a:avLst/>
          </a:prstGeom>
        </p:spPr>
      </p:pic>
      <p:pic>
        <p:nvPicPr>
          <p:cNvPr id="16" name="Рисунок 1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584183" y="2843445"/>
            <a:ext cx="387804" cy="387804"/>
          </a:xfrm>
          <a:prstGeom prst="rect">
            <a:avLst/>
          </a:prstGeom>
        </p:spPr>
      </p:pic>
    </p:spTree>
    <p:extLst>
      <p:ext uri="{BB962C8B-B14F-4D97-AF65-F5344CB8AC3E}">
        <p14:creationId xmlns:p14="http://schemas.microsoft.com/office/powerpoint/2010/main" val="1804079419"/>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showMasterSp="0" preserve="1" userDrawn="1">
  <p:cSld name="17_Заголовок раздела">
    <p:spTree>
      <p:nvGrpSpPr>
        <p:cNvPr id="1" name=""/>
        <p:cNvGrpSpPr/>
        <p:nvPr/>
      </p:nvGrpSpPr>
      <p:grpSpPr>
        <a:xfrm>
          <a:off x="0" y="0"/>
          <a:ext cx="0" cy="0"/>
          <a:chOff x="0" y="0"/>
          <a:chExt cx="0" cy="0"/>
        </a:xfrm>
      </p:grpSpPr>
      <p:pic>
        <p:nvPicPr>
          <p:cNvPr id="24" name="Рисунок 23"/>
          <p:cNvPicPr>
            <a:picLocks noChangeAspect="1"/>
          </p:cNvPicPr>
          <p:nvPr userDrawn="1"/>
        </p:nvPicPr>
        <p:blipFill rotWithShape="1">
          <a:blip r:embed="rId2" cstate="email">
            <a:extLst>
              <a:ext uri="{28A0092B-C50C-407E-A947-70E740481C1C}">
                <a14:useLocalDpi xmlns:a14="http://schemas.microsoft.com/office/drawing/2010/main"/>
              </a:ext>
            </a:extLst>
          </a:blip>
          <a:srcRect l="34376" b="49048"/>
          <a:stretch/>
        </p:blipFill>
        <p:spPr>
          <a:xfrm flipH="1">
            <a:off x="9085379" y="3359836"/>
            <a:ext cx="3106621" cy="3494315"/>
          </a:xfrm>
          <a:prstGeom prst="rect">
            <a:avLst/>
          </a:prstGeom>
        </p:spPr>
      </p:pic>
      <p:pic>
        <p:nvPicPr>
          <p:cNvPr id="8" name="Рисунок 7"/>
          <p:cNvPicPr>
            <a:picLocks noChangeAspect="1"/>
          </p:cNvPicPr>
          <p:nvPr userDrawn="1"/>
        </p:nvPicPr>
        <p:blipFill rotWithShape="1">
          <a:blip r:embed="rId2" cstate="email">
            <a:extLst>
              <a:ext uri="{28A0092B-C50C-407E-A947-70E740481C1C}">
                <a14:useLocalDpi xmlns:a14="http://schemas.microsoft.com/office/drawing/2010/main"/>
              </a:ext>
            </a:extLst>
          </a:blip>
          <a:srcRect l="34376" b="49048"/>
          <a:stretch/>
        </p:blipFill>
        <p:spPr>
          <a:xfrm>
            <a:off x="4691" y="3359837"/>
            <a:ext cx="3106621" cy="3494315"/>
          </a:xfrm>
          <a:prstGeom prst="rect">
            <a:avLst/>
          </a:prstGeom>
        </p:spPr>
      </p:pic>
      <p:grpSp>
        <p:nvGrpSpPr>
          <p:cNvPr id="3" name="Группа 2"/>
          <p:cNvGrpSpPr/>
          <p:nvPr userDrawn="1"/>
        </p:nvGrpSpPr>
        <p:grpSpPr>
          <a:xfrm>
            <a:off x="114206" y="-3848"/>
            <a:ext cx="11889642" cy="6861847"/>
            <a:chOff x="114206" y="-3848"/>
            <a:chExt cx="11889642" cy="6861847"/>
          </a:xfrm>
        </p:grpSpPr>
        <p:pic>
          <p:nvPicPr>
            <p:cNvPr id="2" name="Рисунок 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4206" y="-1"/>
              <a:ext cx="4139638" cy="6858000"/>
            </a:xfrm>
            <a:prstGeom prst="rect">
              <a:avLst/>
            </a:prstGeom>
          </p:spPr>
        </p:pic>
        <p:pic>
          <p:nvPicPr>
            <p:cNvPr id="23" name="Рисунок 2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7864210" y="-3848"/>
              <a:ext cx="4139638" cy="6858000"/>
            </a:xfrm>
            <a:prstGeom prst="rect">
              <a:avLst/>
            </a:prstGeom>
          </p:spPr>
        </p:pic>
      </p:grpSp>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2996182" y="5373849"/>
            <a:ext cx="6125690" cy="222056"/>
          </a:xfrm>
          <a:prstGeom prst="rect">
            <a:avLst/>
          </a:prstGeom>
        </p:spPr>
      </p:pic>
      <p:pic>
        <p:nvPicPr>
          <p:cNvPr id="25" name="Рисунок 2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572967" y="2710791"/>
            <a:ext cx="504825" cy="504825"/>
          </a:xfrm>
          <a:prstGeom prst="rect">
            <a:avLst/>
          </a:prstGeom>
        </p:spPr>
      </p:pic>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687427" y="3051953"/>
            <a:ext cx="2743200" cy="2743200"/>
          </a:xfrm>
          <a:prstGeom prst="rect">
            <a:avLst/>
          </a:prstGeom>
        </p:spPr>
      </p:pic>
      <p:sp>
        <p:nvSpPr>
          <p:cNvPr id="22" name="Текст 2"/>
          <p:cNvSpPr>
            <a:spLocks noGrp="1"/>
          </p:cNvSpPr>
          <p:nvPr>
            <p:ph type="body" idx="1" hasCustomPrompt="1"/>
          </p:nvPr>
        </p:nvSpPr>
        <p:spPr>
          <a:xfrm>
            <a:off x="2187347" y="1689146"/>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6" name="Рисунок 2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85115" y="2710791"/>
            <a:ext cx="504825" cy="504825"/>
          </a:xfrm>
          <a:prstGeom prst="rect">
            <a:avLst/>
          </a:prstGeom>
        </p:spPr>
      </p:pic>
      <p:pic>
        <p:nvPicPr>
          <p:cNvPr id="16" name="Рисунок 1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815011" y="366726"/>
            <a:ext cx="561975" cy="561975"/>
          </a:xfrm>
          <a:prstGeom prst="rect">
            <a:avLst/>
          </a:prstGeom>
        </p:spPr>
      </p:pic>
    </p:spTree>
    <p:extLst>
      <p:ext uri="{BB962C8B-B14F-4D97-AF65-F5344CB8AC3E}">
        <p14:creationId xmlns:p14="http://schemas.microsoft.com/office/powerpoint/2010/main" val="170546511"/>
      </p:ext>
    </p:extLst>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showMasterSp="0" preserve="1" userDrawn="1">
  <p:cSld name="18_Заголовок раздела">
    <p:spTree>
      <p:nvGrpSpPr>
        <p:cNvPr id="1" name=""/>
        <p:cNvGrpSpPr/>
        <p:nvPr/>
      </p:nvGrpSpPr>
      <p:grpSpPr>
        <a:xfrm>
          <a:off x="0" y="0"/>
          <a:ext cx="0" cy="0"/>
          <a:chOff x="0" y="0"/>
          <a:chExt cx="0" cy="0"/>
        </a:xfrm>
      </p:grpSpPr>
      <p:pic>
        <p:nvPicPr>
          <p:cNvPr id="32" name="Рисунок 3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892464" y="3067960"/>
            <a:ext cx="4299535" cy="3790040"/>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857578" y="-10948"/>
            <a:ext cx="3314700" cy="1108583"/>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255931" y="5991159"/>
            <a:ext cx="6125690" cy="222056"/>
          </a:xfrm>
          <a:prstGeom prst="rect">
            <a:avLst/>
          </a:prstGeom>
        </p:spPr>
      </p:pic>
      <p:pic>
        <p:nvPicPr>
          <p:cNvPr id="25" name="Рисунок 2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344656" y="5081886"/>
            <a:ext cx="504825" cy="504825"/>
          </a:xfrm>
          <a:prstGeom prst="rect">
            <a:avLst/>
          </a:prstGeom>
        </p:spPr>
      </p:pic>
      <p:sp>
        <p:nvSpPr>
          <p:cNvPr id="21"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27"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28" name="Рисунок 8"/>
          <p:cNvSpPr>
            <a:spLocks noGrp="1"/>
          </p:cNvSpPr>
          <p:nvPr>
            <p:ph type="pic" sz="quarter" idx="13"/>
          </p:nvPr>
        </p:nvSpPr>
        <p:spPr>
          <a:xfrm>
            <a:off x="7179597" y="2325182"/>
            <a:ext cx="4179887" cy="3462338"/>
          </a:xfrm>
        </p:spPr>
        <p:txBody>
          <a:bodyPr/>
          <a:lstStyle/>
          <a:p>
            <a:endParaRPr lang="ru-RU" dirty="0"/>
          </a:p>
        </p:txBody>
      </p:sp>
      <p:pic>
        <p:nvPicPr>
          <p:cNvPr id="29" name="Рисунок 2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545660" y="1186062"/>
            <a:ext cx="504825" cy="504825"/>
          </a:xfrm>
          <a:prstGeom prst="rect">
            <a:avLst/>
          </a:prstGeom>
        </p:spPr>
      </p:pic>
      <p:pic>
        <p:nvPicPr>
          <p:cNvPr id="15" name="Рисунок 14"/>
          <p:cNvPicPr>
            <a:picLocks noChangeAspect="1"/>
          </p:cNvPicPr>
          <p:nvPr userDrawn="1"/>
        </p:nvPicPr>
        <p:blipFill rotWithShape="1">
          <a:blip r:embed="rId8" cstate="email">
            <a:extLst>
              <a:ext uri="{28A0092B-C50C-407E-A947-70E740481C1C}">
                <a14:useLocalDpi xmlns:a14="http://schemas.microsoft.com/office/drawing/2010/main"/>
              </a:ext>
            </a:extLst>
          </a:blip>
          <a:srcRect r="39972"/>
          <a:stretch/>
        </p:blipFill>
        <p:spPr>
          <a:xfrm>
            <a:off x="10545660" y="3710286"/>
            <a:ext cx="1646698" cy="2743200"/>
          </a:xfrm>
          <a:prstGeom prst="rect">
            <a:avLst/>
          </a:prstGeom>
        </p:spPr>
      </p:pic>
      <p:pic>
        <p:nvPicPr>
          <p:cNvPr id="10" name="Рисунок 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V="1">
            <a:off x="0" y="1008225"/>
            <a:ext cx="3095625" cy="313002"/>
          </a:xfrm>
          <a:prstGeom prst="rect">
            <a:avLst/>
          </a:prstGeom>
        </p:spPr>
      </p:pic>
      <p:pic>
        <p:nvPicPr>
          <p:cNvPr id="13" name="Рисунок 1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89215" y="630739"/>
            <a:ext cx="1634833" cy="1638300"/>
          </a:xfrm>
          <a:prstGeom prst="rect">
            <a:avLst/>
          </a:prstGeom>
        </p:spPr>
      </p:pic>
      <p:pic>
        <p:nvPicPr>
          <p:cNvPr id="30" name="Рисунок 29"/>
          <p:cNvPicPr>
            <a:picLocks noChangeAspect="1"/>
          </p:cNvPicPr>
          <p:nvPr userDrawn="1"/>
        </p:nvPicPr>
        <p:blipFill rotWithShape="1">
          <a:blip r:embed="rId11" cstate="email">
            <a:extLst>
              <a:ext uri="{28A0092B-C50C-407E-A947-70E740481C1C}">
                <a14:useLocalDpi xmlns:a14="http://schemas.microsoft.com/office/drawing/2010/main"/>
              </a:ext>
            </a:extLst>
          </a:blip>
          <a:srcRect t="24697"/>
          <a:stretch/>
        </p:blipFill>
        <p:spPr>
          <a:xfrm>
            <a:off x="2057295" y="-10948"/>
            <a:ext cx="862052" cy="652756"/>
          </a:xfrm>
          <a:prstGeom prst="rect">
            <a:avLst/>
          </a:prstGeom>
        </p:spPr>
      </p:pic>
      <p:pic>
        <p:nvPicPr>
          <p:cNvPr id="31" name="Рисунок 30"/>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9678210" y="5627361"/>
            <a:ext cx="862052" cy="866841"/>
          </a:xfrm>
          <a:prstGeom prst="rect">
            <a:avLst/>
          </a:prstGeom>
        </p:spPr>
      </p:pic>
    </p:spTree>
    <p:extLst>
      <p:ext uri="{BB962C8B-B14F-4D97-AF65-F5344CB8AC3E}">
        <p14:creationId xmlns:p14="http://schemas.microsoft.com/office/powerpoint/2010/main" val="3222357299"/>
      </p:ext>
    </p:extLst>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showMasterSp="0" preserve="1" userDrawn="1">
  <p:cSld name="19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10539144" y="5271809"/>
            <a:ext cx="1652856" cy="247928"/>
          </a:xfrm>
          <a:prstGeom prst="rect">
            <a:avLst/>
          </a:prstGeom>
        </p:spPr>
      </p:pic>
      <p:pic>
        <p:nvPicPr>
          <p:cNvPr id="2" name="Рисунок 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3027" y="0"/>
            <a:ext cx="7779921"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3033155" y="6029833"/>
            <a:ext cx="6125690" cy="222056"/>
          </a:xfrm>
          <a:prstGeom prst="rect">
            <a:avLst/>
          </a:prstGeom>
        </p:spPr>
      </p:pic>
      <p:sp>
        <p:nvSpPr>
          <p:cNvPr id="20" name="Рисунок 8"/>
          <p:cNvSpPr>
            <a:spLocks noGrp="1"/>
          </p:cNvSpPr>
          <p:nvPr>
            <p:ph type="pic" sz="quarter" idx="13"/>
          </p:nvPr>
        </p:nvSpPr>
        <p:spPr>
          <a:xfrm>
            <a:off x="1379764" y="739549"/>
            <a:ext cx="9432713" cy="5047971"/>
          </a:xfrm>
        </p:spPr>
        <p:txBody>
          <a:bodyPr/>
          <a:lstStyle/>
          <a:p>
            <a:endParaRPr lang="ru-RU" dirty="0"/>
          </a:p>
        </p:txBody>
      </p:sp>
      <p:pic>
        <p:nvPicPr>
          <p:cNvPr id="22" name="Рисунок 2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3" name="Рисунок 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70094" y="2828925"/>
            <a:ext cx="2266950" cy="2266950"/>
          </a:xfrm>
          <a:prstGeom prst="rect">
            <a:avLst/>
          </a:prstGeom>
        </p:spPr>
      </p:pic>
      <p:pic>
        <p:nvPicPr>
          <p:cNvPr id="16" name="Рисунок 1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H="1">
            <a:off x="10391091" y="1820349"/>
            <a:ext cx="1675538" cy="3297771"/>
          </a:xfrm>
          <a:prstGeom prst="rect">
            <a:avLst/>
          </a:prstGeom>
        </p:spPr>
      </p:pic>
      <p:pic>
        <p:nvPicPr>
          <p:cNvPr id="17" name="Рисунок 16"/>
          <p:cNvPicPr>
            <a:picLocks noChangeAspect="1"/>
          </p:cNvPicPr>
          <p:nvPr userDrawn="1"/>
        </p:nvPicPr>
        <p:blipFill rotWithShape="1">
          <a:blip r:embed="rId9" cstate="email">
            <a:extLst>
              <a:ext uri="{28A0092B-C50C-407E-A947-70E740481C1C}">
                <a14:useLocalDpi xmlns:a14="http://schemas.microsoft.com/office/drawing/2010/main"/>
              </a:ext>
            </a:extLst>
          </a:blip>
          <a:srcRect r="18280"/>
          <a:stretch/>
        </p:blipFill>
        <p:spPr>
          <a:xfrm>
            <a:off x="11131392" y="4716518"/>
            <a:ext cx="1066364" cy="490868"/>
          </a:xfrm>
          <a:prstGeom prst="rect">
            <a:avLst/>
          </a:prstGeom>
        </p:spPr>
      </p:pic>
    </p:spTree>
    <p:extLst>
      <p:ext uri="{BB962C8B-B14F-4D97-AF65-F5344CB8AC3E}">
        <p14:creationId xmlns:p14="http://schemas.microsoft.com/office/powerpoint/2010/main" val="239486854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9_Заголовок раздела">
    <p:spTree>
      <p:nvGrpSpPr>
        <p:cNvPr id="1" name=""/>
        <p:cNvGrpSpPr/>
        <p:nvPr/>
      </p:nvGrpSpPr>
      <p:grpSpPr>
        <a:xfrm>
          <a:off x="0" y="0"/>
          <a:ext cx="0" cy="0"/>
          <a:chOff x="0" y="0"/>
          <a:chExt cx="0" cy="0"/>
        </a:xfrm>
      </p:grpSpPr>
      <p:pic>
        <p:nvPicPr>
          <p:cNvPr id="9" name="Рисунок 8"/>
          <p:cNvPicPr>
            <a:picLocks noChangeAspect="1"/>
          </p:cNvPicPr>
          <p:nvPr userDrawn="1"/>
        </p:nvPicPr>
        <p:blipFill rotWithShape="1">
          <a:blip r:embed="rId2">
            <a:extLst>
              <a:ext uri="{28A0092B-C50C-407E-A947-70E740481C1C}">
                <a14:useLocalDpi xmlns:a14="http://schemas.microsoft.com/office/drawing/2010/main"/>
              </a:ext>
            </a:extLst>
          </a:blip>
          <a:srcRect l="-38320" t="7971" r="38320" b="-7971"/>
          <a:stretch/>
        </p:blipFill>
        <p:spPr>
          <a:xfrm flipH="1">
            <a:off x="-1" y="846989"/>
            <a:ext cx="7223672" cy="7091238"/>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p>
            <a:fld id="{7F9650E3-60C7-40CD-8DF4-D763ED4691DB}" type="datetime1">
              <a:rPr lang="ru-RU" smtClean="0"/>
              <a:t>26.08.2026</a:t>
            </a:fld>
            <a:endParaRPr lang="ru-RU"/>
          </a:p>
        </p:txBody>
      </p:sp>
      <p:sp>
        <p:nvSpPr>
          <p:cNvPr id="5" name="Нижний колонтитул 4"/>
          <p:cNvSpPr>
            <a:spLocks noGrp="1"/>
          </p:cNvSpPr>
          <p:nvPr>
            <p:ph type="ftr" sz="quarter" idx="11"/>
          </p:nvPr>
        </p:nvSpPr>
        <p:spPr>
          <a:xfrm>
            <a:off x="6697677"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3" name="Диаграмма 2"/>
          <p:cNvSpPr>
            <a:spLocks noGrp="1"/>
          </p:cNvSpPr>
          <p:nvPr>
            <p:ph type="chart" sz="quarter" idx="13"/>
          </p:nvPr>
        </p:nvSpPr>
        <p:spPr>
          <a:xfrm>
            <a:off x="3707778" y="1542820"/>
            <a:ext cx="4449763" cy="4138613"/>
          </a:xfrm>
        </p:spPr>
        <p:txBody>
          <a:bodyPr/>
          <a:lstStyle/>
          <a:p>
            <a:endParaRPr lang="ru-RU" dirty="0"/>
          </a:p>
        </p:txBody>
      </p:sp>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3854849" y="5976096"/>
            <a:ext cx="4155621" cy="166225"/>
          </a:xfrm>
          <a:prstGeom prst="rect">
            <a:avLst/>
          </a:prstGeom>
        </p:spPr>
      </p:pic>
      <p:pic>
        <p:nvPicPr>
          <p:cNvPr id="25" name="Рисунок 2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91701" y="6142321"/>
            <a:ext cx="653248" cy="656877"/>
          </a:xfrm>
          <a:prstGeom prst="rect">
            <a:avLst/>
          </a:prstGeom>
        </p:spPr>
      </p:pic>
      <p:sp>
        <p:nvSpPr>
          <p:cNvPr id="20"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890700">
            <a:off x="10081963" y="4267376"/>
            <a:ext cx="1461027" cy="1596415"/>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84942" y="-55596"/>
            <a:ext cx="1687650" cy="1625770"/>
          </a:xfrm>
          <a:prstGeom prst="rect">
            <a:avLst/>
          </a:prstGeom>
        </p:spPr>
      </p:pic>
      <p:pic>
        <p:nvPicPr>
          <p:cNvPr id="24" name="Рисунок 2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868806" y="757289"/>
            <a:ext cx="713336" cy="713336"/>
          </a:xfrm>
          <a:prstGeom prst="rect">
            <a:avLst/>
          </a:prstGeom>
        </p:spPr>
      </p:pic>
      <p:pic>
        <p:nvPicPr>
          <p:cNvPr id="16" name="Рисунок 15"/>
          <p:cNvPicPr>
            <a:picLocks noChangeAspect="1"/>
          </p:cNvPicPr>
          <p:nvPr userDrawn="1"/>
        </p:nvPicPr>
        <p:blipFill rotWithShape="1">
          <a:blip r:embed="rId2" cstate="email">
            <a:extLst>
              <a:ext uri="{28A0092B-C50C-407E-A947-70E740481C1C}">
                <a14:useLocalDpi xmlns:a14="http://schemas.microsoft.com/office/drawing/2010/main"/>
              </a:ext>
            </a:extLst>
          </a:blip>
          <a:srcRect l="45279" r="382"/>
          <a:stretch/>
        </p:blipFill>
        <p:spPr>
          <a:xfrm flipH="1">
            <a:off x="9682660" y="489858"/>
            <a:ext cx="2509394" cy="4516061"/>
          </a:xfrm>
          <a:prstGeom prst="rect">
            <a:avLst/>
          </a:prstGeom>
        </p:spPr>
      </p:pic>
      <p:pic>
        <p:nvPicPr>
          <p:cNvPr id="29" name="Рисунок 2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485852" y="913297"/>
            <a:ext cx="653248" cy="656877"/>
          </a:xfrm>
          <a:prstGeom prst="rect">
            <a:avLst/>
          </a:prstGeom>
        </p:spPr>
      </p:pic>
      <p:pic>
        <p:nvPicPr>
          <p:cNvPr id="30" name="Рисунок 2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8969324" y="4392608"/>
            <a:ext cx="713336" cy="713336"/>
          </a:xfrm>
          <a:prstGeom prst="rect">
            <a:avLst/>
          </a:prstGeom>
        </p:spPr>
      </p:pic>
      <p:pic>
        <p:nvPicPr>
          <p:cNvPr id="17" name="Рисунок 1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682660" y="1971813"/>
            <a:ext cx="1345251" cy="1348104"/>
          </a:xfrm>
          <a:prstGeom prst="rect">
            <a:avLst/>
          </a:prstGeom>
        </p:spPr>
      </p:pic>
      <p:pic>
        <p:nvPicPr>
          <p:cNvPr id="19" name="Рисунок 18"/>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905741" y="4444186"/>
            <a:ext cx="1729928" cy="1733597"/>
          </a:xfrm>
          <a:prstGeom prst="rect">
            <a:avLst/>
          </a:prstGeom>
        </p:spPr>
      </p:pic>
    </p:spTree>
    <p:extLst>
      <p:ext uri="{BB962C8B-B14F-4D97-AF65-F5344CB8AC3E}">
        <p14:creationId xmlns:p14="http://schemas.microsoft.com/office/powerpoint/2010/main" val="3504894102"/>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showMasterSp="0" preserve="1" userDrawn="1">
  <p:cSld name="20_Заголовок раздела">
    <p:spTree>
      <p:nvGrpSpPr>
        <p:cNvPr id="1" name=""/>
        <p:cNvGrpSpPr/>
        <p:nvPr/>
      </p:nvGrpSpPr>
      <p:grpSpPr>
        <a:xfrm>
          <a:off x="0" y="0"/>
          <a:ext cx="0" cy="0"/>
          <a:chOff x="0" y="0"/>
          <a:chExt cx="0" cy="0"/>
        </a:xfrm>
      </p:grpSpPr>
      <p:pic>
        <p:nvPicPr>
          <p:cNvPr id="18" name="Рисунок 17"/>
          <p:cNvPicPr>
            <a:picLocks noChangeAspect="1"/>
          </p:cNvPicPr>
          <p:nvPr userDrawn="1"/>
        </p:nvPicPr>
        <p:blipFill rotWithShape="1">
          <a:blip r:embed="rId2" cstate="email">
            <a:extLst>
              <a:ext uri="{28A0092B-C50C-407E-A947-70E740481C1C}">
                <a14:useLocalDpi xmlns:a14="http://schemas.microsoft.com/office/drawing/2010/main"/>
              </a:ext>
            </a:extLst>
          </a:blip>
          <a:srcRect r="57066"/>
          <a:stretch/>
        </p:blipFill>
        <p:spPr>
          <a:xfrm flipH="1">
            <a:off x="0" y="0"/>
            <a:ext cx="2657475" cy="3866889"/>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l="35314"/>
          <a:stretch/>
        </p:blipFill>
        <p:spPr>
          <a:xfrm>
            <a:off x="0" y="0"/>
            <a:ext cx="4824682"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4" name="Диаграмма 2"/>
          <p:cNvSpPr>
            <a:spLocks noGrp="1"/>
          </p:cNvSpPr>
          <p:nvPr>
            <p:ph type="chart" sz="quarter" idx="13"/>
          </p:nvPr>
        </p:nvSpPr>
        <p:spPr>
          <a:xfrm>
            <a:off x="865867" y="1314449"/>
            <a:ext cx="4449763" cy="4138613"/>
          </a:xfrm>
        </p:spPr>
        <p:txBody>
          <a:bodyPr/>
          <a:lstStyle/>
          <a:p>
            <a:endParaRPr lang="ru-RU"/>
          </a:p>
        </p:txBody>
      </p:sp>
      <p:sp>
        <p:nvSpPr>
          <p:cNvPr id="15"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en-US" dirty="0"/>
              <a:t>L</a:t>
            </a:r>
            <a:r>
              <a:rPr lang="da-DK" dirty="0"/>
              <a:t>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6" name="Рисунок 15"/>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3" name="Рисунок 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7940689" y="4638674"/>
            <a:ext cx="1628775" cy="1628775"/>
          </a:xfrm>
          <a:prstGeom prst="rect">
            <a:avLst/>
          </a:prstGeom>
        </p:spPr>
      </p:pic>
      <p:pic>
        <p:nvPicPr>
          <p:cNvPr id="17" name="Рисунок 1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8605844" y="652099"/>
            <a:ext cx="298464" cy="298464"/>
          </a:xfrm>
          <a:prstGeom prst="rect">
            <a:avLst/>
          </a:prstGeom>
        </p:spPr>
      </p:pic>
      <p:pic>
        <p:nvPicPr>
          <p:cNvPr id="19" name="Рисунок 18"/>
          <p:cNvPicPr>
            <a:picLocks noChangeAspect="1"/>
          </p:cNvPicPr>
          <p:nvPr userDrawn="1"/>
        </p:nvPicPr>
        <p:blipFill rotWithShape="1">
          <a:blip r:embed="rId8" cstate="email">
            <a:extLst>
              <a:ext uri="{28A0092B-C50C-407E-A947-70E740481C1C}">
                <a14:useLocalDpi xmlns:a14="http://schemas.microsoft.com/office/drawing/2010/main"/>
              </a:ext>
            </a:extLst>
          </a:blip>
          <a:srcRect r="40696"/>
          <a:stretch/>
        </p:blipFill>
        <p:spPr>
          <a:xfrm>
            <a:off x="10623550" y="2397444"/>
            <a:ext cx="1568450" cy="1972622"/>
          </a:xfrm>
          <a:prstGeom prst="rect">
            <a:avLst/>
          </a:prstGeom>
        </p:spPr>
      </p:pic>
    </p:spTree>
    <p:extLst>
      <p:ext uri="{BB962C8B-B14F-4D97-AF65-F5344CB8AC3E}">
        <p14:creationId xmlns:p14="http://schemas.microsoft.com/office/powerpoint/2010/main" val="1838909748"/>
      </p:ext>
    </p:extLst>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showMasterSp="0" preserve="1" userDrawn="1">
  <p:cSld name="21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t="46667"/>
          <a:stretch/>
        </p:blipFill>
        <p:spPr>
          <a:xfrm rot="5400000">
            <a:off x="8494816" y="2972427"/>
            <a:ext cx="4171429" cy="3222939"/>
          </a:xfrm>
          <a:prstGeom prst="rect">
            <a:avLst/>
          </a:prstGeom>
        </p:spPr>
      </p:pic>
      <p:pic>
        <p:nvPicPr>
          <p:cNvPr id="9" name="Рисунок 8"/>
          <p:cNvPicPr>
            <a:picLocks noChangeAspect="1"/>
          </p:cNvPicPr>
          <p:nvPr userDrawn="1"/>
        </p:nvPicPr>
        <p:blipFill rotWithShape="1">
          <a:blip r:embed="rId3" cstate="email">
            <a:extLst>
              <a:ext uri="{28A0092B-C50C-407E-A947-70E740481C1C}">
                <a14:useLocalDpi xmlns:a14="http://schemas.microsoft.com/office/drawing/2010/main"/>
              </a:ext>
            </a:extLst>
          </a:blip>
          <a:srcRect l="31603" t="16879"/>
          <a:stretch/>
        </p:blipFill>
        <p:spPr>
          <a:xfrm>
            <a:off x="-11695" y="0"/>
            <a:ext cx="3237901" cy="5700483"/>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6" name="Диаграмма 2"/>
          <p:cNvSpPr>
            <a:spLocks noGrp="1"/>
          </p:cNvSpPr>
          <p:nvPr>
            <p:ph type="chart" sz="quarter" idx="13"/>
          </p:nvPr>
        </p:nvSpPr>
        <p:spPr>
          <a:xfrm>
            <a:off x="3707778" y="1542820"/>
            <a:ext cx="4449763" cy="4138613"/>
          </a:xfrm>
        </p:spPr>
        <p:txBody>
          <a:bodyPr/>
          <a:lstStyle/>
          <a:p>
            <a:endParaRPr lang="ru-RU" dirty="0"/>
          </a:p>
        </p:txBody>
      </p:sp>
      <p:sp>
        <p:nvSpPr>
          <p:cNvPr id="17"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66410" y="2101927"/>
            <a:ext cx="4963941" cy="4963941"/>
          </a:xfrm>
          <a:prstGeom prst="rect">
            <a:avLst/>
          </a:prstGeom>
        </p:spPr>
      </p:pic>
      <p:pic>
        <p:nvPicPr>
          <p:cNvPr id="11" name="Рисунок 1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8607590" y="4239222"/>
            <a:ext cx="1809750" cy="1809750"/>
          </a:xfrm>
          <a:prstGeom prst="rect">
            <a:avLst/>
          </a:prstGeom>
        </p:spPr>
      </p:pic>
      <p:pic>
        <p:nvPicPr>
          <p:cNvPr id="12" name="Рисунок 1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580530" y="1156300"/>
            <a:ext cx="628650" cy="628650"/>
          </a:xfrm>
          <a:prstGeom prst="rect">
            <a:avLst/>
          </a:prstGeom>
        </p:spPr>
      </p:pic>
      <p:pic>
        <p:nvPicPr>
          <p:cNvPr id="22" name="Рисунок 2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42875" y="5727700"/>
            <a:ext cx="628650" cy="628650"/>
          </a:xfrm>
          <a:prstGeom prst="rect">
            <a:avLst/>
          </a:prstGeom>
        </p:spPr>
      </p:pic>
      <p:pic>
        <p:nvPicPr>
          <p:cNvPr id="23" name="Рисунок 2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098251" y="1877543"/>
            <a:ext cx="319089" cy="319089"/>
          </a:xfrm>
          <a:prstGeom prst="rect">
            <a:avLst/>
          </a:prstGeom>
        </p:spPr>
      </p:pic>
      <p:pic>
        <p:nvPicPr>
          <p:cNvPr id="24" name="Рисунок 2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2747573" y="736542"/>
            <a:ext cx="319089" cy="319089"/>
          </a:xfrm>
          <a:prstGeom prst="rect">
            <a:avLst/>
          </a:prstGeom>
        </p:spPr>
      </p:pic>
    </p:spTree>
    <p:extLst>
      <p:ext uri="{BB962C8B-B14F-4D97-AF65-F5344CB8AC3E}">
        <p14:creationId xmlns:p14="http://schemas.microsoft.com/office/powerpoint/2010/main" val="4170064240"/>
      </p:ext>
    </p:extLst>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showMasterSp="0" preserve="1" userDrawn="1">
  <p:cSld name="Table_slide_blue">
    <p:spTree>
      <p:nvGrpSpPr>
        <p:cNvPr id="1" name=""/>
        <p:cNvGrpSpPr/>
        <p:nvPr/>
      </p:nvGrpSpPr>
      <p:grpSpPr>
        <a:xfrm>
          <a:off x="0" y="0"/>
          <a:ext cx="0" cy="0"/>
          <a:chOff x="0" y="0"/>
          <a:chExt cx="0" cy="0"/>
        </a:xfrm>
      </p:grpSpPr>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a:off x="-161500" y="4304006"/>
            <a:ext cx="2725731" cy="2402732"/>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2" name="Рисунок 1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447210" y="1721802"/>
            <a:ext cx="332086" cy="3025302"/>
          </a:xfrm>
          <a:prstGeom prst="rect">
            <a:avLst/>
          </a:prstGeom>
        </p:spPr>
      </p:pic>
      <p:pic>
        <p:nvPicPr>
          <p:cNvPr id="15" name="Рисунок 14"/>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a:off x="11415336" y="1372686"/>
            <a:ext cx="332086" cy="3025302"/>
          </a:xfrm>
          <a:prstGeom prst="rect">
            <a:avLst/>
          </a:prstGeom>
        </p:spPr>
      </p:pic>
      <p:pic>
        <p:nvPicPr>
          <p:cNvPr id="14" name="Рисунок 13"/>
          <p:cNvPicPr>
            <a:picLocks noChangeAspect="1"/>
          </p:cNvPicPr>
          <p:nvPr userDrawn="1"/>
        </p:nvPicPr>
        <p:blipFill rotWithShape="1">
          <a:blip r:embed="rId5" cstate="email">
            <a:extLst>
              <a:ext uri="{28A0092B-C50C-407E-A947-70E740481C1C}">
                <a14:useLocalDpi xmlns:a14="http://schemas.microsoft.com/office/drawing/2010/main"/>
              </a:ext>
            </a:extLst>
          </a:blip>
          <a:srcRect r="33044"/>
          <a:stretch/>
        </p:blipFill>
        <p:spPr>
          <a:xfrm rot="5400000">
            <a:off x="9756364" y="4936789"/>
            <a:ext cx="1547205" cy="2315693"/>
          </a:xfrm>
          <a:prstGeom prst="rect">
            <a:avLst/>
          </a:prstGeom>
        </p:spPr>
      </p:pic>
      <p:pic>
        <p:nvPicPr>
          <p:cNvPr id="17" name="Рисунок 1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9" name="Рисунок 18"/>
          <p:cNvPicPr>
            <a:picLocks noChangeAspect="1"/>
          </p:cNvPicPr>
          <p:nvPr userDrawn="1"/>
        </p:nvPicPr>
        <p:blipFill rotWithShape="1">
          <a:blip r:embed="rId7" cstate="email">
            <a:extLst>
              <a:ext uri="{28A0092B-C50C-407E-A947-70E740481C1C}">
                <a14:useLocalDpi xmlns:a14="http://schemas.microsoft.com/office/drawing/2010/main"/>
              </a:ext>
            </a:extLst>
          </a:blip>
          <a:srcRect r="49129"/>
          <a:stretch/>
        </p:blipFill>
        <p:spPr>
          <a:xfrm>
            <a:off x="11819765" y="4948798"/>
            <a:ext cx="378720" cy="744470"/>
          </a:xfrm>
          <a:prstGeom prst="rect">
            <a:avLst/>
          </a:prstGeom>
        </p:spPr>
      </p:pic>
      <p:pic>
        <p:nvPicPr>
          <p:cNvPr id="20" name="Рисунок 19"/>
          <p:cNvPicPr>
            <a:picLocks noChangeAspect="1"/>
          </p:cNvPicPr>
          <p:nvPr userDrawn="1"/>
        </p:nvPicPr>
        <p:blipFill rotWithShape="1">
          <a:blip r:embed="rId7" cstate="email">
            <a:extLst>
              <a:ext uri="{28A0092B-C50C-407E-A947-70E740481C1C}">
                <a14:useLocalDpi xmlns:a14="http://schemas.microsoft.com/office/drawing/2010/main"/>
              </a:ext>
            </a:extLst>
          </a:blip>
          <a:srcRect r="49129"/>
          <a:stretch/>
        </p:blipFill>
        <p:spPr>
          <a:xfrm rot="16200000">
            <a:off x="2585607" y="-182876"/>
            <a:ext cx="378720" cy="744470"/>
          </a:xfrm>
          <a:prstGeom prst="rect">
            <a:avLst/>
          </a:prstGeom>
        </p:spPr>
      </p:pic>
      <p:pic>
        <p:nvPicPr>
          <p:cNvPr id="21" name="Рисунок 20"/>
          <p:cNvPicPr>
            <a:picLocks noChangeAspect="1"/>
          </p:cNvPicPr>
          <p:nvPr userDrawn="1"/>
        </p:nvPicPr>
        <p:blipFill rotWithShape="1">
          <a:blip r:embed="rId8" cstate="email">
            <a:extLst>
              <a:ext uri="{28A0092B-C50C-407E-A947-70E740481C1C}">
                <a14:useLocalDpi xmlns:a14="http://schemas.microsoft.com/office/drawing/2010/main"/>
              </a:ext>
            </a:extLst>
          </a:blip>
          <a:srcRect l="32736"/>
          <a:stretch/>
        </p:blipFill>
        <p:spPr>
          <a:xfrm>
            <a:off x="0" y="4333878"/>
            <a:ext cx="1419874" cy="2110896"/>
          </a:xfrm>
          <a:prstGeom prst="rect">
            <a:avLst/>
          </a:prstGeom>
        </p:spPr>
      </p:pic>
    </p:spTree>
    <p:extLst>
      <p:ext uri="{BB962C8B-B14F-4D97-AF65-F5344CB8AC3E}">
        <p14:creationId xmlns:p14="http://schemas.microsoft.com/office/powerpoint/2010/main" val="3974933026"/>
      </p:ext>
    </p:extLst>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showMasterSp="0" preserve="1" userDrawn="1">
  <p:cSld name="bullet_points_blue">
    <p:spTree>
      <p:nvGrpSpPr>
        <p:cNvPr id="1" name=""/>
        <p:cNvGrpSpPr/>
        <p:nvPr/>
      </p:nvGrpSpPr>
      <p:grpSpPr>
        <a:xfrm>
          <a:off x="0" y="0"/>
          <a:ext cx="0" cy="0"/>
          <a:chOff x="0" y="0"/>
          <a:chExt cx="0" cy="0"/>
        </a:xfrm>
      </p:grpSpPr>
      <p:pic>
        <p:nvPicPr>
          <p:cNvPr id="12" name="Рисунок 11"/>
          <p:cNvPicPr>
            <a:picLocks noChangeAspect="1"/>
          </p:cNvPicPr>
          <p:nvPr userDrawn="1"/>
        </p:nvPicPr>
        <p:blipFill rotWithShape="1">
          <a:blip r:embed="rId2" cstate="email">
            <a:extLst>
              <a:ext uri="{28A0092B-C50C-407E-A947-70E740481C1C}">
                <a14:useLocalDpi xmlns:a14="http://schemas.microsoft.com/office/drawing/2010/main"/>
              </a:ext>
            </a:extLst>
          </a:blip>
          <a:srcRect r="66671"/>
          <a:stretch/>
        </p:blipFill>
        <p:spPr>
          <a:xfrm>
            <a:off x="11202039" y="2130441"/>
            <a:ext cx="989961" cy="4302951"/>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l="22969"/>
          <a:stretch/>
        </p:blipFill>
        <p:spPr>
          <a:xfrm>
            <a:off x="0" y="-136527"/>
            <a:ext cx="2086210"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4"/>
            <a:ext cx="2743200" cy="365125"/>
          </a:xfrm>
        </p:spPr>
        <p:txBody>
          <a:bodyPr/>
          <a:lstStyle>
            <a:lvl1pPr>
              <a:defRPr>
                <a:solidFill>
                  <a:schemeClr val="tx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5" name="Рисунок 14"/>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1" name="Рисунок 1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33535" y="4104551"/>
            <a:ext cx="1384489" cy="1761496"/>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23675" y="3116035"/>
            <a:ext cx="502104" cy="502104"/>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737945" y="5742792"/>
            <a:ext cx="502104" cy="502104"/>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710430" y="2220927"/>
            <a:ext cx="409575" cy="409575"/>
          </a:xfrm>
          <a:prstGeom prst="rect">
            <a:avLst/>
          </a:prstGeom>
        </p:spPr>
      </p:pic>
    </p:spTree>
    <p:extLst>
      <p:ext uri="{BB962C8B-B14F-4D97-AF65-F5344CB8AC3E}">
        <p14:creationId xmlns:p14="http://schemas.microsoft.com/office/powerpoint/2010/main" val="920183269"/>
      </p:ext>
    </p:extLst>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showMasterSp="0" type="secHead" preserve="1">
  <p:cSld name="3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grpSp>
        <p:nvGrpSpPr>
          <p:cNvPr id="9" name="Группа 8"/>
          <p:cNvGrpSpPr/>
          <p:nvPr userDrawn="1"/>
        </p:nvGrpSpPr>
        <p:grpSpPr>
          <a:xfrm>
            <a:off x="0" y="1152497"/>
            <a:ext cx="12183228" cy="5568978"/>
            <a:chOff x="7185" y="1103455"/>
            <a:chExt cx="12183228" cy="5568978"/>
          </a:xfrm>
        </p:grpSpPr>
        <p:pic>
          <p:nvPicPr>
            <p:cNvPr id="25" name="Рисунок 24"/>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465076" y="4477004"/>
              <a:ext cx="2846041" cy="218196"/>
            </a:xfrm>
            <a:prstGeom prst="rect">
              <a:avLst/>
            </a:prstGeom>
          </p:spPr>
        </p:pic>
        <p:pic>
          <p:nvPicPr>
            <p:cNvPr id="26" name="Рисунок 2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7031310" y="5032159"/>
              <a:ext cx="3370220" cy="202213"/>
            </a:xfrm>
            <a:prstGeom prst="rect">
              <a:avLst/>
            </a:prstGeom>
          </p:spPr>
        </p:pic>
        <p:pic>
          <p:nvPicPr>
            <p:cNvPr id="34" name="Рисунок 3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694606" y="1103455"/>
              <a:ext cx="4021096" cy="4057956"/>
            </a:xfrm>
            <a:prstGeom prst="rect">
              <a:avLst/>
            </a:prstGeom>
          </p:spPr>
        </p:pic>
        <p:pic>
          <p:nvPicPr>
            <p:cNvPr id="35" name="Рисунок 3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8573545" y="3204192"/>
              <a:ext cx="285750" cy="285750"/>
            </a:xfrm>
            <a:prstGeom prst="rect">
              <a:avLst/>
            </a:prstGeom>
          </p:spPr>
        </p:pic>
        <p:pic>
          <p:nvPicPr>
            <p:cNvPr id="36" name="Рисунок 3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V="1">
              <a:off x="694606" y="5661248"/>
              <a:ext cx="4301055" cy="511348"/>
            </a:xfrm>
            <a:prstGeom prst="rect">
              <a:avLst/>
            </a:prstGeom>
          </p:spPr>
        </p:pic>
        <p:pic>
          <p:nvPicPr>
            <p:cNvPr id="37" name="Рисунок 36"/>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7185" y="6226376"/>
              <a:ext cx="2973710" cy="446057"/>
            </a:xfrm>
            <a:prstGeom prst="rect">
              <a:avLst/>
            </a:prstGeom>
          </p:spPr>
        </p:pic>
        <p:pic>
          <p:nvPicPr>
            <p:cNvPr id="38" name="Рисунок 37"/>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9331475" y="5234372"/>
              <a:ext cx="2858938" cy="446057"/>
            </a:xfrm>
            <a:prstGeom prst="rect">
              <a:avLst/>
            </a:prstGeom>
          </p:spPr>
        </p:pic>
      </p:grpSp>
      <p:pic>
        <p:nvPicPr>
          <p:cNvPr id="7" name="Рисунок 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6205233" y="1641126"/>
            <a:ext cx="5164406" cy="1343397"/>
          </a:xfrm>
        </p:spPr>
        <p:txBody>
          <a:bodyPr anchor="b"/>
          <a:lstStyle>
            <a:lvl1pPr algn="ctr">
              <a:defRPr sz="6000"/>
            </a:lvl1pPr>
          </a:lstStyle>
          <a:p>
            <a:r>
              <a:rPr lang="da-DK" dirty="0"/>
              <a:t>Lorem ipsum dolor </a:t>
            </a:r>
            <a:endParaRPr lang="ru-RU" dirty="0"/>
          </a:p>
        </p:txBody>
      </p:sp>
      <p:sp>
        <p:nvSpPr>
          <p:cNvPr id="3" name="Текст 2"/>
          <p:cNvSpPr>
            <a:spLocks noGrp="1"/>
          </p:cNvSpPr>
          <p:nvPr>
            <p:ph type="body" idx="1" hasCustomPrompt="1"/>
          </p:nvPr>
        </p:nvSpPr>
        <p:spPr>
          <a:xfrm>
            <a:off x="7246149" y="4209447"/>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3342907994"/>
      </p:ext>
    </p:extLst>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showMasterSp="0" preserve="1" userDrawn="1">
  <p:cSld name="22_Заголовок раздела">
    <p:spTree>
      <p:nvGrpSpPr>
        <p:cNvPr id="1" name=""/>
        <p:cNvGrpSpPr/>
        <p:nvPr/>
      </p:nvGrpSpPr>
      <p:grpSpPr>
        <a:xfrm>
          <a:off x="0" y="0"/>
          <a:ext cx="0" cy="0"/>
          <a:chOff x="0" y="0"/>
          <a:chExt cx="0" cy="0"/>
        </a:xfrm>
      </p:grpSpPr>
      <p:pic>
        <p:nvPicPr>
          <p:cNvPr id="26" name="Рисунок 2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0" y="2085395"/>
            <a:ext cx="2743200" cy="411480"/>
          </a:xfrm>
          <a:prstGeom prst="rect">
            <a:avLst/>
          </a:prstGeom>
        </p:spPr>
      </p:pic>
      <p:pic>
        <p:nvPicPr>
          <p:cNvPr id="23" name="Рисунок 2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7656" y="0"/>
            <a:ext cx="3679723" cy="1901190"/>
          </a:xfrm>
          <a:prstGeom prst="rect">
            <a:avLst/>
          </a:prstGeom>
        </p:spPr>
      </p:pic>
      <p:pic>
        <p:nvPicPr>
          <p:cNvPr id="20" name="Рисунок 1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2133600" y="2291487"/>
            <a:ext cx="10058400" cy="4566513"/>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0677DD9B-16CA-464A-A3D4-4D175F1ACCD1}" type="datetimeFigureOut">
              <a:rPr lang="ru-RU" smtClean="0"/>
              <a:pPr/>
              <a:t>26.08.2026</a:t>
            </a:fld>
            <a:endParaRPr lang="ru-RU"/>
          </a:p>
        </p:txBody>
      </p:sp>
      <p:sp>
        <p:nvSpPr>
          <p:cNvPr id="5" name="Нижний колонтитул 4"/>
          <p:cNvSpPr>
            <a:spLocks noGrp="1"/>
          </p:cNvSpPr>
          <p:nvPr>
            <p:ph type="ftr" sz="quarter" idx="11"/>
          </p:nvPr>
        </p:nvSpPr>
        <p:spPr/>
        <p:txBody>
          <a:bodyPr/>
          <a:lstStyle>
            <a:lvl1pPr>
              <a:defRPr>
                <a:solidFill>
                  <a:schemeClr val="tx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8"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19"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 name="Рисунок 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947770" y="5538980"/>
            <a:ext cx="4289653" cy="509992"/>
          </a:xfrm>
          <a:prstGeom prst="rect">
            <a:avLst/>
          </a:prstGeom>
        </p:spPr>
      </p:pic>
      <p:pic>
        <p:nvPicPr>
          <p:cNvPr id="3" name="Рисунок 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7656" y="2727265"/>
            <a:ext cx="1941591" cy="4130735"/>
          </a:xfrm>
          <a:prstGeom prst="rect">
            <a:avLst/>
          </a:prstGeom>
        </p:spPr>
      </p:pic>
      <p:pic>
        <p:nvPicPr>
          <p:cNvPr id="8" name="Рисунок 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066243" y="765590"/>
            <a:ext cx="993253" cy="1961675"/>
          </a:xfrm>
          <a:prstGeom prst="rect">
            <a:avLst/>
          </a:prstGeom>
        </p:spPr>
      </p:pic>
      <p:pic>
        <p:nvPicPr>
          <p:cNvPr id="29" name="Рисунок 28"/>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flipV="1">
            <a:off x="10601325" y="2699913"/>
            <a:ext cx="1593553" cy="239033"/>
          </a:xfrm>
          <a:prstGeom prst="rect">
            <a:avLst/>
          </a:prstGeom>
        </p:spPr>
      </p:pic>
    </p:spTree>
    <p:extLst>
      <p:ext uri="{BB962C8B-B14F-4D97-AF65-F5344CB8AC3E}">
        <p14:creationId xmlns:p14="http://schemas.microsoft.com/office/powerpoint/2010/main" val="796629654"/>
      </p:ext>
    </p:extLst>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showMasterSp="0" preserve="1" userDrawn="1">
  <p:cSld name="23_Заголовок раздела">
    <p:spTree>
      <p:nvGrpSpPr>
        <p:cNvPr id="1" name=""/>
        <p:cNvGrpSpPr/>
        <p:nvPr/>
      </p:nvGrpSpPr>
      <p:grpSpPr>
        <a:xfrm>
          <a:off x="0" y="0"/>
          <a:ext cx="0" cy="0"/>
          <a:chOff x="0" y="0"/>
          <a:chExt cx="0" cy="0"/>
        </a:xfrm>
      </p:grpSpPr>
      <p:pic>
        <p:nvPicPr>
          <p:cNvPr id="20" name="Рисунок 19"/>
          <p:cNvPicPr>
            <a:picLocks noChangeAspect="1"/>
          </p:cNvPicPr>
          <p:nvPr userDrawn="1"/>
        </p:nvPicPr>
        <p:blipFill rotWithShape="1">
          <a:blip r:embed="rId2" cstate="email">
            <a:extLst>
              <a:ext uri="{28A0092B-C50C-407E-A947-70E740481C1C}">
                <a14:useLocalDpi xmlns:a14="http://schemas.microsoft.com/office/drawing/2010/main"/>
              </a:ext>
            </a:extLst>
          </a:blip>
          <a:srcRect l="51701"/>
          <a:stretch/>
        </p:blipFill>
        <p:spPr>
          <a:xfrm>
            <a:off x="11713" y="3192938"/>
            <a:ext cx="2142819" cy="3665062"/>
          </a:xfrm>
          <a:prstGeom prst="rect">
            <a:avLst/>
          </a:prstGeom>
        </p:spPr>
      </p:pic>
      <p:pic>
        <p:nvPicPr>
          <p:cNvPr id="17" name="Рисунок 1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5400000">
            <a:off x="9831281" y="4045974"/>
            <a:ext cx="3616419" cy="1105017"/>
          </a:xfrm>
          <a:prstGeom prst="rect">
            <a:avLst/>
          </a:prstGeom>
        </p:spPr>
      </p:pic>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5400000" flipH="1">
            <a:off x="2112431" y="-2110977"/>
            <a:ext cx="2633137" cy="685800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22" name="Текст 2"/>
          <p:cNvSpPr>
            <a:spLocks noGrp="1"/>
          </p:cNvSpPr>
          <p:nvPr>
            <p:ph type="body" idx="1" hasCustomPrompt="1"/>
          </p:nvPr>
        </p:nvSpPr>
        <p:spPr>
          <a:xfrm>
            <a:off x="2209800" y="226772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81312" y="1615416"/>
            <a:ext cx="504825" cy="504825"/>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10" name="Рисунок 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77235" y="1062615"/>
            <a:ext cx="1078099" cy="2130323"/>
          </a:xfrm>
          <a:prstGeom prst="rect">
            <a:avLst/>
          </a:prstGeom>
        </p:spPr>
      </p:pic>
      <p:pic>
        <p:nvPicPr>
          <p:cNvPr id="13" name="Рисунок 12"/>
          <p:cNvPicPr>
            <a:picLocks noChangeAspect="1"/>
          </p:cNvPicPr>
          <p:nvPr userDrawn="1"/>
        </p:nvPicPr>
        <p:blipFill rotWithShape="1">
          <a:blip r:embed="rId9" cstate="email">
            <a:extLst>
              <a:ext uri="{28A0092B-C50C-407E-A947-70E740481C1C}">
                <a14:useLocalDpi xmlns:a14="http://schemas.microsoft.com/office/drawing/2010/main"/>
              </a:ext>
            </a:extLst>
          </a:blip>
          <a:srcRect l="47333"/>
          <a:stretch/>
        </p:blipFill>
        <p:spPr>
          <a:xfrm>
            <a:off x="0" y="4579288"/>
            <a:ext cx="2204044" cy="497537"/>
          </a:xfrm>
          <a:prstGeom prst="rect">
            <a:avLst/>
          </a:prstGeom>
        </p:spPr>
      </p:pic>
      <p:pic>
        <p:nvPicPr>
          <p:cNvPr id="14" name="Рисунок 1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V="1">
            <a:off x="3495675" y="5187380"/>
            <a:ext cx="5200650" cy="398717"/>
          </a:xfrm>
          <a:prstGeom prst="rect">
            <a:avLst/>
          </a:prstGeom>
        </p:spPr>
      </p:pic>
      <p:pic>
        <p:nvPicPr>
          <p:cNvPr id="27" name="Рисунок 2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976447" y="5048659"/>
            <a:ext cx="504825" cy="504825"/>
          </a:xfrm>
          <a:prstGeom prst="rect">
            <a:avLst/>
          </a:prstGeom>
        </p:spPr>
      </p:pic>
    </p:spTree>
    <p:extLst>
      <p:ext uri="{BB962C8B-B14F-4D97-AF65-F5344CB8AC3E}">
        <p14:creationId xmlns:p14="http://schemas.microsoft.com/office/powerpoint/2010/main" val="3545925359"/>
      </p:ext>
    </p:extLst>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showMasterSp="0" preserve="1" userDrawn="1">
  <p:cSld name="More_text_orange">
    <p:spTree>
      <p:nvGrpSpPr>
        <p:cNvPr id="1" name=""/>
        <p:cNvGrpSpPr/>
        <p:nvPr/>
      </p:nvGrpSpPr>
      <p:grpSpPr>
        <a:xfrm>
          <a:off x="0" y="0"/>
          <a:ext cx="0" cy="0"/>
          <a:chOff x="0" y="0"/>
          <a:chExt cx="0" cy="0"/>
        </a:xfrm>
      </p:grpSpPr>
      <p:pic>
        <p:nvPicPr>
          <p:cNvPr id="3" name="Рисунок 2"/>
          <p:cNvPicPr>
            <a:picLocks noChangeAspect="1"/>
          </p:cNvPicPr>
          <p:nvPr userDrawn="1"/>
        </p:nvPicPr>
        <p:blipFill rotWithShape="1">
          <a:blip r:embed="rId2" cstate="email">
            <a:extLst>
              <a:ext uri="{28A0092B-C50C-407E-A947-70E740481C1C}">
                <a14:useLocalDpi xmlns:a14="http://schemas.microsoft.com/office/drawing/2010/main"/>
              </a:ext>
            </a:extLst>
          </a:blip>
          <a:srcRect t="63484"/>
          <a:stretch/>
        </p:blipFill>
        <p:spPr>
          <a:xfrm rot="5400000">
            <a:off x="10852882" y="5110599"/>
            <a:ext cx="2194103" cy="491671"/>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b="34184"/>
          <a:stretch/>
        </p:blipFill>
        <p:spPr>
          <a:xfrm rot="5400000">
            <a:off x="-1959801" y="3227902"/>
            <a:ext cx="5589899" cy="1670296"/>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sp>
        <p:nvSpPr>
          <p:cNvPr id="16"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19" name="Рисунок 1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738107" y="6048972"/>
            <a:ext cx="4289653" cy="264957"/>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4078" y="4938927"/>
            <a:ext cx="504825" cy="504825"/>
          </a:xfrm>
          <a:prstGeom prst="rect">
            <a:avLst/>
          </a:prstGeom>
        </p:spPr>
      </p:pic>
    </p:spTree>
    <p:extLst>
      <p:ext uri="{BB962C8B-B14F-4D97-AF65-F5344CB8AC3E}">
        <p14:creationId xmlns:p14="http://schemas.microsoft.com/office/powerpoint/2010/main" val="207019154"/>
      </p:ext>
    </p:extLst>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showMasterSp="0" preserve="1" userDrawn="1">
  <p:cSld name="24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6200000" flipV="1">
            <a:off x="-889312" y="889311"/>
            <a:ext cx="3257553" cy="1478929"/>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6200000">
            <a:off x="6854152" y="-2483291"/>
            <a:ext cx="1891417" cy="6858000"/>
          </a:xfrm>
          <a:prstGeom prst="rect">
            <a:avLst/>
          </a:prstGeom>
        </p:spPr>
      </p:pic>
      <p:pic>
        <p:nvPicPr>
          <p:cNvPr id="2" name="Рисунок 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4414013" y="5081886"/>
            <a:ext cx="4427985" cy="1776114"/>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a:xfrm>
            <a:off x="4570605" y="6350000"/>
            <a:ext cx="4114800" cy="365125"/>
          </a:xfrm>
        </p:spPr>
        <p:txBody>
          <a:bodyPr/>
          <a:lstStyle>
            <a:lvl1pPr>
              <a:defRPr>
                <a:solidFill>
                  <a:schemeClr val="tx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5" name="Рисунок 24"/>
          <p:cNvPicPr>
            <a:picLocks noChangeAspect="1"/>
          </p:cNvPicPr>
          <p:nvPr userDrawn="1"/>
        </p:nvPicPr>
        <p:blipFill rotWithShape="1">
          <a:blip r:embed="rId6" cstate="email">
            <a:extLst>
              <a:ext uri="{28A0092B-C50C-407E-A947-70E740481C1C}">
                <a14:useLocalDpi xmlns:a14="http://schemas.microsoft.com/office/drawing/2010/main"/>
              </a:ext>
            </a:extLst>
          </a:blip>
          <a:srcRect l="40300"/>
          <a:stretch/>
        </p:blipFill>
        <p:spPr>
          <a:xfrm>
            <a:off x="0" y="5344149"/>
            <a:ext cx="529385" cy="886742"/>
          </a:xfrm>
          <a:prstGeom prst="rect">
            <a:avLst/>
          </a:prstGeom>
        </p:spPr>
      </p:pic>
      <p:sp>
        <p:nvSpPr>
          <p:cNvPr id="21"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27"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28" name="Рисунок 8"/>
          <p:cNvSpPr>
            <a:spLocks noGrp="1"/>
          </p:cNvSpPr>
          <p:nvPr>
            <p:ph type="pic" sz="quarter" idx="13"/>
          </p:nvPr>
        </p:nvSpPr>
        <p:spPr>
          <a:xfrm>
            <a:off x="7179597" y="2325182"/>
            <a:ext cx="4179887" cy="3462338"/>
          </a:xfrm>
        </p:spPr>
        <p:txBody>
          <a:bodyPr/>
          <a:lstStyle/>
          <a:p>
            <a:endParaRPr lang="ru-RU" dirty="0"/>
          </a:p>
        </p:txBody>
      </p:sp>
      <p:pic>
        <p:nvPicPr>
          <p:cNvPr id="29" name="Рисунок 2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612335" y="587363"/>
            <a:ext cx="504825" cy="504825"/>
          </a:xfrm>
          <a:prstGeom prst="rect">
            <a:avLst/>
          </a:prstGeom>
        </p:spPr>
      </p:pic>
      <p:pic>
        <p:nvPicPr>
          <p:cNvPr id="31" name="Рисунок 3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520241" y="1092188"/>
            <a:ext cx="862052" cy="866841"/>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spTree>
    <p:extLst>
      <p:ext uri="{BB962C8B-B14F-4D97-AF65-F5344CB8AC3E}">
        <p14:creationId xmlns:p14="http://schemas.microsoft.com/office/powerpoint/2010/main" val="1610752570"/>
      </p:ext>
    </p:extLst>
  </p:cSld>
  <p:clrMapOvr>
    <a:masterClrMapping/>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showMasterSp="0" preserve="1" userDrawn="1">
  <p:cSld name="25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943475" y="0"/>
            <a:ext cx="7248525" cy="3745071"/>
          </a:xfrm>
          <a:prstGeom prst="rect">
            <a:avLst/>
          </a:prstGeom>
        </p:spPr>
      </p:pic>
      <p:pic>
        <p:nvPicPr>
          <p:cNvPr id="10" name="Рисунок 9"/>
          <p:cNvPicPr>
            <a:picLocks noChangeAspect="1"/>
          </p:cNvPicPr>
          <p:nvPr userDrawn="1"/>
        </p:nvPicPr>
        <p:blipFill rotWithShape="1">
          <a:blip r:embed="rId3" cstate="email">
            <a:extLst>
              <a:ext uri="{28A0092B-C50C-407E-A947-70E740481C1C}">
                <a14:useLocalDpi xmlns:a14="http://schemas.microsoft.com/office/drawing/2010/main"/>
              </a:ext>
            </a:extLst>
          </a:blip>
          <a:srcRect l="9330" b="32819"/>
          <a:stretch/>
        </p:blipFill>
        <p:spPr>
          <a:xfrm rot="5400000">
            <a:off x="-1567388" y="1568842"/>
            <a:ext cx="5748636" cy="261386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20" name="Рисунок 8"/>
          <p:cNvSpPr>
            <a:spLocks noGrp="1"/>
          </p:cNvSpPr>
          <p:nvPr>
            <p:ph type="pic" sz="quarter" idx="13"/>
          </p:nvPr>
        </p:nvSpPr>
        <p:spPr>
          <a:xfrm>
            <a:off x="1379764" y="739549"/>
            <a:ext cx="9432713" cy="5047971"/>
          </a:xfrm>
        </p:spPr>
        <p:txBody>
          <a:bodyPr/>
          <a:lstStyle/>
          <a:p>
            <a:endParaRPr lang="ru-RU" dirty="0"/>
          </a:p>
        </p:txBody>
      </p:sp>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8811081" y="3876675"/>
            <a:ext cx="2954244" cy="2981325"/>
          </a:xfrm>
          <a:prstGeom prst="rect">
            <a:avLst/>
          </a:prstGeom>
        </p:spPr>
      </p:pic>
      <p:pic>
        <p:nvPicPr>
          <p:cNvPr id="11" name="Рисунок 1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3929062" y="5824364"/>
            <a:ext cx="4333875" cy="332264"/>
          </a:xfrm>
          <a:prstGeom prst="rect">
            <a:avLst/>
          </a:prstGeom>
        </p:spPr>
      </p:pic>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96164" y="311035"/>
            <a:ext cx="10058400" cy="138303"/>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74503" y="4272891"/>
            <a:ext cx="504825" cy="504825"/>
          </a:xfrm>
          <a:prstGeom prst="rect">
            <a:avLst/>
          </a:prstGeom>
        </p:spPr>
      </p:pic>
      <p:pic>
        <p:nvPicPr>
          <p:cNvPr id="23" name="Рисунок 2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460895" y="3011121"/>
            <a:ext cx="504825" cy="504825"/>
          </a:xfrm>
          <a:prstGeom prst="rect">
            <a:avLst/>
          </a:prstGeom>
        </p:spPr>
      </p:pic>
    </p:spTree>
    <p:extLst>
      <p:ext uri="{BB962C8B-B14F-4D97-AF65-F5344CB8AC3E}">
        <p14:creationId xmlns:p14="http://schemas.microsoft.com/office/powerpoint/2010/main" val="230917947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Table_slide_yellow">
    <p:spTree>
      <p:nvGrpSpPr>
        <p:cNvPr id="1" name=""/>
        <p:cNvGrpSpPr/>
        <p:nvPr/>
      </p:nvGrpSpPr>
      <p:grpSpPr>
        <a:xfrm>
          <a:off x="0" y="0"/>
          <a:ext cx="0" cy="0"/>
          <a:chOff x="0" y="0"/>
          <a:chExt cx="0" cy="0"/>
        </a:xfrm>
      </p:grpSpPr>
      <p:pic>
        <p:nvPicPr>
          <p:cNvPr id="14" name="Рисунок 1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472950" y="2374058"/>
            <a:ext cx="3719050" cy="4494179"/>
          </a:xfrm>
          <a:prstGeom prst="rect">
            <a:avLst/>
          </a:prstGeom>
        </p:spPr>
      </p:pic>
      <p:pic>
        <p:nvPicPr>
          <p:cNvPr id="12" name="Рисунок 11"/>
          <p:cNvPicPr>
            <a:picLocks noChangeAspect="1"/>
          </p:cNvPicPr>
          <p:nvPr userDrawn="1"/>
        </p:nvPicPr>
        <p:blipFill rotWithShape="1">
          <a:blip r:embed="rId3" cstate="email">
            <a:extLst>
              <a:ext uri="{28A0092B-C50C-407E-A947-70E740481C1C}">
                <a14:useLocalDpi xmlns:a14="http://schemas.microsoft.com/office/drawing/2010/main"/>
              </a:ext>
            </a:extLst>
          </a:blip>
          <a:srcRect r="25619" b="14310"/>
          <a:stretch/>
        </p:blipFill>
        <p:spPr>
          <a:xfrm rot="10800000">
            <a:off x="0" y="0"/>
            <a:ext cx="2538920" cy="5969261"/>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DACE4FB2-92A7-46F0-A41B-2443ADA8015F}" type="datetime1">
              <a:rPr lang="ru-RU" smtClean="0"/>
              <a:t>26.08.2026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8" name="Таблица 7"/>
          <p:cNvSpPr>
            <a:spLocks noGrp="1"/>
          </p:cNvSpPr>
          <p:nvPr>
            <p:ph type="tbl" sz="quarter" idx="13"/>
          </p:nvPr>
        </p:nvSpPr>
        <p:spPr>
          <a:xfrm>
            <a:off x="885522" y="447597"/>
            <a:ext cx="10382250" cy="5573713"/>
          </a:xfrm>
        </p:spPr>
        <p:txBody>
          <a:bodyPr/>
          <a:lstStyle/>
          <a:p>
            <a:endParaRPr lang="ru-RU"/>
          </a:p>
        </p:txBody>
      </p:sp>
      <p:pic>
        <p:nvPicPr>
          <p:cNvPr id="15" name="Рисунок 1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626336" y="1225684"/>
            <a:ext cx="253004" cy="1896894"/>
          </a:xfrm>
          <a:prstGeom prst="rect">
            <a:avLst/>
          </a:prstGeom>
        </p:spPr>
      </p:pic>
      <p:pic>
        <p:nvPicPr>
          <p:cNvPr id="22" name="Рисунок 2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192018">
            <a:off x="272307" y="649803"/>
            <a:ext cx="383150" cy="360161"/>
          </a:xfrm>
          <a:prstGeom prst="rect">
            <a:avLst/>
          </a:prstGeom>
        </p:spPr>
      </p:pic>
      <p:pic>
        <p:nvPicPr>
          <p:cNvPr id="27" name="Рисунок 2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3012286">
            <a:off x="11521734" y="5555199"/>
            <a:ext cx="383150" cy="360161"/>
          </a:xfrm>
          <a:prstGeom prst="rect">
            <a:avLst/>
          </a:prstGeom>
        </p:spPr>
      </p:pic>
      <p:pic>
        <p:nvPicPr>
          <p:cNvPr id="23" name="Рисунок 22"/>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2363821" y="6036429"/>
            <a:ext cx="7620000" cy="304800"/>
          </a:xfrm>
          <a:prstGeom prst="rect">
            <a:avLst/>
          </a:prstGeom>
        </p:spPr>
      </p:pic>
    </p:spTree>
    <p:extLst>
      <p:ext uri="{BB962C8B-B14F-4D97-AF65-F5344CB8AC3E}">
        <p14:creationId xmlns:p14="http://schemas.microsoft.com/office/powerpoint/2010/main" val="1900703236"/>
      </p:ext>
    </p:extLst>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showMasterSp="0" preserve="1" userDrawn="1">
  <p:cSld name="26_Заголовок раздела">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0800000">
            <a:off x="7069465" y="3401933"/>
            <a:ext cx="5122535" cy="3460557"/>
          </a:xfrm>
          <a:prstGeom prst="rect">
            <a:avLst/>
          </a:prstGeom>
        </p:spPr>
      </p:pic>
      <p:pic>
        <p:nvPicPr>
          <p:cNvPr id="9" name="Рисунок 8"/>
          <p:cNvPicPr>
            <a:picLocks noChangeAspect="1"/>
          </p:cNvPicPr>
          <p:nvPr userDrawn="1"/>
        </p:nvPicPr>
        <p:blipFill rotWithShape="1">
          <a:blip r:embed="rId3" cstate="email">
            <a:extLst>
              <a:ext uri="{28A0092B-C50C-407E-A947-70E740481C1C}">
                <a14:useLocalDpi xmlns:a14="http://schemas.microsoft.com/office/drawing/2010/main"/>
              </a:ext>
            </a:extLst>
          </a:blip>
          <a:srcRect l="22845" b="33611"/>
          <a:stretch/>
        </p:blipFill>
        <p:spPr>
          <a:xfrm rot="10800000" flipH="1">
            <a:off x="1" y="0"/>
            <a:ext cx="6477014" cy="3420126"/>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4" name="Диаграмма 2"/>
          <p:cNvSpPr>
            <a:spLocks noGrp="1"/>
          </p:cNvSpPr>
          <p:nvPr>
            <p:ph type="chart" sz="quarter" idx="13"/>
          </p:nvPr>
        </p:nvSpPr>
        <p:spPr>
          <a:xfrm>
            <a:off x="865867" y="1314449"/>
            <a:ext cx="4449763" cy="4138613"/>
          </a:xfrm>
        </p:spPr>
        <p:txBody>
          <a:bodyPr/>
          <a:lstStyle/>
          <a:p>
            <a:endParaRPr lang="ru-RU"/>
          </a:p>
        </p:txBody>
      </p:sp>
      <p:sp>
        <p:nvSpPr>
          <p:cNvPr id="15"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en-US" dirty="0"/>
              <a:t>L</a:t>
            </a:r>
            <a:r>
              <a:rPr lang="da-DK" dirty="0"/>
              <a:t>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0" name="Рисунок 1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9576986" y="4281249"/>
            <a:ext cx="2167339" cy="2023753"/>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8515166" y="589583"/>
            <a:ext cx="479821" cy="479821"/>
          </a:xfrm>
          <a:prstGeom prst="rect">
            <a:avLst/>
          </a:prstGeom>
        </p:spPr>
      </p:pic>
      <p:pic>
        <p:nvPicPr>
          <p:cNvPr id="21" name="Рисунок 2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45921" y="5538980"/>
            <a:ext cx="4289653" cy="509992"/>
          </a:xfrm>
          <a:prstGeom prst="rect">
            <a:avLst/>
          </a:prstGeom>
        </p:spPr>
      </p:pic>
    </p:spTree>
    <p:extLst>
      <p:ext uri="{BB962C8B-B14F-4D97-AF65-F5344CB8AC3E}">
        <p14:creationId xmlns:p14="http://schemas.microsoft.com/office/powerpoint/2010/main" val="507430056"/>
      </p:ext>
    </p:extLst>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showMasterSp="0" preserve="1" userDrawn="1">
  <p:cSld name="27_Заголовок раздела">
    <p:spTree>
      <p:nvGrpSpPr>
        <p:cNvPr id="1" name=""/>
        <p:cNvGrpSpPr/>
        <p:nvPr/>
      </p:nvGrpSpPr>
      <p:grpSpPr>
        <a:xfrm>
          <a:off x="0" y="0"/>
          <a:ext cx="0" cy="0"/>
          <a:chOff x="0" y="0"/>
          <a:chExt cx="0" cy="0"/>
        </a:xfrm>
      </p:grpSpPr>
      <p:pic>
        <p:nvPicPr>
          <p:cNvPr id="2" name="Рисунок 1"/>
          <p:cNvPicPr>
            <a:picLocks noChangeAspect="1"/>
          </p:cNvPicPr>
          <p:nvPr userDrawn="1"/>
        </p:nvPicPr>
        <p:blipFill rotWithShape="1">
          <a:blip r:embed="rId2" cstate="email">
            <a:extLst>
              <a:ext uri="{28A0092B-C50C-407E-A947-70E740481C1C}">
                <a14:useLocalDpi xmlns:a14="http://schemas.microsoft.com/office/drawing/2010/main"/>
              </a:ext>
            </a:extLst>
          </a:blip>
          <a:srcRect l="26858"/>
          <a:stretch/>
        </p:blipFill>
        <p:spPr>
          <a:xfrm>
            <a:off x="0" y="0"/>
            <a:ext cx="7810336" cy="6856546"/>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0677DD9B-16CA-464A-A3D4-4D175F1ACCD1}" type="datetimeFigureOut">
              <a:rPr lang="ru-RU" smtClean="0"/>
              <a:pPr/>
              <a:t>26.08.2026</a:t>
            </a:fld>
            <a:endParaRPr lang="ru-RU"/>
          </a:p>
        </p:txBody>
      </p:sp>
      <p:sp>
        <p:nvSpPr>
          <p:cNvPr id="5" name="Нижний колонтитул 4"/>
          <p:cNvSpPr>
            <a:spLocks noGrp="1"/>
          </p:cNvSpPr>
          <p:nvPr>
            <p:ph type="ftr" sz="quarter" idx="11"/>
          </p:nvPr>
        </p:nvSpPr>
        <p:spPr/>
        <p:txBody>
          <a:bodyPr/>
          <a:lstStyle>
            <a:lvl1pPr>
              <a:defRPr>
                <a:solidFill>
                  <a:schemeClr val="tx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6" name="Диаграмма 2"/>
          <p:cNvSpPr>
            <a:spLocks noGrp="1"/>
          </p:cNvSpPr>
          <p:nvPr>
            <p:ph type="chart" sz="quarter" idx="13"/>
          </p:nvPr>
        </p:nvSpPr>
        <p:spPr>
          <a:xfrm>
            <a:off x="3707778" y="1542820"/>
            <a:ext cx="4449763" cy="4138613"/>
          </a:xfrm>
        </p:spPr>
        <p:txBody>
          <a:bodyPr/>
          <a:lstStyle/>
          <a:p>
            <a:endParaRPr lang="ru-RU" dirty="0"/>
          </a:p>
        </p:txBody>
      </p:sp>
      <p:sp>
        <p:nvSpPr>
          <p:cNvPr id="17"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3" name="Рисунок 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027308" y="489858"/>
            <a:ext cx="953552" cy="1884218"/>
          </a:xfrm>
          <a:prstGeom prst="rect">
            <a:avLst/>
          </a:prstGeom>
        </p:spPr>
      </p:pic>
      <p:pic>
        <p:nvPicPr>
          <p:cNvPr id="13" name="Рисунок 1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618259" y="2508757"/>
            <a:ext cx="1771650" cy="210630"/>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6200000">
            <a:off x="10179243" y="3035913"/>
            <a:ext cx="2873086" cy="1152427"/>
          </a:xfrm>
          <a:prstGeom prst="rect">
            <a:avLst/>
          </a:prstGeom>
        </p:spPr>
      </p:pic>
      <p:pic>
        <p:nvPicPr>
          <p:cNvPr id="20" name="Рисунок 1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452570" y="2174169"/>
            <a:ext cx="2905845" cy="4683832"/>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3749002" y="5934162"/>
            <a:ext cx="4367314" cy="334827"/>
          </a:xfrm>
          <a:prstGeom prst="rect">
            <a:avLst/>
          </a:prstGeom>
        </p:spPr>
      </p:pic>
    </p:spTree>
    <p:extLst>
      <p:ext uri="{BB962C8B-B14F-4D97-AF65-F5344CB8AC3E}">
        <p14:creationId xmlns:p14="http://schemas.microsoft.com/office/powerpoint/2010/main" val="3941180555"/>
      </p:ext>
    </p:extLst>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showMasterSp="0" preserve="1" userDrawn="1">
  <p:cSld name="Table_slide_orange">
    <p:spTree>
      <p:nvGrpSpPr>
        <p:cNvPr id="1" name=""/>
        <p:cNvGrpSpPr/>
        <p:nvPr/>
      </p:nvGrpSpPr>
      <p:grpSpPr>
        <a:xfrm>
          <a:off x="0" y="0"/>
          <a:ext cx="0" cy="0"/>
          <a:chOff x="0" y="0"/>
          <a:chExt cx="0" cy="0"/>
        </a:xfrm>
      </p:grpSpPr>
      <p:pic>
        <p:nvPicPr>
          <p:cNvPr id="9" name="Рисунок 8"/>
          <p:cNvPicPr>
            <a:picLocks noChangeAspect="1"/>
          </p:cNvPicPr>
          <p:nvPr userDrawn="1"/>
        </p:nvPicPr>
        <p:blipFill rotWithShape="1">
          <a:blip r:embed="rId2" cstate="email">
            <a:extLst>
              <a:ext uri="{28A0092B-C50C-407E-A947-70E740481C1C}">
                <a14:useLocalDpi xmlns:a14="http://schemas.microsoft.com/office/drawing/2010/main"/>
              </a:ext>
            </a:extLst>
          </a:blip>
          <a:srcRect r="44462"/>
          <a:stretch/>
        </p:blipFill>
        <p:spPr>
          <a:xfrm>
            <a:off x="9691991" y="2291422"/>
            <a:ext cx="2500009" cy="2762401"/>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0" y="0"/>
            <a:ext cx="5437762" cy="2468744"/>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6" name="Рисунок 15"/>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2" name="Рисунок 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0" y="3891573"/>
            <a:ext cx="1399137" cy="2976664"/>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379270" y="6093118"/>
            <a:ext cx="3433459" cy="263232"/>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70632" y="1730702"/>
            <a:ext cx="747385" cy="1476086"/>
          </a:xfrm>
          <a:prstGeom prst="rect">
            <a:avLst/>
          </a:prstGeom>
        </p:spPr>
      </p:pic>
    </p:spTree>
    <p:extLst>
      <p:ext uri="{BB962C8B-B14F-4D97-AF65-F5344CB8AC3E}">
        <p14:creationId xmlns:p14="http://schemas.microsoft.com/office/powerpoint/2010/main" val="3928833935"/>
      </p:ext>
    </p:extLst>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showMasterSp="0" preserve="1" userDrawn="1">
  <p:cSld name="bullet_points_orange">
    <p:spTree>
      <p:nvGrpSpPr>
        <p:cNvPr id="1" name=""/>
        <p:cNvGrpSpPr/>
        <p:nvPr/>
      </p:nvGrpSpPr>
      <p:grpSpPr>
        <a:xfrm>
          <a:off x="0" y="0"/>
          <a:ext cx="0" cy="0"/>
          <a:chOff x="0" y="0"/>
          <a:chExt cx="0" cy="0"/>
        </a:xfrm>
      </p:grpSpPr>
      <p:pic>
        <p:nvPicPr>
          <p:cNvPr id="16" name="Рисунок 1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flipH="1">
            <a:off x="917382" y="-917381"/>
            <a:ext cx="2289621" cy="4124382"/>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429813" y="4703591"/>
            <a:ext cx="4767943" cy="2164646"/>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4"/>
            <a:ext cx="2743200" cy="365125"/>
          </a:xfrm>
        </p:spPr>
        <p:txBody>
          <a:bodyPr/>
          <a:lstStyle>
            <a:lvl1pPr>
              <a:defRPr>
                <a:solidFill>
                  <a:schemeClr val="tx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7" name="Рисунок 1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464972" y="854730"/>
            <a:ext cx="921617" cy="1821115"/>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903490" y="4929562"/>
            <a:ext cx="1486403" cy="1387929"/>
          </a:xfrm>
          <a:prstGeom prst="rect">
            <a:avLst/>
          </a:prstGeom>
        </p:spPr>
      </p:pic>
    </p:spTree>
    <p:extLst>
      <p:ext uri="{BB962C8B-B14F-4D97-AF65-F5344CB8AC3E}">
        <p14:creationId xmlns:p14="http://schemas.microsoft.com/office/powerpoint/2010/main" val="2818534090"/>
      </p:ext>
    </p:extLst>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showMasterSp="0" type="twoObj" preserve="1">
  <p:cSld name="Два объекта">
    <p:spTree>
      <p:nvGrpSpPr>
        <p:cNvPr id="1" name=""/>
        <p:cNvGrpSpPr/>
        <p:nvPr/>
      </p:nvGrpSpPr>
      <p:grpSpPr>
        <a:xfrm>
          <a:off x="0" y="0"/>
          <a:ext cx="0" cy="0"/>
          <a:chOff x="0" y="0"/>
          <a:chExt cx="0" cy="0"/>
        </a:xfrm>
      </p:grpSpPr>
      <p:pic>
        <p:nvPicPr>
          <p:cNvPr id="16" name="Рисунок 1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958672" y="0"/>
            <a:ext cx="2767693" cy="615404"/>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 y="1975756"/>
            <a:ext cx="4344992" cy="4882243"/>
          </a:xfrm>
          <a:prstGeom prst="rect">
            <a:avLst/>
          </a:prstGeom>
        </p:spPr>
      </p:pic>
      <p:pic>
        <p:nvPicPr>
          <p:cNvPr id="8" name="Рисунок 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365125"/>
            <a:ext cx="12192000" cy="779463"/>
          </a:xfrm>
        </p:spPr>
        <p:txBody>
          <a:bodyPr/>
          <a:lstStyle>
            <a:lvl1pPr algn="ctr">
              <a:defRPr/>
            </a:lvl1pPr>
          </a:lstStyle>
          <a:p>
            <a:r>
              <a:rPr lang="da-DK" dirty="0"/>
              <a:t>Lorem ipsum dolor </a:t>
            </a:r>
            <a:endParaRPr lang="ru-RU" dirty="0"/>
          </a:p>
        </p:txBody>
      </p:sp>
      <p:sp>
        <p:nvSpPr>
          <p:cNvPr id="3" name="Объект 2"/>
          <p:cNvSpPr>
            <a:spLocks noGrp="1"/>
          </p:cNvSpPr>
          <p:nvPr>
            <p:ph sz="half" idx="1" hasCustomPrompt="1"/>
          </p:nvPr>
        </p:nvSpPr>
        <p:spPr>
          <a:xfrm>
            <a:off x="838200" y="1825625"/>
            <a:ext cx="5181600" cy="4351338"/>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 name="Объект 3"/>
          <p:cNvSpPr>
            <a:spLocks noGrp="1"/>
          </p:cNvSpPr>
          <p:nvPr>
            <p:ph sz="half" idx="2" hasCustomPrompt="1"/>
          </p:nvPr>
        </p:nvSpPr>
        <p:spPr>
          <a:xfrm>
            <a:off x="6172200" y="1825625"/>
            <a:ext cx="5181600" cy="4351338"/>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5" name="Дата 4"/>
          <p:cNvSpPr>
            <a:spLocks noGrp="1"/>
          </p:cNvSpPr>
          <p:nvPr>
            <p:ph type="dt" sz="half" idx="10"/>
          </p:nvPr>
        </p:nvSpPr>
        <p:spPr/>
        <p:txBody>
          <a:bodyPr/>
          <a:lstStyle/>
          <a:p>
            <a:fld id="{0677DD9B-16CA-464A-A3D4-4D175F1ACCD1}" type="datetimeFigureOut">
              <a:rPr lang="ru-RU" smtClean="0"/>
              <a:t>26.08.2026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841792" y="1240320"/>
            <a:ext cx="330408" cy="330408"/>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224889" y="1330334"/>
            <a:ext cx="10058400" cy="138302"/>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0" y="3747975"/>
            <a:ext cx="2233743" cy="2192791"/>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832874" flipH="1">
            <a:off x="938553" y="4866917"/>
            <a:ext cx="1556017" cy="1616529"/>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794034" y="3469729"/>
            <a:ext cx="1265178" cy="2490107"/>
          </a:xfrm>
          <a:prstGeom prst="rect">
            <a:avLst/>
          </a:prstGeom>
        </p:spPr>
      </p:pic>
      <p:pic>
        <p:nvPicPr>
          <p:cNvPr id="18" name="Рисунок 17"/>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680122" y="76215"/>
            <a:ext cx="751114" cy="751114"/>
          </a:xfrm>
          <a:prstGeom prst="rect">
            <a:avLst/>
          </a:prstGeom>
        </p:spPr>
      </p:pic>
    </p:spTree>
    <p:extLst>
      <p:ext uri="{BB962C8B-B14F-4D97-AF65-F5344CB8AC3E}">
        <p14:creationId xmlns:p14="http://schemas.microsoft.com/office/powerpoint/2010/main" val="3655380166"/>
      </p:ext>
    </p:extLst>
  </p:cSld>
  <p:clrMapOvr>
    <a:masterClrMapping/>
  </p:clrMapOvr>
</p:sldLayout>
</file>

<file path=ppt/slideLayouts/slideLayout19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pic>
        <p:nvPicPr>
          <p:cNvPr id="16" name="Рисунок 1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176" y="1690688"/>
            <a:ext cx="2475652" cy="5167312"/>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899924" y="0"/>
            <a:ext cx="2392152" cy="1044765"/>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839788" y="800100"/>
            <a:ext cx="10515600" cy="890588"/>
          </a:xfrm>
        </p:spPr>
        <p:txBody>
          <a:bodyPr/>
          <a:lstStyle>
            <a:lvl1pPr algn="ctr">
              <a:defRPr/>
            </a:lvl1pPr>
          </a:lstStyle>
          <a:p>
            <a:r>
              <a:rPr lang="en-US" dirty="0" err="1"/>
              <a:t>Lorem</a:t>
            </a:r>
            <a:r>
              <a:rPr lang="en-US" dirty="0"/>
              <a:t> </a:t>
            </a:r>
            <a:r>
              <a:rPr lang="en-US" dirty="0" err="1"/>
              <a:t>ipsum</a:t>
            </a:r>
            <a:r>
              <a:rPr lang="en-US" dirty="0"/>
              <a:t> dolor </a:t>
            </a:r>
            <a:endParaRPr lang="ru-RU" dirty="0"/>
          </a:p>
        </p:txBody>
      </p:sp>
      <p:sp>
        <p:nvSpPr>
          <p:cNvPr id="3" name="Текст 2"/>
          <p:cNvSpPr>
            <a:spLocks noGrp="1"/>
          </p:cNvSpPr>
          <p:nvPr>
            <p:ph type="body" idx="1" hasCustomPrompt="1"/>
          </p:nvPr>
        </p:nvSpPr>
        <p:spPr>
          <a:xfrm>
            <a:off x="839788" y="1844865"/>
            <a:ext cx="5157787" cy="504825"/>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err="1"/>
              <a:t>Lorem</a:t>
            </a:r>
            <a:r>
              <a:rPr lang="en-US" dirty="0"/>
              <a:t> </a:t>
            </a:r>
            <a:r>
              <a:rPr lang="en-US" dirty="0" err="1"/>
              <a:t>ipsum</a:t>
            </a:r>
            <a:r>
              <a:rPr lang="en-US" dirty="0"/>
              <a:t> dolor </a:t>
            </a:r>
            <a:endParaRPr lang="ru-RU" dirty="0"/>
          </a:p>
        </p:txBody>
      </p:sp>
      <p:sp>
        <p:nvSpPr>
          <p:cNvPr id="4" name="Объект 3"/>
          <p:cNvSpPr>
            <a:spLocks noGrp="1"/>
          </p:cNvSpPr>
          <p:nvPr>
            <p:ph sz="half" idx="2" hasCustomPrompt="1"/>
          </p:nvPr>
        </p:nvSpPr>
        <p:spPr>
          <a:xfrm>
            <a:off x="839788" y="2645229"/>
            <a:ext cx="5157787" cy="3544434"/>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5" name="Текст 4"/>
          <p:cNvSpPr>
            <a:spLocks noGrp="1"/>
          </p:cNvSpPr>
          <p:nvPr>
            <p:ph type="body" sz="quarter" idx="3" hasCustomPrompt="1"/>
          </p:nvPr>
        </p:nvSpPr>
        <p:spPr>
          <a:xfrm>
            <a:off x="6172200" y="1836738"/>
            <a:ext cx="5183188" cy="512952"/>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err="1"/>
              <a:t>Lorem</a:t>
            </a:r>
            <a:r>
              <a:rPr lang="en-US" dirty="0"/>
              <a:t> </a:t>
            </a:r>
            <a:r>
              <a:rPr lang="en-US" dirty="0" err="1"/>
              <a:t>ipsum</a:t>
            </a:r>
            <a:r>
              <a:rPr lang="en-US" dirty="0"/>
              <a:t> dolor </a:t>
            </a:r>
            <a:endParaRPr lang="ru-RU" dirty="0"/>
          </a:p>
        </p:txBody>
      </p:sp>
      <p:sp>
        <p:nvSpPr>
          <p:cNvPr id="6" name="Объект 5"/>
          <p:cNvSpPr>
            <a:spLocks noGrp="1"/>
          </p:cNvSpPr>
          <p:nvPr>
            <p:ph sz="quarter" idx="4" hasCustomPrompt="1"/>
          </p:nvPr>
        </p:nvSpPr>
        <p:spPr>
          <a:xfrm>
            <a:off x="6172200" y="2645229"/>
            <a:ext cx="5183188" cy="3544434"/>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7" name="Дата 6"/>
          <p:cNvSpPr>
            <a:spLocks noGrp="1"/>
          </p:cNvSpPr>
          <p:nvPr>
            <p:ph type="dt" sz="half" idx="10"/>
          </p:nvPr>
        </p:nvSpPr>
        <p:spPr/>
        <p:txBody>
          <a:bodyPr/>
          <a:lstStyle/>
          <a:p>
            <a:fld id="{0677DD9B-16CA-464A-A3D4-4D175F1ACCD1}" type="datetimeFigureOut">
              <a:rPr lang="ru-RU" smtClean="0"/>
              <a:t>26.08.2026</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7E6CA31-DA56-47CF-9891-B6D0296B6AEC}" type="slidenum">
              <a:rPr lang="ru-RU" smtClean="0"/>
              <a:t>‹Nr.›</a:t>
            </a:fld>
            <a:endParaRPr lang="ru-RU"/>
          </a:p>
        </p:txBody>
      </p:sp>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1151164" y="5286489"/>
            <a:ext cx="4301613" cy="333375"/>
          </a:xfrm>
          <a:prstGeom prst="rect">
            <a:avLst/>
          </a:prstGeom>
        </p:spPr>
      </p:pic>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6733222" y="5286489"/>
            <a:ext cx="4301613" cy="333375"/>
          </a:xfrm>
          <a:prstGeom prst="rect">
            <a:avLst/>
          </a:prstGeom>
        </p:spPr>
      </p:pic>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0" y="1135877"/>
            <a:ext cx="2166257" cy="219033"/>
          </a:xfrm>
          <a:prstGeom prst="rect">
            <a:avLst/>
          </a:prstGeom>
        </p:spPr>
      </p:pic>
      <p:pic>
        <p:nvPicPr>
          <p:cNvPr id="15" name="Рисунок 1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flipV="1">
            <a:off x="10025743" y="1135877"/>
            <a:ext cx="2166257" cy="219033"/>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783590" y="4558958"/>
            <a:ext cx="2844800" cy="2121812"/>
          </a:xfrm>
          <a:prstGeom prst="rect">
            <a:avLst/>
          </a:prstGeom>
        </p:spPr>
      </p:pic>
      <p:pic>
        <p:nvPicPr>
          <p:cNvPr id="19" name="Рисунок 18"/>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419063" y="-94776"/>
            <a:ext cx="1761092" cy="1764827"/>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0369" y="4833257"/>
            <a:ext cx="2020458" cy="2024743"/>
          </a:xfrm>
          <a:prstGeom prst="rect">
            <a:avLst/>
          </a:prstGeom>
        </p:spPr>
      </p:pic>
    </p:spTree>
    <p:extLst>
      <p:ext uri="{BB962C8B-B14F-4D97-AF65-F5344CB8AC3E}">
        <p14:creationId xmlns:p14="http://schemas.microsoft.com/office/powerpoint/2010/main" val="1996809330"/>
      </p:ext>
    </p:extLst>
  </p:cSld>
  <p:clrMapOvr>
    <a:masterClrMapping/>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showMasterSp="0" type="titleOnly" preserve="1">
  <p:cSld name="Только заголовок">
    <p:spTree>
      <p:nvGrpSpPr>
        <p:cNvPr id="1" name=""/>
        <p:cNvGrpSpPr/>
        <p:nvPr/>
      </p:nvGrpSpPr>
      <p:grpSpPr>
        <a:xfrm>
          <a:off x="0" y="0"/>
          <a:ext cx="0" cy="0"/>
          <a:chOff x="0" y="0"/>
          <a:chExt cx="0" cy="0"/>
        </a:xfrm>
      </p:grpSpPr>
      <p:grpSp>
        <p:nvGrpSpPr>
          <p:cNvPr id="16" name="Группа 15"/>
          <p:cNvGrpSpPr/>
          <p:nvPr userDrawn="1"/>
        </p:nvGrpSpPr>
        <p:grpSpPr>
          <a:xfrm>
            <a:off x="1662" y="0"/>
            <a:ext cx="12203414" cy="7137412"/>
            <a:chOff x="1662" y="0"/>
            <a:chExt cx="12203414" cy="7137412"/>
          </a:xfrm>
        </p:grpSpPr>
        <p:pic>
          <p:nvPicPr>
            <p:cNvPr id="7" name="Рисунок 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8542" y="5514125"/>
              <a:ext cx="4214242" cy="1343875"/>
            </a:xfrm>
            <a:prstGeom prst="rect">
              <a:avLst/>
            </a:prstGeom>
          </p:spPr>
        </p:pic>
        <p:pic>
          <p:nvPicPr>
            <p:cNvPr id="8" name="Рисунок 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715130" y="0"/>
              <a:ext cx="9485477" cy="6858000"/>
            </a:xfrm>
            <a:prstGeom prst="rect">
              <a:avLst/>
            </a:prstGeom>
          </p:spPr>
        </p:pic>
        <p:sp>
          <p:nvSpPr>
            <p:cNvPr id="9" name="TextBox 8"/>
            <p:cNvSpPr txBox="1"/>
            <p:nvPr userDrawn="1"/>
          </p:nvSpPr>
          <p:spPr>
            <a:xfrm>
              <a:off x="11632479" y="6374324"/>
              <a:ext cx="557934" cy="763088"/>
            </a:xfrm>
            <a:prstGeom prst="rect">
              <a:avLst/>
            </a:prstGeom>
            <a:noFill/>
          </p:spPr>
          <p:txBody>
            <a:bodyPr wrap="square" lIns="0" tIns="0" rIns="0" bIns="0" rtlCol="0">
              <a:noAutofit/>
            </a:bodyPr>
            <a:lstStyle/>
            <a:p>
              <a:pPr>
                <a:lnSpc>
                  <a:spcPct val="90000"/>
                </a:lnSpc>
                <a:spcAft>
                  <a:spcPts val="1000"/>
                </a:spcAft>
              </a:pPr>
              <a:r>
                <a:rPr lang="en-US" sz="2400" b="1" dirty="0">
                  <a:solidFill>
                    <a:schemeClr val="bg1"/>
                  </a:solidFill>
                  <a:latin typeface="Century Gothic" panose="020B0502020202020204" pitchFamily="34" charset="0"/>
                </a:rPr>
                <a:t>14</a:t>
              </a:r>
              <a:endParaRPr lang="ru-RU" sz="2400" b="1" dirty="0">
                <a:solidFill>
                  <a:schemeClr val="bg1"/>
                </a:solidFill>
                <a:latin typeface="Century Gothic" panose="020B0502020202020204" pitchFamily="34" charset="0"/>
              </a:endParaRPr>
            </a:p>
          </p:txBody>
        </p:sp>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662" y="1344991"/>
              <a:ext cx="4716524" cy="5513009"/>
            </a:xfrm>
            <a:prstGeom prst="rect">
              <a:avLst/>
            </a:prstGeom>
          </p:spPr>
        </p:pic>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280880" y="0"/>
              <a:ext cx="8301547" cy="6858000"/>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802859" y="4014069"/>
              <a:ext cx="2046230" cy="2008716"/>
            </a:xfrm>
            <a:prstGeom prst="rect">
              <a:avLst/>
            </a:prstGeom>
          </p:spPr>
        </p:pic>
        <p:pic>
          <p:nvPicPr>
            <p:cNvPr id="13" name="Рисунок 12"/>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4281558" y="4593980"/>
              <a:ext cx="4762500" cy="247650"/>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662" y="620688"/>
              <a:ext cx="3280880" cy="853029"/>
            </a:xfrm>
            <a:prstGeom prst="rect">
              <a:avLst/>
            </a:prstGeom>
          </p:spPr>
        </p:pic>
        <p:pic>
          <p:nvPicPr>
            <p:cNvPr id="15" name="Рисунок 1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9349030" y="1344991"/>
              <a:ext cx="2856046" cy="4262649"/>
            </a:xfrm>
            <a:prstGeom prst="rect">
              <a:avLst/>
            </a:prstGeom>
          </p:spPr>
        </p:pic>
      </p:grpSp>
      <p:pic>
        <p:nvPicPr>
          <p:cNvPr id="6" name="Рисунок 5"/>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930729" y="2680792"/>
            <a:ext cx="11259684"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2067649971"/>
      </p:ext>
    </p:extLst>
  </p:cSld>
  <p:clrMapOvr>
    <a:masterClrMapping/>
  </p:clrMapOvr>
</p:sldLayout>
</file>

<file path=ppt/slideLayouts/slideLayout197.xml><?xml version="1.0" encoding="utf-8"?>
<p:sldLayout xmlns:a="http://schemas.openxmlformats.org/drawingml/2006/main" xmlns:r="http://schemas.openxmlformats.org/officeDocument/2006/relationships" xmlns:p="http://schemas.openxmlformats.org/presentationml/2006/main" showMasterSp="0" preserve="1" userDrawn="1">
  <p:cSld name="More_text_green">
    <p:spTree>
      <p:nvGrpSpPr>
        <p:cNvPr id="1" name=""/>
        <p:cNvGrpSpPr/>
        <p:nvPr/>
      </p:nvGrpSpPr>
      <p:grpSpPr>
        <a:xfrm>
          <a:off x="0" y="0"/>
          <a:ext cx="0" cy="0"/>
          <a:chOff x="0" y="0"/>
          <a:chExt cx="0" cy="0"/>
        </a:xfrm>
      </p:grpSpPr>
      <p:pic>
        <p:nvPicPr>
          <p:cNvPr id="6" name="Рисунок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
        <p:nvSpPr>
          <p:cNvPr id="17"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18" name="Рисунок 1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6200000">
            <a:off x="-1255138" y="4566010"/>
            <a:ext cx="3228040" cy="717764"/>
          </a:xfrm>
          <a:prstGeom prst="rect">
            <a:avLst/>
          </a:prstGeom>
        </p:spPr>
      </p:pic>
      <p:pic>
        <p:nvPicPr>
          <p:cNvPr id="19" name="Рисунок 1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a:off x="11026374" y="0"/>
            <a:ext cx="1165626" cy="2432957"/>
          </a:xfrm>
          <a:prstGeom prst="rect">
            <a:avLst/>
          </a:prstGeom>
        </p:spPr>
      </p:pic>
      <p:pic>
        <p:nvPicPr>
          <p:cNvPr id="20" name="Рисунок 1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3639" y="3061607"/>
            <a:ext cx="745042" cy="731383"/>
          </a:xfrm>
          <a:prstGeom prst="rect">
            <a:avLst/>
          </a:prstGeom>
        </p:spPr>
      </p:pic>
      <p:pic>
        <p:nvPicPr>
          <p:cNvPr id="21" name="Рисунок 2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13509013">
            <a:off x="11647456" y="1216478"/>
            <a:ext cx="261257" cy="245582"/>
          </a:xfrm>
          <a:prstGeom prst="rect">
            <a:avLst/>
          </a:prstGeom>
        </p:spPr>
      </p:pic>
    </p:spTree>
    <p:extLst>
      <p:ext uri="{BB962C8B-B14F-4D97-AF65-F5344CB8AC3E}">
        <p14:creationId xmlns:p14="http://schemas.microsoft.com/office/powerpoint/2010/main" val="558013891"/>
      </p:ext>
    </p:extLst>
  </p:cSld>
  <p:clrMapOvr>
    <a:masterClrMapping/>
  </p:clrMapOvr>
</p:sldLayout>
</file>

<file path=ppt/slideLayouts/slideLayout198.xml><?xml version="1.0" encoding="utf-8"?>
<p:sldLayout xmlns:a="http://schemas.openxmlformats.org/drawingml/2006/main" xmlns:r="http://schemas.openxmlformats.org/officeDocument/2006/relationships" xmlns:p="http://schemas.openxmlformats.org/presentationml/2006/main" showMasterSp="0" preserve="1" userDrawn="1">
  <p:cSld name="1_bullet_points_orange">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8542137" y="1683882"/>
            <a:ext cx="3646161" cy="5184355"/>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l="40196"/>
          <a:stretch/>
        </p:blipFill>
        <p:spPr>
          <a:xfrm>
            <a:off x="0" y="0"/>
            <a:ext cx="2676825" cy="6868237"/>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4"/>
            <a:ext cx="2743200" cy="365125"/>
          </a:xfrm>
        </p:spPr>
        <p:txBody>
          <a:bodyPr/>
          <a:lstStyle>
            <a:lvl1pPr>
              <a:defRPr>
                <a:solidFill>
                  <a:schemeClr val="tx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91223" y="3580588"/>
            <a:ext cx="1469114" cy="1442181"/>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412672" y="5480877"/>
            <a:ext cx="5502728" cy="426461"/>
          </a:xfrm>
          <a:prstGeom prst="rect">
            <a:avLst/>
          </a:prstGeom>
        </p:spPr>
      </p:pic>
      <p:pic>
        <p:nvPicPr>
          <p:cNvPr id="12" name="Рисунок 11"/>
          <p:cNvPicPr>
            <a:picLocks noChangeAspect="1"/>
          </p:cNvPicPr>
          <p:nvPr userDrawn="1"/>
        </p:nvPicPr>
        <p:blipFill rotWithShape="1">
          <a:blip r:embed="rId7" cstate="email">
            <a:extLst>
              <a:ext uri="{28A0092B-C50C-407E-A947-70E740481C1C}">
                <a14:useLocalDpi xmlns:a14="http://schemas.microsoft.com/office/drawing/2010/main"/>
              </a:ext>
            </a:extLst>
          </a:blip>
          <a:srcRect t="52060"/>
          <a:stretch/>
        </p:blipFill>
        <p:spPr>
          <a:xfrm>
            <a:off x="9312208" y="-7790"/>
            <a:ext cx="2419661" cy="1162436"/>
          </a:xfrm>
          <a:prstGeom prst="rect">
            <a:avLst/>
          </a:prstGeom>
        </p:spPr>
      </p:pic>
      <p:pic>
        <p:nvPicPr>
          <p:cNvPr id="13" name="Рисунок 1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732146">
            <a:off x="1071856" y="4648048"/>
            <a:ext cx="883356" cy="965214"/>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0800000">
            <a:off x="10796628" y="432393"/>
            <a:ext cx="1267035" cy="1384447"/>
          </a:xfrm>
          <a:prstGeom prst="rect">
            <a:avLst/>
          </a:prstGeom>
        </p:spPr>
      </p:pic>
    </p:spTree>
    <p:extLst>
      <p:ext uri="{BB962C8B-B14F-4D97-AF65-F5344CB8AC3E}">
        <p14:creationId xmlns:p14="http://schemas.microsoft.com/office/powerpoint/2010/main" val="72615214"/>
      </p:ext>
    </p:extLst>
  </p:cSld>
  <p:clrMapOvr>
    <a:masterClrMapping/>
  </p:clrMapOvr>
</p:sldLayout>
</file>

<file path=ppt/slideLayouts/slideLayout199.xml><?xml version="1.0" encoding="utf-8"?>
<p:sldLayout xmlns:a="http://schemas.openxmlformats.org/drawingml/2006/main" xmlns:r="http://schemas.openxmlformats.org/officeDocument/2006/relationships" xmlns:p="http://schemas.openxmlformats.org/presentationml/2006/main" showMasterSp="0" type="titleOnly" preserve="1">
  <p:cSld name="3_Только заголовок">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5963211" y="0"/>
            <a:ext cx="6234545" cy="6858000"/>
          </a:xfrm>
          <a:prstGeom prst="rect">
            <a:avLst/>
          </a:prstGeom>
        </p:spPr>
      </p:pic>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6234545" cy="6858000"/>
          </a:xfrm>
          <a:prstGeom prst="rect">
            <a:avLst/>
          </a:prstGeom>
        </p:spPr>
      </p:pic>
      <p:pic>
        <p:nvPicPr>
          <p:cNvPr id="6" name="Рисунок 5"/>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7343" y="2346490"/>
            <a:ext cx="12190413"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3714750" y="4638614"/>
            <a:ext cx="4762500" cy="247650"/>
          </a:xfrm>
          <a:prstGeom prst="rect">
            <a:avLst/>
          </a:prstGeom>
        </p:spPr>
      </p:pic>
      <p:pic>
        <p:nvPicPr>
          <p:cNvPr id="22" name="Рисунок 2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728173" y="781667"/>
            <a:ext cx="2049912" cy="1528940"/>
          </a:xfrm>
          <a:prstGeom prst="rect">
            <a:avLst/>
          </a:prstGeom>
        </p:spPr>
      </p:pic>
      <p:pic>
        <p:nvPicPr>
          <p:cNvPr id="24" name="Рисунок 2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2753768">
            <a:off x="2613168" y="2819398"/>
            <a:ext cx="1217239" cy="1330036"/>
          </a:xfrm>
          <a:prstGeom prst="rect">
            <a:avLst/>
          </a:prstGeom>
        </p:spPr>
      </p:pic>
      <p:pic>
        <p:nvPicPr>
          <p:cNvPr id="25" name="Рисунок 2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6774727" y="3365255"/>
            <a:ext cx="3485354" cy="3492745"/>
          </a:xfrm>
          <a:prstGeom prst="rect">
            <a:avLst/>
          </a:prstGeom>
        </p:spPr>
      </p:pic>
      <p:pic>
        <p:nvPicPr>
          <p:cNvPr id="26" name="Рисунок 2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284770" y="2089915"/>
            <a:ext cx="1526459" cy="1498474"/>
          </a:xfrm>
          <a:prstGeom prst="rect">
            <a:avLst/>
          </a:prstGeom>
        </p:spPr>
      </p:pic>
      <p:pic>
        <p:nvPicPr>
          <p:cNvPr id="27" name="Рисунок 2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2432630">
            <a:off x="60942" y="3700067"/>
            <a:ext cx="2393137" cy="2519758"/>
          </a:xfrm>
          <a:prstGeom prst="rect">
            <a:avLst/>
          </a:prstGeom>
        </p:spPr>
      </p:pic>
      <p:pic>
        <p:nvPicPr>
          <p:cNvPr id="23" name="Рисунок 2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91171" y="219861"/>
            <a:ext cx="3171808" cy="5436172"/>
          </a:xfrm>
          <a:prstGeom prst="rect">
            <a:avLst/>
          </a:prstGeom>
        </p:spPr>
      </p:pic>
      <p:pic>
        <p:nvPicPr>
          <p:cNvPr id="28" name="Рисунок 27"/>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5400000" flipV="1">
            <a:off x="5259153" y="796258"/>
            <a:ext cx="1771650" cy="179134"/>
          </a:xfrm>
          <a:prstGeom prst="rect">
            <a:avLst/>
          </a:prstGeom>
        </p:spPr>
      </p:pic>
      <p:pic>
        <p:nvPicPr>
          <p:cNvPr id="29" name="Рисунок 28"/>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9728173" y="244303"/>
            <a:ext cx="293061" cy="293061"/>
          </a:xfrm>
          <a:prstGeom prst="rect">
            <a:avLst/>
          </a:prstGeom>
        </p:spPr>
      </p:pic>
      <p:pic>
        <p:nvPicPr>
          <p:cNvPr id="30" name="Рисунок 29"/>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3109313" y="5902441"/>
            <a:ext cx="293061" cy="293061"/>
          </a:xfrm>
          <a:prstGeom prst="rect">
            <a:avLst/>
          </a:prstGeom>
        </p:spPr>
      </p:pic>
      <p:pic>
        <p:nvPicPr>
          <p:cNvPr id="31" name="Рисунок 30"/>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412377" y="302507"/>
            <a:ext cx="293061" cy="293061"/>
          </a:xfrm>
          <a:prstGeom prst="rect">
            <a:avLst/>
          </a:prstGeom>
        </p:spPr>
      </p:pic>
      <p:pic>
        <p:nvPicPr>
          <p:cNvPr id="32" name="Рисунок 31"/>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97353" y="3365255"/>
            <a:ext cx="425845" cy="425845"/>
          </a:xfrm>
          <a:prstGeom prst="rect">
            <a:avLst/>
          </a:prstGeom>
        </p:spPr>
      </p:pic>
      <p:pic>
        <p:nvPicPr>
          <p:cNvPr id="34" name="Рисунок 33"/>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11497371" y="281212"/>
            <a:ext cx="425845" cy="425845"/>
          </a:xfrm>
          <a:prstGeom prst="rect">
            <a:avLst/>
          </a:prstGeom>
        </p:spPr>
      </p:pic>
    </p:spTree>
    <p:extLst>
      <p:ext uri="{BB962C8B-B14F-4D97-AF65-F5344CB8AC3E}">
        <p14:creationId xmlns:p14="http://schemas.microsoft.com/office/powerpoint/2010/main" val="32415703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02">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500646" y="1256699"/>
            <a:ext cx="4988975" cy="4121448"/>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7472528" y="4436779"/>
            <a:ext cx="4573562" cy="1016945"/>
          </a:xfrm>
          <a:prstGeom prst="rect">
            <a:avLst/>
          </a:prstGeom>
        </p:spPr>
      </p:pic>
      <p:pic>
        <p:nvPicPr>
          <p:cNvPr id="6" name="Рисунок 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 y="0"/>
            <a:ext cx="7184571" cy="6858000"/>
          </a:xfrm>
          <a:prstGeom prst="rect">
            <a:avLst/>
          </a:prstGeom>
        </p:spPr>
      </p:pic>
      <p:sp>
        <p:nvSpPr>
          <p:cNvPr id="2" name="Заголовок 1"/>
          <p:cNvSpPr>
            <a:spLocks noGrp="1"/>
          </p:cNvSpPr>
          <p:nvPr>
            <p:ph type="title" hasCustomPrompt="1"/>
          </p:nvPr>
        </p:nvSpPr>
        <p:spPr>
          <a:xfrm>
            <a:off x="541589" y="88265"/>
            <a:ext cx="2621014" cy="3803007"/>
          </a:xfrm>
        </p:spPr>
        <p:txBody>
          <a:bodyPr/>
          <a:lstStyle>
            <a:lvl1pPr algn="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95E497E8-5E48-411D-B632-55C12A1740B3}"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4867100" y="0"/>
            <a:ext cx="7323313" cy="5568043"/>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sp>
        <p:nvSpPr>
          <p:cNvPr id="13" name="Текст 12"/>
          <p:cNvSpPr>
            <a:spLocks noGrp="1"/>
          </p:cNvSpPr>
          <p:nvPr>
            <p:ph type="body" sz="quarter" idx="13" hasCustomPrompt="1"/>
          </p:nvPr>
        </p:nvSpPr>
        <p:spPr>
          <a:xfrm>
            <a:off x="236538" y="3641725"/>
            <a:ext cx="3502025" cy="1411288"/>
          </a:xfrm>
        </p:spPr>
        <p:txBody>
          <a:bodyPr/>
          <a:lstStyle>
            <a:lvl1pP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2" y="0"/>
            <a:ext cx="5257800" cy="1959407"/>
          </a:xfrm>
          <a:prstGeom prst="rect">
            <a:avLst/>
          </a:prstGeom>
        </p:spPr>
      </p:pic>
      <p:pic>
        <p:nvPicPr>
          <p:cNvPr id="16" name="Рисунок 1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246839" y="2606379"/>
            <a:ext cx="1263242" cy="2486296"/>
          </a:xfrm>
          <a:prstGeom prst="rect">
            <a:avLst/>
          </a:prstGeom>
        </p:spPr>
      </p:pic>
      <p:pic>
        <p:nvPicPr>
          <p:cNvPr id="19" name="Рисунок 18"/>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459857">
            <a:off x="5242899" y="1331043"/>
            <a:ext cx="926692" cy="1012566"/>
          </a:xfrm>
          <a:prstGeom prst="rect">
            <a:avLst/>
          </a:prstGeom>
        </p:spPr>
      </p:pic>
      <p:pic>
        <p:nvPicPr>
          <p:cNvPr id="20" name="Рисунок 1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938280" flipH="1">
            <a:off x="9536973" y="4109079"/>
            <a:ext cx="926692" cy="1012566"/>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707986">
            <a:off x="4442763" y="3321250"/>
            <a:ext cx="1357793" cy="1308007"/>
          </a:xfrm>
          <a:prstGeom prst="rect">
            <a:avLst/>
          </a:prstGeom>
        </p:spPr>
      </p:pic>
      <p:pic>
        <p:nvPicPr>
          <p:cNvPr id="22" name="Рисунок 2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0120386">
            <a:off x="3794195" y="174220"/>
            <a:ext cx="2115711" cy="1974095"/>
          </a:xfrm>
          <a:prstGeom prst="rect">
            <a:avLst/>
          </a:prstGeom>
        </p:spPr>
      </p:pic>
      <p:pic>
        <p:nvPicPr>
          <p:cNvPr id="18" name="Grafik 17">
            <a:extLst>
              <a:ext uri="{FF2B5EF4-FFF2-40B4-BE49-F238E27FC236}">
                <a16:creationId xmlns:a16="http://schemas.microsoft.com/office/drawing/2014/main" id="{FF7B1472-3DEC-4DCD-A253-94BE0B66709F}"/>
              </a:ext>
            </a:extLst>
          </p:cNvPr>
          <p:cNvPicPr>
            <a:picLocks noChangeAspect="1"/>
          </p:cNvPicPr>
          <p:nvPr userDrawn="1"/>
        </p:nvPicPr>
        <p:blipFill>
          <a:blip r:embed="rId11" cstate="email">
            <a:extLst>
              <a:ext uri="{28A0092B-C50C-407E-A947-70E740481C1C}">
                <a14:useLocalDpi xmlns:a14="http://schemas.microsoft.com/office/drawing/2010/main"/>
              </a:ext>
            </a:extLst>
          </a:blip>
          <a:srcRect/>
          <a:stretch/>
        </p:blipFill>
        <p:spPr>
          <a:xfrm>
            <a:off x="250136" y="1440687"/>
            <a:ext cx="1363283" cy="653609"/>
          </a:xfrm>
          <a:prstGeom prst="rect">
            <a:avLst/>
          </a:prstGeom>
        </p:spPr>
      </p:pic>
    </p:spTree>
    <p:extLst>
      <p:ext uri="{BB962C8B-B14F-4D97-AF65-F5344CB8AC3E}">
        <p14:creationId xmlns:p14="http://schemas.microsoft.com/office/powerpoint/2010/main" val="65556503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bullet_points_yellow">
    <p:spTree>
      <p:nvGrpSpPr>
        <p:cNvPr id="1" name=""/>
        <p:cNvGrpSpPr/>
        <p:nvPr/>
      </p:nvGrpSpPr>
      <p:grpSpPr>
        <a:xfrm>
          <a:off x="0" y="0"/>
          <a:ext cx="0" cy="0"/>
          <a:chOff x="0" y="0"/>
          <a:chExt cx="0" cy="0"/>
        </a:xfrm>
      </p:grpSpPr>
      <p:pic>
        <p:nvPicPr>
          <p:cNvPr id="15" name="Рисунок 14"/>
          <p:cNvPicPr>
            <a:picLocks noChangeAspect="1"/>
          </p:cNvPicPr>
          <p:nvPr userDrawn="1"/>
        </p:nvPicPr>
        <p:blipFill rotWithShape="1">
          <a:blip r:embed="rId2" cstate="email">
            <a:extLst>
              <a:ext uri="{28A0092B-C50C-407E-A947-70E740481C1C}">
                <a14:useLocalDpi xmlns:a14="http://schemas.microsoft.com/office/drawing/2010/main"/>
              </a:ext>
            </a:extLst>
          </a:blip>
          <a:srcRect l="29233"/>
          <a:stretch/>
        </p:blipFill>
        <p:spPr>
          <a:xfrm>
            <a:off x="0" y="0"/>
            <a:ext cx="3895006" cy="6858000"/>
          </a:xfrm>
          <a:prstGeom prst="rect">
            <a:avLst/>
          </a:prstGeom>
        </p:spPr>
      </p:pic>
      <p:pic>
        <p:nvPicPr>
          <p:cNvPr id="21" name="Рисунок 20"/>
          <p:cNvPicPr>
            <a:picLocks noChangeAspect="1"/>
          </p:cNvPicPr>
          <p:nvPr userDrawn="1"/>
        </p:nvPicPr>
        <p:blipFill rotWithShape="1">
          <a:blip r:embed="rId3" cstate="email">
            <a:extLst>
              <a:ext uri="{28A0092B-C50C-407E-A947-70E740481C1C}">
                <a14:useLocalDpi xmlns:a14="http://schemas.microsoft.com/office/drawing/2010/main"/>
              </a:ext>
            </a:extLst>
          </a:blip>
          <a:srcRect r="55750"/>
          <a:stretch/>
        </p:blipFill>
        <p:spPr>
          <a:xfrm>
            <a:off x="11176132" y="2061256"/>
            <a:ext cx="1021624" cy="4711735"/>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lvl1pPr>
              <a:defRPr>
                <a:solidFill>
                  <a:schemeClr val="tx1"/>
                </a:solidFill>
              </a:defRPr>
            </a:lvl1pPr>
          </a:lstStyle>
          <a:p>
            <a:fld id="{ECD16398-92CD-437F-86EC-887C697D72E4}" type="datetime1">
              <a:rPr lang="ru-RU" smtClean="0"/>
              <a:t>26.08.2026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276841" y="5708485"/>
            <a:ext cx="6841672" cy="273667"/>
          </a:xfrm>
          <a:prstGeom prst="rect">
            <a:avLst/>
          </a:prstGeom>
        </p:spPr>
      </p:pic>
      <p:pic>
        <p:nvPicPr>
          <p:cNvPr id="22" name="Рисунок 2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322145" y="5510650"/>
            <a:ext cx="841026" cy="845698"/>
          </a:xfrm>
          <a:prstGeom prst="rect">
            <a:avLst/>
          </a:prstGeom>
        </p:spPr>
      </p:pic>
      <p:pic>
        <p:nvPicPr>
          <p:cNvPr id="33" name="Рисунок 3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635558" flipV="1">
            <a:off x="11592097" y="2836229"/>
            <a:ext cx="321481" cy="302192"/>
          </a:xfrm>
          <a:prstGeom prst="rect">
            <a:avLst/>
          </a:prstGeom>
        </p:spPr>
      </p:pic>
      <p:pic>
        <p:nvPicPr>
          <p:cNvPr id="34" name="Рисунок 3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2752199" flipV="1">
            <a:off x="492111" y="218678"/>
            <a:ext cx="321481" cy="302192"/>
          </a:xfrm>
          <a:prstGeom prst="rect">
            <a:avLst/>
          </a:prstGeom>
        </p:spPr>
      </p:pic>
      <p:sp>
        <p:nvSpPr>
          <p:cNvPr id="39" name="Текст 38"/>
          <p:cNvSpPr>
            <a:spLocks noGrp="1"/>
          </p:cNvSpPr>
          <p:nvPr>
            <p:ph type="body" sz="quarter" idx="17" hasCustomPrompt="1"/>
          </p:nvPr>
        </p:nvSpPr>
        <p:spPr>
          <a:xfrm>
            <a:off x="1851559" y="1323726"/>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44" name="Текст 38"/>
          <p:cNvSpPr>
            <a:spLocks noGrp="1"/>
          </p:cNvSpPr>
          <p:nvPr>
            <p:ph type="body" sz="quarter" idx="19" hasCustomPrompt="1"/>
          </p:nvPr>
        </p:nvSpPr>
        <p:spPr>
          <a:xfrm>
            <a:off x="1851559" y="3205616"/>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45" name="Текст 38"/>
          <p:cNvSpPr>
            <a:spLocks noGrp="1"/>
          </p:cNvSpPr>
          <p:nvPr>
            <p:ph type="body" sz="quarter" idx="20" hasCustomPrompt="1"/>
          </p:nvPr>
        </p:nvSpPr>
        <p:spPr>
          <a:xfrm>
            <a:off x="1851559" y="4112708"/>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Tree>
    <p:extLst>
      <p:ext uri="{BB962C8B-B14F-4D97-AF65-F5344CB8AC3E}">
        <p14:creationId xmlns:p14="http://schemas.microsoft.com/office/powerpoint/2010/main" val="3567054875"/>
      </p:ext>
    </p:extLst>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showMasterSp="0" type="titleOnly" preserve="1">
  <p:cSld name="4_Только заголовок">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721" y="-4824"/>
            <a:ext cx="4208232" cy="3633107"/>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870976" y="4919648"/>
            <a:ext cx="4463143" cy="223157"/>
          </a:xfrm>
          <a:prstGeom prst="rect">
            <a:avLst/>
          </a:prstGeom>
        </p:spPr>
      </p:pic>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876170" y="1589976"/>
            <a:ext cx="8452757" cy="2625637"/>
          </a:xfrm>
          <a:prstGeom prst="rect">
            <a:avLst/>
          </a:prstGeom>
        </p:spPr>
      </p:pic>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6516826" y="-4824"/>
            <a:ext cx="5675174" cy="6858000"/>
          </a:xfrm>
          <a:prstGeom prst="rect">
            <a:avLst/>
          </a:prstGeom>
        </p:spPr>
      </p:pic>
      <p:pic>
        <p:nvPicPr>
          <p:cNvPr id="6" name="Рисунок 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7343" y="2346490"/>
            <a:ext cx="12190413"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pic>
        <p:nvPicPr>
          <p:cNvPr id="7" name="Рисунок 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2721" y="2442748"/>
            <a:ext cx="4035879" cy="4415252"/>
          </a:xfrm>
          <a:prstGeom prst="rect">
            <a:avLst/>
          </a:prstGeom>
        </p:spPr>
      </p:pic>
      <p:pic>
        <p:nvPicPr>
          <p:cNvPr id="10" name="Рисунок 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80311" y="819166"/>
            <a:ext cx="476250" cy="447675"/>
          </a:xfrm>
          <a:prstGeom prst="rect">
            <a:avLst/>
          </a:prstGeom>
        </p:spPr>
      </p:pic>
      <p:pic>
        <p:nvPicPr>
          <p:cNvPr id="33" name="Рисунок 3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9059666">
            <a:off x="10752610" y="493330"/>
            <a:ext cx="476250" cy="447675"/>
          </a:xfrm>
          <a:prstGeom prst="rect">
            <a:avLst/>
          </a:prstGeom>
        </p:spPr>
      </p:pic>
      <p:pic>
        <p:nvPicPr>
          <p:cNvPr id="35" name="Рисунок 3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020409">
            <a:off x="3595910" y="5758549"/>
            <a:ext cx="476250" cy="447675"/>
          </a:xfrm>
          <a:prstGeom prst="rect">
            <a:avLst/>
          </a:prstGeom>
        </p:spPr>
      </p:pic>
      <p:pic>
        <p:nvPicPr>
          <p:cNvPr id="12" name="Рисунок 1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3030128" y="1069610"/>
            <a:ext cx="982421" cy="987879"/>
          </a:xfrm>
          <a:prstGeom prst="rect">
            <a:avLst/>
          </a:prstGeom>
        </p:spPr>
      </p:pic>
      <p:pic>
        <p:nvPicPr>
          <p:cNvPr id="36" name="Рисунок 3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7860171">
            <a:off x="9421231" y="5794673"/>
            <a:ext cx="982421" cy="987879"/>
          </a:xfrm>
          <a:prstGeom prst="rect">
            <a:avLst/>
          </a:prstGeom>
        </p:spPr>
      </p:pic>
      <p:pic>
        <p:nvPicPr>
          <p:cNvPr id="14" name="Рисунок 13"/>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5815499" y="5665000"/>
            <a:ext cx="4762500" cy="247650"/>
          </a:xfrm>
          <a:prstGeom prst="rect">
            <a:avLst/>
          </a:prstGeom>
        </p:spPr>
      </p:pic>
    </p:spTree>
    <p:extLst>
      <p:ext uri="{BB962C8B-B14F-4D97-AF65-F5344CB8AC3E}">
        <p14:creationId xmlns:p14="http://schemas.microsoft.com/office/powerpoint/2010/main" val="3273381636"/>
      </p:ext>
    </p:extLst>
  </p:cSld>
  <p:clrMapOvr>
    <a:masterClrMapping/>
  </p:clrMapOvr>
</p:sldLayout>
</file>

<file path=ppt/slideLayouts/slideLayout201.xml><?xml version="1.0" encoding="utf-8"?>
<p:sldLayout xmlns:a="http://schemas.openxmlformats.org/drawingml/2006/main" xmlns:r="http://schemas.openxmlformats.org/officeDocument/2006/relationships" xmlns:p="http://schemas.openxmlformats.org/presentationml/2006/main" showMasterSp="0" type="titleOnly" preserve="1">
  <p:cSld name="1_Только заголовок">
    <p:spTree>
      <p:nvGrpSpPr>
        <p:cNvPr id="1" name=""/>
        <p:cNvGrpSpPr/>
        <p:nvPr/>
      </p:nvGrpSpPr>
      <p:grpSpPr>
        <a:xfrm>
          <a:off x="0" y="0"/>
          <a:ext cx="0" cy="0"/>
          <a:chOff x="0" y="0"/>
          <a:chExt cx="0" cy="0"/>
        </a:xfrm>
      </p:grpSpPr>
      <p:grpSp>
        <p:nvGrpSpPr>
          <p:cNvPr id="31" name="Группа 30"/>
          <p:cNvGrpSpPr/>
          <p:nvPr userDrawn="1"/>
        </p:nvGrpSpPr>
        <p:grpSpPr>
          <a:xfrm>
            <a:off x="-3645" y="0"/>
            <a:ext cx="12194058" cy="6857999"/>
            <a:chOff x="-3645" y="0"/>
            <a:chExt cx="12194058" cy="6857999"/>
          </a:xfrm>
        </p:grpSpPr>
        <p:pic>
          <p:nvPicPr>
            <p:cNvPr id="17" name="Рисунок 1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79997" y="0"/>
              <a:ext cx="10058400" cy="6613398"/>
            </a:xfrm>
            <a:prstGeom prst="rect">
              <a:avLst/>
            </a:prstGeom>
          </p:spPr>
        </p:pic>
        <p:cxnSp>
          <p:nvCxnSpPr>
            <p:cNvPr id="18" name="Linie"/>
            <p:cNvCxnSpPr/>
            <p:nvPr userDrawn="1"/>
          </p:nvCxnSpPr>
          <p:spPr bwMode="gray">
            <a:xfrm>
              <a:off x="3755206" y="1682932"/>
              <a:ext cx="1620000" cy="0"/>
            </a:xfrm>
            <a:prstGeom prst="line">
              <a:avLst/>
            </a:prstGeom>
            <a:ln w="25400">
              <a:solidFill>
                <a:srgbClr val="083551"/>
              </a:solidFill>
              <a:tailEnd type="none"/>
            </a:ln>
          </p:spPr>
          <p:style>
            <a:lnRef idx="1">
              <a:schemeClr val="accent1"/>
            </a:lnRef>
            <a:fillRef idx="0">
              <a:schemeClr val="accent1"/>
            </a:fillRef>
            <a:effectRef idx="0">
              <a:schemeClr val="accent1"/>
            </a:effectRef>
            <a:fontRef idx="minor">
              <a:schemeClr val="tx1"/>
            </a:fontRef>
          </p:style>
        </p:cxnSp>
        <p:cxnSp>
          <p:nvCxnSpPr>
            <p:cNvPr id="19" name="Linie"/>
            <p:cNvCxnSpPr/>
            <p:nvPr userDrawn="1"/>
          </p:nvCxnSpPr>
          <p:spPr bwMode="gray">
            <a:xfrm>
              <a:off x="6815206" y="1682932"/>
              <a:ext cx="1620000" cy="0"/>
            </a:xfrm>
            <a:prstGeom prst="line">
              <a:avLst/>
            </a:prstGeom>
            <a:ln w="25400">
              <a:solidFill>
                <a:srgbClr val="083551"/>
              </a:solidFill>
              <a:tailEnd type="none"/>
            </a:ln>
          </p:spPr>
          <p:style>
            <a:lnRef idx="1">
              <a:schemeClr val="accent1"/>
            </a:lnRef>
            <a:fillRef idx="0">
              <a:schemeClr val="accent1"/>
            </a:fillRef>
            <a:effectRef idx="0">
              <a:schemeClr val="accent1"/>
            </a:effectRef>
            <a:fontRef idx="minor">
              <a:schemeClr val="tx1"/>
            </a:fontRef>
          </p:style>
        </p:cxnSp>
        <p:grpSp>
          <p:nvGrpSpPr>
            <p:cNvPr id="20" name="Quotation"/>
            <p:cNvGrpSpPr>
              <a:grpSpLocks noChangeAspect="1"/>
            </p:cNvGrpSpPr>
            <p:nvPr userDrawn="1"/>
          </p:nvGrpSpPr>
          <p:grpSpPr bwMode="gray">
            <a:xfrm>
              <a:off x="5771170" y="1357295"/>
              <a:ext cx="648072" cy="543406"/>
              <a:chOff x="537029" y="1572196"/>
              <a:chExt cx="1010860" cy="847602"/>
            </a:xfrm>
            <a:solidFill>
              <a:srgbClr val="083551"/>
            </a:solidFill>
          </p:grpSpPr>
          <p:sp>
            <p:nvSpPr>
              <p:cNvPr id="21" name="Apostrophe"/>
              <p:cNvSpPr/>
              <p:nvPr/>
            </p:nvSpPr>
            <p:spPr bwMode="gray">
              <a:xfrm>
                <a:off x="537029" y="1572196"/>
                <a:ext cx="466798" cy="847602"/>
              </a:xfrm>
              <a:custGeom>
                <a:avLst/>
                <a:gdLst/>
                <a:ahLst/>
                <a:cxnLst/>
                <a:rect l="l" t="t" r="r" b="b"/>
                <a:pathLst>
                  <a:path w="309539" h="580653">
                    <a:moveTo>
                      <a:pt x="0" y="0"/>
                    </a:moveTo>
                    <a:lnTo>
                      <a:pt x="309539" y="0"/>
                    </a:lnTo>
                    <a:lnTo>
                      <a:pt x="309539" y="238380"/>
                    </a:lnTo>
                    <a:cubicBezTo>
                      <a:pt x="309539" y="326143"/>
                      <a:pt x="291275" y="395522"/>
                      <a:pt x="254747" y="446519"/>
                    </a:cubicBezTo>
                    <a:cubicBezTo>
                      <a:pt x="218219" y="497516"/>
                      <a:pt x="155837" y="542227"/>
                      <a:pt x="67601" y="580653"/>
                    </a:cubicBezTo>
                    <a:lnTo>
                      <a:pt x="0" y="453991"/>
                    </a:lnTo>
                    <a:cubicBezTo>
                      <a:pt x="55029" y="428374"/>
                      <a:pt x="92862" y="402875"/>
                      <a:pt x="113498" y="377495"/>
                    </a:cubicBezTo>
                    <a:cubicBezTo>
                      <a:pt x="134134" y="352115"/>
                      <a:pt x="145638" y="322110"/>
                      <a:pt x="148010" y="287480"/>
                    </a:cubicBezTo>
                    <a:lnTo>
                      <a:pt x="0" y="287480"/>
                    </a:lnTo>
                    <a:lnTo>
                      <a:pt x="0" y="0"/>
                    </a:lnTo>
                    <a:close/>
                  </a:path>
                </a:pathLst>
              </a:custGeom>
              <a:grpFill/>
              <a:ln w="12700">
                <a:noFill/>
                <a:round/>
                <a:headEnd/>
                <a:tailEnd/>
              </a:ln>
            </p:spPr>
            <p:txBody>
              <a:bodyPr lIns="0" tIns="0" rIns="0" bIns="0" rtlCol="0" anchor="ctr"/>
              <a:lstStyle/>
              <a:p>
                <a:pPr algn="ctr"/>
                <a:endParaRPr lang="de-DE" dirty="0"/>
              </a:p>
            </p:txBody>
          </p:sp>
          <p:sp>
            <p:nvSpPr>
              <p:cNvPr id="22" name="Apostrophe"/>
              <p:cNvSpPr/>
              <p:nvPr/>
            </p:nvSpPr>
            <p:spPr bwMode="gray">
              <a:xfrm>
                <a:off x="1081091" y="1572196"/>
                <a:ext cx="466798" cy="847602"/>
              </a:xfrm>
              <a:custGeom>
                <a:avLst/>
                <a:gdLst/>
                <a:ahLst/>
                <a:cxnLst/>
                <a:rect l="l" t="t" r="r" b="b"/>
                <a:pathLst>
                  <a:path w="309539" h="580653">
                    <a:moveTo>
                      <a:pt x="0" y="0"/>
                    </a:moveTo>
                    <a:lnTo>
                      <a:pt x="309539" y="0"/>
                    </a:lnTo>
                    <a:lnTo>
                      <a:pt x="309539" y="238380"/>
                    </a:lnTo>
                    <a:cubicBezTo>
                      <a:pt x="309539" y="326143"/>
                      <a:pt x="291275" y="395522"/>
                      <a:pt x="254747" y="446519"/>
                    </a:cubicBezTo>
                    <a:cubicBezTo>
                      <a:pt x="218219" y="497516"/>
                      <a:pt x="155837" y="542227"/>
                      <a:pt x="67600" y="580653"/>
                    </a:cubicBezTo>
                    <a:lnTo>
                      <a:pt x="0" y="453991"/>
                    </a:lnTo>
                    <a:cubicBezTo>
                      <a:pt x="55029" y="428374"/>
                      <a:pt x="92861" y="402875"/>
                      <a:pt x="113497" y="377495"/>
                    </a:cubicBezTo>
                    <a:cubicBezTo>
                      <a:pt x="134133" y="352115"/>
                      <a:pt x="145637" y="322110"/>
                      <a:pt x="148009" y="287480"/>
                    </a:cubicBezTo>
                    <a:lnTo>
                      <a:pt x="0" y="287480"/>
                    </a:lnTo>
                    <a:lnTo>
                      <a:pt x="0" y="0"/>
                    </a:lnTo>
                    <a:close/>
                  </a:path>
                </a:pathLst>
              </a:custGeom>
              <a:grpFill/>
              <a:ln w="12700">
                <a:noFill/>
                <a:round/>
                <a:headEnd/>
                <a:tailEnd/>
              </a:ln>
            </p:spPr>
            <p:txBody>
              <a:bodyPr lIns="0" tIns="0" rIns="0" bIns="0" rtlCol="0" anchor="ctr"/>
              <a:lstStyle/>
              <a:p>
                <a:pPr algn="ctr"/>
                <a:endParaRPr lang="de-DE" dirty="0"/>
              </a:p>
            </p:txBody>
          </p:sp>
        </p:grpSp>
        <p:pic>
          <p:nvPicPr>
            <p:cNvPr id="23" name="Рисунок 2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189938" y="0"/>
              <a:ext cx="1000475" cy="842400"/>
            </a:xfrm>
            <a:prstGeom prst="rect">
              <a:avLst/>
            </a:prstGeom>
          </p:spPr>
        </p:pic>
        <p:pic>
          <p:nvPicPr>
            <p:cNvPr id="24" name="Рисунок 23"/>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645" y="2828916"/>
              <a:ext cx="3290539" cy="4029083"/>
            </a:xfrm>
            <a:prstGeom prst="rect">
              <a:avLst/>
            </a:prstGeom>
          </p:spPr>
        </p:pic>
        <p:pic>
          <p:nvPicPr>
            <p:cNvPr id="25" name="Рисунок 24"/>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0123835" y="922847"/>
              <a:ext cx="864096" cy="868896"/>
            </a:xfrm>
            <a:prstGeom prst="rect">
              <a:avLst/>
            </a:prstGeom>
          </p:spPr>
        </p:pic>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18661869" flipH="1">
              <a:off x="1384363" y="73698"/>
              <a:ext cx="685654" cy="2316366"/>
            </a:xfrm>
            <a:prstGeom prst="rect">
              <a:avLst/>
            </a:prstGeom>
          </p:spPr>
        </p:pic>
        <p:pic>
          <p:nvPicPr>
            <p:cNvPr id="27" name="Рисунок 2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299655" y="1892377"/>
              <a:ext cx="454572" cy="427298"/>
            </a:xfrm>
            <a:prstGeom prst="rect">
              <a:avLst/>
            </a:prstGeom>
          </p:spPr>
        </p:pic>
        <p:pic>
          <p:nvPicPr>
            <p:cNvPr id="28" name="Рисунок 2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8569583">
              <a:off x="10143269" y="5805264"/>
              <a:ext cx="454572" cy="427298"/>
            </a:xfrm>
            <a:prstGeom prst="rect">
              <a:avLst/>
            </a:prstGeom>
          </p:spPr>
        </p:pic>
        <p:pic>
          <p:nvPicPr>
            <p:cNvPr id="29" name="Рисунок 2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2041358">
              <a:off x="7319342" y="168829"/>
              <a:ext cx="454572" cy="427298"/>
            </a:xfrm>
            <a:prstGeom prst="rect">
              <a:avLst/>
            </a:prstGeom>
          </p:spPr>
        </p:pic>
        <p:pic>
          <p:nvPicPr>
            <p:cNvPr id="30" name="Рисунок 2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505348" y="2828916"/>
              <a:ext cx="1586211" cy="1586211"/>
            </a:xfrm>
            <a:prstGeom prst="rect">
              <a:avLst/>
            </a:prstGeom>
          </p:spPr>
        </p:pic>
      </p:grpSp>
      <p:pic>
        <p:nvPicPr>
          <p:cNvPr id="6" name="Рисунок 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2176337" y="2122106"/>
            <a:ext cx="7947498" cy="2271779"/>
          </a:xfrm>
        </p:spPr>
        <p:txBody>
          <a:bodyPr/>
          <a:lstStyle>
            <a:lvl1pPr algn="ctr">
              <a:defRPr sz="2400"/>
            </a:lvl1pPr>
          </a:lstStyle>
          <a:p>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 </a:t>
            </a:r>
            <a:r>
              <a:rPr lang="en-US" dirty="0" err="1"/>
              <a:t>Ut</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exercitation </a:t>
            </a:r>
            <a:r>
              <a:rPr lang="en-US" dirty="0" err="1"/>
              <a:t>ullamco</a:t>
            </a:r>
            <a:r>
              <a:rPr lang="en-US" dirty="0"/>
              <a:t> </a:t>
            </a:r>
            <a:r>
              <a:rPr lang="en-US" dirty="0" err="1"/>
              <a:t>laboris</a:t>
            </a:r>
            <a:r>
              <a:rPr lang="en-US" dirty="0"/>
              <a:t> nisi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3195662508"/>
      </p:ext>
    </p:extLst>
  </p:cSld>
  <p:clrMapOvr>
    <a:masterClrMapping/>
  </p:clrMapOvr>
</p:sldLayout>
</file>

<file path=ppt/slideLayouts/slideLayout202.xml><?xml version="1.0" encoding="utf-8"?>
<p:sldLayout xmlns:a="http://schemas.openxmlformats.org/drawingml/2006/main" xmlns:r="http://schemas.openxmlformats.org/officeDocument/2006/relationships" xmlns:p="http://schemas.openxmlformats.org/presentationml/2006/main" showMasterSp="0" preserve="1" userDrawn="1">
  <p:cSld name="2_Только заголовок">
    <p:spTree>
      <p:nvGrpSpPr>
        <p:cNvPr id="1" name=""/>
        <p:cNvGrpSpPr/>
        <p:nvPr/>
      </p:nvGrpSpPr>
      <p:grpSpPr>
        <a:xfrm>
          <a:off x="0" y="0"/>
          <a:ext cx="0" cy="0"/>
          <a:chOff x="0" y="0"/>
          <a:chExt cx="0" cy="0"/>
        </a:xfrm>
      </p:grpSpPr>
      <p:grpSp>
        <p:nvGrpSpPr>
          <p:cNvPr id="9" name="Группа 8"/>
          <p:cNvGrpSpPr/>
          <p:nvPr userDrawn="1"/>
        </p:nvGrpSpPr>
        <p:grpSpPr>
          <a:xfrm>
            <a:off x="1773909" y="1035687"/>
            <a:ext cx="9793906" cy="5054351"/>
            <a:chOff x="1773909" y="1035687"/>
            <a:chExt cx="9793906" cy="5054351"/>
          </a:xfrm>
        </p:grpSpPr>
        <p:pic>
          <p:nvPicPr>
            <p:cNvPr id="35" name="Рисунок 3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flipH="1">
              <a:off x="8570619" y="3056386"/>
              <a:ext cx="1010782" cy="4981192"/>
            </a:xfrm>
            <a:prstGeom prst="rect">
              <a:avLst/>
            </a:prstGeom>
          </p:spPr>
        </p:pic>
        <p:pic>
          <p:nvPicPr>
            <p:cNvPr id="36" name="Рисунок 35"/>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rot="16200000">
              <a:off x="8571567" y="1731302"/>
              <a:ext cx="1010095" cy="4982400"/>
            </a:xfrm>
            <a:prstGeom prst="rect">
              <a:avLst/>
            </a:prstGeom>
          </p:spPr>
        </p:pic>
        <p:pic>
          <p:nvPicPr>
            <p:cNvPr id="37" name="Рисунок 36"/>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rot="5400000">
              <a:off x="8563375" y="399375"/>
              <a:ext cx="1025673" cy="4982400"/>
            </a:xfrm>
            <a:prstGeom prst="rect">
              <a:avLst/>
            </a:prstGeom>
          </p:spPr>
        </p:pic>
        <p:pic>
          <p:nvPicPr>
            <p:cNvPr id="38" name="Рисунок 37"/>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rot="5400000">
              <a:off x="8561805" y="-941509"/>
              <a:ext cx="1028008" cy="4982400"/>
            </a:xfrm>
            <a:prstGeom prst="rect">
              <a:avLst/>
            </a:prstGeom>
          </p:spPr>
        </p:pic>
        <p:pic>
          <p:nvPicPr>
            <p:cNvPr id="39" name="Рисунок 3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293817" y="5036673"/>
              <a:ext cx="1007721" cy="1020619"/>
            </a:xfrm>
            <a:prstGeom prst="rect">
              <a:avLst/>
            </a:prstGeom>
          </p:spPr>
        </p:pic>
        <p:pic>
          <p:nvPicPr>
            <p:cNvPr id="40" name="Рисунок 3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3854030" y="5064725"/>
              <a:ext cx="80797" cy="1025313"/>
            </a:xfrm>
            <a:prstGeom prst="rect">
              <a:avLst/>
            </a:prstGeom>
          </p:spPr>
        </p:pic>
        <p:pic>
          <p:nvPicPr>
            <p:cNvPr id="41" name="Рисунок 4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2306194" y="1039204"/>
              <a:ext cx="982966" cy="982966"/>
            </a:xfrm>
            <a:prstGeom prst="rect">
              <a:avLst/>
            </a:prstGeom>
          </p:spPr>
        </p:pic>
        <p:pic>
          <p:nvPicPr>
            <p:cNvPr id="42" name="Рисунок 4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2304234" y="2365680"/>
              <a:ext cx="986886" cy="986886"/>
            </a:xfrm>
            <a:prstGeom prst="rect">
              <a:avLst/>
            </a:prstGeom>
          </p:spPr>
        </p:pic>
        <p:pic>
          <p:nvPicPr>
            <p:cNvPr id="43" name="Рисунок 4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2292932" y="3701015"/>
              <a:ext cx="1009490" cy="1009490"/>
            </a:xfrm>
            <a:prstGeom prst="rect">
              <a:avLst/>
            </a:prstGeom>
          </p:spPr>
        </p:pic>
        <p:pic>
          <p:nvPicPr>
            <p:cNvPr id="44" name="Рисунок 43"/>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3853388" y="3692760"/>
              <a:ext cx="82080" cy="1026000"/>
            </a:xfrm>
            <a:prstGeom prst="rect">
              <a:avLst/>
            </a:prstGeom>
          </p:spPr>
        </p:pic>
        <p:pic>
          <p:nvPicPr>
            <p:cNvPr id="45" name="Рисунок 44"/>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3854828" y="1035687"/>
              <a:ext cx="79200" cy="990000"/>
            </a:xfrm>
            <a:prstGeom prst="rect">
              <a:avLst/>
            </a:prstGeom>
          </p:spPr>
        </p:pic>
        <p:pic>
          <p:nvPicPr>
            <p:cNvPr id="46" name="Рисунок 45"/>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1773909" y="1431007"/>
              <a:ext cx="310376" cy="2827527"/>
            </a:xfrm>
            <a:prstGeom prst="rect">
              <a:avLst/>
            </a:prstGeom>
          </p:spPr>
        </p:pic>
        <p:pic>
          <p:nvPicPr>
            <p:cNvPr id="47" name="Рисунок 46"/>
            <p:cNvPicPr>
              <a:picLocks noChangeAspect="1"/>
            </p:cNvPicPr>
            <p:nvPr userDrawn="1"/>
          </p:nvPicPr>
          <p:blipFill>
            <a:blip r:embed="rId14" cstate="email">
              <a:extLst>
                <a:ext uri="{28A0092B-C50C-407E-A947-70E740481C1C}">
                  <a14:useLocalDpi xmlns:a14="http://schemas.microsoft.com/office/drawing/2010/main"/>
                </a:ext>
              </a:extLst>
            </a:blip>
            <a:stretch>
              <a:fillRect/>
            </a:stretch>
          </p:blipFill>
          <p:spPr>
            <a:xfrm>
              <a:off x="3854828" y="2364123"/>
              <a:ext cx="79200" cy="990000"/>
            </a:xfrm>
            <a:prstGeom prst="rect">
              <a:avLst/>
            </a:prstGeom>
          </p:spPr>
        </p:pic>
      </p:grpSp>
      <p:grpSp>
        <p:nvGrpSpPr>
          <p:cNvPr id="8" name="Группа 7"/>
          <p:cNvGrpSpPr/>
          <p:nvPr userDrawn="1"/>
        </p:nvGrpSpPr>
        <p:grpSpPr>
          <a:xfrm>
            <a:off x="0" y="345746"/>
            <a:ext cx="12197756" cy="269562"/>
            <a:chOff x="0" y="345746"/>
            <a:chExt cx="12197756" cy="269562"/>
          </a:xfrm>
        </p:grpSpPr>
        <p:pic>
          <p:nvPicPr>
            <p:cNvPr id="33" name="Рисунок 32"/>
            <p:cNvPicPr>
              <a:picLocks noChangeAspect="1"/>
            </p:cNvPicPr>
            <p:nvPr userDrawn="1"/>
          </p:nvPicPr>
          <p:blipFill>
            <a:blip r:embed="rId15" cstate="email">
              <a:extLst>
                <a:ext uri="{28A0092B-C50C-407E-A947-70E740481C1C}">
                  <a14:useLocalDpi xmlns:a14="http://schemas.microsoft.com/office/drawing/2010/main"/>
                </a:ext>
              </a:extLst>
            </a:blip>
            <a:stretch>
              <a:fillRect/>
            </a:stretch>
          </p:blipFill>
          <p:spPr>
            <a:xfrm>
              <a:off x="0" y="345746"/>
              <a:ext cx="2666000" cy="269562"/>
            </a:xfrm>
            <a:prstGeom prst="rect">
              <a:avLst/>
            </a:prstGeom>
          </p:spPr>
        </p:pic>
        <p:pic>
          <p:nvPicPr>
            <p:cNvPr id="34" name="Рисунок 33"/>
            <p:cNvPicPr>
              <a:picLocks noChangeAspect="1"/>
            </p:cNvPicPr>
            <p:nvPr userDrawn="1"/>
          </p:nvPicPr>
          <p:blipFill>
            <a:blip r:embed="rId15" cstate="email">
              <a:extLst>
                <a:ext uri="{28A0092B-C50C-407E-A947-70E740481C1C}">
                  <a14:useLocalDpi xmlns:a14="http://schemas.microsoft.com/office/drawing/2010/main"/>
                </a:ext>
              </a:extLst>
            </a:blip>
            <a:stretch>
              <a:fillRect/>
            </a:stretch>
          </p:blipFill>
          <p:spPr>
            <a:xfrm flipH="1">
              <a:off x="9531756" y="345746"/>
              <a:ext cx="2666000" cy="269562"/>
            </a:xfrm>
            <a:prstGeom prst="rect">
              <a:avLst/>
            </a:prstGeom>
          </p:spPr>
        </p:pic>
      </p:grpSp>
      <p:pic>
        <p:nvPicPr>
          <p:cNvPr id="32" name="Рисунок 31"/>
          <p:cNvPicPr>
            <a:picLocks noChangeAspect="1"/>
          </p:cNvPicPr>
          <p:nvPr userDrawn="1"/>
        </p:nvPicPr>
        <p:blipFill>
          <a:blip r:embed="rId16" cstate="email">
            <a:extLst>
              <a:ext uri="{28A0092B-C50C-407E-A947-70E740481C1C}">
                <a14:useLocalDpi xmlns:a14="http://schemas.microsoft.com/office/drawing/2010/main"/>
              </a:ext>
            </a:extLst>
          </a:blip>
          <a:stretch>
            <a:fillRect/>
          </a:stretch>
        </p:blipFill>
        <p:spPr>
          <a:xfrm rot="10800000">
            <a:off x="5177281" y="6130057"/>
            <a:ext cx="1689259" cy="737779"/>
          </a:xfrm>
          <a:prstGeom prst="rect">
            <a:avLst/>
          </a:prstGeom>
        </p:spPr>
      </p:pic>
      <p:pic>
        <p:nvPicPr>
          <p:cNvPr id="6" name="Рисунок 5"/>
          <p:cNvPicPr>
            <a:picLocks noChangeAspect="1"/>
          </p:cNvPicPr>
          <p:nvPr userDrawn="1"/>
        </p:nvPicPr>
        <p:blipFill>
          <a:blip r:embed="rId17"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187780"/>
            <a:ext cx="12190413" cy="628650"/>
          </a:xfrm>
        </p:spPr>
        <p:txBody>
          <a:bodyPr/>
          <a:lstStyle>
            <a:lvl1pPr algn="ctr">
              <a:defRPr/>
            </a:lvl1pPr>
          </a:lstStyle>
          <a:p>
            <a:r>
              <a:rPr lang="da-DK" dirty="0"/>
              <a:t>Lorem ipsum dolor sit</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
        <p:nvSpPr>
          <p:cNvPr id="11" name="Текст 10"/>
          <p:cNvSpPr>
            <a:spLocks noGrp="1"/>
          </p:cNvSpPr>
          <p:nvPr>
            <p:ph type="body" sz="quarter" idx="13" hasCustomPrompt="1"/>
          </p:nvPr>
        </p:nvSpPr>
        <p:spPr>
          <a:xfrm>
            <a:off x="6767513" y="1150938"/>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8" name="Текст 10"/>
          <p:cNvSpPr>
            <a:spLocks noGrp="1"/>
          </p:cNvSpPr>
          <p:nvPr>
            <p:ph type="body" sz="quarter" idx="14" hasCustomPrompt="1"/>
          </p:nvPr>
        </p:nvSpPr>
        <p:spPr>
          <a:xfrm>
            <a:off x="6767512" y="2538408"/>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9" name="Текст 10"/>
          <p:cNvSpPr>
            <a:spLocks noGrp="1"/>
          </p:cNvSpPr>
          <p:nvPr>
            <p:ph type="body" sz="quarter" idx="15" hasCustomPrompt="1"/>
          </p:nvPr>
        </p:nvSpPr>
        <p:spPr>
          <a:xfrm>
            <a:off x="6767512" y="3838319"/>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50" name="Текст 10"/>
          <p:cNvSpPr>
            <a:spLocks noGrp="1"/>
          </p:cNvSpPr>
          <p:nvPr>
            <p:ph type="body" sz="quarter" idx="16" hasCustomPrompt="1"/>
          </p:nvPr>
        </p:nvSpPr>
        <p:spPr>
          <a:xfrm>
            <a:off x="6767511" y="5145150"/>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13" name="Текст 12"/>
          <p:cNvSpPr>
            <a:spLocks noGrp="1"/>
          </p:cNvSpPr>
          <p:nvPr>
            <p:ph type="body" sz="quarter" idx="17" hasCustomPrompt="1"/>
          </p:nvPr>
        </p:nvSpPr>
        <p:spPr>
          <a:xfrm>
            <a:off x="143356" y="2480271"/>
            <a:ext cx="1480518" cy="729000"/>
          </a:xfrm>
        </p:spPr>
        <p:txBody>
          <a:bodyPr>
            <a:noAutofit/>
          </a:bodyPr>
          <a:lstStyle>
            <a:lvl1pPr>
              <a:defRPr sz="1400" b="1"/>
            </a:lvl1pPr>
          </a:lstStyle>
          <a:p>
            <a:pPr lvl="0"/>
            <a:r>
              <a:rPr lang="da-DK" dirty="0"/>
              <a:t>Lorem ipsum dolor sit amet</a:t>
            </a:r>
            <a:endParaRPr lang="ru-RU" dirty="0"/>
          </a:p>
        </p:txBody>
      </p:sp>
      <p:sp>
        <p:nvSpPr>
          <p:cNvPr id="51" name="Текст 12"/>
          <p:cNvSpPr>
            <a:spLocks noGrp="1"/>
          </p:cNvSpPr>
          <p:nvPr>
            <p:ph type="body" sz="quarter" idx="18" hasCustomPrompt="1"/>
          </p:nvPr>
        </p:nvSpPr>
        <p:spPr>
          <a:xfrm>
            <a:off x="143356" y="5189146"/>
            <a:ext cx="1480518" cy="795276"/>
          </a:xfrm>
        </p:spPr>
        <p:txBody>
          <a:bodyPr>
            <a:normAutofit/>
          </a:bodyPr>
          <a:lstStyle>
            <a:lvl1pPr>
              <a:defRPr sz="1400" b="1"/>
            </a:lvl1pPr>
          </a:lstStyle>
          <a:p>
            <a:pPr lvl="0"/>
            <a:r>
              <a:rPr lang="da-DK" dirty="0"/>
              <a:t>Lorem ipsum dolor sit amet</a:t>
            </a:r>
            <a:endParaRPr lang="ru-RU" dirty="0"/>
          </a:p>
        </p:txBody>
      </p:sp>
      <p:sp>
        <p:nvSpPr>
          <p:cNvPr id="52" name="Текст 12"/>
          <p:cNvSpPr>
            <a:spLocks noGrp="1"/>
          </p:cNvSpPr>
          <p:nvPr>
            <p:ph type="body" sz="quarter" idx="19" hasCustomPrompt="1"/>
          </p:nvPr>
        </p:nvSpPr>
        <p:spPr>
          <a:xfrm>
            <a:off x="4455284" y="1198225"/>
            <a:ext cx="1480518" cy="729000"/>
          </a:xfrm>
        </p:spPr>
        <p:txBody>
          <a:bodyPr>
            <a:normAutofit/>
          </a:bodyPr>
          <a:lstStyle>
            <a:lvl1pPr>
              <a:defRPr sz="1400" b="1"/>
            </a:lvl1pPr>
          </a:lstStyle>
          <a:p>
            <a:pPr lvl="0"/>
            <a:r>
              <a:rPr lang="da-DK" dirty="0"/>
              <a:t>Lorem ipsum dolor sit amet</a:t>
            </a:r>
            <a:endParaRPr lang="ru-RU" dirty="0"/>
          </a:p>
        </p:txBody>
      </p:sp>
      <p:sp>
        <p:nvSpPr>
          <p:cNvPr id="53" name="Текст 12"/>
          <p:cNvSpPr>
            <a:spLocks noGrp="1"/>
          </p:cNvSpPr>
          <p:nvPr>
            <p:ph type="body" sz="quarter" idx="20" hasCustomPrompt="1"/>
          </p:nvPr>
        </p:nvSpPr>
        <p:spPr>
          <a:xfrm>
            <a:off x="4457804" y="2480270"/>
            <a:ext cx="1480518" cy="729000"/>
          </a:xfrm>
        </p:spPr>
        <p:txBody>
          <a:bodyPr>
            <a:normAutofit/>
          </a:bodyPr>
          <a:lstStyle>
            <a:lvl1pPr>
              <a:defRPr sz="1400" b="1"/>
            </a:lvl1pPr>
          </a:lstStyle>
          <a:p>
            <a:pPr lvl="0"/>
            <a:r>
              <a:rPr lang="da-DK" dirty="0"/>
              <a:t>Lorem ipsum dolor sit amet</a:t>
            </a:r>
            <a:endParaRPr lang="ru-RU" dirty="0"/>
          </a:p>
        </p:txBody>
      </p:sp>
      <p:sp>
        <p:nvSpPr>
          <p:cNvPr id="54" name="Текст 12"/>
          <p:cNvSpPr>
            <a:spLocks noGrp="1"/>
          </p:cNvSpPr>
          <p:nvPr>
            <p:ph type="body" sz="quarter" idx="21" hasCustomPrompt="1"/>
          </p:nvPr>
        </p:nvSpPr>
        <p:spPr>
          <a:xfrm>
            <a:off x="4455284" y="3791491"/>
            <a:ext cx="1480518" cy="729000"/>
          </a:xfrm>
        </p:spPr>
        <p:txBody>
          <a:bodyPr>
            <a:normAutofit/>
          </a:bodyPr>
          <a:lstStyle>
            <a:lvl1pPr>
              <a:defRPr sz="1400" b="1"/>
            </a:lvl1pPr>
          </a:lstStyle>
          <a:p>
            <a:pPr lvl="0"/>
            <a:r>
              <a:rPr lang="da-DK" dirty="0"/>
              <a:t>Lorem ipsum dolor sit amet</a:t>
            </a:r>
            <a:endParaRPr lang="ru-RU" dirty="0"/>
          </a:p>
        </p:txBody>
      </p:sp>
      <p:sp>
        <p:nvSpPr>
          <p:cNvPr id="55" name="Текст 12"/>
          <p:cNvSpPr>
            <a:spLocks noGrp="1"/>
          </p:cNvSpPr>
          <p:nvPr>
            <p:ph type="body" sz="quarter" idx="22" hasCustomPrompt="1"/>
          </p:nvPr>
        </p:nvSpPr>
        <p:spPr>
          <a:xfrm>
            <a:off x="4455284" y="5192437"/>
            <a:ext cx="1480518" cy="729000"/>
          </a:xfrm>
        </p:spPr>
        <p:txBody>
          <a:bodyPr>
            <a:normAutofit/>
          </a:bodyPr>
          <a:lstStyle>
            <a:lvl1pPr>
              <a:defRPr sz="1400" b="1"/>
            </a:lvl1pPr>
          </a:lstStyle>
          <a:p>
            <a:pPr lvl="0"/>
            <a:r>
              <a:rPr lang="da-DK" dirty="0"/>
              <a:t>Lorem ipsum dolor sit amet</a:t>
            </a:r>
            <a:endParaRPr lang="ru-RU" dirty="0"/>
          </a:p>
        </p:txBody>
      </p:sp>
    </p:spTree>
    <p:extLst>
      <p:ext uri="{BB962C8B-B14F-4D97-AF65-F5344CB8AC3E}">
        <p14:creationId xmlns:p14="http://schemas.microsoft.com/office/powerpoint/2010/main" val="304976352"/>
      </p:ext>
    </p:extLst>
  </p:cSld>
  <p:clrMapOvr>
    <a:masterClrMapping/>
  </p:clrMapOvr>
</p:sldLayout>
</file>

<file path=ppt/slideLayouts/slideLayout203.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grpSp>
        <p:nvGrpSpPr>
          <p:cNvPr id="14" name="Группа 13"/>
          <p:cNvGrpSpPr/>
          <p:nvPr userDrawn="1"/>
        </p:nvGrpSpPr>
        <p:grpSpPr>
          <a:xfrm>
            <a:off x="0" y="-17325"/>
            <a:ext cx="10997251" cy="6867251"/>
            <a:chOff x="0" y="-17325"/>
            <a:chExt cx="10997251" cy="6867251"/>
          </a:xfrm>
        </p:grpSpPr>
        <p:pic>
          <p:nvPicPr>
            <p:cNvPr id="6" name="Рисунок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688570" y="5044014"/>
              <a:ext cx="4502274" cy="1805912"/>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5454678" y="4221088"/>
              <a:ext cx="970057" cy="1916832"/>
            </a:xfrm>
            <a:prstGeom prst="rect">
              <a:avLst/>
            </a:prstGeom>
          </p:spPr>
        </p:pic>
        <p:pic>
          <p:nvPicPr>
            <p:cNvPr id="8" name="Рисунок 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843178" y="2996952"/>
              <a:ext cx="249746" cy="249746"/>
            </a:xfrm>
            <a:prstGeom prst="rect">
              <a:avLst/>
            </a:prstGeom>
          </p:spPr>
        </p:pic>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38851" y="6505690"/>
              <a:ext cx="10058400" cy="138302"/>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0" y="3636950"/>
              <a:ext cx="1510212" cy="3212976"/>
            </a:xfrm>
            <a:prstGeom prst="rect">
              <a:avLst/>
            </a:prstGeom>
          </p:spPr>
        </p:pic>
        <p:pic>
          <p:nvPicPr>
            <p:cNvPr id="11" name="Рисунок 1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563008" y="-17325"/>
              <a:ext cx="2810086" cy="858637"/>
            </a:xfrm>
            <a:prstGeom prst="rect">
              <a:avLst/>
            </a:prstGeom>
          </p:spPr>
        </p:pic>
      </p:grpSp>
      <p:pic>
        <p:nvPicPr>
          <p:cNvPr id="5" name="Рисунок 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0677DD9B-16CA-464A-A3D4-4D175F1ACCD1}" type="datetimeFigureOut">
              <a:rPr lang="ru-RU" smtClean="0"/>
              <a:t>26.08.2026</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4068012966"/>
      </p:ext>
    </p:extLst>
  </p:cSld>
  <p:clrMapOvr>
    <a:masterClrMapping/>
  </p:clrMapOvr>
</p:sldLayout>
</file>

<file path=ppt/slideLayouts/slideLayout204.xml><?xml version="1.0" encoding="utf-8"?>
<p:sldLayout xmlns:a="http://schemas.openxmlformats.org/drawingml/2006/main" xmlns:r="http://schemas.openxmlformats.org/officeDocument/2006/relationships" xmlns:p="http://schemas.openxmlformats.org/presentationml/2006/main" showMasterSp="0" preserve="1" userDrawn="1">
  <p:cSld name="Agenda-01">
    <p:spTree>
      <p:nvGrpSpPr>
        <p:cNvPr id="1" name=""/>
        <p:cNvGrpSpPr/>
        <p:nvPr/>
      </p:nvGrpSpPr>
      <p:grpSpPr>
        <a:xfrm>
          <a:off x="0" y="0"/>
          <a:ext cx="0" cy="0"/>
          <a:chOff x="0" y="0"/>
          <a:chExt cx="0" cy="0"/>
        </a:xfrm>
      </p:grpSpPr>
      <p:grpSp>
        <p:nvGrpSpPr>
          <p:cNvPr id="95" name="Группа 94"/>
          <p:cNvGrpSpPr/>
          <p:nvPr userDrawn="1"/>
        </p:nvGrpSpPr>
        <p:grpSpPr>
          <a:xfrm>
            <a:off x="1885163" y="2085384"/>
            <a:ext cx="3635268" cy="3103246"/>
            <a:chOff x="1704655" y="2118352"/>
            <a:chExt cx="3635268" cy="3103246"/>
          </a:xfrm>
        </p:grpSpPr>
        <p:pic>
          <p:nvPicPr>
            <p:cNvPr id="93" name="Рисунок 9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4306896"/>
              <a:ext cx="3635268" cy="367566"/>
            </a:xfrm>
            <a:prstGeom prst="rect">
              <a:avLst/>
            </a:prstGeom>
          </p:spPr>
        </p:pic>
        <p:pic>
          <p:nvPicPr>
            <p:cNvPr id="92" name="Рисунок 9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3759760"/>
              <a:ext cx="3635268" cy="367566"/>
            </a:xfrm>
            <a:prstGeom prst="rect">
              <a:avLst/>
            </a:prstGeom>
          </p:spPr>
        </p:pic>
        <p:pic>
          <p:nvPicPr>
            <p:cNvPr id="90" name="Рисунок 8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2665488"/>
              <a:ext cx="3635268" cy="367566"/>
            </a:xfrm>
            <a:prstGeom prst="rect">
              <a:avLst/>
            </a:prstGeom>
          </p:spPr>
        </p:pic>
        <p:pic>
          <p:nvPicPr>
            <p:cNvPr id="89" name="Рисунок 8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2118352"/>
              <a:ext cx="3635268" cy="367566"/>
            </a:xfrm>
            <a:prstGeom prst="rect">
              <a:avLst/>
            </a:prstGeom>
          </p:spPr>
        </p:pic>
        <p:pic>
          <p:nvPicPr>
            <p:cNvPr id="91" name="Рисунок 9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3212624"/>
              <a:ext cx="3635268" cy="367566"/>
            </a:xfrm>
            <a:prstGeom prst="rect">
              <a:avLst/>
            </a:prstGeom>
          </p:spPr>
        </p:pic>
        <p:pic>
          <p:nvPicPr>
            <p:cNvPr id="94" name="Рисунок 9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4854032"/>
              <a:ext cx="3635268" cy="367566"/>
            </a:xfrm>
            <a:prstGeom prst="rect">
              <a:avLst/>
            </a:prstGeom>
          </p:spPr>
        </p:pic>
      </p:grpSp>
      <p:grpSp>
        <p:nvGrpSpPr>
          <p:cNvPr id="84" name="Группа 83"/>
          <p:cNvGrpSpPr/>
          <p:nvPr userDrawn="1"/>
        </p:nvGrpSpPr>
        <p:grpSpPr>
          <a:xfrm>
            <a:off x="-1" y="0"/>
            <a:ext cx="12197757" cy="6895555"/>
            <a:chOff x="-1" y="0"/>
            <a:chExt cx="12197757" cy="6895555"/>
          </a:xfrm>
        </p:grpSpPr>
        <p:pic>
          <p:nvPicPr>
            <p:cNvPr id="72" name="Рисунок 7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 y="0"/>
              <a:ext cx="4469369" cy="6857999"/>
            </a:xfrm>
            <a:prstGeom prst="rect">
              <a:avLst/>
            </a:prstGeom>
          </p:spPr>
        </p:pic>
        <p:pic>
          <p:nvPicPr>
            <p:cNvPr id="73" name="Рисунок 72"/>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75810" y="3368926"/>
              <a:ext cx="2910669" cy="2461227"/>
            </a:xfrm>
            <a:prstGeom prst="rect">
              <a:avLst/>
            </a:prstGeom>
          </p:spPr>
        </p:pic>
        <p:pic>
          <p:nvPicPr>
            <p:cNvPr id="74" name="Рисунок 7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6617149" y="0"/>
              <a:ext cx="5375126" cy="1195175"/>
            </a:xfrm>
            <a:prstGeom prst="rect">
              <a:avLst/>
            </a:prstGeom>
          </p:spPr>
        </p:pic>
        <p:pic>
          <p:nvPicPr>
            <p:cNvPr id="75" name="Рисунок 7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440420" y="4810523"/>
              <a:ext cx="2123971" cy="2085032"/>
            </a:xfrm>
            <a:prstGeom prst="rect">
              <a:avLst/>
            </a:prstGeom>
          </p:spPr>
        </p:pic>
        <p:pic>
          <p:nvPicPr>
            <p:cNvPr id="76" name="Рисунок 7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6200000">
              <a:off x="10961969" y="3184211"/>
              <a:ext cx="1873982" cy="597592"/>
            </a:xfrm>
            <a:prstGeom prst="rect">
              <a:avLst/>
            </a:prstGeom>
          </p:spPr>
        </p:pic>
        <p:pic>
          <p:nvPicPr>
            <p:cNvPr id="78" name="Рисунок 7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976763" y="195263"/>
              <a:ext cx="1249815" cy="1256759"/>
            </a:xfrm>
            <a:prstGeom prst="rect">
              <a:avLst/>
            </a:prstGeom>
          </p:spPr>
        </p:pic>
        <p:pic>
          <p:nvPicPr>
            <p:cNvPr id="79" name="Рисунок 78"/>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40000" y="5534152"/>
              <a:ext cx="1085473" cy="1085473"/>
            </a:xfrm>
            <a:prstGeom prst="rect">
              <a:avLst/>
            </a:prstGeom>
          </p:spPr>
        </p:pic>
        <p:pic>
          <p:nvPicPr>
            <p:cNvPr id="80" name="Рисунок 79"/>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2970063" y="595923"/>
              <a:ext cx="366136" cy="344168"/>
            </a:xfrm>
            <a:prstGeom prst="rect">
              <a:avLst/>
            </a:prstGeom>
          </p:spPr>
        </p:pic>
        <p:pic>
          <p:nvPicPr>
            <p:cNvPr id="81" name="Рисунок 80"/>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4940999">
              <a:off x="11401485" y="1968047"/>
              <a:ext cx="366136" cy="344168"/>
            </a:xfrm>
            <a:prstGeom prst="rect">
              <a:avLst/>
            </a:prstGeom>
          </p:spPr>
        </p:pic>
        <p:pic>
          <p:nvPicPr>
            <p:cNvPr id="82" name="Рисунок 8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2722126">
              <a:off x="5177123" y="6281402"/>
              <a:ext cx="366136" cy="344168"/>
            </a:xfrm>
            <a:prstGeom prst="rect">
              <a:avLst/>
            </a:prstGeom>
          </p:spPr>
        </p:pic>
      </p:grpSp>
      <p:pic>
        <p:nvPicPr>
          <p:cNvPr id="5" name="Рисунок 4"/>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0677DD9B-16CA-464A-A3D4-4D175F1ACCD1}" type="datetimeFigureOut">
              <a:rPr lang="ru-RU" smtClean="0"/>
              <a:t>26.08.2026</a:t>
            </a:fld>
            <a:endParaRPr lang="ru-RU"/>
          </a:p>
        </p:txBody>
      </p:sp>
      <p:sp>
        <p:nvSpPr>
          <p:cNvPr id="3" name="Нижний колонтитул 2"/>
          <p:cNvSpPr>
            <a:spLocks noGrp="1"/>
          </p:cNvSpPr>
          <p:nvPr>
            <p:ph type="ftr" sz="quarter" idx="11"/>
          </p:nvPr>
        </p:nvSpPr>
        <p:spPr>
          <a:xfrm>
            <a:off x="4030435" y="6215292"/>
            <a:ext cx="4114800" cy="365125"/>
          </a:xfrm>
        </p:spPr>
        <p:txBody>
          <a:bodyPr/>
          <a:lstStyle/>
          <a:p>
            <a:endParaRPr lang="ru-RU"/>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sp>
        <p:nvSpPr>
          <p:cNvPr id="86" name="Текст 85"/>
          <p:cNvSpPr>
            <a:spLocks noGrp="1"/>
          </p:cNvSpPr>
          <p:nvPr>
            <p:ph type="body" sz="quarter" idx="13" hasCustomPrompt="1"/>
          </p:nvPr>
        </p:nvSpPr>
        <p:spPr>
          <a:xfrm>
            <a:off x="5997026" y="2050448"/>
            <a:ext cx="4523357" cy="3588056"/>
          </a:xfrm>
        </p:spPr>
        <p:txBody>
          <a:bodyPr/>
          <a:lstStyle>
            <a:lvl1pPr>
              <a:spcBef>
                <a:spcPts val="1300"/>
              </a:spcBef>
              <a:defRPr/>
            </a:lvl1pPr>
          </a:lstStyle>
          <a:p>
            <a:pPr lvl="0"/>
            <a:r>
              <a:rPr lang="en-US" dirty="0" err="1"/>
              <a:t>Lorem</a:t>
            </a:r>
            <a:r>
              <a:rPr lang="en-US" dirty="0"/>
              <a:t> </a:t>
            </a:r>
            <a:r>
              <a:rPr lang="en-US" dirty="0" err="1"/>
              <a:t>ipsum</a:t>
            </a:r>
            <a:r>
              <a:rPr lang="en-US" dirty="0"/>
              <a:t> 01</a:t>
            </a:r>
          </a:p>
          <a:p>
            <a:pPr lvl="0"/>
            <a:r>
              <a:rPr lang="en-US" dirty="0" err="1"/>
              <a:t>Lorem</a:t>
            </a:r>
            <a:r>
              <a:rPr lang="en-US" dirty="0"/>
              <a:t> </a:t>
            </a:r>
            <a:r>
              <a:rPr lang="en-US" dirty="0" err="1"/>
              <a:t>ipsum</a:t>
            </a:r>
            <a:r>
              <a:rPr lang="en-US" dirty="0"/>
              <a:t> 02</a:t>
            </a:r>
          </a:p>
          <a:p>
            <a:pPr lvl="0"/>
            <a:r>
              <a:rPr lang="en-US" dirty="0" err="1"/>
              <a:t>Lorem</a:t>
            </a:r>
            <a:r>
              <a:rPr lang="en-US" dirty="0"/>
              <a:t> </a:t>
            </a:r>
            <a:r>
              <a:rPr lang="en-US" dirty="0" err="1"/>
              <a:t>ipsum</a:t>
            </a:r>
            <a:r>
              <a:rPr lang="en-US" dirty="0"/>
              <a:t> 03</a:t>
            </a:r>
          </a:p>
          <a:p>
            <a:pPr lvl="0"/>
            <a:r>
              <a:rPr lang="en-US" dirty="0" err="1"/>
              <a:t>Lorem</a:t>
            </a:r>
            <a:r>
              <a:rPr lang="en-US" dirty="0"/>
              <a:t> </a:t>
            </a:r>
            <a:r>
              <a:rPr lang="en-US" dirty="0" err="1"/>
              <a:t>ipsum</a:t>
            </a:r>
            <a:r>
              <a:rPr lang="en-US" dirty="0"/>
              <a:t> 04</a:t>
            </a:r>
          </a:p>
          <a:p>
            <a:pPr lvl="0"/>
            <a:r>
              <a:rPr lang="en-US" dirty="0" err="1"/>
              <a:t>Lorem</a:t>
            </a:r>
            <a:r>
              <a:rPr lang="en-US" dirty="0"/>
              <a:t> </a:t>
            </a:r>
            <a:r>
              <a:rPr lang="en-US" dirty="0" err="1"/>
              <a:t>ipsum</a:t>
            </a:r>
            <a:r>
              <a:rPr lang="en-US" dirty="0"/>
              <a:t> 05</a:t>
            </a:r>
          </a:p>
          <a:p>
            <a:pPr lvl="0"/>
            <a:r>
              <a:rPr lang="en-US" dirty="0" err="1"/>
              <a:t>Lorem</a:t>
            </a:r>
            <a:r>
              <a:rPr lang="en-US" dirty="0"/>
              <a:t> </a:t>
            </a:r>
            <a:r>
              <a:rPr lang="en-US" dirty="0" err="1"/>
              <a:t>ipsum</a:t>
            </a:r>
            <a:r>
              <a:rPr lang="en-US" dirty="0"/>
              <a:t> 06</a:t>
            </a:r>
            <a:endParaRPr lang="ru-RU" dirty="0"/>
          </a:p>
        </p:txBody>
      </p:sp>
      <p:pic>
        <p:nvPicPr>
          <p:cNvPr id="87" name="Рисунок 86"/>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5564391" y="5303630"/>
            <a:ext cx="4320958" cy="334874"/>
          </a:xfrm>
          <a:prstGeom prst="rect">
            <a:avLst/>
          </a:prstGeom>
        </p:spPr>
      </p:pic>
      <p:pic>
        <p:nvPicPr>
          <p:cNvPr id="88" name="Рисунок 87"/>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575810" y="1331912"/>
            <a:ext cx="3055617" cy="4707143"/>
          </a:xfrm>
          <a:prstGeom prst="rect">
            <a:avLst/>
          </a:prstGeom>
        </p:spPr>
      </p:pic>
    </p:spTree>
    <p:extLst>
      <p:ext uri="{BB962C8B-B14F-4D97-AF65-F5344CB8AC3E}">
        <p14:creationId xmlns:p14="http://schemas.microsoft.com/office/powerpoint/2010/main" val="2193430161"/>
      </p:ext>
    </p:extLst>
  </p:cSld>
  <p:clrMapOvr>
    <a:masterClrMapping/>
  </p:clrMapOvr>
</p:sldLayout>
</file>

<file path=ppt/slideLayouts/slideLayout205.xml><?xml version="1.0" encoding="utf-8"?>
<p:sldLayout xmlns:a="http://schemas.openxmlformats.org/drawingml/2006/main" xmlns:r="http://schemas.openxmlformats.org/officeDocument/2006/relationships" xmlns:p="http://schemas.openxmlformats.org/presentationml/2006/main" showMasterSp="0" preserve="1" userDrawn="1">
  <p:cSld name="Agenda-02">
    <p:spTree>
      <p:nvGrpSpPr>
        <p:cNvPr id="1" name=""/>
        <p:cNvGrpSpPr/>
        <p:nvPr/>
      </p:nvGrpSpPr>
      <p:grpSpPr>
        <a:xfrm>
          <a:off x="0" y="0"/>
          <a:ext cx="0" cy="0"/>
          <a:chOff x="0" y="0"/>
          <a:chExt cx="0" cy="0"/>
        </a:xfrm>
      </p:grpSpPr>
      <p:pic>
        <p:nvPicPr>
          <p:cNvPr id="6" name="Рисунок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 y="0"/>
            <a:ext cx="5372100" cy="4637913"/>
          </a:xfrm>
          <a:prstGeom prst="rect">
            <a:avLst/>
          </a:prstGeom>
        </p:spPr>
      </p:pic>
      <p:pic>
        <p:nvPicPr>
          <p:cNvPr id="8" name="Рисунок 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8906342" y="0"/>
            <a:ext cx="3285658"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540093" y="380373"/>
            <a:ext cx="1651907" cy="2465471"/>
          </a:xfrm>
          <a:prstGeom prst="rect">
            <a:avLst/>
          </a:prstGeom>
        </p:spPr>
      </p:pic>
      <p:pic>
        <p:nvPicPr>
          <p:cNvPr id="5" name="Рисунок 4"/>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0677DD9B-16CA-464A-A3D4-4D175F1ACCD1}" type="datetimeFigureOut">
              <a:rPr lang="ru-RU" smtClean="0"/>
              <a:t>26.08.2026</a:t>
            </a:fld>
            <a:endParaRPr lang="ru-RU"/>
          </a:p>
        </p:txBody>
      </p:sp>
      <p:sp>
        <p:nvSpPr>
          <p:cNvPr id="3" name="Нижний колонтитул 2"/>
          <p:cNvSpPr>
            <a:spLocks noGrp="1"/>
          </p:cNvSpPr>
          <p:nvPr>
            <p:ph type="ftr" sz="quarter" idx="11"/>
          </p:nvPr>
        </p:nvSpPr>
        <p:spPr>
          <a:xfrm>
            <a:off x="4185557" y="6199272"/>
            <a:ext cx="4114800" cy="365125"/>
          </a:xfrm>
        </p:spPr>
        <p:txBody>
          <a:bodyPr/>
          <a:lstStyle/>
          <a:p>
            <a:endParaRPr lang="ru-RU" dirty="0"/>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177153" y="4899807"/>
            <a:ext cx="1051707" cy="1149165"/>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9702775">
            <a:off x="136669" y="4532181"/>
            <a:ext cx="1192905" cy="1149165"/>
          </a:xfrm>
          <a:prstGeom prst="rect">
            <a:avLst/>
          </a:prstGeom>
        </p:spPr>
      </p:pic>
      <p:sp>
        <p:nvSpPr>
          <p:cNvPr id="11" name="Прямоугольник 10"/>
          <p:cNvSpPr/>
          <p:nvPr userDrawn="1"/>
        </p:nvSpPr>
        <p:spPr>
          <a:xfrm>
            <a:off x="3777395" y="1672625"/>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13" name="Текст 12"/>
          <p:cNvSpPr>
            <a:spLocks noGrp="1"/>
          </p:cNvSpPr>
          <p:nvPr>
            <p:ph type="body" sz="quarter" idx="13" hasCustomPrompt="1"/>
          </p:nvPr>
        </p:nvSpPr>
        <p:spPr>
          <a:xfrm>
            <a:off x="3115581" y="1487785"/>
            <a:ext cx="556712" cy="497794"/>
          </a:xfrm>
        </p:spPr>
        <p:txBody>
          <a:bodyPr>
            <a:noAutofit/>
          </a:bodyPr>
          <a:lstStyle>
            <a:lvl1pPr marL="457200" indent="-457200">
              <a:buClr>
                <a:schemeClr val="accent2"/>
              </a:buClr>
              <a:buFont typeface="Arial" panose="020B0604020202020204" pitchFamily="34" charset="0"/>
              <a:buChar char="•"/>
              <a:defRPr sz="6600"/>
            </a:lvl1pPr>
          </a:lstStyle>
          <a:p>
            <a:pPr lvl="0"/>
            <a:r>
              <a:rPr lang="en-US" dirty="0"/>
              <a:t> </a:t>
            </a:r>
            <a:endParaRPr lang="ru-RU" dirty="0"/>
          </a:p>
        </p:txBody>
      </p:sp>
      <p:sp>
        <p:nvSpPr>
          <p:cNvPr id="36" name="Прямоугольник 35"/>
          <p:cNvSpPr/>
          <p:nvPr userDrawn="1"/>
        </p:nvSpPr>
        <p:spPr>
          <a:xfrm>
            <a:off x="3777395" y="2853324"/>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37" name="Текст 12"/>
          <p:cNvSpPr>
            <a:spLocks noGrp="1"/>
          </p:cNvSpPr>
          <p:nvPr>
            <p:ph type="body" sz="quarter" idx="14" hasCustomPrompt="1"/>
          </p:nvPr>
        </p:nvSpPr>
        <p:spPr>
          <a:xfrm>
            <a:off x="3115581" y="2668484"/>
            <a:ext cx="556712" cy="497794"/>
          </a:xfrm>
        </p:spPr>
        <p:txBody>
          <a:bodyPr>
            <a:noAutofit/>
          </a:bodyPr>
          <a:lstStyle>
            <a:lvl1pPr marL="457200" indent="-457200">
              <a:buClr>
                <a:schemeClr val="accent2"/>
              </a:buClr>
              <a:buFont typeface="Arial" panose="020B0604020202020204" pitchFamily="34" charset="0"/>
              <a:buChar char="•"/>
              <a:defRPr sz="6600"/>
            </a:lvl1pPr>
          </a:lstStyle>
          <a:p>
            <a:pPr lvl="0"/>
            <a:r>
              <a:rPr lang="en-US" dirty="0"/>
              <a:t> </a:t>
            </a:r>
            <a:endParaRPr lang="ru-RU" dirty="0"/>
          </a:p>
        </p:txBody>
      </p:sp>
      <p:sp>
        <p:nvSpPr>
          <p:cNvPr id="39" name="Прямоугольник 38"/>
          <p:cNvSpPr/>
          <p:nvPr userDrawn="1"/>
        </p:nvSpPr>
        <p:spPr>
          <a:xfrm>
            <a:off x="3769200" y="3991581"/>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9528191" flipV="1">
            <a:off x="882163" y="922316"/>
            <a:ext cx="306371" cy="287989"/>
          </a:xfrm>
          <a:prstGeom prst="rect">
            <a:avLst/>
          </a:prstGeom>
        </p:spPr>
      </p:pic>
      <p:pic>
        <p:nvPicPr>
          <p:cNvPr id="43" name="Рисунок 4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4177586" flipV="1">
            <a:off x="11599571" y="3414717"/>
            <a:ext cx="306371" cy="287989"/>
          </a:xfrm>
          <a:prstGeom prst="rect">
            <a:avLst/>
          </a:prstGeom>
        </p:spPr>
      </p:pic>
      <p:pic>
        <p:nvPicPr>
          <p:cNvPr id="44" name="Рисунок 4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3858411" flipV="1">
            <a:off x="241060" y="6265971"/>
            <a:ext cx="306371" cy="287989"/>
          </a:xfrm>
          <a:prstGeom prst="rect">
            <a:avLst/>
          </a:prstGeom>
        </p:spPr>
      </p:pic>
      <p:pic>
        <p:nvPicPr>
          <p:cNvPr id="16" name="Рисунок 15"/>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2710770" y="5414580"/>
            <a:ext cx="6667500" cy="333375"/>
          </a:xfrm>
          <a:prstGeom prst="rect">
            <a:avLst/>
          </a:prstGeom>
        </p:spPr>
      </p:pic>
      <p:sp>
        <p:nvSpPr>
          <p:cNvPr id="24" name="Текст 12"/>
          <p:cNvSpPr>
            <a:spLocks noGrp="1"/>
          </p:cNvSpPr>
          <p:nvPr>
            <p:ph type="body" sz="quarter" idx="16" hasCustomPrompt="1"/>
          </p:nvPr>
        </p:nvSpPr>
        <p:spPr>
          <a:xfrm>
            <a:off x="3115581" y="3806741"/>
            <a:ext cx="556712" cy="497794"/>
          </a:xfrm>
        </p:spPr>
        <p:txBody>
          <a:bodyPr>
            <a:noAutofit/>
          </a:bodyPr>
          <a:lstStyle>
            <a:lvl1pPr marL="457200" indent="-457200">
              <a:buClr>
                <a:schemeClr val="accent2"/>
              </a:buClr>
              <a:buFont typeface="Arial" panose="020B0604020202020204" pitchFamily="34" charset="0"/>
              <a:buChar char="•"/>
              <a:defRPr sz="6600"/>
            </a:lvl1pPr>
          </a:lstStyle>
          <a:p>
            <a:pPr lvl="0"/>
            <a:r>
              <a:rPr lang="en-US" dirty="0"/>
              <a:t> </a:t>
            </a:r>
            <a:endParaRPr lang="ru-RU" dirty="0"/>
          </a:p>
        </p:txBody>
      </p:sp>
    </p:spTree>
    <p:extLst>
      <p:ext uri="{BB962C8B-B14F-4D97-AF65-F5344CB8AC3E}">
        <p14:creationId xmlns:p14="http://schemas.microsoft.com/office/powerpoint/2010/main" val="2663147959"/>
      </p:ext>
    </p:extLst>
  </p:cSld>
  <p:clrMapOvr>
    <a:masterClrMapping/>
  </p:clrMapOvr>
</p:sldLayout>
</file>

<file path=ppt/slideLayouts/slideLayout206.xml><?xml version="1.0" encoding="utf-8"?>
<p:sldLayout xmlns:a="http://schemas.openxmlformats.org/drawingml/2006/main" xmlns:r="http://schemas.openxmlformats.org/officeDocument/2006/relationships" xmlns:p="http://schemas.openxmlformats.org/presentationml/2006/main" showMasterSp="0" preserve="1" userDrawn="1">
  <p:cSld name="Agenda-03">
    <p:spTree>
      <p:nvGrpSpPr>
        <p:cNvPr id="1" name=""/>
        <p:cNvGrpSpPr/>
        <p:nvPr/>
      </p:nvGrpSpPr>
      <p:grpSpPr>
        <a:xfrm>
          <a:off x="0" y="0"/>
          <a:ext cx="0" cy="0"/>
          <a:chOff x="0" y="0"/>
          <a:chExt cx="0" cy="0"/>
        </a:xfrm>
      </p:grpSpPr>
      <p:pic>
        <p:nvPicPr>
          <p:cNvPr id="20" name="Рисунок 1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4823237" cy="6858000"/>
          </a:xfrm>
          <a:prstGeom prst="rect">
            <a:avLst/>
          </a:prstGeom>
        </p:spPr>
      </p:pic>
      <p:pic>
        <p:nvPicPr>
          <p:cNvPr id="19" name="Рисунок 1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706523" y="0"/>
            <a:ext cx="9485477" cy="6858000"/>
          </a:xfrm>
          <a:prstGeom prst="rect">
            <a:avLst/>
          </a:prstGeom>
        </p:spPr>
      </p:pic>
      <p:pic>
        <p:nvPicPr>
          <p:cNvPr id="5" name="Рисунок 4"/>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0677DD9B-16CA-464A-A3D4-4D175F1ACCD1}" type="datetimeFigureOut">
              <a:rPr lang="ru-RU" smtClean="0"/>
              <a:t>26.08.2026</a:t>
            </a:fld>
            <a:endParaRPr lang="ru-RU"/>
          </a:p>
        </p:txBody>
      </p:sp>
      <p:sp>
        <p:nvSpPr>
          <p:cNvPr id="3" name="Нижний колонтитул 2"/>
          <p:cNvSpPr>
            <a:spLocks noGrp="1"/>
          </p:cNvSpPr>
          <p:nvPr>
            <p:ph type="ftr" sz="quarter" idx="11"/>
          </p:nvPr>
        </p:nvSpPr>
        <p:spPr>
          <a:xfrm>
            <a:off x="4185557" y="6199272"/>
            <a:ext cx="4114800" cy="365125"/>
          </a:xfrm>
        </p:spPr>
        <p:txBody>
          <a:bodyPr/>
          <a:lstStyle/>
          <a:p>
            <a:endParaRPr lang="ru-RU" dirty="0"/>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sp>
        <p:nvSpPr>
          <p:cNvPr id="11" name="Прямоугольник 10"/>
          <p:cNvSpPr/>
          <p:nvPr userDrawn="1"/>
        </p:nvSpPr>
        <p:spPr>
          <a:xfrm>
            <a:off x="3777395" y="1672625"/>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36" name="Прямоугольник 35"/>
          <p:cNvSpPr/>
          <p:nvPr userDrawn="1"/>
        </p:nvSpPr>
        <p:spPr>
          <a:xfrm>
            <a:off x="3777395" y="2853324"/>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39" name="Прямоугольник 38"/>
          <p:cNvSpPr/>
          <p:nvPr userDrawn="1"/>
        </p:nvSpPr>
        <p:spPr>
          <a:xfrm>
            <a:off x="3769200" y="3991581"/>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9857101" y="465898"/>
            <a:ext cx="2334899" cy="6129110"/>
          </a:xfrm>
          <a:prstGeom prst="rect">
            <a:avLst/>
          </a:prstGeom>
        </p:spPr>
      </p:pic>
      <p:pic>
        <p:nvPicPr>
          <p:cNvPr id="18" name="Рисунок 17"/>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3581443" y="5294767"/>
            <a:ext cx="4762500" cy="247650"/>
          </a:xfrm>
          <a:prstGeom prst="rect">
            <a:avLst/>
          </a:prstGeom>
        </p:spPr>
      </p:pic>
      <p:pic>
        <p:nvPicPr>
          <p:cNvPr id="23" name="Рисунок 2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957874">
            <a:off x="279457" y="3966116"/>
            <a:ext cx="1349829" cy="1325082"/>
          </a:xfrm>
          <a:prstGeom prst="rect">
            <a:avLst/>
          </a:prstGeom>
        </p:spPr>
      </p:pic>
      <p:pic>
        <p:nvPicPr>
          <p:cNvPr id="25" name="Рисунок 2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53" y="4207326"/>
            <a:ext cx="2712120" cy="274225"/>
          </a:xfrm>
          <a:prstGeom prst="rect">
            <a:avLst/>
          </a:prstGeom>
        </p:spPr>
      </p:pic>
      <p:pic>
        <p:nvPicPr>
          <p:cNvPr id="34" name="Рисунок 3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53" y="3043135"/>
            <a:ext cx="2712120" cy="274225"/>
          </a:xfrm>
          <a:prstGeom prst="rect">
            <a:avLst/>
          </a:prstGeom>
        </p:spPr>
      </p:pic>
      <p:pic>
        <p:nvPicPr>
          <p:cNvPr id="35" name="Рисунок 3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53" y="1910049"/>
            <a:ext cx="2712120" cy="274225"/>
          </a:xfrm>
          <a:prstGeom prst="rect">
            <a:avLst/>
          </a:prstGeom>
        </p:spPr>
      </p:pic>
      <p:pic>
        <p:nvPicPr>
          <p:cNvPr id="22" name="Рисунок 2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462912" y="219650"/>
            <a:ext cx="1780699" cy="3504747"/>
          </a:xfrm>
          <a:prstGeom prst="rect">
            <a:avLst/>
          </a:prstGeom>
        </p:spPr>
      </p:pic>
    </p:spTree>
    <p:extLst>
      <p:ext uri="{BB962C8B-B14F-4D97-AF65-F5344CB8AC3E}">
        <p14:creationId xmlns:p14="http://schemas.microsoft.com/office/powerpoint/2010/main" val="2507007069"/>
      </p:ext>
    </p:extLst>
  </p:cSld>
  <p:clrMapOvr>
    <a:masterClrMapping/>
  </p:clrMapOvr>
</p:sldLayout>
</file>

<file path=ppt/slideLayouts/slideLayout207.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860134" y="0"/>
            <a:ext cx="4331866" cy="3403609"/>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8811630">
            <a:off x="348697" y="4677002"/>
            <a:ext cx="1319315" cy="2383971"/>
          </a:xfrm>
          <a:prstGeom prst="rect">
            <a:avLst/>
          </a:prstGeom>
        </p:spPr>
      </p:pic>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7374519" y="0"/>
            <a:ext cx="4823237" cy="6858000"/>
          </a:xfrm>
          <a:prstGeom prst="rect">
            <a:avLst/>
          </a:prstGeom>
        </p:spPr>
      </p:pic>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839788" y="457200"/>
            <a:ext cx="3932237" cy="1600200"/>
          </a:xfrm>
        </p:spPr>
        <p:txBody>
          <a:bodyPr anchor="b"/>
          <a:lstStyle>
            <a:lvl1pPr algn="ctr">
              <a:defRPr sz="3200"/>
            </a:lvl1pPr>
          </a:lstStyle>
          <a:p>
            <a:r>
              <a:rPr lang="en-US" dirty="0" err="1"/>
              <a:t>Lorem</a:t>
            </a:r>
            <a:r>
              <a:rPr lang="en-US" dirty="0"/>
              <a:t> </a:t>
            </a:r>
            <a:r>
              <a:rPr lang="en-US" dirty="0" err="1"/>
              <a:t>ipsum</a:t>
            </a:r>
            <a:r>
              <a:rPr lang="en-US" dirty="0"/>
              <a:t> dolor </a:t>
            </a:r>
            <a:endParaRPr lang="ru-RU" dirty="0"/>
          </a:p>
        </p:txBody>
      </p:sp>
      <p:sp>
        <p:nvSpPr>
          <p:cNvPr id="3" name="Объект 2"/>
          <p:cNvSpPr>
            <a:spLocks noGrp="1"/>
          </p:cNvSpPr>
          <p:nvPr>
            <p:ph idx="1" hasCustomPrompt="1"/>
          </p:nvPr>
        </p:nvSpPr>
        <p:spPr>
          <a:xfrm>
            <a:off x="5603456" y="457201"/>
            <a:ext cx="4846830" cy="540385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 </a:t>
            </a:r>
            <a:endParaRPr lang="ru-RU" dirty="0"/>
          </a:p>
        </p:txBody>
      </p:sp>
      <p:sp>
        <p:nvSpPr>
          <p:cNvPr id="4" name="Текст 3"/>
          <p:cNvSpPr>
            <a:spLocks noGrp="1"/>
          </p:cNvSpPr>
          <p:nvPr>
            <p:ph type="body" sz="half" idx="2" hasCustomPrompt="1"/>
          </p:nvPr>
        </p:nvSpPr>
        <p:spPr>
          <a:xfrm>
            <a:off x="839788" y="2465614"/>
            <a:ext cx="3932237" cy="3403374"/>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Lorem</a:t>
            </a:r>
            <a:r>
              <a:rPr lang="en-US" dirty="0"/>
              <a:t> </a:t>
            </a:r>
            <a:r>
              <a:rPr lang="en-US" dirty="0" err="1"/>
              <a:t>ipsum</a:t>
            </a:r>
            <a:r>
              <a:rPr lang="en-US" dirty="0"/>
              <a:t> dolor </a:t>
            </a:r>
            <a:endParaRPr lang="ru-RU" dirty="0"/>
          </a:p>
        </p:txBody>
      </p:sp>
      <p:sp>
        <p:nvSpPr>
          <p:cNvPr id="5" name="Дата 4"/>
          <p:cNvSpPr>
            <a:spLocks noGrp="1"/>
          </p:cNvSpPr>
          <p:nvPr>
            <p:ph type="dt" sz="half" idx="10"/>
          </p:nvPr>
        </p:nvSpPr>
        <p:spPr/>
        <p:txBody>
          <a:bodyPr/>
          <a:lstStyle/>
          <a:p>
            <a:fld id="{0677DD9B-16CA-464A-A3D4-4D175F1ACCD1}" type="datetimeFigureOut">
              <a:rPr lang="ru-RU" smtClean="0"/>
              <a:t>26.08.2026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7E6CA31-DA56-47CF-9891-B6D0296B6AEC}" type="slidenum">
              <a:rPr lang="ru-RU" smtClean="0"/>
              <a:t>‹Nr.›</a:t>
            </a:fld>
            <a:endParaRPr lang="ru-RU"/>
          </a:p>
        </p:txBody>
      </p:sp>
      <p:pic>
        <p:nvPicPr>
          <p:cNvPr id="15" name="Рисунок 1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81717" y="4479876"/>
            <a:ext cx="635636" cy="635636"/>
          </a:xfrm>
          <a:prstGeom prst="rect">
            <a:avLst/>
          </a:prstGeom>
        </p:spPr>
      </p:pic>
      <p:pic>
        <p:nvPicPr>
          <p:cNvPr id="16" name="Рисунок 1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02563" y="5764520"/>
            <a:ext cx="635636" cy="635636"/>
          </a:xfrm>
          <a:prstGeom prst="rect">
            <a:avLst/>
          </a:prstGeom>
        </p:spPr>
      </p:pic>
      <p:pic>
        <p:nvPicPr>
          <p:cNvPr id="19" name="Рисунок 1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264318" y="-170806"/>
            <a:ext cx="1888671" cy="1854045"/>
          </a:xfrm>
          <a:prstGeom prst="rect">
            <a:avLst/>
          </a:prstGeom>
        </p:spPr>
      </p:pic>
      <p:pic>
        <p:nvPicPr>
          <p:cNvPr id="12" name="Рисунок 1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822176" y="1194615"/>
            <a:ext cx="1223697" cy="2408464"/>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382105" y="59472"/>
            <a:ext cx="516691" cy="516691"/>
          </a:xfrm>
          <a:prstGeom prst="rect">
            <a:avLst/>
          </a:prstGeom>
        </p:spPr>
      </p:pic>
    </p:spTree>
    <p:extLst>
      <p:ext uri="{BB962C8B-B14F-4D97-AF65-F5344CB8AC3E}">
        <p14:creationId xmlns:p14="http://schemas.microsoft.com/office/powerpoint/2010/main" val="37909757"/>
      </p:ext>
    </p:extLst>
  </p:cSld>
  <p:clrMapOvr>
    <a:masterClrMapping/>
  </p:clrMapOvr>
</p:sldLayout>
</file>

<file path=ppt/slideLayouts/slideLayout208.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r="66019"/>
          <a:stretch/>
        </p:blipFill>
        <p:spPr>
          <a:xfrm rot="5400000">
            <a:off x="7502418" y="2784167"/>
            <a:ext cx="1289666" cy="6858000"/>
          </a:xfrm>
          <a:prstGeom prst="rect">
            <a:avLst/>
          </a:prstGeom>
        </p:spPr>
      </p:pic>
      <p:pic>
        <p:nvPicPr>
          <p:cNvPr id="9" name="Рисунок 8"/>
          <p:cNvPicPr>
            <a:picLocks noChangeAspect="1"/>
          </p:cNvPicPr>
          <p:nvPr userDrawn="1"/>
        </p:nvPicPr>
        <p:blipFill rotWithShape="1">
          <a:blip r:embed="rId3" cstate="email">
            <a:extLst>
              <a:ext uri="{28A0092B-C50C-407E-A947-70E740481C1C}">
                <a14:useLocalDpi xmlns:a14="http://schemas.microsoft.com/office/drawing/2010/main"/>
              </a:ext>
            </a:extLst>
          </a:blip>
          <a:srcRect l="41620"/>
          <a:stretch/>
        </p:blipFill>
        <p:spPr>
          <a:xfrm rot="5400000">
            <a:off x="3773754" y="-3773754"/>
            <a:ext cx="4634946" cy="12182454"/>
          </a:xfrm>
          <a:prstGeom prst="rect">
            <a:avLst/>
          </a:prstGeom>
        </p:spPr>
      </p:pic>
      <p:pic>
        <p:nvPicPr>
          <p:cNvPr id="38" name="Рисунок 3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9337876" y="155276"/>
            <a:ext cx="3172531" cy="5437413"/>
          </a:xfrm>
          <a:prstGeom prst="rect">
            <a:avLst/>
          </a:prstGeom>
        </p:spPr>
      </p:pic>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457200"/>
            <a:ext cx="12192000" cy="1221971"/>
          </a:xfrm>
        </p:spPr>
        <p:txBody>
          <a:bodyPr anchor="b"/>
          <a:lstStyle>
            <a:lvl1pPr algn="ctr">
              <a:defRPr sz="3200"/>
            </a:lvl1pPr>
          </a:lstStyle>
          <a:p>
            <a:r>
              <a:rPr lang="en-US" dirty="0" err="1"/>
              <a:t>Lorem</a:t>
            </a:r>
            <a:r>
              <a:rPr lang="en-US" dirty="0"/>
              <a:t> </a:t>
            </a:r>
            <a:r>
              <a:rPr lang="en-US" dirty="0" err="1"/>
              <a:t>ipsum</a:t>
            </a:r>
            <a:endParaRPr lang="ru-RU" dirty="0"/>
          </a:p>
        </p:txBody>
      </p:sp>
      <p:sp>
        <p:nvSpPr>
          <p:cNvPr id="3" name="Рисунок 2"/>
          <p:cNvSpPr>
            <a:spLocks noGrp="1"/>
          </p:cNvSpPr>
          <p:nvPr>
            <p:ph type="pic" idx="1"/>
          </p:nvPr>
        </p:nvSpPr>
        <p:spPr>
          <a:xfrm>
            <a:off x="5183188" y="2573951"/>
            <a:ext cx="4436750" cy="328709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dirty="0"/>
              <a:t>Вставка рисунка</a:t>
            </a:r>
          </a:p>
        </p:txBody>
      </p:sp>
      <p:sp>
        <p:nvSpPr>
          <p:cNvPr id="4" name="Текст 3"/>
          <p:cNvSpPr>
            <a:spLocks noGrp="1"/>
          </p:cNvSpPr>
          <p:nvPr>
            <p:ph type="body" sz="half" idx="2" hasCustomPrompt="1"/>
          </p:nvPr>
        </p:nvSpPr>
        <p:spPr>
          <a:xfrm>
            <a:off x="839788" y="2573952"/>
            <a:ext cx="3932237" cy="3295036"/>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Lorem</a:t>
            </a:r>
            <a:r>
              <a:rPr lang="en-US" dirty="0"/>
              <a:t> </a:t>
            </a:r>
            <a:r>
              <a:rPr lang="en-US" dirty="0" err="1"/>
              <a:t>ipsum</a:t>
            </a:r>
            <a:endParaRPr lang="ru-RU" dirty="0"/>
          </a:p>
        </p:txBody>
      </p:sp>
      <p:sp>
        <p:nvSpPr>
          <p:cNvPr id="5" name="Дата 4"/>
          <p:cNvSpPr>
            <a:spLocks noGrp="1"/>
          </p:cNvSpPr>
          <p:nvPr>
            <p:ph type="dt" sz="half" idx="10"/>
          </p:nvPr>
        </p:nvSpPr>
        <p:spPr/>
        <p:txBody>
          <a:bodyPr/>
          <a:lstStyle/>
          <a:p>
            <a:fld id="{0677DD9B-16CA-464A-A3D4-4D175F1ACCD1}" type="datetimeFigureOut">
              <a:rPr lang="ru-RU" smtClean="0"/>
              <a:t>26.08.2026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7E6CA31-DA56-47CF-9891-B6D0296B6AEC}" type="slidenum">
              <a:rPr lang="ru-RU" smtClean="0"/>
              <a:t>‹Nr.›</a:t>
            </a:fld>
            <a:endParaRPr lang="ru-RU"/>
          </a:p>
        </p:txBody>
      </p:sp>
      <p:pic>
        <p:nvPicPr>
          <p:cNvPr id="41" name="Рисунок 4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608666" y="4771471"/>
            <a:ext cx="4256116" cy="1642435"/>
          </a:xfrm>
          <a:prstGeom prst="rect">
            <a:avLst/>
          </a:prstGeom>
        </p:spPr>
      </p:pic>
      <p:pic>
        <p:nvPicPr>
          <p:cNvPr id="43" name="Рисунок 4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661893" y="1772797"/>
            <a:ext cx="2770040" cy="214678"/>
          </a:xfrm>
          <a:prstGeom prst="rect">
            <a:avLst/>
          </a:prstGeom>
        </p:spPr>
      </p:pic>
    </p:spTree>
    <p:extLst>
      <p:ext uri="{BB962C8B-B14F-4D97-AF65-F5344CB8AC3E}">
        <p14:creationId xmlns:p14="http://schemas.microsoft.com/office/powerpoint/2010/main" val="780134913"/>
      </p:ext>
    </p:extLst>
  </p:cSld>
  <p:clrMapOvr>
    <a:masterClrMapping/>
  </p:clrMapOvr>
</p:sldLayout>
</file>

<file path=ppt/slideLayouts/slideLayout209.xml><?xml version="1.0" encoding="utf-8"?>
<p:sldLayout xmlns:a="http://schemas.openxmlformats.org/drawingml/2006/main" xmlns:r="http://schemas.openxmlformats.org/officeDocument/2006/relationships" xmlns:p="http://schemas.openxmlformats.org/presentationml/2006/main" showMasterSp="0" preserve="1" userDrawn="1">
  <p:cSld name="32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rotWithShape="1">
          <a:blip r:embed="rId2" cstate="email">
            <a:extLst>
              <a:ext uri="{28A0092B-C50C-407E-A947-70E740481C1C}">
                <a14:useLocalDpi xmlns:a14="http://schemas.microsoft.com/office/drawing/2010/main"/>
              </a:ext>
            </a:extLst>
          </a:blip>
          <a:srcRect t="1314" b="72870"/>
          <a:stretch/>
        </p:blipFill>
        <p:spPr>
          <a:xfrm rot="16200000">
            <a:off x="9409138" y="3586196"/>
            <a:ext cx="3795290" cy="1770435"/>
          </a:xfrm>
          <a:prstGeom prst="rect">
            <a:avLst/>
          </a:prstGeom>
        </p:spPr>
      </p:pic>
      <p:pic>
        <p:nvPicPr>
          <p:cNvPr id="14" name="Рисунок 1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137802" y="1766204"/>
            <a:ext cx="2054198" cy="2016538"/>
          </a:xfrm>
          <a:prstGeom prst="rect">
            <a:avLst/>
          </a:prstGeom>
        </p:spPr>
      </p:pic>
      <p:pic>
        <p:nvPicPr>
          <p:cNvPr id="12" name="Рисунок 1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flipH="1">
            <a:off x="0" y="0"/>
            <a:ext cx="3285658" cy="685800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5" name="Рисунок 14"/>
          <p:cNvPicPr>
            <a:picLocks noChangeAspect="1"/>
          </p:cNvPicPr>
          <p:nvPr userDrawn="1"/>
        </p:nvPicPr>
        <p:blipFill rotWithShape="1">
          <a:blip r:embed="rId6" cstate="email">
            <a:extLst>
              <a:ext uri="{28A0092B-C50C-407E-A947-70E740481C1C}">
                <a14:useLocalDpi xmlns:a14="http://schemas.microsoft.com/office/drawing/2010/main"/>
              </a:ext>
            </a:extLst>
          </a:blip>
          <a:srcRect r="27583"/>
          <a:stretch/>
        </p:blipFill>
        <p:spPr>
          <a:xfrm flipH="1">
            <a:off x="-5756" y="2912265"/>
            <a:ext cx="862469" cy="2344069"/>
          </a:xfrm>
          <a:prstGeom prst="rect">
            <a:avLst/>
          </a:prstGeom>
        </p:spPr>
      </p:pic>
      <p:pic>
        <p:nvPicPr>
          <p:cNvPr id="17" name="Рисунок 1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654402">
            <a:off x="11136657" y="3421105"/>
            <a:ext cx="1205815" cy="1317554"/>
          </a:xfrm>
          <a:prstGeom prst="rect">
            <a:avLst/>
          </a:prstGeom>
        </p:spPr>
      </p:pic>
    </p:spTree>
    <p:extLst>
      <p:ext uri="{BB962C8B-B14F-4D97-AF65-F5344CB8AC3E}">
        <p14:creationId xmlns:p14="http://schemas.microsoft.com/office/powerpoint/2010/main" val="140198734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1_ЗBambooBike">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email">
            <a:extLst>
              <a:ext uri="{BEBA8EAE-BF5A-486C-A8C5-ECC9F3942E4B}">
                <a14:imgProps xmlns:a14="http://schemas.microsoft.com/office/drawing/2010/main">
                  <a14:imgLayer r:embed="rId3">
                    <a14:imgEffect>
                      <a14:saturation sat="66000"/>
                    </a14:imgEffect>
                  </a14:imgLayer>
                </a14:imgProps>
              </a:ext>
              <a:ext uri="{28A0092B-C50C-407E-A947-70E740481C1C}">
                <a14:useLocalDpi xmlns:a14="http://schemas.microsoft.com/office/drawing/2010/main"/>
              </a:ext>
            </a:extLst>
          </a:blip>
          <a:stretch>
            <a:fillRect/>
          </a:stretch>
        </p:blipFill>
        <p:spPr>
          <a:xfrm>
            <a:off x="0" y="3150"/>
            <a:ext cx="12186402" cy="6854850"/>
          </a:xfrm>
          <a:prstGeom prst="rect">
            <a:avLst/>
          </a:prstGeom>
        </p:spPr>
      </p:pic>
      <p:pic>
        <p:nvPicPr>
          <p:cNvPr id="20" name="Рисунок 19"/>
          <p:cNvPicPr>
            <a:picLocks noChangeAspect="1"/>
          </p:cNvPicPr>
          <p:nvPr userDrawn="1"/>
        </p:nvPicPr>
        <p:blipFill>
          <a:blip r:embed="rId4" cstate="email">
            <a:extLst>
              <a:ext uri="{BEBA8EAE-BF5A-486C-A8C5-ECC9F3942E4B}">
                <a14:imgProps xmlns:a14="http://schemas.microsoft.com/office/drawing/2010/main">
                  <a14:imgLayer r:embed="rId5">
                    <a14:imgEffect>
                      <a14:saturation sat="33000"/>
                    </a14:imgEffect>
                  </a14:imgLayer>
                </a14:imgProps>
              </a:ext>
              <a:ext uri="{28A0092B-C50C-407E-A947-70E740481C1C}">
                <a14:useLocalDpi xmlns:a14="http://schemas.microsoft.com/office/drawing/2010/main"/>
              </a:ext>
            </a:extLst>
          </a:blip>
          <a:stretch>
            <a:fillRect/>
          </a:stretch>
        </p:blipFill>
        <p:spPr>
          <a:xfrm>
            <a:off x="460490" y="721422"/>
            <a:ext cx="4068452" cy="4404099"/>
          </a:xfrm>
          <a:prstGeom prst="rect">
            <a:avLst/>
          </a:prstGeom>
        </p:spPr>
      </p:pic>
      <p:pic>
        <p:nvPicPr>
          <p:cNvPr id="21" name="Рисунок 20"/>
          <p:cNvPicPr>
            <a:picLocks noChangeAspect="1"/>
          </p:cNvPicPr>
          <p:nvPr userDrawn="1"/>
        </p:nvPicPr>
        <p:blipFill>
          <a:blip r:embed="rId6" cstate="email">
            <a:extLst>
              <a:ext uri="{BEBA8EAE-BF5A-486C-A8C5-ECC9F3942E4B}">
                <a14:imgProps xmlns:a14="http://schemas.microsoft.com/office/drawing/2010/main">
                  <a14:imgLayer r:embed="rId7">
                    <a14:imgEffect>
                      <a14:saturation sat="66000"/>
                    </a14:imgEffect>
                  </a14:imgLayer>
                </a14:imgProps>
              </a:ext>
              <a:ext uri="{28A0092B-C50C-407E-A947-70E740481C1C}">
                <a14:useLocalDpi xmlns:a14="http://schemas.microsoft.com/office/drawing/2010/main"/>
              </a:ext>
            </a:extLst>
          </a:blip>
          <a:stretch>
            <a:fillRect/>
          </a:stretch>
        </p:blipFill>
        <p:spPr>
          <a:xfrm>
            <a:off x="7941474" y="-14121"/>
            <a:ext cx="4250215" cy="3339455"/>
          </a:xfrm>
          <a:prstGeom prst="rect">
            <a:avLst/>
          </a:prstGeom>
        </p:spPr>
      </p:pic>
      <p:pic>
        <p:nvPicPr>
          <p:cNvPr id="22" name="Рисунок 21"/>
          <p:cNvPicPr>
            <a:picLocks noChangeAspect="1"/>
          </p:cNvPicPr>
          <p:nvPr userDrawn="1"/>
        </p:nvPicPr>
        <p:blipFill>
          <a:blip r:embed="rId8" cstate="email">
            <a:extLst>
              <a:ext uri="{BEBA8EAE-BF5A-486C-A8C5-ECC9F3942E4B}">
                <a14:imgProps xmlns:a14="http://schemas.microsoft.com/office/drawing/2010/main">
                  <a14:imgLayer r:embed="rId9">
                    <a14:imgEffect>
                      <a14:saturation sat="66000"/>
                    </a14:imgEffect>
                  </a14:imgLayer>
                </a14:imgProps>
              </a:ext>
              <a:ext uri="{28A0092B-C50C-407E-A947-70E740481C1C}">
                <a14:useLocalDpi xmlns:a14="http://schemas.microsoft.com/office/drawing/2010/main"/>
              </a:ext>
            </a:extLst>
          </a:blip>
          <a:stretch>
            <a:fillRect/>
          </a:stretch>
        </p:blipFill>
        <p:spPr>
          <a:xfrm>
            <a:off x="-250925" y="5607344"/>
            <a:ext cx="5724636" cy="381642"/>
          </a:xfrm>
          <a:prstGeom prst="rect">
            <a:avLst/>
          </a:prstGeom>
        </p:spPr>
      </p:pic>
      <p:pic>
        <p:nvPicPr>
          <p:cNvPr id="7" name="Рисунок 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userDrawn="1">
            <p:ph type="title" hasCustomPrompt="1"/>
          </p:nvPr>
        </p:nvSpPr>
        <p:spPr>
          <a:xfrm>
            <a:off x="5571197" y="1580074"/>
            <a:ext cx="5164406" cy="1343397"/>
          </a:xfrm>
        </p:spPr>
        <p:txBody>
          <a:bodyPr anchor="b"/>
          <a:lstStyle>
            <a:lvl1pPr algn="ctr">
              <a:defRPr sz="6000"/>
            </a:lvl1pPr>
          </a:lstStyle>
          <a:p>
            <a:r>
              <a:rPr lang="da-DK" dirty="0"/>
              <a:t>Lorem ipsum dolor </a:t>
            </a:r>
            <a:endParaRPr lang="ru-RU" dirty="0"/>
          </a:p>
        </p:txBody>
      </p:sp>
      <p:sp>
        <p:nvSpPr>
          <p:cNvPr id="4" name="Дата 3"/>
          <p:cNvSpPr>
            <a:spLocks noGrp="1"/>
          </p:cNvSpPr>
          <p:nvPr userDrawn="1">
            <p:ph type="dt" sz="half" idx="10"/>
          </p:nvPr>
        </p:nvSpPr>
        <p:spPr/>
        <p:txBody>
          <a:bodyPr/>
          <a:lstStyle/>
          <a:p>
            <a:fld id="{3F4D2415-C807-467F-8A8A-582CCD79BE13}" type="datetime1">
              <a:rPr lang="ru-RU" smtClean="0"/>
              <a:t>26.08.2026</a:t>
            </a:fld>
            <a:endParaRPr lang="ru-RU"/>
          </a:p>
        </p:txBody>
      </p:sp>
      <p:sp>
        <p:nvSpPr>
          <p:cNvPr id="5" name="Нижний колонтитул 4"/>
          <p:cNvSpPr>
            <a:spLocks noGrp="1"/>
          </p:cNvSpPr>
          <p:nvPr userDrawn="1">
            <p:ph type="ftr" sz="quarter" idx="11"/>
          </p:nvPr>
        </p:nvSpPr>
        <p:spPr/>
        <p:txBody>
          <a:bodyPr/>
          <a:lstStyle/>
          <a:p>
            <a:endParaRPr lang="ru-RU"/>
          </a:p>
        </p:txBody>
      </p:sp>
      <p:sp>
        <p:nvSpPr>
          <p:cNvPr id="6" name="Номер слайда 5"/>
          <p:cNvSpPr>
            <a:spLocks noGrp="1"/>
          </p:cNvSpPr>
          <p:nvPr userDrawn="1">
            <p:ph type="sldNum" sz="quarter" idx="12"/>
          </p:nvPr>
        </p:nvSpPr>
        <p:spPr/>
        <p:txBody>
          <a:bodyPr/>
          <a:lstStyle/>
          <a:p>
            <a:fld id="{B7E6CA31-DA56-47CF-9891-B6D0296B6AEC}" type="slidenum">
              <a:rPr lang="ru-RU" smtClean="0"/>
              <a:t>‹Nr.›</a:t>
            </a:fld>
            <a:endParaRPr lang="ru-RU"/>
          </a:p>
        </p:txBody>
      </p:sp>
      <p:pic>
        <p:nvPicPr>
          <p:cNvPr id="11" name="Grafik 10">
            <a:extLst>
              <a:ext uri="{FF2B5EF4-FFF2-40B4-BE49-F238E27FC236}">
                <a16:creationId xmlns:a16="http://schemas.microsoft.com/office/drawing/2014/main" id="{EACF3009-F710-4C74-98C6-C320D2B50195}"/>
              </a:ext>
            </a:extLst>
          </p:cNvPr>
          <p:cNvPicPr>
            <a:picLocks noChangeAspect="1"/>
          </p:cNvPicPr>
          <p:nvPr userDrawn="1"/>
        </p:nvPicPr>
        <p:blipFill>
          <a:blip r:embed="rId11" cstate="email">
            <a:extLst>
              <a:ext uri="{28A0092B-C50C-407E-A947-70E740481C1C}">
                <a14:useLocalDpi xmlns:a14="http://schemas.microsoft.com/office/drawing/2010/main"/>
              </a:ext>
            </a:extLst>
          </a:blip>
          <a:srcRect/>
          <a:stretch/>
        </p:blipFill>
        <p:spPr>
          <a:xfrm>
            <a:off x="250136" y="354837"/>
            <a:ext cx="1363283" cy="653609"/>
          </a:xfrm>
          <a:prstGeom prst="rect">
            <a:avLst/>
          </a:prstGeom>
        </p:spPr>
      </p:pic>
    </p:spTree>
    <p:extLst>
      <p:ext uri="{BB962C8B-B14F-4D97-AF65-F5344CB8AC3E}">
        <p14:creationId xmlns:p14="http://schemas.microsoft.com/office/powerpoint/2010/main" val="1450665122"/>
      </p:ext>
    </p:extLst>
  </p:cSld>
  <p:clrMapOvr>
    <a:masterClrMapping/>
  </p:clrMapOvr>
</p:sldLayout>
</file>

<file path=ppt/slideLayouts/slideLayout210.xml><?xml version="1.0" encoding="utf-8"?>
<p:sldLayout xmlns:a="http://schemas.openxmlformats.org/drawingml/2006/main" xmlns:r="http://schemas.openxmlformats.org/officeDocument/2006/relationships" xmlns:p="http://schemas.openxmlformats.org/presentationml/2006/main" showMasterSp="0" type="vertTx" preserve="1">
  <p:cSld name="Заголовок и вертикальный текст">
    <p:spTree>
      <p:nvGrpSpPr>
        <p:cNvPr id="1" name=""/>
        <p:cNvGrpSpPr/>
        <p:nvPr/>
      </p:nvGrpSpPr>
      <p:grpSpPr>
        <a:xfrm>
          <a:off x="0" y="0"/>
          <a:ext cx="0" cy="0"/>
          <a:chOff x="0" y="0"/>
          <a:chExt cx="0" cy="0"/>
        </a:xfrm>
      </p:grpSpPr>
      <p:grpSp>
        <p:nvGrpSpPr>
          <p:cNvPr id="10" name="Группа 9"/>
          <p:cNvGrpSpPr/>
          <p:nvPr userDrawn="1"/>
        </p:nvGrpSpPr>
        <p:grpSpPr>
          <a:xfrm>
            <a:off x="0" y="0"/>
            <a:ext cx="12190413" cy="6858000"/>
            <a:chOff x="0" y="0"/>
            <a:chExt cx="12190413" cy="685800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4106230" cy="2773986"/>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443791" y="1283487"/>
              <a:ext cx="8746622" cy="5574513"/>
            </a:xfrm>
            <a:prstGeom prst="rect">
              <a:avLst/>
            </a:prstGeom>
          </p:spPr>
        </p:pic>
      </p:grpSp>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1517" y="6048972"/>
            <a:ext cx="968896" cy="809028"/>
          </a:xfrm>
          <a:prstGeom prst="rect">
            <a:avLst/>
          </a:prstGeom>
        </p:spPr>
      </p:pic>
      <p:sp>
        <p:nvSpPr>
          <p:cNvPr id="2" name="Заголовок 1"/>
          <p:cNvSpPr>
            <a:spLocks noGrp="1"/>
          </p:cNvSpPr>
          <p:nvPr>
            <p:ph type="title" hasCustomPrompt="1"/>
          </p:nvPr>
        </p:nvSpPr>
        <p:spPr>
          <a:xfrm>
            <a:off x="0" y="0"/>
            <a:ext cx="12192000" cy="2334986"/>
          </a:xfrm>
        </p:spPr>
        <p:txBody>
          <a:bodyPr/>
          <a:lstStyle>
            <a:lvl1pPr algn="ctr">
              <a:defRPr/>
            </a:lvl1pPr>
          </a:lstStyle>
          <a:p>
            <a:r>
              <a:rPr lang="en-US" dirty="0" err="1"/>
              <a:t>Lorem</a:t>
            </a:r>
            <a:r>
              <a:rPr lang="en-US" dirty="0"/>
              <a:t> </a:t>
            </a:r>
            <a:r>
              <a:rPr lang="en-US" dirty="0" err="1"/>
              <a:t>ipsum</a:t>
            </a:r>
            <a:endParaRPr lang="ru-RU" dirty="0"/>
          </a:p>
        </p:txBody>
      </p:sp>
      <p:sp>
        <p:nvSpPr>
          <p:cNvPr id="3" name="Вертикальный текст 2"/>
          <p:cNvSpPr>
            <a:spLocks noGrp="1"/>
          </p:cNvSpPr>
          <p:nvPr>
            <p:ph type="body" orient="vert" idx="1" hasCustomPrompt="1"/>
          </p:nvPr>
        </p:nvSpPr>
        <p:spPr>
          <a:xfrm>
            <a:off x="2775857" y="2883291"/>
            <a:ext cx="6330043" cy="2578127"/>
          </a:xfrm>
        </p:spPr>
        <p:txBody>
          <a:bodyPr vert="eaVert"/>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595257" y="1642738"/>
            <a:ext cx="345621" cy="345621"/>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1917337">
            <a:off x="360934" y="1371794"/>
            <a:ext cx="768501" cy="1518557"/>
          </a:xfrm>
          <a:prstGeom prst="rect">
            <a:avLst/>
          </a:prstGeom>
        </p:spPr>
      </p:pic>
    </p:spTree>
    <p:extLst>
      <p:ext uri="{BB962C8B-B14F-4D97-AF65-F5344CB8AC3E}">
        <p14:creationId xmlns:p14="http://schemas.microsoft.com/office/powerpoint/2010/main" val="1235386893"/>
      </p:ext>
    </p:extLst>
  </p:cSld>
  <p:clrMapOvr>
    <a:masterClrMapping/>
  </p:clrMapOvr>
</p:sldLayout>
</file>

<file path=ppt/slideLayouts/slideLayout2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757" y="3175794"/>
            <a:ext cx="1760174" cy="3673929"/>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6200000">
            <a:off x="-1777752" y="1771996"/>
            <a:ext cx="5649296" cy="2105304"/>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Вертикальный заголовок 1"/>
          <p:cNvSpPr>
            <a:spLocks noGrp="1"/>
          </p:cNvSpPr>
          <p:nvPr>
            <p:ph type="title" orient="vert" hasCustomPrompt="1"/>
          </p:nvPr>
        </p:nvSpPr>
        <p:spPr>
          <a:xfrm>
            <a:off x="8724900" y="365125"/>
            <a:ext cx="2628900" cy="5811838"/>
          </a:xfrm>
        </p:spPr>
        <p:txBody>
          <a:bodyPr vert="eaVert"/>
          <a:lstStyle>
            <a:lvl1pPr algn="ctr">
              <a:defRPr/>
            </a:lvl1pPr>
          </a:lstStyle>
          <a:p>
            <a:r>
              <a:rPr lang="en-US" dirty="0" err="1"/>
              <a:t>Lorem</a:t>
            </a:r>
            <a:r>
              <a:rPr lang="en-US" dirty="0"/>
              <a:t> </a:t>
            </a:r>
            <a:r>
              <a:rPr lang="en-US" dirty="0" err="1"/>
              <a:t>ipsum</a:t>
            </a:r>
            <a:endParaRPr lang="ru-RU" dirty="0"/>
          </a:p>
        </p:txBody>
      </p:sp>
      <p:sp>
        <p:nvSpPr>
          <p:cNvPr id="3" name="Вертикальный текст 2"/>
          <p:cNvSpPr>
            <a:spLocks noGrp="1"/>
          </p:cNvSpPr>
          <p:nvPr>
            <p:ph type="body" orient="vert" idx="1" hasCustomPrompt="1"/>
          </p:nvPr>
        </p:nvSpPr>
        <p:spPr>
          <a:xfrm>
            <a:off x="838200" y="365125"/>
            <a:ext cx="7734300" cy="5811838"/>
          </a:xfrm>
        </p:spPr>
        <p:txBody>
          <a:bodyPr vert="eaVert"/>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rot="5400000">
            <a:off x="7476037" y="3136061"/>
            <a:ext cx="3483429" cy="269966"/>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3600000">
            <a:off x="1178613" y="4615007"/>
            <a:ext cx="1319104" cy="2596243"/>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0726" y="-1"/>
            <a:ext cx="2215243" cy="2174630"/>
          </a:xfrm>
          <a:prstGeom prst="rect">
            <a:avLst/>
          </a:prstGeom>
        </p:spPr>
      </p:pic>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03342" y="617713"/>
            <a:ext cx="1270934" cy="1273629"/>
          </a:xfrm>
          <a:prstGeom prst="rect">
            <a:avLst/>
          </a:prstGeom>
        </p:spPr>
      </p:pic>
      <p:pic>
        <p:nvPicPr>
          <p:cNvPr id="16" name="Рисунок 1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5400000">
            <a:off x="9438160" y="2580013"/>
            <a:ext cx="3581400" cy="1382062"/>
          </a:xfrm>
          <a:prstGeom prst="rect">
            <a:avLst/>
          </a:prstGeom>
        </p:spPr>
      </p:pic>
    </p:spTree>
    <p:extLst>
      <p:ext uri="{BB962C8B-B14F-4D97-AF65-F5344CB8AC3E}">
        <p14:creationId xmlns:p14="http://schemas.microsoft.com/office/powerpoint/2010/main" val="959475176"/>
      </p:ext>
    </p:extLst>
  </p:cSld>
  <p:clrMapOvr>
    <a:masterClrMapping/>
  </p:clrMapOvr>
</p:sldLayout>
</file>

<file path=ppt/slideLayouts/slideLayout212.xml><?xml version="1.0" encoding="utf-8"?>
<p:sldLayout xmlns:a="http://schemas.openxmlformats.org/drawingml/2006/main" xmlns:r="http://schemas.openxmlformats.org/officeDocument/2006/relationships" xmlns:p="http://schemas.openxmlformats.org/presentationml/2006/main" showMasterSp="0" userDrawn="1">
  <p:cSld name="1_Table_slide_blue">
    <p:spTree>
      <p:nvGrpSpPr>
        <p:cNvPr id="1" name=""/>
        <p:cNvGrpSpPr/>
        <p:nvPr/>
      </p:nvGrpSpPr>
      <p:grpSpPr>
        <a:xfrm>
          <a:off x="0" y="0"/>
          <a:ext cx="0" cy="0"/>
          <a:chOff x="0" y="0"/>
          <a:chExt cx="0" cy="0"/>
        </a:xfrm>
      </p:grpSpPr>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a:off x="-161500" y="4304006"/>
            <a:ext cx="2725731" cy="2402732"/>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3A20286A-6229-4348-B1D1-B0275B889723}" type="datetime1">
              <a:rPr lang="ru-RU" smtClean="0"/>
              <a:t>26.08.2026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pic>
        <p:nvPicPr>
          <p:cNvPr id="14" name="Рисунок 13"/>
          <p:cNvPicPr>
            <a:picLocks noChangeAspect="1"/>
          </p:cNvPicPr>
          <p:nvPr userDrawn="1"/>
        </p:nvPicPr>
        <p:blipFill rotWithShape="1">
          <a:blip r:embed="rId4" cstate="email">
            <a:extLst>
              <a:ext uri="{28A0092B-C50C-407E-A947-70E740481C1C}">
                <a14:useLocalDpi xmlns:a14="http://schemas.microsoft.com/office/drawing/2010/main"/>
              </a:ext>
            </a:extLst>
          </a:blip>
          <a:srcRect r="33044"/>
          <a:stretch/>
        </p:blipFill>
        <p:spPr>
          <a:xfrm rot="5400000">
            <a:off x="9624386" y="4936789"/>
            <a:ext cx="1547205" cy="2315693"/>
          </a:xfrm>
          <a:prstGeom prst="rect">
            <a:avLst/>
          </a:prstGeom>
        </p:spPr>
      </p:pic>
      <p:pic>
        <p:nvPicPr>
          <p:cNvPr id="17" name="Рисунок 1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21" name="Рисунок 20"/>
          <p:cNvPicPr>
            <a:picLocks noChangeAspect="1"/>
          </p:cNvPicPr>
          <p:nvPr userDrawn="1"/>
        </p:nvPicPr>
        <p:blipFill rotWithShape="1">
          <a:blip r:embed="rId6" cstate="email">
            <a:extLst>
              <a:ext uri="{28A0092B-C50C-407E-A947-70E740481C1C}">
                <a14:useLocalDpi xmlns:a14="http://schemas.microsoft.com/office/drawing/2010/main"/>
              </a:ext>
            </a:extLst>
          </a:blip>
          <a:srcRect l="32736"/>
          <a:stretch/>
        </p:blipFill>
        <p:spPr>
          <a:xfrm>
            <a:off x="0" y="4333878"/>
            <a:ext cx="1419874" cy="2110896"/>
          </a:xfrm>
          <a:prstGeom prst="rect">
            <a:avLst/>
          </a:prstGeom>
        </p:spPr>
      </p:pic>
      <p:sp>
        <p:nvSpPr>
          <p:cNvPr id="10" name="Номер слайда 5">
            <a:extLst>
              <a:ext uri="{FF2B5EF4-FFF2-40B4-BE49-F238E27FC236}">
                <a16:creationId xmlns:a16="http://schemas.microsoft.com/office/drawing/2014/main" id="{B5D41614-D43A-469A-AC4B-9B2C31344C71}"/>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3979029206"/>
      </p:ext>
    </p:extLst>
  </p:cSld>
  <p:clrMapOvr>
    <a:masterClrMapping/>
  </p:clrMapOvr>
</p:sldLayout>
</file>

<file path=ppt/slideLayouts/slideLayout213.xml><?xml version="1.0" encoding="utf-8"?>
<p:sldLayout xmlns:a="http://schemas.openxmlformats.org/drawingml/2006/main" xmlns:r="http://schemas.openxmlformats.org/officeDocument/2006/relationships" xmlns:p="http://schemas.openxmlformats.org/presentationml/2006/main" showMasterSp="0" userDrawn="1">
  <p:cSld name="28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10539144" y="5271809"/>
            <a:ext cx="1652856" cy="247928"/>
          </a:xfrm>
          <a:prstGeom prst="rect">
            <a:avLst/>
          </a:prstGeom>
        </p:spPr>
      </p:pic>
      <p:pic>
        <p:nvPicPr>
          <p:cNvPr id="2" name="Рисунок 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3027" y="0"/>
            <a:ext cx="7779921"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66B68987-A7F8-4124-B526-5018E4966EFB}" type="datetime1">
              <a:rPr lang="ru-RU" smtClean="0"/>
              <a:t>26.08.2026</a:t>
            </a:fld>
            <a:endParaRPr lang="ru-RU" dirty="0"/>
          </a:p>
        </p:txBody>
      </p:sp>
      <p:sp>
        <p:nvSpPr>
          <p:cNvPr id="5" name="Нижний колонтитул 4"/>
          <p:cNvSpPr>
            <a:spLocks noGrp="1"/>
          </p:cNvSpPr>
          <p:nvPr>
            <p:ph type="ftr" sz="quarter" idx="11"/>
          </p:nvPr>
        </p:nvSpPr>
        <p:spPr/>
        <p:txBody>
          <a:bodyPr/>
          <a:lstStyle/>
          <a:p>
            <a:endParaRPr lang="ru-RU"/>
          </a:p>
        </p:txBody>
      </p:sp>
      <p:pic>
        <p:nvPicPr>
          <p:cNvPr id="22" name="Рисунок 2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3" name="Рисунок 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70094" y="2828925"/>
            <a:ext cx="2266950" cy="2266950"/>
          </a:xfrm>
          <a:prstGeom prst="rect">
            <a:avLst/>
          </a:prstGeom>
        </p:spPr>
      </p:pic>
      <p:pic>
        <p:nvPicPr>
          <p:cNvPr id="16" name="Рисунок 1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10391091" y="1820349"/>
            <a:ext cx="1675538" cy="3297771"/>
          </a:xfrm>
          <a:prstGeom prst="rect">
            <a:avLst/>
          </a:prstGeom>
        </p:spPr>
      </p:pic>
      <p:pic>
        <p:nvPicPr>
          <p:cNvPr id="17" name="Рисунок 16"/>
          <p:cNvPicPr>
            <a:picLocks noChangeAspect="1"/>
          </p:cNvPicPr>
          <p:nvPr userDrawn="1"/>
        </p:nvPicPr>
        <p:blipFill rotWithShape="1">
          <a:blip r:embed="rId8" cstate="email">
            <a:extLst>
              <a:ext uri="{28A0092B-C50C-407E-A947-70E740481C1C}">
                <a14:useLocalDpi xmlns:a14="http://schemas.microsoft.com/office/drawing/2010/main"/>
              </a:ext>
            </a:extLst>
          </a:blip>
          <a:srcRect r="18280"/>
          <a:stretch/>
        </p:blipFill>
        <p:spPr>
          <a:xfrm>
            <a:off x="11131392" y="4716518"/>
            <a:ext cx="1066364" cy="490868"/>
          </a:xfrm>
          <a:prstGeom prst="rect">
            <a:avLst/>
          </a:prstGeom>
        </p:spPr>
      </p:pic>
      <p:sp>
        <p:nvSpPr>
          <p:cNvPr id="12" name="Номер слайда 5">
            <a:extLst>
              <a:ext uri="{FF2B5EF4-FFF2-40B4-BE49-F238E27FC236}">
                <a16:creationId xmlns:a16="http://schemas.microsoft.com/office/drawing/2014/main" id="{831CE1BE-1D0C-499A-8308-30E88913B3D7}"/>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411189563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2_ЗBambooBike_Pink">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email">
            <a:extLst>
              <a:ext uri="{BEBA8EAE-BF5A-486C-A8C5-ECC9F3942E4B}">
                <a14:imgProps xmlns:a14="http://schemas.microsoft.com/office/drawing/2010/main">
                  <a14:imgLayer r:embed="rId3">
                    <a14:imgEffect>
                      <a14:saturation sat="200000"/>
                    </a14:imgEffect>
                  </a14:imgLayer>
                </a14:imgProps>
              </a:ext>
              <a:ext uri="{28A0092B-C50C-407E-A947-70E740481C1C}">
                <a14:useLocalDpi xmlns:a14="http://schemas.microsoft.com/office/drawing/2010/main"/>
              </a:ext>
            </a:extLst>
          </a:blip>
          <a:stretch>
            <a:fillRect/>
          </a:stretch>
        </p:blipFill>
        <p:spPr>
          <a:xfrm>
            <a:off x="0" y="3150"/>
            <a:ext cx="12186402" cy="6854850"/>
          </a:xfrm>
          <a:prstGeom prst="rect">
            <a:avLst/>
          </a:prstGeom>
        </p:spPr>
      </p:pic>
      <p:pic>
        <p:nvPicPr>
          <p:cNvPr id="20" name="Рисунок 19"/>
          <p:cNvPicPr>
            <a:picLocks noChangeAspect="1"/>
          </p:cNvPicPr>
          <p:nvPr userDrawn="1"/>
        </p:nvPicPr>
        <p:blipFill>
          <a:blip r:embed="rId4" cstate="email">
            <a:extLst>
              <a:ext uri="{BEBA8EAE-BF5A-486C-A8C5-ECC9F3942E4B}">
                <a14:imgProps xmlns:a14="http://schemas.microsoft.com/office/drawing/2010/main">
                  <a14:imgLayer r:embed="rId5">
                    <a14:imgEffect>
                      <a14:saturation sat="66000"/>
                    </a14:imgEffect>
                  </a14:imgLayer>
                </a14:imgProps>
              </a:ext>
              <a:ext uri="{28A0092B-C50C-407E-A947-70E740481C1C}">
                <a14:useLocalDpi xmlns:a14="http://schemas.microsoft.com/office/drawing/2010/main"/>
              </a:ext>
            </a:extLst>
          </a:blip>
          <a:stretch>
            <a:fillRect/>
          </a:stretch>
        </p:blipFill>
        <p:spPr>
          <a:xfrm>
            <a:off x="460490" y="721422"/>
            <a:ext cx="4068452" cy="4404099"/>
          </a:xfrm>
          <a:prstGeom prst="rect">
            <a:avLst/>
          </a:prstGeom>
        </p:spPr>
      </p:pic>
      <p:pic>
        <p:nvPicPr>
          <p:cNvPr id="21" name="Рисунок 20"/>
          <p:cNvPicPr>
            <a:picLocks noChangeAspect="1"/>
          </p:cNvPicPr>
          <p:nvPr userDrawn="1"/>
        </p:nvPicPr>
        <p:blipFill>
          <a:blip r:embed="rId6" cstate="email">
            <a:extLst>
              <a:ext uri="{BEBA8EAE-BF5A-486C-A8C5-ECC9F3942E4B}">
                <a14:imgProps xmlns:a14="http://schemas.microsoft.com/office/drawing/2010/main">
                  <a14:imgLayer r:embed="rId7">
                    <a14:imgEffect>
                      <a14:saturation sat="200000"/>
                    </a14:imgEffect>
                  </a14:imgLayer>
                </a14:imgProps>
              </a:ext>
              <a:ext uri="{28A0092B-C50C-407E-A947-70E740481C1C}">
                <a14:useLocalDpi xmlns:a14="http://schemas.microsoft.com/office/drawing/2010/main"/>
              </a:ext>
            </a:extLst>
          </a:blip>
          <a:stretch>
            <a:fillRect/>
          </a:stretch>
        </p:blipFill>
        <p:spPr>
          <a:xfrm>
            <a:off x="7941474" y="-14121"/>
            <a:ext cx="4250215" cy="3339455"/>
          </a:xfrm>
          <a:prstGeom prst="rect">
            <a:avLst/>
          </a:prstGeom>
        </p:spPr>
      </p:pic>
      <p:pic>
        <p:nvPicPr>
          <p:cNvPr id="22" name="Рисунок 2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250925" y="5607344"/>
            <a:ext cx="5724636" cy="381642"/>
          </a:xfrm>
          <a:prstGeom prst="rect">
            <a:avLst/>
          </a:prstGeom>
        </p:spPr>
      </p:pic>
      <p:pic>
        <p:nvPicPr>
          <p:cNvPr id="7" name="Рисунок 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userDrawn="1">
            <p:ph type="title" hasCustomPrompt="1"/>
          </p:nvPr>
        </p:nvSpPr>
        <p:spPr>
          <a:xfrm>
            <a:off x="5571197" y="1580074"/>
            <a:ext cx="5164406" cy="1343397"/>
          </a:xfrm>
        </p:spPr>
        <p:txBody>
          <a:bodyPr anchor="b"/>
          <a:lstStyle>
            <a:lvl1pPr algn="ctr">
              <a:defRPr sz="6000"/>
            </a:lvl1pPr>
          </a:lstStyle>
          <a:p>
            <a:r>
              <a:rPr lang="da-DK" dirty="0"/>
              <a:t>Lorem ipsum dolor </a:t>
            </a:r>
            <a:endParaRPr lang="ru-RU" dirty="0"/>
          </a:p>
        </p:txBody>
      </p:sp>
      <p:sp>
        <p:nvSpPr>
          <p:cNvPr id="4" name="Дата 3"/>
          <p:cNvSpPr>
            <a:spLocks noGrp="1"/>
          </p:cNvSpPr>
          <p:nvPr userDrawn="1">
            <p:ph type="dt" sz="half" idx="10"/>
          </p:nvPr>
        </p:nvSpPr>
        <p:spPr/>
        <p:txBody>
          <a:bodyPr/>
          <a:lstStyle/>
          <a:p>
            <a:fld id="{3F4D2415-C807-467F-8A8A-582CCD79BE13}" type="datetime1">
              <a:rPr lang="ru-RU" smtClean="0"/>
              <a:t>26.08.2026</a:t>
            </a:fld>
            <a:endParaRPr lang="ru-RU"/>
          </a:p>
        </p:txBody>
      </p:sp>
      <p:sp>
        <p:nvSpPr>
          <p:cNvPr id="5" name="Нижний колонтитул 4"/>
          <p:cNvSpPr>
            <a:spLocks noGrp="1"/>
          </p:cNvSpPr>
          <p:nvPr userDrawn="1">
            <p:ph type="ftr" sz="quarter" idx="11"/>
          </p:nvPr>
        </p:nvSpPr>
        <p:spPr/>
        <p:txBody>
          <a:bodyPr/>
          <a:lstStyle/>
          <a:p>
            <a:endParaRPr lang="ru-RU"/>
          </a:p>
        </p:txBody>
      </p:sp>
      <p:sp>
        <p:nvSpPr>
          <p:cNvPr id="6" name="Номер слайда 5"/>
          <p:cNvSpPr>
            <a:spLocks noGrp="1"/>
          </p:cNvSpPr>
          <p:nvPr userDrawn="1">
            <p:ph type="sldNum" sz="quarter" idx="12"/>
          </p:nvPr>
        </p:nvSpPr>
        <p:spPr/>
        <p:txBody>
          <a:bodyPr/>
          <a:lstStyle/>
          <a:p>
            <a:fld id="{B7E6CA31-DA56-47CF-9891-B6D0296B6AEC}" type="slidenum">
              <a:rPr lang="ru-RU" smtClean="0"/>
              <a:t>‹Nr.›</a:t>
            </a:fld>
            <a:endParaRPr lang="ru-RU"/>
          </a:p>
        </p:txBody>
      </p:sp>
      <p:pic>
        <p:nvPicPr>
          <p:cNvPr id="11" name="Grafik 10">
            <a:extLst>
              <a:ext uri="{FF2B5EF4-FFF2-40B4-BE49-F238E27FC236}">
                <a16:creationId xmlns:a16="http://schemas.microsoft.com/office/drawing/2014/main" id="{EACF3009-F710-4C74-98C6-C320D2B50195}"/>
              </a:ext>
            </a:extLst>
          </p:cNvPr>
          <p:cNvPicPr>
            <a:picLocks noChangeAspect="1"/>
          </p:cNvPicPr>
          <p:nvPr userDrawn="1"/>
        </p:nvPicPr>
        <p:blipFill>
          <a:blip r:embed="rId10" cstate="email">
            <a:extLst>
              <a:ext uri="{28A0092B-C50C-407E-A947-70E740481C1C}">
                <a14:useLocalDpi xmlns:a14="http://schemas.microsoft.com/office/drawing/2010/main"/>
              </a:ext>
            </a:extLst>
          </a:blip>
          <a:srcRect/>
          <a:stretch/>
        </p:blipFill>
        <p:spPr>
          <a:xfrm>
            <a:off x="250136" y="354837"/>
            <a:ext cx="1363283" cy="653609"/>
          </a:xfrm>
          <a:prstGeom prst="rect">
            <a:avLst/>
          </a:prstGeom>
        </p:spPr>
      </p:pic>
    </p:spTree>
    <p:extLst>
      <p:ext uri="{BB962C8B-B14F-4D97-AF65-F5344CB8AC3E}">
        <p14:creationId xmlns:p14="http://schemas.microsoft.com/office/powerpoint/2010/main" val="156154383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10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flipH="1" flipV="1">
            <a:off x="0" y="1619250"/>
            <a:ext cx="6667500" cy="523875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3D228742-3425-4956-9D94-5C60B741C40B}"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7"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27"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8" name="Рисунок 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900736" y="1908878"/>
            <a:ext cx="383722" cy="383722"/>
          </a:xfrm>
          <a:prstGeom prst="rect">
            <a:avLst/>
          </a:prstGeom>
        </p:spPr>
      </p:pic>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325065" y="5436733"/>
            <a:ext cx="5535064" cy="369004"/>
          </a:xfrm>
          <a:prstGeom prst="rect">
            <a:avLst/>
          </a:prstGeom>
        </p:spPr>
      </p:pic>
      <p:pic>
        <p:nvPicPr>
          <p:cNvPr id="11" name="Рисунок 1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601463" y="372001"/>
            <a:ext cx="1134836" cy="1134836"/>
          </a:xfrm>
          <a:prstGeom prst="rect">
            <a:avLst/>
          </a:prstGeom>
        </p:spPr>
      </p:pic>
      <p:pic>
        <p:nvPicPr>
          <p:cNvPr id="28" name="Рисунок 2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221609" y="4963193"/>
            <a:ext cx="576943" cy="576943"/>
          </a:xfrm>
          <a:prstGeom prst="rect">
            <a:avLst/>
          </a:prstGeom>
        </p:spPr>
      </p:pic>
      <p:pic>
        <p:nvPicPr>
          <p:cNvPr id="13" name="Рисунок 1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783697" y="2167500"/>
            <a:ext cx="2064526" cy="3132708"/>
          </a:xfrm>
          <a:prstGeom prst="rect">
            <a:avLst/>
          </a:prstGeom>
        </p:spPr>
      </p:pic>
      <p:pic>
        <p:nvPicPr>
          <p:cNvPr id="14" name="Рисунок 1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2761581">
            <a:off x="1149490" y="928885"/>
            <a:ext cx="1173619" cy="1780847"/>
          </a:xfrm>
          <a:prstGeom prst="rect">
            <a:avLst/>
          </a:prstGeom>
        </p:spPr>
      </p:pic>
      <p:pic>
        <p:nvPicPr>
          <p:cNvPr id="15" name="Рисунок 14"/>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a:off x="8770596" y="4788917"/>
            <a:ext cx="2069193" cy="2073581"/>
          </a:xfrm>
          <a:prstGeom prst="rect">
            <a:avLst/>
          </a:prstGeom>
        </p:spPr>
      </p:pic>
      <p:pic>
        <p:nvPicPr>
          <p:cNvPr id="16" name="Рисунок 15"/>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Tree>
    <p:extLst>
      <p:ext uri="{BB962C8B-B14F-4D97-AF65-F5344CB8AC3E}">
        <p14:creationId xmlns:p14="http://schemas.microsoft.com/office/powerpoint/2010/main" val="365062388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11_Заголовок раздела">
    <p:spTree>
      <p:nvGrpSpPr>
        <p:cNvPr id="1" name=""/>
        <p:cNvGrpSpPr/>
        <p:nvPr/>
      </p:nvGrpSpPr>
      <p:grpSpPr>
        <a:xfrm>
          <a:off x="0" y="0"/>
          <a:ext cx="0" cy="0"/>
          <a:chOff x="0" y="0"/>
          <a:chExt cx="0" cy="0"/>
        </a:xfrm>
      </p:grpSpPr>
      <p:pic>
        <p:nvPicPr>
          <p:cNvPr id="2" name="Рисунок 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0" y="2493"/>
            <a:ext cx="5549221" cy="5549221"/>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1E73A779-53A5-4CE4-AF60-1E7C4DFADBF1}"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328467" y="5982880"/>
            <a:ext cx="5535064" cy="369004"/>
          </a:xfrm>
          <a:prstGeom prst="rect">
            <a:avLst/>
          </a:prstGeom>
        </p:spPr>
      </p:pic>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100218" y="3431493"/>
            <a:ext cx="1991563" cy="3021993"/>
          </a:xfrm>
          <a:prstGeom prst="rect">
            <a:avLst/>
          </a:prstGeom>
        </p:spPr>
      </p:pic>
      <p:sp>
        <p:nvSpPr>
          <p:cNvPr id="19" name="Текст 2"/>
          <p:cNvSpPr>
            <a:spLocks noGrp="1"/>
          </p:cNvSpPr>
          <p:nvPr>
            <p:ph type="body" idx="1" hasCustomPrompt="1"/>
          </p:nvPr>
        </p:nvSpPr>
        <p:spPr>
          <a:xfrm>
            <a:off x="2187347" y="1689146"/>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pic>
        <p:nvPicPr>
          <p:cNvPr id="3" name="Рисунок 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5934074" y="813707"/>
            <a:ext cx="536121" cy="536121"/>
          </a:xfrm>
          <a:prstGeom prst="rect">
            <a:avLst/>
          </a:prstGeom>
        </p:spPr>
      </p:pic>
      <p:pic>
        <p:nvPicPr>
          <p:cNvPr id="16" name="Рисунок 1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46863" y="2777103"/>
            <a:ext cx="4436079" cy="3927021"/>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645401">
            <a:off x="10492162" y="2590571"/>
            <a:ext cx="1252973" cy="1681843"/>
          </a:xfrm>
          <a:prstGeom prst="rect">
            <a:avLst/>
          </a:prstGeom>
        </p:spPr>
      </p:pic>
      <p:pic>
        <p:nvPicPr>
          <p:cNvPr id="22" name="Рисунок 21"/>
          <p:cNvPicPr>
            <a:picLocks noChangeAspect="1"/>
          </p:cNvPicPr>
          <p:nvPr userDrawn="1"/>
        </p:nvPicPr>
        <p:blipFill rotWithShape="1">
          <a:blip r:embed="rId10" cstate="email">
            <a:extLst>
              <a:ext uri="{28A0092B-C50C-407E-A947-70E740481C1C}">
                <a14:useLocalDpi xmlns:a14="http://schemas.microsoft.com/office/drawing/2010/main"/>
              </a:ext>
            </a:extLst>
          </a:blip>
          <a:srcRect l="1" t="5851" r="40936"/>
          <a:stretch/>
        </p:blipFill>
        <p:spPr>
          <a:xfrm>
            <a:off x="9769285" y="0"/>
            <a:ext cx="2422715" cy="2413605"/>
          </a:xfrm>
          <a:prstGeom prst="rect">
            <a:avLst/>
          </a:prstGeom>
        </p:spPr>
      </p:pic>
      <p:pic>
        <p:nvPicPr>
          <p:cNvPr id="23" name="Рисунок 22"/>
          <p:cNvPicPr>
            <a:picLocks noChangeAspect="1"/>
          </p:cNvPicPr>
          <p:nvPr userDrawn="1"/>
        </p:nvPicPr>
        <p:blipFill>
          <a:blip r:embed="rId11">
            <a:extLst>
              <a:ext uri="{28A0092B-C50C-407E-A947-70E740481C1C}">
                <a14:useLocalDpi xmlns:a14="http://schemas.microsoft.com/office/drawing/2010/main"/>
              </a:ext>
            </a:extLst>
          </a:blip>
          <a:stretch>
            <a:fillRect/>
          </a:stretch>
        </p:blipFill>
        <p:spPr>
          <a:xfrm>
            <a:off x="10166653" y="1206802"/>
            <a:ext cx="952500" cy="952500"/>
          </a:xfrm>
          <a:prstGeom prst="rect">
            <a:avLst/>
          </a:prstGeom>
        </p:spPr>
      </p:pic>
    </p:spTree>
    <p:extLst>
      <p:ext uri="{BB962C8B-B14F-4D97-AF65-F5344CB8AC3E}">
        <p14:creationId xmlns:p14="http://schemas.microsoft.com/office/powerpoint/2010/main" val="219288990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More-text-purple">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396219" y="5673479"/>
            <a:ext cx="4801537" cy="1392445"/>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5400000">
            <a:off x="9358960" y="3564409"/>
            <a:ext cx="4937760" cy="72832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425B5B91-2D54-42DE-856E-8ABA321A5717}"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328467" y="6155874"/>
            <a:ext cx="5535064" cy="130698"/>
          </a:xfrm>
          <a:prstGeom prst="rect">
            <a:avLst/>
          </a:prstGeom>
        </p:spPr>
      </p:pic>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7"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10" name="Рисунок 9"/>
          <p:cNvPicPr>
            <a:picLocks noChangeAspect="1"/>
          </p:cNvPicPr>
          <p:nvPr userDrawn="1"/>
        </p:nvPicPr>
        <p:blipFill rotWithShape="1">
          <a:blip r:embed="rId7" cstate="email">
            <a:extLst>
              <a:ext uri="{28A0092B-C50C-407E-A947-70E740481C1C}">
                <a14:useLocalDpi xmlns:a14="http://schemas.microsoft.com/office/drawing/2010/main"/>
              </a:ext>
            </a:extLst>
          </a:blip>
          <a:srcRect t="10129"/>
          <a:stretch/>
        </p:blipFill>
        <p:spPr>
          <a:xfrm>
            <a:off x="-258515" y="0"/>
            <a:ext cx="1135684" cy="4646815"/>
          </a:xfrm>
          <a:prstGeom prst="rect">
            <a:avLst/>
          </a:prstGeom>
        </p:spPr>
      </p:pic>
      <p:pic>
        <p:nvPicPr>
          <p:cNvPr id="12" name="Рисунок 1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89658" y="6419243"/>
            <a:ext cx="239337" cy="239337"/>
          </a:xfrm>
          <a:prstGeom prst="rect">
            <a:avLst/>
          </a:prstGeom>
        </p:spPr>
      </p:pic>
      <p:pic>
        <p:nvPicPr>
          <p:cNvPr id="13" name="Рисунок 1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2135961">
            <a:off x="11555838" y="4812463"/>
            <a:ext cx="426027" cy="400465"/>
          </a:xfrm>
          <a:prstGeom prst="rect">
            <a:avLst/>
          </a:prstGeom>
        </p:spPr>
      </p:pic>
    </p:spTree>
    <p:extLst>
      <p:ext uri="{BB962C8B-B14F-4D97-AF65-F5344CB8AC3E}">
        <p14:creationId xmlns:p14="http://schemas.microsoft.com/office/powerpoint/2010/main" val="427863691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12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802934" y="2922352"/>
            <a:ext cx="1117547" cy="1176676"/>
          </a:xfrm>
          <a:prstGeom prst="rect">
            <a:avLst/>
          </a:prstGeom>
        </p:spPr>
      </p:pic>
      <p:pic>
        <p:nvPicPr>
          <p:cNvPr id="12" name="Рисунок 11"/>
          <p:cNvPicPr>
            <a:picLocks noChangeAspect="1"/>
          </p:cNvPicPr>
          <p:nvPr userDrawn="1"/>
        </p:nvPicPr>
        <p:blipFill rotWithShape="1">
          <a:blip r:embed="rId3" cstate="email">
            <a:extLst>
              <a:ext uri="{28A0092B-C50C-407E-A947-70E740481C1C}">
                <a14:useLocalDpi xmlns:a14="http://schemas.microsoft.com/office/drawing/2010/main"/>
              </a:ext>
            </a:extLst>
          </a:blip>
          <a:srcRect l="27270"/>
          <a:stretch/>
        </p:blipFill>
        <p:spPr>
          <a:xfrm flipH="1">
            <a:off x="9176797" y="0"/>
            <a:ext cx="3010756" cy="6858000"/>
          </a:xfrm>
          <a:prstGeom prst="rect">
            <a:avLst/>
          </a:prstGeom>
        </p:spPr>
      </p:pic>
      <p:pic>
        <p:nvPicPr>
          <p:cNvPr id="11" name="Рисунок 10"/>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27224" y="5359968"/>
            <a:ext cx="4697660" cy="1498032"/>
          </a:xfrm>
          <a:prstGeom prst="rect">
            <a:avLst/>
          </a:prstGeom>
        </p:spPr>
      </p:pic>
      <p:pic>
        <p:nvPicPr>
          <p:cNvPr id="8" name="Рисунок 7"/>
          <p:cNvPicPr>
            <a:picLocks noChangeAspect="1"/>
          </p:cNvPicPr>
          <p:nvPr userDrawn="1"/>
        </p:nvPicPr>
        <p:blipFill rotWithShape="1">
          <a:blip r:embed="rId5">
            <a:extLst>
              <a:ext uri="{28A0092B-C50C-407E-A947-70E740481C1C}">
                <a14:useLocalDpi xmlns:a14="http://schemas.microsoft.com/office/drawing/2010/main"/>
              </a:ext>
            </a:extLst>
          </a:blip>
          <a:srcRect r="21520"/>
          <a:stretch/>
        </p:blipFill>
        <p:spPr>
          <a:xfrm rot="16200000">
            <a:off x="3056" y="-3056"/>
            <a:ext cx="5232638" cy="5238750"/>
          </a:xfrm>
          <a:prstGeom prst="rect">
            <a:avLst/>
          </a:prstGeom>
        </p:spPr>
      </p:pic>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ECD4BB71-6221-478C-9E96-2490BE563AA2}"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502008" y="5987346"/>
            <a:ext cx="5535064" cy="369004"/>
          </a:xfrm>
          <a:prstGeom prst="rect">
            <a:avLst/>
          </a:prstGeom>
        </p:spPr>
      </p:pic>
      <p:pic>
        <p:nvPicPr>
          <p:cNvPr id="14" name="Рисунок 13"/>
          <p:cNvPicPr>
            <a:picLocks noChangeAspect="1"/>
          </p:cNvPicPr>
          <p:nvPr userDrawn="1"/>
        </p:nvPicPr>
        <p:blipFill rotWithShape="1">
          <a:blip r:embed="rId8" cstate="email">
            <a:extLst>
              <a:ext uri="{28A0092B-C50C-407E-A947-70E740481C1C}">
                <a14:useLocalDpi xmlns:a14="http://schemas.microsoft.com/office/drawing/2010/main"/>
              </a:ext>
            </a:extLst>
          </a:blip>
          <a:srcRect b="32565"/>
          <a:stretch/>
        </p:blipFill>
        <p:spPr>
          <a:xfrm rot="10800000">
            <a:off x="-54782" y="0"/>
            <a:ext cx="1991563" cy="2037867"/>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25"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26"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27" name="Рисунок 8"/>
          <p:cNvSpPr>
            <a:spLocks noGrp="1"/>
          </p:cNvSpPr>
          <p:nvPr>
            <p:ph type="pic" sz="quarter" idx="13"/>
          </p:nvPr>
        </p:nvSpPr>
        <p:spPr>
          <a:xfrm>
            <a:off x="7179597" y="2325182"/>
            <a:ext cx="4179887" cy="3462338"/>
          </a:xfrm>
        </p:spPr>
        <p:txBody>
          <a:bodyPr/>
          <a:lstStyle/>
          <a:p>
            <a:endParaRPr lang="ru-RU" dirty="0"/>
          </a:p>
        </p:txBody>
      </p:sp>
      <p:pic>
        <p:nvPicPr>
          <p:cNvPr id="10" name="Рисунок 9"/>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769225" y="489857"/>
            <a:ext cx="606829" cy="606829"/>
          </a:xfrm>
          <a:prstGeom prst="rect">
            <a:avLst/>
          </a:prstGeom>
        </p:spPr>
      </p:pic>
      <p:pic>
        <p:nvPicPr>
          <p:cNvPr id="28" name="Рисунок 27"/>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76520" y="5206142"/>
            <a:ext cx="606829" cy="606829"/>
          </a:xfrm>
          <a:prstGeom prst="rect">
            <a:avLst/>
          </a:prstGeom>
        </p:spPr>
      </p:pic>
    </p:spTree>
    <p:extLst>
      <p:ext uri="{BB962C8B-B14F-4D97-AF65-F5344CB8AC3E}">
        <p14:creationId xmlns:p14="http://schemas.microsoft.com/office/powerpoint/2010/main" val="66467953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13_Заголовок раздела">
    <p:spTree>
      <p:nvGrpSpPr>
        <p:cNvPr id="1" name=""/>
        <p:cNvGrpSpPr/>
        <p:nvPr/>
      </p:nvGrpSpPr>
      <p:grpSpPr>
        <a:xfrm>
          <a:off x="0" y="0"/>
          <a:ext cx="0" cy="0"/>
          <a:chOff x="0" y="0"/>
          <a:chExt cx="0" cy="0"/>
        </a:xfrm>
      </p:grpSpPr>
      <p:pic>
        <p:nvPicPr>
          <p:cNvPr id="21" name="Рисунок 2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12750"/>
            <a:ext cx="5064952" cy="4524690"/>
          </a:xfrm>
          <a:prstGeom prst="rect">
            <a:avLst/>
          </a:prstGeom>
        </p:spPr>
      </p:pic>
      <p:pic>
        <p:nvPicPr>
          <p:cNvPr id="23" name="Рисунок 22"/>
          <p:cNvPicPr>
            <a:picLocks noChangeAspect="1"/>
          </p:cNvPicPr>
          <p:nvPr userDrawn="1"/>
        </p:nvPicPr>
        <p:blipFill rotWithShape="1">
          <a:blip r:embed="rId3" cstate="email">
            <a:extLst>
              <a:ext uri="{28A0092B-C50C-407E-A947-70E740481C1C}">
                <a14:useLocalDpi xmlns:a14="http://schemas.microsoft.com/office/drawing/2010/main"/>
              </a:ext>
            </a:extLst>
          </a:blip>
          <a:srcRect b="37149"/>
          <a:stretch/>
        </p:blipFill>
        <p:spPr>
          <a:xfrm flipV="1">
            <a:off x="4239782" y="0"/>
            <a:ext cx="3712436" cy="2333310"/>
          </a:xfrm>
          <a:prstGeom prst="rect">
            <a:avLst/>
          </a:prstGeom>
        </p:spPr>
      </p:pic>
      <p:pic>
        <p:nvPicPr>
          <p:cNvPr id="16" name="Рисунок 15"/>
          <p:cNvPicPr>
            <a:picLocks noChangeAspect="1"/>
          </p:cNvPicPr>
          <p:nvPr userDrawn="1"/>
        </p:nvPicPr>
        <p:blipFill rotWithShape="1">
          <a:blip r:embed="rId4" cstate="email">
            <a:extLst>
              <a:ext uri="{28A0092B-C50C-407E-A947-70E740481C1C}">
                <a14:useLocalDpi xmlns:a14="http://schemas.microsoft.com/office/drawing/2010/main"/>
              </a:ext>
            </a:extLst>
          </a:blip>
          <a:srcRect b="37149"/>
          <a:stretch/>
        </p:blipFill>
        <p:spPr>
          <a:xfrm>
            <a:off x="5053327" y="5527270"/>
            <a:ext cx="2117271" cy="1330730"/>
          </a:xfrm>
          <a:prstGeom prst="rect">
            <a:avLst/>
          </a:prstGeom>
        </p:spPr>
      </p:pic>
      <p:pic>
        <p:nvPicPr>
          <p:cNvPr id="3" name="Рисунок 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rot="20489430">
            <a:off x="120478" y="4317215"/>
            <a:ext cx="2355886" cy="2384681"/>
          </a:xfrm>
          <a:prstGeom prst="rect">
            <a:avLst/>
          </a:prstGeom>
        </p:spPr>
      </p:pic>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1AB2FC3-EC92-4FED-A226-213A4523CE84}"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8" name="Рисунок 8"/>
          <p:cNvSpPr>
            <a:spLocks noGrp="1"/>
          </p:cNvSpPr>
          <p:nvPr>
            <p:ph type="pic" sz="quarter" idx="13"/>
          </p:nvPr>
        </p:nvSpPr>
        <p:spPr>
          <a:xfrm>
            <a:off x="1379764" y="739549"/>
            <a:ext cx="9432713" cy="5047971"/>
          </a:xfrm>
        </p:spPr>
        <p:txBody>
          <a:bodyPr/>
          <a:lstStyle/>
          <a:p>
            <a:endParaRPr lang="ru-RU" dirty="0"/>
          </a:p>
        </p:txBody>
      </p:sp>
      <p:pic>
        <p:nvPicPr>
          <p:cNvPr id="2" name="Рисунок 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0084" y="2943679"/>
            <a:ext cx="2215318" cy="3412671"/>
          </a:xfrm>
          <a:prstGeom prst="rect">
            <a:avLst/>
          </a:prstGeom>
        </p:spPr>
      </p:pic>
      <p:pic>
        <p:nvPicPr>
          <p:cNvPr id="22" name="Рисунок 2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flipV="1">
            <a:off x="9900923" y="4810805"/>
            <a:ext cx="2291077" cy="343662"/>
          </a:xfrm>
          <a:prstGeom prst="rect">
            <a:avLst/>
          </a:prstGeom>
        </p:spPr>
      </p:pic>
    </p:spTree>
    <p:extLst>
      <p:ext uri="{BB962C8B-B14F-4D97-AF65-F5344CB8AC3E}">
        <p14:creationId xmlns:p14="http://schemas.microsoft.com/office/powerpoint/2010/main" val="340669387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14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rotWithShape="1">
          <a:blip r:embed="rId2" cstate="email">
            <a:extLst>
              <a:ext uri="{28A0092B-C50C-407E-A947-70E740481C1C}">
                <a14:useLocalDpi xmlns:a14="http://schemas.microsoft.com/office/drawing/2010/main"/>
              </a:ext>
            </a:extLst>
          </a:blip>
          <a:srcRect b="27133"/>
          <a:stretch/>
        </p:blipFill>
        <p:spPr>
          <a:xfrm>
            <a:off x="-1514180" y="3841352"/>
            <a:ext cx="7530961" cy="2886473"/>
          </a:xfrm>
          <a:prstGeom prst="rect">
            <a:avLst/>
          </a:prstGeom>
        </p:spPr>
      </p:pic>
      <p:pic>
        <p:nvPicPr>
          <p:cNvPr id="8" name="Рисунок 7"/>
          <p:cNvPicPr>
            <a:picLocks noChangeAspect="1"/>
          </p:cNvPicPr>
          <p:nvPr userDrawn="1"/>
        </p:nvPicPr>
        <p:blipFill rotWithShape="1">
          <a:blip r:embed="rId3" cstate="print">
            <a:extLst>
              <a:ext uri="{28A0092B-C50C-407E-A947-70E740481C1C}">
                <a14:useLocalDpi xmlns:a14="http://schemas.microsoft.com/office/drawing/2010/main"/>
              </a:ext>
            </a:extLst>
          </a:blip>
          <a:srcRect l="26208" b="27313"/>
          <a:stretch/>
        </p:blipFill>
        <p:spPr>
          <a:xfrm>
            <a:off x="0" y="1246771"/>
            <a:ext cx="5627738" cy="5611229"/>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F82EB7B6-B28A-4048-9AE8-B02C5B2F7210}"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4" name="Диаграмма 2"/>
          <p:cNvSpPr>
            <a:spLocks noGrp="1"/>
          </p:cNvSpPr>
          <p:nvPr>
            <p:ph type="chart" sz="quarter" idx="13"/>
          </p:nvPr>
        </p:nvSpPr>
        <p:spPr>
          <a:xfrm>
            <a:off x="865867" y="1314449"/>
            <a:ext cx="4449763" cy="4138613"/>
          </a:xfrm>
        </p:spPr>
        <p:txBody>
          <a:bodyPr/>
          <a:lstStyle/>
          <a:p>
            <a:endParaRPr lang="ru-RU"/>
          </a:p>
        </p:txBody>
      </p:sp>
      <p:sp>
        <p:nvSpPr>
          <p:cNvPr id="15"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en-US" dirty="0"/>
              <a:t>L</a:t>
            </a:r>
            <a:r>
              <a:rPr lang="da-DK" dirty="0"/>
              <a:t>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273423" y="4552117"/>
            <a:ext cx="882393" cy="1804233"/>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360426">
            <a:off x="8953994" y="4777960"/>
            <a:ext cx="1261955" cy="2253491"/>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281249">
            <a:off x="65761" y="4480771"/>
            <a:ext cx="1544875" cy="2344190"/>
          </a:xfrm>
          <a:prstGeom prst="rect">
            <a:avLst/>
          </a:prstGeom>
        </p:spPr>
      </p:pic>
      <p:pic>
        <p:nvPicPr>
          <p:cNvPr id="12" name="Рисунок 1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0800000">
            <a:off x="5841646" y="0"/>
            <a:ext cx="3743325" cy="1193705"/>
          </a:xfrm>
          <a:prstGeom prst="rect">
            <a:avLst/>
          </a:prstGeom>
        </p:spPr>
      </p:pic>
    </p:spTree>
    <p:extLst>
      <p:ext uri="{BB962C8B-B14F-4D97-AF65-F5344CB8AC3E}">
        <p14:creationId xmlns:p14="http://schemas.microsoft.com/office/powerpoint/2010/main" val="92144359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15_Заголовок раздела">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96244" y="0"/>
            <a:ext cx="10058400" cy="6283853"/>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A0477826-3039-4177-A68B-27FB098EC521}"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6" name="Диаграмма 2"/>
          <p:cNvSpPr>
            <a:spLocks noGrp="1"/>
          </p:cNvSpPr>
          <p:nvPr>
            <p:ph type="chart" sz="quarter" idx="13"/>
          </p:nvPr>
        </p:nvSpPr>
        <p:spPr>
          <a:xfrm>
            <a:off x="3707778" y="1542820"/>
            <a:ext cx="4449763" cy="4138613"/>
          </a:xfrm>
        </p:spPr>
        <p:txBody>
          <a:bodyPr/>
          <a:lstStyle/>
          <a:p>
            <a:endParaRPr lang="ru-RU" dirty="0"/>
          </a:p>
        </p:txBody>
      </p:sp>
      <p:sp>
        <p:nvSpPr>
          <p:cNvPr id="17"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2" name="Рисунок 1"/>
          <p:cNvPicPr>
            <a:picLocks noChangeAspect="1"/>
          </p:cNvPicPr>
          <p:nvPr userDrawn="1"/>
        </p:nvPicPr>
        <p:blipFill rotWithShape="1">
          <a:blip r:embed="rId5" cstate="email">
            <a:extLst>
              <a:ext uri="{28A0092B-C50C-407E-A947-70E740481C1C}">
                <a14:useLocalDpi xmlns:a14="http://schemas.microsoft.com/office/drawing/2010/main"/>
              </a:ext>
            </a:extLst>
          </a:blip>
          <a:srcRect r="31496"/>
          <a:stretch/>
        </p:blipFill>
        <p:spPr>
          <a:xfrm>
            <a:off x="9705974" y="1619020"/>
            <a:ext cx="2486025" cy="3629025"/>
          </a:xfrm>
          <a:prstGeom prst="rect">
            <a:avLst/>
          </a:prstGeom>
        </p:spPr>
      </p:pic>
      <p:pic>
        <p:nvPicPr>
          <p:cNvPr id="18" name="Рисунок 17"/>
          <p:cNvPicPr>
            <a:picLocks noChangeAspect="1"/>
          </p:cNvPicPr>
          <p:nvPr userDrawn="1"/>
        </p:nvPicPr>
        <p:blipFill rotWithShape="1">
          <a:blip r:embed="rId5" cstate="email">
            <a:extLst>
              <a:ext uri="{28A0092B-C50C-407E-A947-70E740481C1C}">
                <a14:useLocalDpi xmlns:a14="http://schemas.microsoft.com/office/drawing/2010/main"/>
              </a:ext>
            </a:extLst>
          </a:blip>
          <a:srcRect r="31496"/>
          <a:stretch/>
        </p:blipFill>
        <p:spPr>
          <a:xfrm flipH="1">
            <a:off x="0" y="1619020"/>
            <a:ext cx="2486025" cy="3629025"/>
          </a:xfrm>
          <a:prstGeom prst="rect">
            <a:avLst/>
          </a:prstGeom>
        </p:spPr>
      </p:pic>
      <p:pic>
        <p:nvPicPr>
          <p:cNvPr id="3" name="Рисунок 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9779344" y="1231842"/>
            <a:ext cx="621956" cy="621956"/>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890961" y="4991031"/>
            <a:ext cx="801650" cy="801650"/>
          </a:xfrm>
          <a:prstGeom prst="rect">
            <a:avLst/>
          </a:prstGeom>
        </p:spPr>
      </p:pic>
    </p:spTree>
    <p:extLst>
      <p:ext uri="{BB962C8B-B14F-4D97-AF65-F5344CB8AC3E}">
        <p14:creationId xmlns:p14="http://schemas.microsoft.com/office/powerpoint/2010/main" val="10666712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1_title-02">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500646" y="1256699"/>
            <a:ext cx="4988975" cy="4121448"/>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7472528" y="4436779"/>
            <a:ext cx="4573562" cy="1016945"/>
          </a:xfrm>
          <a:prstGeom prst="rect">
            <a:avLst/>
          </a:prstGeom>
        </p:spPr>
      </p:pic>
      <p:pic>
        <p:nvPicPr>
          <p:cNvPr id="6" name="Рисунок 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 y="0"/>
            <a:ext cx="7184571" cy="6858000"/>
          </a:xfrm>
          <a:prstGeom prst="rect">
            <a:avLst/>
          </a:prstGeom>
        </p:spPr>
      </p:pic>
      <p:sp>
        <p:nvSpPr>
          <p:cNvPr id="2" name="Заголовок 1"/>
          <p:cNvSpPr>
            <a:spLocks noGrp="1"/>
          </p:cNvSpPr>
          <p:nvPr>
            <p:ph type="title" hasCustomPrompt="1"/>
          </p:nvPr>
        </p:nvSpPr>
        <p:spPr>
          <a:xfrm>
            <a:off x="541589" y="88265"/>
            <a:ext cx="2621014" cy="3803007"/>
          </a:xfrm>
        </p:spPr>
        <p:txBody>
          <a:bodyPr/>
          <a:lstStyle>
            <a:lvl1pPr algn="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95E497E8-5E48-411D-B632-55C12A1740B3}"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4867100" y="0"/>
            <a:ext cx="7323313" cy="5568043"/>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sp>
        <p:nvSpPr>
          <p:cNvPr id="13" name="Текст 12"/>
          <p:cNvSpPr>
            <a:spLocks noGrp="1"/>
          </p:cNvSpPr>
          <p:nvPr>
            <p:ph type="body" sz="quarter" idx="13" hasCustomPrompt="1"/>
          </p:nvPr>
        </p:nvSpPr>
        <p:spPr>
          <a:xfrm>
            <a:off x="236538" y="3641725"/>
            <a:ext cx="3502025" cy="1411288"/>
          </a:xfrm>
        </p:spPr>
        <p:txBody>
          <a:bodyPr/>
          <a:lstStyle>
            <a:lvl1pP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2" y="0"/>
            <a:ext cx="5257800" cy="1959407"/>
          </a:xfrm>
          <a:prstGeom prst="rect">
            <a:avLst/>
          </a:prstGeom>
        </p:spPr>
      </p:pic>
      <p:pic>
        <p:nvPicPr>
          <p:cNvPr id="16" name="Рисунок 1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246839" y="2606379"/>
            <a:ext cx="1263242" cy="2486296"/>
          </a:xfrm>
          <a:prstGeom prst="rect">
            <a:avLst/>
          </a:prstGeom>
        </p:spPr>
      </p:pic>
      <p:pic>
        <p:nvPicPr>
          <p:cNvPr id="19" name="Рисунок 18"/>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459857">
            <a:off x="5242899" y="1331043"/>
            <a:ext cx="926692" cy="1012566"/>
          </a:xfrm>
          <a:prstGeom prst="rect">
            <a:avLst/>
          </a:prstGeom>
        </p:spPr>
      </p:pic>
      <p:pic>
        <p:nvPicPr>
          <p:cNvPr id="20" name="Рисунок 1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938280" flipH="1">
            <a:off x="9536973" y="4109079"/>
            <a:ext cx="926692" cy="1012566"/>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707986">
            <a:off x="4442763" y="3321250"/>
            <a:ext cx="1357793" cy="1308007"/>
          </a:xfrm>
          <a:prstGeom prst="rect">
            <a:avLst/>
          </a:prstGeom>
        </p:spPr>
      </p:pic>
      <p:pic>
        <p:nvPicPr>
          <p:cNvPr id="22" name="Рисунок 2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0120386">
            <a:off x="3794195" y="174220"/>
            <a:ext cx="2115711" cy="1974095"/>
          </a:xfrm>
          <a:prstGeom prst="rect">
            <a:avLst/>
          </a:prstGeom>
        </p:spPr>
      </p:pic>
    </p:spTree>
    <p:extLst>
      <p:ext uri="{BB962C8B-B14F-4D97-AF65-F5344CB8AC3E}">
        <p14:creationId xmlns:p14="http://schemas.microsoft.com/office/powerpoint/2010/main" val="126902459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Table_slide_purplr">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r="25447"/>
          <a:stretch/>
        </p:blipFill>
        <p:spPr>
          <a:xfrm rot="10800000">
            <a:off x="-5756" y="2896358"/>
            <a:ext cx="4727642" cy="3961642"/>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5400000">
            <a:off x="7571362" y="2247599"/>
            <a:ext cx="4620638" cy="4620638"/>
          </a:xfrm>
          <a:prstGeom prst="rect">
            <a:avLst/>
          </a:prstGeom>
        </p:spPr>
      </p:pic>
      <p:pic>
        <p:nvPicPr>
          <p:cNvPr id="2" name="Рисунок 1"/>
          <p:cNvPicPr>
            <a:picLocks noChangeAspect="1"/>
          </p:cNvPicPr>
          <p:nvPr userDrawn="1"/>
        </p:nvPicPr>
        <p:blipFill rotWithShape="1">
          <a:blip r:embed="rId4">
            <a:extLst>
              <a:ext uri="{28A0092B-C50C-407E-A947-70E740481C1C}">
                <a14:useLocalDpi xmlns:a14="http://schemas.microsoft.com/office/drawing/2010/main"/>
              </a:ext>
            </a:extLst>
          </a:blip>
          <a:srcRect r="20863"/>
          <a:stretch/>
        </p:blipFill>
        <p:spPr>
          <a:xfrm rot="16200000">
            <a:off x="-18847" y="18848"/>
            <a:ext cx="5276445" cy="523875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C6846739-8583-4C1E-992E-D5AE0A7E44D2}" type="datetime1">
              <a:rPr lang="ru-RU" smtClean="0"/>
              <a:t>26.08.2026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6" name="Рисунок 1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pic>
        <p:nvPicPr>
          <p:cNvPr id="9" name="Рисунок 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164043" y="2130357"/>
            <a:ext cx="1166757" cy="1770434"/>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244813" y="5523049"/>
            <a:ext cx="798791" cy="798791"/>
          </a:xfrm>
          <a:prstGeom prst="rect">
            <a:avLst/>
          </a:prstGeom>
        </p:spPr>
      </p:pic>
      <p:pic>
        <p:nvPicPr>
          <p:cNvPr id="13" name="Рисунок 12"/>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3714750" y="6071359"/>
            <a:ext cx="4762500" cy="247650"/>
          </a:xfrm>
          <a:prstGeom prst="rect">
            <a:avLst/>
          </a:prstGeom>
        </p:spPr>
      </p:pic>
    </p:spTree>
    <p:extLst>
      <p:ext uri="{BB962C8B-B14F-4D97-AF65-F5344CB8AC3E}">
        <p14:creationId xmlns:p14="http://schemas.microsoft.com/office/powerpoint/2010/main" val="397292648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bullet_points_purple">
    <p:spTree>
      <p:nvGrpSpPr>
        <p:cNvPr id="1" name=""/>
        <p:cNvGrpSpPr/>
        <p:nvPr/>
      </p:nvGrpSpPr>
      <p:grpSpPr>
        <a:xfrm>
          <a:off x="0" y="0"/>
          <a:ext cx="0" cy="0"/>
          <a:chOff x="0" y="0"/>
          <a:chExt cx="0" cy="0"/>
        </a:xfrm>
      </p:grpSpPr>
      <p:pic>
        <p:nvPicPr>
          <p:cNvPr id="9" name="Рисунок 8"/>
          <p:cNvPicPr>
            <a:picLocks noChangeAspect="1"/>
          </p:cNvPicPr>
          <p:nvPr userDrawn="1"/>
        </p:nvPicPr>
        <p:blipFill>
          <a:blip r:embed="rId2" cstate="email">
            <a:extLst>
              <a:ext uri="{BEBA8EAE-BF5A-486C-A8C5-ECC9F3942E4B}">
                <a14:imgProps xmlns:a14="http://schemas.microsoft.com/office/drawing/2010/main">
                  <a14:imgLayer r:embed="rId3">
                    <a14:imgEffect>
                      <a14:saturation sat="66000"/>
                    </a14:imgEffect>
                  </a14:imgLayer>
                </a14:imgProps>
              </a:ext>
              <a:ext uri="{28A0092B-C50C-407E-A947-70E740481C1C}">
                <a14:useLocalDpi xmlns:a14="http://schemas.microsoft.com/office/drawing/2010/main"/>
              </a:ext>
            </a:extLst>
          </a:blip>
          <a:stretch>
            <a:fillRect/>
          </a:stretch>
        </p:blipFill>
        <p:spPr>
          <a:xfrm rot="5400000">
            <a:off x="9362875" y="3653944"/>
            <a:ext cx="4930936" cy="727313"/>
          </a:xfrm>
          <a:prstGeom prst="rect">
            <a:avLst/>
          </a:prstGeom>
        </p:spPr>
      </p:pic>
      <p:pic>
        <p:nvPicPr>
          <p:cNvPr id="3" name="Рисунок 2"/>
          <p:cNvPicPr>
            <a:picLocks noChangeAspect="1"/>
          </p:cNvPicPr>
          <p:nvPr userDrawn="1"/>
        </p:nvPicPr>
        <p:blipFill rotWithShape="1">
          <a:blip r:embed="rId4" cstate="email">
            <a:extLst>
              <a:ext uri="{BEBA8EAE-BF5A-486C-A8C5-ECC9F3942E4B}">
                <a14:imgProps xmlns:a14="http://schemas.microsoft.com/office/drawing/2010/main">
                  <a14:imgLayer r:embed="rId5">
                    <a14:imgEffect>
                      <a14:saturation sat="66000"/>
                    </a14:imgEffect>
                  </a14:imgLayer>
                </a14:imgProps>
              </a:ext>
              <a:ext uri="{28A0092B-C50C-407E-A947-70E740481C1C}">
                <a14:useLocalDpi xmlns:a14="http://schemas.microsoft.com/office/drawing/2010/main"/>
              </a:ext>
            </a:extLst>
          </a:blip>
          <a:srcRect r="16985"/>
          <a:stretch/>
        </p:blipFill>
        <p:spPr>
          <a:xfrm rot="10800000">
            <a:off x="0" y="3836631"/>
            <a:ext cx="3192236" cy="3021369"/>
          </a:xfrm>
          <a:prstGeom prst="rect">
            <a:avLst/>
          </a:prstGeom>
        </p:spPr>
      </p:pic>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lvl1pPr>
              <a:defRPr>
                <a:solidFill>
                  <a:schemeClr val="bg1"/>
                </a:solidFill>
              </a:defRPr>
            </a:lvl1pPr>
          </a:lstStyle>
          <a:p>
            <a:fld id="{C2E501A0-54C8-4CA6-847B-9F004AB5782B}" type="datetime1">
              <a:rPr lang="ru-RU" smtClean="0"/>
              <a:t>26.08.2026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7" name="Рисунок 16"/>
          <p:cNvPicPr>
            <a:picLocks noChangeAspect="1"/>
          </p:cNvPicPr>
          <p:nvPr userDrawn="1"/>
        </p:nvPicPr>
        <p:blipFill>
          <a:blip r:embed="rId7" cstate="email">
            <a:extLst>
              <a:ext uri="{BEBA8EAE-BF5A-486C-A8C5-ECC9F3942E4B}">
                <a14:imgProps xmlns:a14="http://schemas.microsoft.com/office/drawing/2010/main">
                  <a14:imgLayer r:embed="rId8">
                    <a14:imgEffect>
                      <a14:saturation sat="66000"/>
                    </a14:imgEffect>
                  </a14:imgLayer>
                </a14:imgProps>
              </a:ex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8" name="Рисунок 7"/>
          <p:cNvPicPr>
            <a:picLocks noChangeAspect="1"/>
          </p:cNvPicPr>
          <p:nvPr userDrawn="1"/>
        </p:nvPicPr>
        <p:blipFill>
          <a:blip r:embed="rId9" cstate="email">
            <a:extLst>
              <a:ext uri="{BEBA8EAE-BF5A-486C-A8C5-ECC9F3942E4B}">
                <a14:imgProps xmlns:a14="http://schemas.microsoft.com/office/drawing/2010/main">
                  <a14:imgLayer r:embed="rId10">
                    <a14:imgEffect>
                      <a14:saturation sat="33000"/>
                    </a14:imgEffect>
                  </a14:imgLayer>
                </a14:imgProps>
              </a:ext>
              <a:ext uri="{28A0092B-C50C-407E-A947-70E740481C1C}">
                <a14:useLocalDpi xmlns:a14="http://schemas.microsoft.com/office/drawing/2010/main"/>
              </a:ext>
            </a:extLst>
          </a:blip>
          <a:stretch>
            <a:fillRect/>
          </a:stretch>
        </p:blipFill>
        <p:spPr>
          <a:xfrm>
            <a:off x="-10556" y="4664734"/>
            <a:ext cx="1268847" cy="1925346"/>
          </a:xfrm>
          <a:prstGeom prst="rect">
            <a:avLst/>
          </a:prstGeom>
        </p:spPr>
      </p:pic>
    </p:spTree>
    <p:extLst>
      <p:ext uri="{BB962C8B-B14F-4D97-AF65-F5344CB8AC3E}">
        <p14:creationId xmlns:p14="http://schemas.microsoft.com/office/powerpoint/2010/main" val="276492477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2_Заголовок раздела">
    <p:spTree>
      <p:nvGrpSpPr>
        <p:cNvPr id="1" name=""/>
        <p:cNvGrpSpPr/>
        <p:nvPr/>
      </p:nvGrpSpPr>
      <p:grpSpPr>
        <a:xfrm>
          <a:off x="0" y="0"/>
          <a:ext cx="0" cy="0"/>
          <a:chOff x="0" y="0"/>
          <a:chExt cx="0" cy="0"/>
        </a:xfrm>
      </p:grpSpPr>
      <p:pic>
        <p:nvPicPr>
          <p:cNvPr id="17" name="Рисунок 1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482448" y="736116"/>
            <a:ext cx="4466270" cy="342414"/>
          </a:xfrm>
          <a:prstGeom prst="rect">
            <a:avLst/>
          </a:prstGeom>
        </p:spPr>
      </p:pic>
      <p:pic>
        <p:nvPicPr>
          <p:cNvPr id="27" name="Рисунок 2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3724" y="0"/>
            <a:ext cx="7458615" cy="6858000"/>
          </a:xfrm>
          <a:prstGeom prst="rect">
            <a:avLst/>
          </a:prstGeom>
        </p:spPr>
      </p:pic>
      <p:pic>
        <p:nvPicPr>
          <p:cNvPr id="28" name="Рисунок 2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841728" y="1355354"/>
            <a:ext cx="3683260" cy="4686240"/>
          </a:xfrm>
          <a:prstGeom prst="rect">
            <a:avLst/>
          </a:prstGeom>
        </p:spPr>
      </p:pic>
      <p:pic>
        <p:nvPicPr>
          <p:cNvPr id="29" name="Рисунок 2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304974" y="6139499"/>
            <a:ext cx="5976664" cy="216654"/>
          </a:xfrm>
          <a:prstGeom prst="rect">
            <a:avLst/>
          </a:prstGeom>
        </p:spPr>
      </p:pic>
      <p:pic>
        <p:nvPicPr>
          <p:cNvPr id="32" name="Рисунок 3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8669156" y="0"/>
            <a:ext cx="2712926" cy="907323"/>
          </a:xfrm>
          <a:prstGeom prst="rect">
            <a:avLst/>
          </a:prstGeom>
        </p:spPr>
      </p:pic>
      <p:pic>
        <p:nvPicPr>
          <p:cNvPr id="7" name="Рисунок 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userDrawn="1">
            <p:ph type="title" hasCustomPrompt="1"/>
          </p:nvPr>
        </p:nvSpPr>
        <p:spPr>
          <a:xfrm>
            <a:off x="6319533" y="1638729"/>
            <a:ext cx="5164406" cy="1343397"/>
          </a:xfrm>
        </p:spPr>
        <p:txBody>
          <a:bodyPr anchor="b"/>
          <a:lstStyle>
            <a:lvl1pPr algn="ctr">
              <a:defRPr sz="6000"/>
            </a:lvl1pPr>
          </a:lstStyle>
          <a:p>
            <a:r>
              <a:rPr lang="da-DK" dirty="0"/>
              <a:t>Lorem ipsum dolor </a:t>
            </a:r>
            <a:endParaRPr lang="ru-RU" dirty="0"/>
          </a:p>
        </p:txBody>
      </p:sp>
      <p:sp>
        <p:nvSpPr>
          <p:cNvPr id="4" name="Дата 3"/>
          <p:cNvSpPr>
            <a:spLocks noGrp="1"/>
          </p:cNvSpPr>
          <p:nvPr userDrawn="1">
            <p:ph type="dt" sz="half" idx="10"/>
          </p:nvPr>
        </p:nvSpPr>
        <p:spPr/>
        <p:txBody>
          <a:bodyPr/>
          <a:lstStyle>
            <a:lvl1pPr>
              <a:defRPr>
                <a:solidFill>
                  <a:schemeClr val="bg1"/>
                </a:solidFill>
              </a:defRPr>
            </a:lvl1pPr>
          </a:lstStyle>
          <a:p>
            <a:fld id="{4DCCEF2B-8D4E-4B18-AB2C-5F967D1E39F0}" type="datetime1">
              <a:rPr lang="ru-RU" smtClean="0"/>
              <a:t>26.08.2026</a:t>
            </a:fld>
            <a:endParaRPr lang="ru-RU" dirty="0"/>
          </a:p>
        </p:txBody>
      </p:sp>
      <p:sp>
        <p:nvSpPr>
          <p:cNvPr id="5" name="Нижний колонтитул 4"/>
          <p:cNvSpPr>
            <a:spLocks noGrp="1"/>
          </p:cNvSpPr>
          <p:nvPr userDrawn="1">
            <p:ph type="ftr" sz="quarter" idx="11"/>
          </p:nvPr>
        </p:nvSpPr>
        <p:spPr/>
        <p:txBody>
          <a:bodyPr/>
          <a:lstStyle>
            <a:lvl1pPr>
              <a:defRPr>
                <a:solidFill>
                  <a:schemeClr val="bg1"/>
                </a:solidFill>
              </a:defRPr>
            </a:lvl1pPr>
          </a:lstStyle>
          <a:p>
            <a:endParaRPr lang="ru-RU" dirty="0"/>
          </a:p>
        </p:txBody>
      </p:sp>
      <p:sp>
        <p:nvSpPr>
          <p:cNvPr id="12" name="Номер слайда 5">
            <a:extLst>
              <a:ext uri="{FF2B5EF4-FFF2-40B4-BE49-F238E27FC236}">
                <a16:creationId xmlns:a16="http://schemas.microsoft.com/office/drawing/2014/main" id="{05E709D6-8460-4D56-BA89-897BE402CFD1}"/>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154057490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28_Заголовок раздела">
    <p:spTree>
      <p:nvGrpSpPr>
        <p:cNvPr id="1" name=""/>
        <p:cNvGrpSpPr/>
        <p:nvPr/>
      </p:nvGrpSpPr>
      <p:grpSpPr>
        <a:xfrm>
          <a:off x="0" y="0"/>
          <a:ext cx="0" cy="0"/>
          <a:chOff x="0" y="0"/>
          <a:chExt cx="0" cy="0"/>
        </a:xfrm>
      </p:grpSpPr>
      <p:pic>
        <p:nvPicPr>
          <p:cNvPr id="27" name="Рисунок 2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3724" y="0"/>
            <a:ext cx="7458615" cy="6858000"/>
          </a:xfrm>
          <a:prstGeom prst="rect">
            <a:avLst/>
          </a:prstGeom>
        </p:spPr>
      </p:pic>
      <p:pic>
        <p:nvPicPr>
          <p:cNvPr id="28" name="Рисунок 2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41728" y="1355354"/>
            <a:ext cx="3683260" cy="4686240"/>
          </a:xfrm>
          <a:prstGeom prst="rect">
            <a:avLst/>
          </a:prstGeom>
        </p:spPr>
      </p:pic>
      <p:pic>
        <p:nvPicPr>
          <p:cNvPr id="29" name="Рисунок 2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V="1">
            <a:off x="-304974" y="6139499"/>
            <a:ext cx="5976664" cy="216654"/>
          </a:xfrm>
          <a:prstGeom prst="rect">
            <a:avLst/>
          </a:prstGeom>
        </p:spPr>
      </p:pic>
      <p:pic>
        <p:nvPicPr>
          <p:cNvPr id="32" name="Рисунок 3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8669156" y="0"/>
            <a:ext cx="2712926" cy="907323"/>
          </a:xfrm>
          <a:prstGeom prst="rect">
            <a:avLst/>
          </a:prstGeom>
        </p:spPr>
      </p:pic>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userDrawn="1">
            <p:ph type="title" hasCustomPrompt="1"/>
          </p:nvPr>
        </p:nvSpPr>
        <p:spPr>
          <a:xfrm>
            <a:off x="6319533" y="1638729"/>
            <a:ext cx="5164406" cy="1343397"/>
          </a:xfrm>
        </p:spPr>
        <p:txBody>
          <a:bodyPr anchor="b"/>
          <a:lstStyle>
            <a:lvl1pPr algn="ctr">
              <a:defRPr sz="6000"/>
            </a:lvl1pPr>
          </a:lstStyle>
          <a:p>
            <a:r>
              <a:rPr lang="da-DK" dirty="0"/>
              <a:t>Lorem ipsum dolor </a:t>
            </a:r>
            <a:endParaRPr lang="ru-RU" dirty="0"/>
          </a:p>
        </p:txBody>
      </p:sp>
      <p:sp>
        <p:nvSpPr>
          <p:cNvPr id="4" name="Дата 3"/>
          <p:cNvSpPr>
            <a:spLocks noGrp="1"/>
          </p:cNvSpPr>
          <p:nvPr userDrawn="1">
            <p:ph type="dt" sz="half" idx="10"/>
          </p:nvPr>
        </p:nvSpPr>
        <p:spPr/>
        <p:txBody>
          <a:bodyPr/>
          <a:lstStyle>
            <a:lvl1pPr>
              <a:defRPr>
                <a:solidFill>
                  <a:schemeClr val="bg1"/>
                </a:solidFill>
              </a:defRPr>
            </a:lvl1pPr>
          </a:lstStyle>
          <a:p>
            <a:fld id="{030EDC82-0967-4745-B010-910D2EE3BBBD}" type="datetime1">
              <a:rPr lang="ru-RU" smtClean="0"/>
              <a:t>26.08.2026</a:t>
            </a:fld>
            <a:endParaRPr lang="ru-RU" dirty="0"/>
          </a:p>
        </p:txBody>
      </p:sp>
      <p:sp>
        <p:nvSpPr>
          <p:cNvPr id="5" name="Нижний колонтитул 4"/>
          <p:cNvSpPr>
            <a:spLocks noGrp="1"/>
          </p:cNvSpPr>
          <p:nvPr userDrawn="1">
            <p:ph type="ftr" sz="quarter" idx="11"/>
          </p:nvPr>
        </p:nvSpPr>
        <p:spPr/>
        <p:txBody>
          <a:bodyPr/>
          <a:lstStyle>
            <a:lvl1pPr>
              <a:defRPr>
                <a:solidFill>
                  <a:schemeClr val="bg1"/>
                </a:solidFill>
              </a:defRPr>
            </a:lvl1pPr>
          </a:lstStyle>
          <a:p>
            <a:endParaRPr lang="ru-RU" dirty="0"/>
          </a:p>
        </p:txBody>
      </p:sp>
      <p:pic>
        <p:nvPicPr>
          <p:cNvPr id="11" name="Grafik 10">
            <a:extLst>
              <a:ext uri="{FF2B5EF4-FFF2-40B4-BE49-F238E27FC236}">
                <a16:creationId xmlns:a16="http://schemas.microsoft.com/office/drawing/2014/main" id="{0397603C-DD10-4E01-A745-0F9B617653D4}"/>
              </a:ext>
            </a:extLst>
          </p:cNvPr>
          <p:cNvPicPr>
            <a:picLocks noChangeAspect="1"/>
          </p:cNvPicPr>
          <p:nvPr userDrawn="1"/>
        </p:nvPicPr>
        <p:blipFill>
          <a:blip r:embed="rId7" cstate="email">
            <a:extLst>
              <a:ext uri="{28A0092B-C50C-407E-A947-70E740481C1C}">
                <a14:useLocalDpi xmlns:a14="http://schemas.microsoft.com/office/drawing/2010/main"/>
              </a:ext>
            </a:extLst>
          </a:blip>
          <a:srcRect/>
          <a:stretch/>
        </p:blipFill>
        <p:spPr>
          <a:xfrm>
            <a:off x="250136" y="354837"/>
            <a:ext cx="1363283" cy="653609"/>
          </a:xfrm>
          <a:prstGeom prst="rect">
            <a:avLst/>
          </a:prstGeom>
        </p:spPr>
      </p:pic>
      <p:sp>
        <p:nvSpPr>
          <p:cNvPr id="12" name="Номер слайда 5">
            <a:extLst>
              <a:ext uri="{FF2B5EF4-FFF2-40B4-BE49-F238E27FC236}">
                <a16:creationId xmlns:a16="http://schemas.microsoft.com/office/drawing/2014/main" id="{0223FFBA-7918-4A10-B457-FF2D180F059D}"/>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144526277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16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r="40745" b="16181"/>
          <a:stretch/>
        </p:blipFill>
        <p:spPr>
          <a:xfrm>
            <a:off x="9386846" y="1109662"/>
            <a:ext cx="2805154" cy="5748338"/>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0" y="-1"/>
            <a:ext cx="2647950" cy="6705199"/>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7B0E277B-1919-4863-B9E7-77B57AB647EB}"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18"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19"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2865910" y="5774611"/>
            <a:ext cx="6125690" cy="222056"/>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5878964" y="1632968"/>
            <a:ext cx="436111" cy="436111"/>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728746" y="196623"/>
            <a:ext cx="504825" cy="504825"/>
          </a:xfrm>
          <a:prstGeom prst="rect">
            <a:avLst/>
          </a:prstGeom>
        </p:spPr>
      </p:pic>
      <p:pic>
        <p:nvPicPr>
          <p:cNvPr id="25" name="Рисунок 2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869460" y="6048972"/>
            <a:ext cx="504825" cy="504825"/>
          </a:xfrm>
          <a:prstGeom prst="rect">
            <a:avLst/>
          </a:prstGeom>
        </p:spPr>
      </p:pic>
      <p:pic>
        <p:nvPicPr>
          <p:cNvPr id="15" name="Рисунок 1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9320171" y="3754337"/>
            <a:ext cx="2743200" cy="2743200"/>
          </a:xfrm>
          <a:prstGeom prst="rect">
            <a:avLst/>
          </a:prstGeom>
        </p:spPr>
      </p:pic>
      <p:pic>
        <p:nvPicPr>
          <p:cNvPr id="21" name="Рисунок 20"/>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V="1">
            <a:off x="0" y="937878"/>
            <a:ext cx="3267075" cy="330338"/>
          </a:xfrm>
          <a:prstGeom prst="rect">
            <a:avLst/>
          </a:prstGeom>
        </p:spPr>
      </p:pic>
      <p:pic>
        <p:nvPicPr>
          <p:cNvPr id="34" name="Рисунок 3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flipV="1">
            <a:off x="8924925" y="937878"/>
            <a:ext cx="3267075" cy="330338"/>
          </a:xfrm>
          <a:prstGeom prst="rect">
            <a:avLst/>
          </a:prstGeom>
        </p:spPr>
      </p:pic>
      <p:sp>
        <p:nvSpPr>
          <p:cNvPr id="20" name="Номер слайда 5">
            <a:extLst>
              <a:ext uri="{FF2B5EF4-FFF2-40B4-BE49-F238E27FC236}">
                <a16:creationId xmlns:a16="http://schemas.microsoft.com/office/drawing/2014/main" id="{DACEC39B-9194-4D0B-8EB0-107D8DD954F1}"/>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126156974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29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r="40745" b="16181"/>
          <a:stretch/>
        </p:blipFill>
        <p:spPr>
          <a:xfrm>
            <a:off x="9386846" y="1109662"/>
            <a:ext cx="2805154" cy="5748338"/>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0" y="-1"/>
            <a:ext cx="2647950" cy="6705199"/>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C3A4A5BC-76DF-48B0-BE7C-AD1E49CF65A6}"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18"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19"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728746" y="196623"/>
            <a:ext cx="504825" cy="504825"/>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320171" y="3754337"/>
            <a:ext cx="2743200" cy="2743200"/>
          </a:xfrm>
          <a:prstGeom prst="rect">
            <a:avLst/>
          </a:prstGeom>
        </p:spPr>
      </p:pic>
      <p:sp>
        <p:nvSpPr>
          <p:cNvPr id="13" name="Номер слайда 5">
            <a:extLst>
              <a:ext uri="{FF2B5EF4-FFF2-40B4-BE49-F238E27FC236}">
                <a16:creationId xmlns:a16="http://schemas.microsoft.com/office/drawing/2014/main" id="{1AD2C02B-51A2-4AF1-9D1C-36DDDF061335}"/>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124479595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More-text_blue">
    <p:spTree>
      <p:nvGrpSpPr>
        <p:cNvPr id="1" name=""/>
        <p:cNvGrpSpPr/>
        <p:nvPr/>
      </p:nvGrpSpPr>
      <p:grpSpPr>
        <a:xfrm>
          <a:off x="0" y="0"/>
          <a:ext cx="0" cy="0"/>
          <a:chOff x="0" y="0"/>
          <a:chExt cx="0" cy="0"/>
        </a:xfrm>
      </p:grpSpPr>
      <p:pic>
        <p:nvPicPr>
          <p:cNvPr id="2" name="Рисунок 1"/>
          <p:cNvPicPr>
            <a:picLocks noChangeAspect="1"/>
          </p:cNvPicPr>
          <p:nvPr userDrawn="1"/>
        </p:nvPicPr>
        <p:blipFill rotWithShape="1">
          <a:blip r:embed="rId2" cstate="email">
            <a:extLst>
              <a:ext uri="{28A0092B-C50C-407E-A947-70E740481C1C}">
                <a14:useLocalDpi xmlns:a14="http://schemas.microsoft.com/office/drawing/2010/main"/>
              </a:ext>
            </a:extLst>
          </a:blip>
          <a:srcRect r="7402"/>
          <a:stretch/>
        </p:blipFill>
        <p:spPr>
          <a:xfrm>
            <a:off x="0" y="0"/>
            <a:ext cx="963140"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3"/>
            <a:ext cx="968896" cy="809028"/>
          </a:xfrm>
          <a:prstGeom prst="rect">
            <a:avLst/>
          </a:prstGeom>
        </p:spPr>
      </p:pic>
      <p:sp>
        <p:nvSpPr>
          <p:cNvPr id="4" name="Дата 3"/>
          <p:cNvSpPr>
            <a:spLocks noGrp="1"/>
          </p:cNvSpPr>
          <p:nvPr>
            <p:ph type="dt" sz="half" idx="10"/>
          </p:nvPr>
        </p:nvSpPr>
        <p:spPr>
          <a:xfrm>
            <a:off x="838200" y="6356351"/>
            <a:ext cx="2743200" cy="365125"/>
          </a:xfrm>
        </p:spPr>
        <p:txBody>
          <a:bodyPr/>
          <a:lstStyle/>
          <a:p>
            <a:fld id="{88AC984A-D5EB-4D41-9F81-9F355C751AF1}" type="datetime1">
              <a:rPr lang="ru-RU" smtClean="0"/>
              <a:t>26.08.2026</a:t>
            </a:fld>
            <a:endParaRPr lang="ru-RU"/>
          </a:p>
        </p:txBody>
      </p:sp>
      <p:sp>
        <p:nvSpPr>
          <p:cNvPr id="5" name="Нижний колонтитул 4"/>
          <p:cNvSpPr>
            <a:spLocks noGrp="1"/>
          </p:cNvSpPr>
          <p:nvPr>
            <p:ph type="ftr" sz="quarter" idx="11"/>
          </p:nvPr>
        </p:nvSpPr>
        <p:spPr>
          <a:xfrm>
            <a:off x="4038600" y="6356351"/>
            <a:ext cx="4114800" cy="365125"/>
          </a:xfrm>
        </p:spPr>
        <p:txBody>
          <a:bodyPr/>
          <a:lstStyle/>
          <a:p>
            <a:endParaRPr lang="ru-RU"/>
          </a:p>
        </p:txBody>
      </p:sp>
      <p:pic>
        <p:nvPicPr>
          <p:cNvPr id="11" name="Рисунок 10"/>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11228860" y="0"/>
            <a:ext cx="963140" cy="801332"/>
          </a:xfrm>
          <a:prstGeom prst="rect">
            <a:avLst/>
          </a:prstGeom>
        </p:spPr>
      </p:pic>
      <p:sp>
        <p:nvSpPr>
          <p:cNvPr id="22" name="Текст 2"/>
          <p:cNvSpPr>
            <a:spLocks noGrp="1"/>
          </p:cNvSpPr>
          <p:nvPr>
            <p:ph type="body" idx="1" hasCustomPrompt="1"/>
          </p:nvPr>
        </p:nvSpPr>
        <p:spPr>
          <a:xfrm>
            <a:off x="877169" y="375557"/>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3" name="Рисунок 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599842" y="1690007"/>
            <a:ext cx="592158" cy="3224893"/>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48955" y="4212773"/>
            <a:ext cx="450396" cy="450396"/>
          </a:xfrm>
          <a:prstGeom prst="rect">
            <a:avLst/>
          </a:prstGeom>
        </p:spPr>
      </p:pic>
      <p:sp>
        <p:nvSpPr>
          <p:cNvPr id="12" name="Номер слайда 5">
            <a:extLst>
              <a:ext uri="{FF2B5EF4-FFF2-40B4-BE49-F238E27FC236}">
                <a16:creationId xmlns:a16="http://schemas.microsoft.com/office/drawing/2014/main" id="{E7990F20-F833-45AB-B898-C8109790D124}"/>
              </a:ext>
            </a:extLst>
          </p:cNvPr>
          <p:cNvSpPr>
            <a:spLocks noGrp="1"/>
          </p:cNvSpPr>
          <p:nvPr>
            <p:ph type="sldNum" sz="quarter" idx="12"/>
          </p:nvPr>
        </p:nvSpPr>
        <p:spPr>
          <a:xfrm>
            <a:off x="10897386" y="6330754"/>
            <a:ext cx="1268493"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148881143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17_Заголовок раздела">
    <p:spTree>
      <p:nvGrpSpPr>
        <p:cNvPr id="1" name=""/>
        <p:cNvGrpSpPr/>
        <p:nvPr/>
      </p:nvGrpSpPr>
      <p:grpSpPr>
        <a:xfrm>
          <a:off x="0" y="0"/>
          <a:ext cx="0" cy="0"/>
          <a:chOff x="0" y="0"/>
          <a:chExt cx="0" cy="0"/>
        </a:xfrm>
      </p:grpSpPr>
      <p:pic>
        <p:nvPicPr>
          <p:cNvPr id="24" name="Рисунок 23"/>
          <p:cNvPicPr>
            <a:picLocks noChangeAspect="1"/>
          </p:cNvPicPr>
          <p:nvPr userDrawn="1"/>
        </p:nvPicPr>
        <p:blipFill rotWithShape="1">
          <a:blip r:embed="rId2" cstate="email">
            <a:extLst>
              <a:ext uri="{28A0092B-C50C-407E-A947-70E740481C1C}">
                <a14:useLocalDpi xmlns:a14="http://schemas.microsoft.com/office/drawing/2010/main"/>
              </a:ext>
            </a:extLst>
          </a:blip>
          <a:srcRect l="34376" b="49048"/>
          <a:stretch/>
        </p:blipFill>
        <p:spPr>
          <a:xfrm flipH="1">
            <a:off x="9085379" y="3369263"/>
            <a:ext cx="3106621" cy="3494315"/>
          </a:xfrm>
          <a:prstGeom prst="rect">
            <a:avLst/>
          </a:prstGeom>
        </p:spPr>
      </p:pic>
      <p:pic>
        <p:nvPicPr>
          <p:cNvPr id="8" name="Рисунок 7"/>
          <p:cNvPicPr>
            <a:picLocks noChangeAspect="1"/>
          </p:cNvPicPr>
          <p:nvPr userDrawn="1"/>
        </p:nvPicPr>
        <p:blipFill rotWithShape="1">
          <a:blip r:embed="rId2" cstate="email">
            <a:extLst>
              <a:ext uri="{28A0092B-C50C-407E-A947-70E740481C1C}">
                <a14:useLocalDpi xmlns:a14="http://schemas.microsoft.com/office/drawing/2010/main"/>
              </a:ext>
            </a:extLst>
          </a:blip>
          <a:srcRect l="34376" b="49048"/>
          <a:stretch/>
        </p:blipFill>
        <p:spPr>
          <a:xfrm>
            <a:off x="-4736" y="3369264"/>
            <a:ext cx="3106621" cy="3494315"/>
          </a:xfrm>
          <a:prstGeom prst="rect">
            <a:avLst/>
          </a:prstGeom>
        </p:spPr>
      </p:pic>
      <p:grpSp>
        <p:nvGrpSpPr>
          <p:cNvPr id="3" name="Группа 2"/>
          <p:cNvGrpSpPr/>
          <p:nvPr userDrawn="1"/>
        </p:nvGrpSpPr>
        <p:grpSpPr>
          <a:xfrm>
            <a:off x="114206" y="-3847"/>
            <a:ext cx="11889642" cy="6861847"/>
            <a:chOff x="114206" y="-3848"/>
            <a:chExt cx="11889642" cy="6861847"/>
          </a:xfrm>
        </p:grpSpPr>
        <p:pic>
          <p:nvPicPr>
            <p:cNvPr id="2" name="Рисунок 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4206" y="-1"/>
              <a:ext cx="4139638" cy="6858000"/>
            </a:xfrm>
            <a:prstGeom prst="rect">
              <a:avLst/>
            </a:prstGeom>
          </p:spPr>
        </p:pic>
        <p:pic>
          <p:nvPicPr>
            <p:cNvPr id="23" name="Рисунок 2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7864210" y="-3848"/>
              <a:ext cx="4139638" cy="6858000"/>
            </a:xfrm>
            <a:prstGeom prst="rect">
              <a:avLst/>
            </a:prstGeom>
          </p:spPr>
        </p:pic>
      </p:grpSp>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C7D89DAC-95AA-43F2-BDC0-558475E472CD}" type="datetime1">
              <a:rPr lang="ru-RU" smtClean="0"/>
              <a:t>26.08.2026</a:t>
            </a:fld>
            <a:endParaRPr lang="ru-RU" dirty="0"/>
          </a:p>
        </p:txBody>
      </p:sp>
      <p:sp>
        <p:nvSpPr>
          <p:cNvPr id="5" name="Нижний колонтитул 4"/>
          <p:cNvSpPr>
            <a:spLocks noGrp="1"/>
          </p:cNvSpPr>
          <p:nvPr>
            <p:ph type="ftr" sz="quarter" idx="11"/>
          </p:nvPr>
        </p:nvSpPr>
        <p:spPr/>
        <p:txBody>
          <a:bodyPr/>
          <a:lstStyle/>
          <a:p>
            <a:endParaRPr lang="ru-RU"/>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2996182" y="5373849"/>
            <a:ext cx="6125690" cy="222056"/>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687427" y="3051953"/>
            <a:ext cx="2743200" cy="2743200"/>
          </a:xfrm>
          <a:prstGeom prst="rect">
            <a:avLst/>
          </a:prstGeom>
        </p:spPr>
      </p:pic>
      <p:sp>
        <p:nvSpPr>
          <p:cNvPr id="22" name="Текст 2"/>
          <p:cNvSpPr>
            <a:spLocks noGrp="1"/>
          </p:cNvSpPr>
          <p:nvPr>
            <p:ph type="body" idx="1" hasCustomPrompt="1"/>
          </p:nvPr>
        </p:nvSpPr>
        <p:spPr>
          <a:xfrm>
            <a:off x="2187347" y="1689146"/>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16" name="Номер слайда 5">
            <a:extLst>
              <a:ext uri="{FF2B5EF4-FFF2-40B4-BE49-F238E27FC236}">
                <a16:creationId xmlns:a16="http://schemas.microsoft.com/office/drawing/2014/main" id="{78E9EA52-B11F-4994-812C-FE2C50EDC117}"/>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295804671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18_Заголовок раздела">
    <p:spTree>
      <p:nvGrpSpPr>
        <p:cNvPr id="1" name=""/>
        <p:cNvGrpSpPr/>
        <p:nvPr/>
      </p:nvGrpSpPr>
      <p:grpSpPr>
        <a:xfrm>
          <a:off x="0" y="0"/>
          <a:ext cx="0" cy="0"/>
          <a:chOff x="0" y="0"/>
          <a:chExt cx="0" cy="0"/>
        </a:xfrm>
      </p:grpSpPr>
      <p:pic>
        <p:nvPicPr>
          <p:cNvPr id="32" name="Рисунок 3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892464" y="3067960"/>
            <a:ext cx="4299535" cy="3790040"/>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857578" y="-10948"/>
            <a:ext cx="3314700" cy="1108583"/>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F37A9BE5-57A2-44D8-8F9F-1542AEE623AB}" type="datetime1">
              <a:rPr lang="ru-RU" smtClean="0"/>
              <a:t>26.08.2026</a:t>
            </a:fld>
            <a:endParaRPr lang="ru-RU" dirty="0"/>
          </a:p>
        </p:txBody>
      </p:sp>
      <p:sp>
        <p:nvSpPr>
          <p:cNvPr id="5" name="Нижний колонтитул 4"/>
          <p:cNvSpPr>
            <a:spLocks noGrp="1"/>
          </p:cNvSpPr>
          <p:nvPr>
            <p:ph type="ftr" sz="quarter" idx="11"/>
          </p:nvPr>
        </p:nvSpPr>
        <p:spPr/>
        <p:txBody>
          <a:bodyPr/>
          <a:lstStyle/>
          <a:p>
            <a:endParaRPr lang="ru-RU"/>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sp>
        <p:nvSpPr>
          <p:cNvPr id="21"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27" name="Текст 2"/>
          <p:cNvSpPr>
            <a:spLocks noGrp="1"/>
          </p:cNvSpPr>
          <p:nvPr>
            <p:ph type="body" idx="1" hasCustomPrompt="1"/>
          </p:nvPr>
        </p:nvSpPr>
        <p:spPr>
          <a:xfrm>
            <a:off x="726616" y="2269039"/>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5" name="Рисунок 14"/>
          <p:cNvPicPr>
            <a:picLocks noChangeAspect="1"/>
          </p:cNvPicPr>
          <p:nvPr userDrawn="1"/>
        </p:nvPicPr>
        <p:blipFill rotWithShape="1">
          <a:blip r:embed="rId6" cstate="email">
            <a:extLst>
              <a:ext uri="{28A0092B-C50C-407E-A947-70E740481C1C}">
                <a14:useLocalDpi xmlns:a14="http://schemas.microsoft.com/office/drawing/2010/main"/>
              </a:ext>
            </a:extLst>
          </a:blip>
          <a:srcRect r="39972"/>
          <a:stretch/>
        </p:blipFill>
        <p:spPr>
          <a:xfrm>
            <a:off x="10545660" y="3710286"/>
            <a:ext cx="1646698" cy="2743200"/>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38687" y="489858"/>
            <a:ext cx="1634833" cy="1638300"/>
          </a:xfrm>
          <a:prstGeom prst="rect">
            <a:avLst/>
          </a:prstGeom>
        </p:spPr>
      </p:pic>
      <p:pic>
        <p:nvPicPr>
          <p:cNvPr id="30" name="Рисунок 29"/>
          <p:cNvPicPr>
            <a:picLocks noChangeAspect="1"/>
          </p:cNvPicPr>
          <p:nvPr userDrawn="1"/>
        </p:nvPicPr>
        <p:blipFill rotWithShape="1">
          <a:blip r:embed="rId8" cstate="email">
            <a:extLst>
              <a:ext uri="{28A0092B-C50C-407E-A947-70E740481C1C}">
                <a14:useLocalDpi xmlns:a14="http://schemas.microsoft.com/office/drawing/2010/main"/>
              </a:ext>
            </a:extLst>
          </a:blip>
          <a:srcRect t="24697"/>
          <a:stretch/>
        </p:blipFill>
        <p:spPr>
          <a:xfrm>
            <a:off x="510350" y="-10948"/>
            <a:ext cx="862052" cy="652756"/>
          </a:xfrm>
          <a:prstGeom prst="rect">
            <a:avLst/>
          </a:prstGeom>
        </p:spPr>
      </p:pic>
      <p:pic>
        <p:nvPicPr>
          <p:cNvPr id="31" name="Рисунок 3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678210" y="5627361"/>
            <a:ext cx="862052" cy="866841"/>
          </a:xfrm>
          <a:prstGeom prst="rect">
            <a:avLst/>
          </a:prstGeom>
        </p:spPr>
      </p:pic>
      <p:sp>
        <p:nvSpPr>
          <p:cNvPr id="16" name="Номер слайда 5">
            <a:extLst>
              <a:ext uri="{FF2B5EF4-FFF2-40B4-BE49-F238E27FC236}">
                <a16:creationId xmlns:a16="http://schemas.microsoft.com/office/drawing/2014/main" id="{332BE0DE-B0B1-445F-93C4-562E60D408E5}"/>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30690663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19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10539144" y="5271809"/>
            <a:ext cx="1652856" cy="247928"/>
          </a:xfrm>
          <a:prstGeom prst="rect">
            <a:avLst/>
          </a:prstGeom>
        </p:spPr>
      </p:pic>
      <p:pic>
        <p:nvPicPr>
          <p:cNvPr id="2" name="Рисунок 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3027" y="0"/>
            <a:ext cx="7779921"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66B68987-A7F8-4124-B526-5018E4966EFB}" type="datetime1">
              <a:rPr lang="ru-RU" smtClean="0"/>
              <a:t>26.08.2026</a:t>
            </a:fld>
            <a:endParaRPr lang="ru-RU" dirty="0"/>
          </a:p>
        </p:txBody>
      </p:sp>
      <p:sp>
        <p:nvSpPr>
          <p:cNvPr id="5" name="Нижний колонтитул 4"/>
          <p:cNvSpPr>
            <a:spLocks noGrp="1"/>
          </p:cNvSpPr>
          <p:nvPr>
            <p:ph type="ftr" sz="quarter" idx="11"/>
          </p:nvPr>
        </p:nvSpPr>
        <p:spPr/>
        <p:txBody>
          <a:bodyPr/>
          <a:lstStyle/>
          <a:p>
            <a:endParaRPr lang="ru-RU"/>
          </a:p>
        </p:txBody>
      </p:sp>
      <p:pic>
        <p:nvPicPr>
          <p:cNvPr id="22" name="Рисунок 2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3" name="Рисунок 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70094" y="2828925"/>
            <a:ext cx="2266950" cy="2266950"/>
          </a:xfrm>
          <a:prstGeom prst="rect">
            <a:avLst/>
          </a:prstGeom>
        </p:spPr>
      </p:pic>
      <p:pic>
        <p:nvPicPr>
          <p:cNvPr id="16" name="Рисунок 1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10391091" y="1820349"/>
            <a:ext cx="1675538" cy="3297771"/>
          </a:xfrm>
          <a:prstGeom prst="rect">
            <a:avLst/>
          </a:prstGeom>
        </p:spPr>
      </p:pic>
      <p:pic>
        <p:nvPicPr>
          <p:cNvPr id="17" name="Рисунок 16"/>
          <p:cNvPicPr>
            <a:picLocks noChangeAspect="1"/>
          </p:cNvPicPr>
          <p:nvPr userDrawn="1"/>
        </p:nvPicPr>
        <p:blipFill rotWithShape="1">
          <a:blip r:embed="rId8" cstate="email">
            <a:extLst>
              <a:ext uri="{28A0092B-C50C-407E-A947-70E740481C1C}">
                <a14:useLocalDpi xmlns:a14="http://schemas.microsoft.com/office/drawing/2010/main"/>
              </a:ext>
            </a:extLst>
          </a:blip>
          <a:srcRect r="18280"/>
          <a:stretch/>
        </p:blipFill>
        <p:spPr>
          <a:xfrm>
            <a:off x="11131392" y="4716518"/>
            <a:ext cx="1066364" cy="490868"/>
          </a:xfrm>
          <a:prstGeom prst="rect">
            <a:avLst/>
          </a:prstGeom>
        </p:spPr>
      </p:pic>
      <p:sp>
        <p:nvSpPr>
          <p:cNvPr id="12" name="Номер слайда 5">
            <a:extLst>
              <a:ext uri="{FF2B5EF4-FFF2-40B4-BE49-F238E27FC236}">
                <a16:creationId xmlns:a16="http://schemas.microsoft.com/office/drawing/2014/main" id="{831CE1BE-1D0C-499A-8308-30E88913B3D7}"/>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26395493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le-03">
    <p:spTree>
      <p:nvGrpSpPr>
        <p:cNvPr id="1" name=""/>
        <p:cNvGrpSpPr/>
        <p:nvPr/>
      </p:nvGrpSpPr>
      <p:grpSpPr>
        <a:xfrm>
          <a:off x="0" y="0"/>
          <a:ext cx="0" cy="0"/>
          <a:chOff x="0" y="0"/>
          <a:chExt cx="0" cy="0"/>
        </a:xfrm>
      </p:grpSpPr>
      <p:pic>
        <p:nvPicPr>
          <p:cNvPr id="27" name="Рисунок 2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306" y="0"/>
            <a:ext cx="6239483" cy="2407816"/>
          </a:xfrm>
          <a:prstGeom prst="rect">
            <a:avLst/>
          </a:prstGeom>
        </p:spPr>
      </p:pic>
      <p:pic>
        <p:nvPicPr>
          <p:cNvPr id="25" name="Рисунок 24"/>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V="1">
            <a:off x="5261969" y="3493788"/>
            <a:ext cx="3169481" cy="164813"/>
          </a:xfrm>
          <a:prstGeom prst="rect">
            <a:avLst/>
          </a:prstGeom>
        </p:spPr>
      </p:pic>
      <p:pic>
        <p:nvPicPr>
          <p:cNvPr id="24" name="Рисунок 23"/>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6423059" y="0"/>
            <a:ext cx="1936759" cy="3208564"/>
          </a:xfrm>
          <a:prstGeom prst="rect">
            <a:avLst/>
          </a:prstGeom>
        </p:spPr>
      </p:pic>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2133600" y="0"/>
            <a:ext cx="10058400" cy="5957925"/>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 y="-203086"/>
            <a:ext cx="4713111" cy="6701416"/>
          </a:xfrm>
          <a:prstGeom prst="rect">
            <a:avLst/>
          </a:prstGeom>
        </p:spPr>
      </p:pic>
      <p:sp>
        <p:nvSpPr>
          <p:cNvPr id="2" name="Заголовок 1"/>
          <p:cNvSpPr>
            <a:spLocks noGrp="1"/>
          </p:cNvSpPr>
          <p:nvPr>
            <p:ph type="title" hasCustomPrompt="1"/>
          </p:nvPr>
        </p:nvSpPr>
        <p:spPr>
          <a:xfrm>
            <a:off x="9054193" y="169908"/>
            <a:ext cx="2517624" cy="2761071"/>
          </a:xfrm>
        </p:spPr>
        <p:txBody>
          <a:bodyPr/>
          <a:lstStyle>
            <a:lvl1pPr algn="r">
              <a:defRPr>
                <a:solidFill>
                  <a:schemeClr val="tx1"/>
                </a:solidFil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391E936C-AE85-4B49-A06B-40B621270838}"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sp>
        <p:nvSpPr>
          <p:cNvPr id="13" name="Текст 12"/>
          <p:cNvSpPr>
            <a:spLocks noGrp="1"/>
          </p:cNvSpPr>
          <p:nvPr>
            <p:ph type="body" sz="quarter" idx="13" hasCustomPrompt="1"/>
          </p:nvPr>
        </p:nvSpPr>
        <p:spPr>
          <a:xfrm>
            <a:off x="8069792" y="3225914"/>
            <a:ext cx="3502025" cy="1411288"/>
          </a:xfrm>
        </p:spPr>
        <p:txBody>
          <a:bodyPr/>
          <a:lstStyle>
            <a:lvl1pPr algn="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7" name="Рисунок 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6213" y="0"/>
            <a:ext cx="6381890" cy="5355771"/>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18" name="Рисунок 1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6708809" y="27720"/>
            <a:ext cx="2852057" cy="2799769"/>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6244789" y="1333867"/>
            <a:ext cx="2013559" cy="2180685"/>
          </a:xfrm>
          <a:prstGeom prst="rect">
            <a:avLst/>
          </a:prstGeom>
        </p:spPr>
      </p:pic>
      <p:pic>
        <p:nvPicPr>
          <p:cNvPr id="23" name="Рисунок 2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20296" y="60695"/>
            <a:ext cx="1165197" cy="1273172"/>
          </a:xfrm>
          <a:prstGeom prst="rect">
            <a:avLst/>
          </a:prstGeom>
        </p:spPr>
      </p:pic>
    </p:spTree>
    <p:extLst>
      <p:ext uri="{BB962C8B-B14F-4D97-AF65-F5344CB8AC3E}">
        <p14:creationId xmlns:p14="http://schemas.microsoft.com/office/powerpoint/2010/main" val="184665994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20_Заголовок раздела">
    <p:spTree>
      <p:nvGrpSpPr>
        <p:cNvPr id="1" name=""/>
        <p:cNvGrpSpPr/>
        <p:nvPr/>
      </p:nvGrpSpPr>
      <p:grpSpPr>
        <a:xfrm>
          <a:off x="0" y="0"/>
          <a:ext cx="0" cy="0"/>
          <a:chOff x="0" y="0"/>
          <a:chExt cx="0" cy="0"/>
        </a:xfrm>
      </p:grpSpPr>
      <p:pic>
        <p:nvPicPr>
          <p:cNvPr id="18" name="Рисунок 17"/>
          <p:cNvPicPr>
            <a:picLocks noChangeAspect="1"/>
          </p:cNvPicPr>
          <p:nvPr userDrawn="1"/>
        </p:nvPicPr>
        <p:blipFill rotWithShape="1">
          <a:blip r:embed="rId2" cstate="email">
            <a:extLst>
              <a:ext uri="{28A0092B-C50C-407E-A947-70E740481C1C}">
                <a14:useLocalDpi xmlns:a14="http://schemas.microsoft.com/office/drawing/2010/main"/>
              </a:ext>
            </a:extLst>
          </a:blip>
          <a:srcRect r="57066"/>
          <a:stretch/>
        </p:blipFill>
        <p:spPr>
          <a:xfrm flipH="1">
            <a:off x="0" y="0"/>
            <a:ext cx="2657475" cy="3866889"/>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l="35314"/>
          <a:stretch/>
        </p:blipFill>
        <p:spPr>
          <a:xfrm>
            <a:off x="0" y="0"/>
            <a:ext cx="4824682"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4358E8E6-3485-4D26-8F3C-1D7BCE5F13FE}"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14" name="Диаграмма 2"/>
          <p:cNvSpPr>
            <a:spLocks noGrp="1"/>
          </p:cNvSpPr>
          <p:nvPr>
            <p:ph type="chart" sz="quarter" idx="13"/>
          </p:nvPr>
        </p:nvSpPr>
        <p:spPr>
          <a:xfrm>
            <a:off x="865867" y="1314449"/>
            <a:ext cx="4449763" cy="4138613"/>
          </a:xfrm>
        </p:spPr>
        <p:txBody>
          <a:bodyPr/>
          <a:lstStyle/>
          <a:p>
            <a:endParaRPr lang="ru-RU"/>
          </a:p>
        </p:txBody>
      </p:sp>
      <p:sp>
        <p:nvSpPr>
          <p:cNvPr id="15"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en-US" dirty="0"/>
              <a:t>L</a:t>
            </a:r>
            <a:r>
              <a:rPr lang="da-DK" dirty="0"/>
              <a:t>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6" name="Рисунок 15"/>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3" name="Рисунок 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7940689" y="4638674"/>
            <a:ext cx="1628775" cy="1628775"/>
          </a:xfrm>
          <a:prstGeom prst="rect">
            <a:avLst/>
          </a:prstGeom>
        </p:spPr>
      </p:pic>
      <p:pic>
        <p:nvPicPr>
          <p:cNvPr id="17" name="Рисунок 1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8605844" y="652099"/>
            <a:ext cx="298464" cy="298464"/>
          </a:xfrm>
          <a:prstGeom prst="rect">
            <a:avLst/>
          </a:prstGeom>
        </p:spPr>
      </p:pic>
      <p:pic>
        <p:nvPicPr>
          <p:cNvPr id="19" name="Рисунок 18"/>
          <p:cNvPicPr>
            <a:picLocks noChangeAspect="1"/>
          </p:cNvPicPr>
          <p:nvPr userDrawn="1"/>
        </p:nvPicPr>
        <p:blipFill rotWithShape="1">
          <a:blip r:embed="rId8" cstate="email">
            <a:extLst>
              <a:ext uri="{28A0092B-C50C-407E-A947-70E740481C1C}">
                <a14:useLocalDpi xmlns:a14="http://schemas.microsoft.com/office/drawing/2010/main"/>
              </a:ext>
            </a:extLst>
          </a:blip>
          <a:srcRect r="40696"/>
          <a:stretch/>
        </p:blipFill>
        <p:spPr>
          <a:xfrm>
            <a:off x="10623550" y="2397444"/>
            <a:ext cx="1568450" cy="1972622"/>
          </a:xfrm>
          <a:prstGeom prst="rect">
            <a:avLst/>
          </a:prstGeom>
        </p:spPr>
      </p:pic>
      <p:sp>
        <p:nvSpPr>
          <p:cNvPr id="20" name="Номер слайда 5">
            <a:extLst>
              <a:ext uri="{FF2B5EF4-FFF2-40B4-BE49-F238E27FC236}">
                <a16:creationId xmlns:a16="http://schemas.microsoft.com/office/drawing/2014/main" id="{8F547336-B97F-4E4B-B2FF-0ECE69196A6F}"/>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119252326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21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t="46667"/>
          <a:stretch/>
        </p:blipFill>
        <p:spPr>
          <a:xfrm rot="5400000">
            <a:off x="8494816" y="2972427"/>
            <a:ext cx="4171429" cy="3222939"/>
          </a:xfrm>
          <a:prstGeom prst="rect">
            <a:avLst/>
          </a:prstGeom>
        </p:spPr>
      </p:pic>
      <p:pic>
        <p:nvPicPr>
          <p:cNvPr id="9" name="Рисунок 8"/>
          <p:cNvPicPr>
            <a:picLocks noChangeAspect="1"/>
          </p:cNvPicPr>
          <p:nvPr userDrawn="1"/>
        </p:nvPicPr>
        <p:blipFill rotWithShape="1">
          <a:blip r:embed="rId3" cstate="email">
            <a:extLst>
              <a:ext uri="{28A0092B-C50C-407E-A947-70E740481C1C}">
                <a14:useLocalDpi xmlns:a14="http://schemas.microsoft.com/office/drawing/2010/main"/>
              </a:ext>
            </a:extLst>
          </a:blip>
          <a:srcRect l="31603" t="16879"/>
          <a:stretch/>
        </p:blipFill>
        <p:spPr>
          <a:xfrm>
            <a:off x="-11695" y="0"/>
            <a:ext cx="3237901" cy="5700483"/>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BED00DA3-BF74-471C-8744-745468C58709}"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16" name="Диаграмма 2"/>
          <p:cNvSpPr>
            <a:spLocks noGrp="1"/>
          </p:cNvSpPr>
          <p:nvPr>
            <p:ph type="chart" sz="quarter" idx="13"/>
          </p:nvPr>
        </p:nvSpPr>
        <p:spPr>
          <a:xfrm>
            <a:off x="3707778" y="1542820"/>
            <a:ext cx="4449763" cy="4138613"/>
          </a:xfrm>
        </p:spPr>
        <p:txBody>
          <a:bodyPr/>
          <a:lstStyle/>
          <a:p>
            <a:endParaRPr lang="ru-RU" dirty="0"/>
          </a:p>
        </p:txBody>
      </p:sp>
      <p:sp>
        <p:nvSpPr>
          <p:cNvPr id="17"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66410" y="2101927"/>
            <a:ext cx="4963941" cy="4963941"/>
          </a:xfrm>
          <a:prstGeom prst="rect">
            <a:avLst/>
          </a:prstGeom>
        </p:spPr>
      </p:pic>
      <p:pic>
        <p:nvPicPr>
          <p:cNvPr id="11" name="Рисунок 1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8607590" y="4239222"/>
            <a:ext cx="1809750" cy="1809750"/>
          </a:xfrm>
          <a:prstGeom prst="rect">
            <a:avLst/>
          </a:prstGeom>
        </p:spPr>
      </p:pic>
      <p:pic>
        <p:nvPicPr>
          <p:cNvPr id="12" name="Рисунок 1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580530" y="1156300"/>
            <a:ext cx="628650" cy="628650"/>
          </a:xfrm>
          <a:prstGeom prst="rect">
            <a:avLst/>
          </a:prstGeom>
        </p:spPr>
      </p:pic>
      <p:pic>
        <p:nvPicPr>
          <p:cNvPr id="22" name="Рисунок 2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42875" y="5727700"/>
            <a:ext cx="628650" cy="628650"/>
          </a:xfrm>
          <a:prstGeom prst="rect">
            <a:avLst/>
          </a:prstGeom>
        </p:spPr>
      </p:pic>
      <p:pic>
        <p:nvPicPr>
          <p:cNvPr id="23" name="Рисунок 2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098251" y="1877543"/>
            <a:ext cx="319089" cy="319089"/>
          </a:xfrm>
          <a:prstGeom prst="rect">
            <a:avLst/>
          </a:prstGeom>
        </p:spPr>
      </p:pic>
      <p:pic>
        <p:nvPicPr>
          <p:cNvPr id="24" name="Рисунок 2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2747573" y="736542"/>
            <a:ext cx="319089" cy="319089"/>
          </a:xfrm>
          <a:prstGeom prst="rect">
            <a:avLst/>
          </a:prstGeom>
        </p:spPr>
      </p:pic>
      <p:sp>
        <p:nvSpPr>
          <p:cNvPr id="18" name="Номер слайда 5">
            <a:extLst>
              <a:ext uri="{FF2B5EF4-FFF2-40B4-BE49-F238E27FC236}">
                <a16:creationId xmlns:a16="http://schemas.microsoft.com/office/drawing/2014/main" id="{A2DE17D8-2603-485F-B20B-6F53B672E618}"/>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36643765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Table_slide_blue">
    <p:spTree>
      <p:nvGrpSpPr>
        <p:cNvPr id="1" name=""/>
        <p:cNvGrpSpPr/>
        <p:nvPr/>
      </p:nvGrpSpPr>
      <p:grpSpPr>
        <a:xfrm>
          <a:off x="0" y="0"/>
          <a:ext cx="0" cy="0"/>
          <a:chOff x="0" y="0"/>
          <a:chExt cx="0" cy="0"/>
        </a:xfrm>
      </p:grpSpPr>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a:off x="-161500" y="4304006"/>
            <a:ext cx="2725731" cy="2402732"/>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3A20286A-6229-4348-B1D1-B0275B889723}" type="datetime1">
              <a:rPr lang="ru-RU" smtClean="0"/>
              <a:t>26.08.2026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pic>
        <p:nvPicPr>
          <p:cNvPr id="14" name="Рисунок 13"/>
          <p:cNvPicPr>
            <a:picLocks noChangeAspect="1"/>
          </p:cNvPicPr>
          <p:nvPr userDrawn="1"/>
        </p:nvPicPr>
        <p:blipFill rotWithShape="1">
          <a:blip r:embed="rId4" cstate="email">
            <a:extLst>
              <a:ext uri="{28A0092B-C50C-407E-A947-70E740481C1C}">
                <a14:useLocalDpi xmlns:a14="http://schemas.microsoft.com/office/drawing/2010/main"/>
              </a:ext>
            </a:extLst>
          </a:blip>
          <a:srcRect r="33044"/>
          <a:stretch/>
        </p:blipFill>
        <p:spPr>
          <a:xfrm rot="5400000">
            <a:off x="9624386" y="4936789"/>
            <a:ext cx="1547205" cy="2315693"/>
          </a:xfrm>
          <a:prstGeom prst="rect">
            <a:avLst/>
          </a:prstGeom>
        </p:spPr>
      </p:pic>
      <p:pic>
        <p:nvPicPr>
          <p:cNvPr id="17" name="Рисунок 1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21" name="Рисунок 20"/>
          <p:cNvPicPr>
            <a:picLocks noChangeAspect="1"/>
          </p:cNvPicPr>
          <p:nvPr userDrawn="1"/>
        </p:nvPicPr>
        <p:blipFill rotWithShape="1">
          <a:blip r:embed="rId6" cstate="email">
            <a:extLst>
              <a:ext uri="{28A0092B-C50C-407E-A947-70E740481C1C}">
                <a14:useLocalDpi xmlns:a14="http://schemas.microsoft.com/office/drawing/2010/main"/>
              </a:ext>
            </a:extLst>
          </a:blip>
          <a:srcRect l="32736"/>
          <a:stretch/>
        </p:blipFill>
        <p:spPr>
          <a:xfrm>
            <a:off x="0" y="4333878"/>
            <a:ext cx="1419874" cy="2110896"/>
          </a:xfrm>
          <a:prstGeom prst="rect">
            <a:avLst/>
          </a:prstGeom>
        </p:spPr>
      </p:pic>
      <p:sp>
        <p:nvSpPr>
          <p:cNvPr id="10" name="Номер слайда 5">
            <a:extLst>
              <a:ext uri="{FF2B5EF4-FFF2-40B4-BE49-F238E27FC236}">
                <a16:creationId xmlns:a16="http://schemas.microsoft.com/office/drawing/2014/main" id="{B5D41614-D43A-469A-AC4B-9B2C31344C71}"/>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388100429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1_Table_slide_blue">
    <p:spTree>
      <p:nvGrpSpPr>
        <p:cNvPr id="1" name=""/>
        <p:cNvGrpSpPr/>
        <p:nvPr/>
      </p:nvGrpSpPr>
      <p:grpSpPr>
        <a:xfrm>
          <a:off x="0" y="0"/>
          <a:ext cx="0" cy="0"/>
          <a:chOff x="0" y="0"/>
          <a:chExt cx="0" cy="0"/>
        </a:xfrm>
      </p:grpSpPr>
      <p:pic>
        <p:nvPicPr>
          <p:cNvPr id="7" name="Рисунок 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6" name="Номер слайда 5"/>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pic>
        <p:nvPicPr>
          <p:cNvPr id="17" name="Рисунок 1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spTree>
    <p:extLst>
      <p:ext uri="{BB962C8B-B14F-4D97-AF65-F5344CB8AC3E}">
        <p14:creationId xmlns:p14="http://schemas.microsoft.com/office/powerpoint/2010/main" val="262729299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bullet_points_blue">
    <p:spTree>
      <p:nvGrpSpPr>
        <p:cNvPr id="1" name=""/>
        <p:cNvGrpSpPr/>
        <p:nvPr/>
      </p:nvGrpSpPr>
      <p:grpSpPr>
        <a:xfrm>
          <a:off x="0" y="0"/>
          <a:ext cx="0" cy="0"/>
          <a:chOff x="0" y="0"/>
          <a:chExt cx="0" cy="0"/>
        </a:xfrm>
      </p:grpSpPr>
      <p:pic>
        <p:nvPicPr>
          <p:cNvPr id="12" name="Рисунок 11"/>
          <p:cNvPicPr>
            <a:picLocks noChangeAspect="1"/>
          </p:cNvPicPr>
          <p:nvPr userDrawn="1"/>
        </p:nvPicPr>
        <p:blipFill rotWithShape="1">
          <a:blip r:embed="rId2" cstate="email">
            <a:extLst>
              <a:ext uri="{28A0092B-C50C-407E-A947-70E740481C1C}">
                <a14:useLocalDpi xmlns:a14="http://schemas.microsoft.com/office/drawing/2010/main"/>
              </a:ext>
            </a:extLst>
          </a:blip>
          <a:srcRect r="66671"/>
          <a:stretch/>
        </p:blipFill>
        <p:spPr>
          <a:xfrm>
            <a:off x="11202039" y="2130441"/>
            <a:ext cx="989961" cy="4302951"/>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l="22969"/>
          <a:stretch/>
        </p:blipFill>
        <p:spPr>
          <a:xfrm>
            <a:off x="0" y="-136527"/>
            <a:ext cx="2086210"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4"/>
            <a:ext cx="2743200" cy="365125"/>
          </a:xfrm>
        </p:spPr>
        <p:txBody>
          <a:bodyPr/>
          <a:lstStyle>
            <a:lvl1pPr>
              <a:defRPr>
                <a:solidFill>
                  <a:schemeClr val="tx1"/>
                </a:solidFill>
              </a:defRPr>
            </a:lvl1pPr>
          </a:lstStyle>
          <a:p>
            <a:fld id="{0DAA6EB7-0D3E-4789-8E9A-916270F13517}" type="datetime1">
              <a:rPr lang="ru-RU" smtClean="0"/>
              <a:t>26.08.2026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5" name="Рисунок 14"/>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1" name="Рисунок 1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33535" y="4104551"/>
            <a:ext cx="1384489" cy="1761496"/>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23675" y="3116035"/>
            <a:ext cx="502104" cy="502104"/>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737945" y="5742792"/>
            <a:ext cx="502104" cy="502104"/>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710430" y="2220927"/>
            <a:ext cx="409575" cy="409575"/>
          </a:xfrm>
          <a:prstGeom prst="rect">
            <a:avLst/>
          </a:prstGeom>
        </p:spPr>
      </p:pic>
      <p:sp>
        <p:nvSpPr>
          <p:cNvPr id="17" name="Номер слайда 5">
            <a:extLst>
              <a:ext uri="{FF2B5EF4-FFF2-40B4-BE49-F238E27FC236}">
                <a16:creationId xmlns:a16="http://schemas.microsoft.com/office/drawing/2014/main" id="{B992BA25-1136-45A6-8E50-274E90DC597D}"/>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251848013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userDrawn="1">
  <p:cSld name="3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grpSp>
        <p:nvGrpSpPr>
          <p:cNvPr id="9" name="Группа 8"/>
          <p:cNvGrpSpPr/>
          <p:nvPr userDrawn="1"/>
        </p:nvGrpSpPr>
        <p:grpSpPr>
          <a:xfrm>
            <a:off x="0" y="1152497"/>
            <a:ext cx="4988476" cy="5568978"/>
            <a:chOff x="7185" y="1103455"/>
            <a:chExt cx="4988476" cy="5568978"/>
          </a:xfrm>
        </p:grpSpPr>
        <p:pic>
          <p:nvPicPr>
            <p:cNvPr id="34" name="Рисунок 3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94606" y="1103455"/>
              <a:ext cx="4021096" cy="4057956"/>
            </a:xfrm>
            <a:prstGeom prst="rect">
              <a:avLst/>
            </a:prstGeom>
          </p:spPr>
        </p:pic>
        <p:pic>
          <p:nvPicPr>
            <p:cNvPr id="36" name="Рисунок 3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V="1">
              <a:off x="694606" y="5661248"/>
              <a:ext cx="4301055" cy="511348"/>
            </a:xfrm>
            <a:prstGeom prst="rect">
              <a:avLst/>
            </a:prstGeom>
          </p:spPr>
        </p:pic>
        <p:pic>
          <p:nvPicPr>
            <p:cNvPr id="37" name="Рисунок 3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7185" y="6226376"/>
              <a:ext cx="2973710" cy="446057"/>
            </a:xfrm>
            <a:prstGeom prst="rect">
              <a:avLst/>
            </a:prstGeom>
          </p:spPr>
        </p:pic>
      </p:grpSp>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3" name="Текст 2"/>
          <p:cNvSpPr>
            <a:spLocks noGrp="1"/>
          </p:cNvSpPr>
          <p:nvPr>
            <p:ph type="body" idx="1" hasCustomPrompt="1"/>
          </p:nvPr>
        </p:nvSpPr>
        <p:spPr>
          <a:xfrm>
            <a:off x="7246149" y="2154404"/>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a:t>
            </a:r>
            <a:endParaRPr lang="ru-RU" dirty="0"/>
          </a:p>
        </p:txBody>
      </p:sp>
      <p:sp>
        <p:nvSpPr>
          <p:cNvPr id="4" name="Дата 3"/>
          <p:cNvSpPr>
            <a:spLocks noGrp="1"/>
          </p:cNvSpPr>
          <p:nvPr>
            <p:ph type="dt" sz="half" idx="10"/>
          </p:nvPr>
        </p:nvSpPr>
        <p:spPr/>
        <p:txBody>
          <a:bodyPr/>
          <a:lstStyle/>
          <a:p>
            <a:fld id="{8ADE0A67-336C-4C89-B66A-9FEBB1C2F3F2}"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2" name="Grafik 11">
            <a:extLst>
              <a:ext uri="{FF2B5EF4-FFF2-40B4-BE49-F238E27FC236}">
                <a16:creationId xmlns:a16="http://schemas.microsoft.com/office/drawing/2014/main" id="{94C9A596-E182-4A6F-B34B-1274394AA66F}"/>
              </a:ext>
            </a:extLst>
          </p:cNvPr>
          <p:cNvPicPr>
            <a:picLocks noChangeAspect="1"/>
          </p:cNvPicPr>
          <p:nvPr userDrawn="1"/>
        </p:nvPicPr>
        <p:blipFill>
          <a:blip r:embed="rId7" cstate="email">
            <a:extLst>
              <a:ext uri="{28A0092B-C50C-407E-A947-70E740481C1C}">
                <a14:useLocalDpi xmlns:a14="http://schemas.microsoft.com/office/drawing/2010/main"/>
              </a:ext>
            </a:extLst>
          </a:blip>
          <a:srcRect/>
          <a:stretch/>
        </p:blipFill>
        <p:spPr>
          <a:xfrm>
            <a:off x="250136" y="354837"/>
            <a:ext cx="1363283" cy="653609"/>
          </a:xfrm>
          <a:prstGeom prst="rect">
            <a:avLst/>
          </a:prstGeom>
        </p:spPr>
      </p:pic>
    </p:spTree>
    <p:extLst>
      <p:ext uri="{BB962C8B-B14F-4D97-AF65-F5344CB8AC3E}">
        <p14:creationId xmlns:p14="http://schemas.microsoft.com/office/powerpoint/2010/main" val="114431290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userDrawn="1">
  <p:cSld name="22_Заголовок раздела">
    <p:spTree>
      <p:nvGrpSpPr>
        <p:cNvPr id="1" name=""/>
        <p:cNvGrpSpPr/>
        <p:nvPr/>
      </p:nvGrpSpPr>
      <p:grpSpPr>
        <a:xfrm>
          <a:off x="0" y="0"/>
          <a:ext cx="0" cy="0"/>
          <a:chOff x="0" y="0"/>
          <a:chExt cx="0" cy="0"/>
        </a:xfrm>
      </p:grpSpPr>
      <p:pic>
        <p:nvPicPr>
          <p:cNvPr id="26" name="Рисунок 2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0" y="2085395"/>
            <a:ext cx="2743200" cy="411480"/>
          </a:xfrm>
          <a:prstGeom prst="rect">
            <a:avLst/>
          </a:prstGeom>
        </p:spPr>
      </p:pic>
      <p:pic>
        <p:nvPicPr>
          <p:cNvPr id="23" name="Рисунок 2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7656" y="0"/>
            <a:ext cx="3679723" cy="1901190"/>
          </a:xfrm>
          <a:prstGeom prst="rect">
            <a:avLst/>
          </a:prstGeom>
        </p:spPr>
      </p:pic>
      <p:pic>
        <p:nvPicPr>
          <p:cNvPr id="20" name="Рисунок 1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2133600" y="2291487"/>
            <a:ext cx="10058400" cy="4566513"/>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931CCF97-9C54-4340-AF26-C159CE15BE24}" type="datetime1">
              <a:rPr lang="ru-RU" smtClean="0"/>
              <a:t>26.08.2026</a:t>
            </a:fld>
            <a:endParaRPr lang="ru-RU"/>
          </a:p>
        </p:txBody>
      </p:sp>
      <p:sp>
        <p:nvSpPr>
          <p:cNvPr id="5" name="Нижний колонтитул 4"/>
          <p:cNvSpPr>
            <a:spLocks noGrp="1"/>
          </p:cNvSpPr>
          <p:nvPr>
            <p:ph type="ftr" sz="quarter" idx="11"/>
          </p:nvPr>
        </p:nvSpPr>
        <p:spPr/>
        <p:txBody>
          <a:bodyPr/>
          <a:lstStyle>
            <a:lvl1pPr>
              <a:defRPr>
                <a:solidFill>
                  <a:schemeClr val="tx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8"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19"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 name="Рисунок 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947770" y="5538980"/>
            <a:ext cx="4289653" cy="509992"/>
          </a:xfrm>
          <a:prstGeom prst="rect">
            <a:avLst/>
          </a:prstGeom>
        </p:spPr>
      </p:pic>
      <p:pic>
        <p:nvPicPr>
          <p:cNvPr id="3" name="Рисунок 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7656" y="2727265"/>
            <a:ext cx="1941591" cy="4130735"/>
          </a:xfrm>
          <a:prstGeom prst="rect">
            <a:avLst/>
          </a:prstGeom>
        </p:spPr>
      </p:pic>
      <p:pic>
        <p:nvPicPr>
          <p:cNvPr id="8" name="Рисунок 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066243" y="765590"/>
            <a:ext cx="993253" cy="1961675"/>
          </a:xfrm>
          <a:prstGeom prst="rect">
            <a:avLst/>
          </a:prstGeom>
        </p:spPr>
      </p:pic>
      <p:pic>
        <p:nvPicPr>
          <p:cNvPr id="29" name="Рисунок 28"/>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flipV="1">
            <a:off x="10601325" y="2699913"/>
            <a:ext cx="1593553" cy="239033"/>
          </a:xfrm>
          <a:prstGeom prst="rect">
            <a:avLst/>
          </a:prstGeom>
        </p:spPr>
      </p:pic>
    </p:spTree>
    <p:extLst>
      <p:ext uri="{BB962C8B-B14F-4D97-AF65-F5344CB8AC3E}">
        <p14:creationId xmlns:p14="http://schemas.microsoft.com/office/powerpoint/2010/main" val="104545836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23_Заголовок раздела">
    <p:spTree>
      <p:nvGrpSpPr>
        <p:cNvPr id="1" name=""/>
        <p:cNvGrpSpPr/>
        <p:nvPr/>
      </p:nvGrpSpPr>
      <p:grpSpPr>
        <a:xfrm>
          <a:off x="0" y="0"/>
          <a:ext cx="0" cy="0"/>
          <a:chOff x="0" y="0"/>
          <a:chExt cx="0" cy="0"/>
        </a:xfrm>
      </p:grpSpPr>
      <p:pic>
        <p:nvPicPr>
          <p:cNvPr id="20" name="Рисунок 19"/>
          <p:cNvPicPr>
            <a:picLocks noChangeAspect="1"/>
          </p:cNvPicPr>
          <p:nvPr userDrawn="1"/>
        </p:nvPicPr>
        <p:blipFill rotWithShape="1">
          <a:blip r:embed="rId2" cstate="email">
            <a:extLst>
              <a:ext uri="{28A0092B-C50C-407E-A947-70E740481C1C}">
                <a14:useLocalDpi xmlns:a14="http://schemas.microsoft.com/office/drawing/2010/main"/>
              </a:ext>
            </a:extLst>
          </a:blip>
          <a:srcRect l="51701"/>
          <a:stretch/>
        </p:blipFill>
        <p:spPr>
          <a:xfrm>
            <a:off x="11713" y="3192938"/>
            <a:ext cx="2142819" cy="3665062"/>
          </a:xfrm>
          <a:prstGeom prst="rect">
            <a:avLst/>
          </a:prstGeom>
        </p:spPr>
      </p:pic>
      <p:pic>
        <p:nvPicPr>
          <p:cNvPr id="17" name="Рисунок 1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5400000">
            <a:off x="9831281" y="4045974"/>
            <a:ext cx="3616419" cy="1105017"/>
          </a:xfrm>
          <a:prstGeom prst="rect">
            <a:avLst/>
          </a:prstGeom>
        </p:spPr>
      </p:pic>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5400000" flipH="1">
            <a:off x="2112431" y="-2110977"/>
            <a:ext cx="2633137" cy="685800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7798BF48-DE08-466B-A630-CB53ADA2B1D5}" type="datetime1">
              <a:rPr lang="ru-RU" smtClean="0"/>
              <a:t>26.08.2026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22" name="Текст 2"/>
          <p:cNvSpPr>
            <a:spLocks noGrp="1"/>
          </p:cNvSpPr>
          <p:nvPr>
            <p:ph type="body" idx="1" hasCustomPrompt="1"/>
          </p:nvPr>
        </p:nvSpPr>
        <p:spPr>
          <a:xfrm>
            <a:off x="2209800" y="226772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81312" y="1615416"/>
            <a:ext cx="504825" cy="504825"/>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10" name="Рисунок 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77235" y="1062615"/>
            <a:ext cx="1078099" cy="2130323"/>
          </a:xfrm>
          <a:prstGeom prst="rect">
            <a:avLst/>
          </a:prstGeom>
        </p:spPr>
      </p:pic>
      <p:pic>
        <p:nvPicPr>
          <p:cNvPr id="13" name="Рисунок 12"/>
          <p:cNvPicPr>
            <a:picLocks noChangeAspect="1"/>
          </p:cNvPicPr>
          <p:nvPr userDrawn="1"/>
        </p:nvPicPr>
        <p:blipFill rotWithShape="1">
          <a:blip r:embed="rId9" cstate="email">
            <a:extLst>
              <a:ext uri="{28A0092B-C50C-407E-A947-70E740481C1C}">
                <a14:useLocalDpi xmlns:a14="http://schemas.microsoft.com/office/drawing/2010/main"/>
              </a:ext>
            </a:extLst>
          </a:blip>
          <a:srcRect l="47333"/>
          <a:stretch/>
        </p:blipFill>
        <p:spPr>
          <a:xfrm>
            <a:off x="0" y="4579288"/>
            <a:ext cx="2204044" cy="497537"/>
          </a:xfrm>
          <a:prstGeom prst="rect">
            <a:avLst/>
          </a:prstGeom>
        </p:spPr>
      </p:pic>
      <p:pic>
        <p:nvPicPr>
          <p:cNvPr id="14" name="Рисунок 1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V="1">
            <a:off x="3495675" y="5187380"/>
            <a:ext cx="5200650" cy="398717"/>
          </a:xfrm>
          <a:prstGeom prst="rect">
            <a:avLst/>
          </a:prstGeom>
        </p:spPr>
      </p:pic>
      <p:pic>
        <p:nvPicPr>
          <p:cNvPr id="27" name="Рисунок 2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976447" y="5048659"/>
            <a:ext cx="504825" cy="504825"/>
          </a:xfrm>
          <a:prstGeom prst="rect">
            <a:avLst/>
          </a:prstGeom>
        </p:spPr>
      </p:pic>
    </p:spTree>
    <p:extLst>
      <p:ext uri="{BB962C8B-B14F-4D97-AF65-F5344CB8AC3E}">
        <p14:creationId xmlns:p14="http://schemas.microsoft.com/office/powerpoint/2010/main" val="323204969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More_text_orange">
    <p:spTree>
      <p:nvGrpSpPr>
        <p:cNvPr id="1" name=""/>
        <p:cNvGrpSpPr/>
        <p:nvPr/>
      </p:nvGrpSpPr>
      <p:grpSpPr>
        <a:xfrm>
          <a:off x="0" y="0"/>
          <a:ext cx="0" cy="0"/>
          <a:chOff x="0" y="0"/>
          <a:chExt cx="0" cy="0"/>
        </a:xfrm>
      </p:grpSpPr>
      <p:pic>
        <p:nvPicPr>
          <p:cNvPr id="3" name="Рисунок 2"/>
          <p:cNvPicPr>
            <a:picLocks noChangeAspect="1"/>
          </p:cNvPicPr>
          <p:nvPr userDrawn="1"/>
        </p:nvPicPr>
        <p:blipFill rotWithShape="1">
          <a:blip r:embed="rId2" cstate="email">
            <a:extLst>
              <a:ext uri="{28A0092B-C50C-407E-A947-70E740481C1C}">
                <a14:useLocalDpi xmlns:a14="http://schemas.microsoft.com/office/drawing/2010/main"/>
              </a:ext>
            </a:extLst>
          </a:blip>
          <a:srcRect t="63484"/>
          <a:stretch/>
        </p:blipFill>
        <p:spPr>
          <a:xfrm rot="5400000">
            <a:off x="10852882" y="5110599"/>
            <a:ext cx="2194103" cy="491671"/>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b="34184"/>
          <a:stretch/>
        </p:blipFill>
        <p:spPr>
          <a:xfrm rot="5400000">
            <a:off x="-1959801" y="3227902"/>
            <a:ext cx="5589899" cy="1670296"/>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4CC46814-9258-48F8-8ABE-3D9EC8F7C922}" type="datetime1">
              <a:rPr lang="ru-RU" smtClean="0"/>
              <a:t>26.08.2026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sp>
        <p:nvSpPr>
          <p:cNvPr id="16"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spTree>
    <p:extLst>
      <p:ext uri="{BB962C8B-B14F-4D97-AF65-F5344CB8AC3E}">
        <p14:creationId xmlns:p14="http://schemas.microsoft.com/office/powerpoint/2010/main" val="55379856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userDrawn="1">
  <p:cSld name="24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6200000" flipV="1">
            <a:off x="-889312" y="889311"/>
            <a:ext cx="3257553" cy="1478929"/>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6200000">
            <a:off x="6854152" y="-2483291"/>
            <a:ext cx="1891417" cy="6858000"/>
          </a:xfrm>
          <a:prstGeom prst="rect">
            <a:avLst/>
          </a:prstGeom>
        </p:spPr>
      </p:pic>
      <p:pic>
        <p:nvPicPr>
          <p:cNvPr id="2" name="Рисунок 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4414013" y="5081886"/>
            <a:ext cx="4427985" cy="1776114"/>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77B337C1-0B0E-4E15-AA8E-3EEBED116076}" type="datetime1">
              <a:rPr lang="ru-RU" smtClean="0"/>
              <a:t>26.08.2026</a:t>
            </a:fld>
            <a:endParaRPr lang="ru-RU" dirty="0"/>
          </a:p>
        </p:txBody>
      </p:sp>
      <p:sp>
        <p:nvSpPr>
          <p:cNvPr id="5" name="Нижний колонтитул 4"/>
          <p:cNvSpPr>
            <a:spLocks noGrp="1"/>
          </p:cNvSpPr>
          <p:nvPr>
            <p:ph type="ftr" sz="quarter" idx="11"/>
          </p:nvPr>
        </p:nvSpPr>
        <p:spPr>
          <a:xfrm>
            <a:off x="4570605" y="6350000"/>
            <a:ext cx="4114800" cy="365125"/>
          </a:xfrm>
        </p:spPr>
        <p:txBody>
          <a:bodyPr/>
          <a:lstStyle>
            <a:lvl1pPr>
              <a:defRPr>
                <a:solidFill>
                  <a:schemeClr val="tx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5" name="Рисунок 24"/>
          <p:cNvPicPr>
            <a:picLocks noChangeAspect="1"/>
          </p:cNvPicPr>
          <p:nvPr userDrawn="1"/>
        </p:nvPicPr>
        <p:blipFill rotWithShape="1">
          <a:blip r:embed="rId6" cstate="email">
            <a:extLst>
              <a:ext uri="{28A0092B-C50C-407E-A947-70E740481C1C}">
                <a14:useLocalDpi xmlns:a14="http://schemas.microsoft.com/office/drawing/2010/main"/>
              </a:ext>
            </a:extLst>
          </a:blip>
          <a:srcRect l="40300"/>
          <a:stretch/>
        </p:blipFill>
        <p:spPr>
          <a:xfrm>
            <a:off x="0" y="5344149"/>
            <a:ext cx="529385" cy="886742"/>
          </a:xfrm>
          <a:prstGeom prst="rect">
            <a:avLst/>
          </a:prstGeom>
        </p:spPr>
      </p:pic>
      <p:sp>
        <p:nvSpPr>
          <p:cNvPr id="21"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27"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28" name="Рисунок 8"/>
          <p:cNvSpPr>
            <a:spLocks noGrp="1"/>
          </p:cNvSpPr>
          <p:nvPr>
            <p:ph type="pic" sz="quarter" idx="13"/>
          </p:nvPr>
        </p:nvSpPr>
        <p:spPr>
          <a:xfrm>
            <a:off x="7179597" y="2325182"/>
            <a:ext cx="4179887" cy="3462338"/>
          </a:xfrm>
        </p:spPr>
        <p:txBody>
          <a:bodyPr/>
          <a:lstStyle/>
          <a:p>
            <a:endParaRPr lang="ru-RU" dirty="0"/>
          </a:p>
        </p:txBody>
      </p:sp>
      <p:pic>
        <p:nvPicPr>
          <p:cNvPr id="29" name="Рисунок 2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612335" y="587363"/>
            <a:ext cx="504825" cy="504825"/>
          </a:xfrm>
          <a:prstGeom prst="rect">
            <a:avLst/>
          </a:prstGeom>
        </p:spPr>
      </p:pic>
      <p:pic>
        <p:nvPicPr>
          <p:cNvPr id="31" name="Рисунок 3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520241" y="1092188"/>
            <a:ext cx="862052" cy="866841"/>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spTree>
    <p:extLst>
      <p:ext uri="{BB962C8B-B14F-4D97-AF65-F5344CB8AC3E}">
        <p14:creationId xmlns:p14="http://schemas.microsoft.com/office/powerpoint/2010/main" val="37006278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1_title-03">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6376307" cy="3518221"/>
          </a:xfrm>
          <a:prstGeom prst="rect">
            <a:avLst/>
          </a:prstGeom>
        </p:spPr>
      </p:pic>
      <p:pic>
        <p:nvPicPr>
          <p:cNvPr id="19" name="Рисунок 1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20863471" flipH="1">
            <a:off x="382567" y="1475867"/>
            <a:ext cx="4872218" cy="4024993"/>
          </a:xfrm>
          <a:prstGeom prst="rect">
            <a:avLst/>
          </a:prstGeom>
        </p:spPr>
      </p:pic>
      <p:pic>
        <p:nvPicPr>
          <p:cNvPr id="16" name="Рисунок 1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540325" y="4458656"/>
            <a:ext cx="4305300" cy="1372912"/>
          </a:xfrm>
          <a:prstGeom prst="rect">
            <a:avLst/>
          </a:prstGeom>
        </p:spPr>
      </p:pic>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447765" y="0"/>
            <a:ext cx="8742647" cy="5306786"/>
          </a:xfrm>
          <a:prstGeom prst="rect">
            <a:avLst/>
          </a:prstGeom>
        </p:spPr>
      </p:pic>
      <p:sp>
        <p:nvSpPr>
          <p:cNvPr id="2" name="Заголовок 1"/>
          <p:cNvSpPr>
            <a:spLocks noGrp="1"/>
          </p:cNvSpPr>
          <p:nvPr>
            <p:ph type="title" hasCustomPrompt="1"/>
          </p:nvPr>
        </p:nvSpPr>
        <p:spPr>
          <a:xfrm>
            <a:off x="9054193" y="169908"/>
            <a:ext cx="2517624" cy="2761071"/>
          </a:xfrm>
        </p:spPr>
        <p:txBody>
          <a:bodyPr/>
          <a:lstStyle>
            <a:lvl1pPr algn="r">
              <a:defRPr>
                <a:solidFill>
                  <a:schemeClr val="tx1"/>
                </a:solidFil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64763719-8D50-4FF1-AFB0-D00D1CF8F0AA}"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sp>
        <p:nvSpPr>
          <p:cNvPr id="13" name="Текст 12"/>
          <p:cNvSpPr>
            <a:spLocks noGrp="1"/>
          </p:cNvSpPr>
          <p:nvPr>
            <p:ph type="body" sz="quarter" idx="13" hasCustomPrompt="1"/>
          </p:nvPr>
        </p:nvSpPr>
        <p:spPr>
          <a:xfrm>
            <a:off x="8069792" y="3225914"/>
            <a:ext cx="3502025" cy="1411288"/>
          </a:xfrm>
        </p:spPr>
        <p:txBody>
          <a:bodyPr/>
          <a:lstStyle>
            <a:lvl1pPr algn="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6" name="Рисунок 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7013" y="902667"/>
            <a:ext cx="6773645" cy="4630915"/>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493320" y="0"/>
            <a:ext cx="1736561" cy="2506436"/>
          </a:xfrm>
          <a:prstGeom prst="rect">
            <a:avLst/>
          </a:prstGeom>
        </p:spPr>
      </p:pic>
      <p:pic>
        <p:nvPicPr>
          <p:cNvPr id="20" name="Рисунок 1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V="1">
            <a:off x="6064845" y="2774391"/>
            <a:ext cx="2990850" cy="155524"/>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932337">
            <a:off x="335257" y="62979"/>
            <a:ext cx="1119420" cy="1223153"/>
          </a:xfrm>
          <a:prstGeom prst="rect">
            <a:avLst/>
          </a:prstGeom>
        </p:spPr>
      </p:pic>
      <p:pic>
        <p:nvPicPr>
          <p:cNvPr id="22" name="Рисунок 2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7107368" y="3851205"/>
            <a:ext cx="732419" cy="732419"/>
          </a:xfrm>
          <a:prstGeom prst="rect">
            <a:avLst/>
          </a:prstGeom>
        </p:spPr>
      </p:pic>
      <p:pic>
        <p:nvPicPr>
          <p:cNvPr id="26" name="Рисунок 25"/>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3625277" y="187457"/>
            <a:ext cx="900634" cy="905638"/>
          </a:xfrm>
          <a:prstGeom prst="rect">
            <a:avLst/>
          </a:prstGeom>
        </p:spPr>
      </p:pic>
    </p:spTree>
    <p:extLst>
      <p:ext uri="{BB962C8B-B14F-4D97-AF65-F5344CB8AC3E}">
        <p14:creationId xmlns:p14="http://schemas.microsoft.com/office/powerpoint/2010/main" val="3192568584"/>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preserve="1" userDrawn="1">
  <p:cSld name="25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943475" y="0"/>
            <a:ext cx="7248525" cy="3745071"/>
          </a:xfrm>
          <a:prstGeom prst="rect">
            <a:avLst/>
          </a:prstGeom>
        </p:spPr>
      </p:pic>
      <p:pic>
        <p:nvPicPr>
          <p:cNvPr id="10" name="Рисунок 9"/>
          <p:cNvPicPr>
            <a:picLocks noChangeAspect="1"/>
          </p:cNvPicPr>
          <p:nvPr userDrawn="1"/>
        </p:nvPicPr>
        <p:blipFill rotWithShape="1">
          <a:blip r:embed="rId3" cstate="email">
            <a:extLst>
              <a:ext uri="{28A0092B-C50C-407E-A947-70E740481C1C}">
                <a14:useLocalDpi xmlns:a14="http://schemas.microsoft.com/office/drawing/2010/main"/>
              </a:ext>
            </a:extLst>
          </a:blip>
          <a:srcRect l="9330" b="32819"/>
          <a:stretch/>
        </p:blipFill>
        <p:spPr>
          <a:xfrm rot="5400000">
            <a:off x="-1567388" y="1568842"/>
            <a:ext cx="5748636" cy="261386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1F56773F-F72E-4863-A220-A5176644D610}" type="datetime1">
              <a:rPr lang="ru-RU" smtClean="0"/>
              <a:t>26.08.2026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20" name="Рисунок 8"/>
          <p:cNvSpPr>
            <a:spLocks noGrp="1"/>
          </p:cNvSpPr>
          <p:nvPr>
            <p:ph type="pic" sz="quarter" idx="13"/>
          </p:nvPr>
        </p:nvSpPr>
        <p:spPr>
          <a:xfrm>
            <a:off x="1379764" y="739549"/>
            <a:ext cx="9432713" cy="5047971"/>
          </a:xfrm>
        </p:spPr>
        <p:txBody>
          <a:bodyPr/>
          <a:lstStyle/>
          <a:p>
            <a:endParaRPr lang="ru-RU" dirty="0"/>
          </a:p>
        </p:txBody>
      </p:sp>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8811081" y="3876675"/>
            <a:ext cx="2954244" cy="2981325"/>
          </a:xfrm>
          <a:prstGeom prst="rect">
            <a:avLst/>
          </a:prstGeom>
        </p:spPr>
      </p:pic>
      <p:pic>
        <p:nvPicPr>
          <p:cNvPr id="11" name="Рисунок 1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3929062" y="5824364"/>
            <a:ext cx="4333875" cy="332264"/>
          </a:xfrm>
          <a:prstGeom prst="rect">
            <a:avLst/>
          </a:prstGeom>
        </p:spPr>
      </p:pic>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96164" y="311035"/>
            <a:ext cx="10058400" cy="138303"/>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74503" y="4272891"/>
            <a:ext cx="504825" cy="504825"/>
          </a:xfrm>
          <a:prstGeom prst="rect">
            <a:avLst/>
          </a:prstGeom>
        </p:spPr>
      </p:pic>
      <p:pic>
        <p:nvPicPr>
          <p:cNvPr id="23" name="Рисунок 2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460895" y="3011121"/>
            <a:ext cx="504825" cy="504825"/>
          </a:xfrm>
          <a:prstGeom prst="rect">
            <a:avLst/>
          </a:prstGeom>
        </p:spPr>
      </p:pic>
    </p:spTree>
    <p:extLst>
      <p:ext uri="{BB962C8B-B14F-4D97-AF65-F5344CB8AC3E}">
        <p14:creationId xmlns:p14="http://schemas.microsoft.com/office/powerpoint/2010/main" val="11882025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reserve="1" userDrawn="1">
  <p:cSld name="26_Заголовок раздела">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0800000">
            <a:off x="7069465" y="3401933"/>
            <a:ext cx="5122535" cy="3460557"/>
          </a:xfrm>
          <a:prstGeom prst="rect">
            <a:avLst/>
          </a:prstGeom>
        </p:spPr>
      </p:pic>
      <p:pic>
        <p:nvPicPr>
          <p:cNvPr id="9" name="Рисунок 8"/>
          <p:cNvPicPr>
            <a:picLocks noChangeAspect="1"/>
          </p:cNvPicPr>
          <p:nvPr userDrawn="1"/>
        </p:nvPicPr>
        <p:blipFill rotWithShape="1">
          <a:blip r:embed="rId3" cstate="email">
            <a:extLst>
              <a:ext uri="{28A0092B-C50C-407E-A947-70E740481C1C}">
                <a14:useLocalDpi xmlns:a14="http://schemas.microsoft.com/office/drawing/2010/main"/>
              </a:ext>
            </a:extLst>
          </a:blip>
          <a:srcRect l="22845" b="33611"/>
          <a:stretch/>
        </p:blipFill>
        <p:spPr>
          <a:xfrm rot="10800000" flipH="1">
            <a:off x="1" y="0"/>
            <a:ext cx="6477014" cy="3420126"/>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C3F8B517-EFB2-4893-BD81-92D9C64DAF83}"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4" name="Диаграмма 2"/>
          <p:cNvSpPr>
            <a:spLocks noGrp="1"/>
          </p:cNvSpPr>
          <p:nvPr>
            <p:ph type="chart" sz="quarter" idx="13"/>
          </p:nvPr>
        </p:nvSpPr>
        <p:spPr>
          <a:xfrm>
            <a:off x="865867" y="1314449"/>
            <a:ext cx="4449763" cy="4138613"/>
          </a:xfrm>
        </p:spPr>
        <p:txBody>
          <a:bodyPr/>
          <a:lstStyle/>
          <a:p>
            <a:endParaRPr lang="ru-RU"/>
          </a:p>
        </p:txBody>
      </p:sp>
      <p:sp>
        <p:nvSpPr>
          <p:cNvPr id="15"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en-US" dirty="0"/>
              <a:t>L</a:t>
            </a:r>
            <a:r>
              <a:rPr lang="da-DK" dirty="0"/>
              <a:t>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0" name="Рисунок 1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9576986" y="4281249"/>
            <a:ext cx="2167339" cy="2023753"/>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8515166" y="589583"/>
            <a:ext cx="479821" cy="479821"/>
          </a:xfrm>
          <a:prstGeom prst="rect">
            <a:avLst/>
          </a:prstGeom>
        </p:spPr>
      </p:pic>
      <p:pic>
        <p:nvPicPr>
          <p:cNvPr id="21" name="Рисунок 2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45921" y="5538980"/>
            <a:ext cx="4289653" cy="509992"/>
          </a:xfrm>
          <a:prstGeom prst="rect">
            <a:avLst/>
          </a:prstGeom>
        </p:spPr>
      </p:pic>
    </p:spTree>
    <p:extLst>
      <p:ext uri="{BB962C8B-B14F-4D97-AF65-F5344CB8AC3E}">
        <p14:creationId xmlns:p14="http://schemas.microsoft.com/office/powerpoint/2010/main" val="2515312467"/>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userDrawn="1">
  <p:cSld name="27_Заголовок раздела">
    <p:spTree>
      <p:nvGrpSpPr>
        <p:cNvPr id="1" name=""/>
        <p:cNvGrpSpPr/>
        <p:nvPr/>
      </p:nvGrpSpPr>
      <p:grpSpPr>
        <a:xfrm>
          <a:off x="0" y="0"/>
          <a:ext cx="0" cy="0"/>
          <a:chOff x="0" y="0"/>
          <a:chExt cx="0" cy="0"/>
        </a:xfrm>
      </p:grpSpPr>
      <p:pic>
        <p:nvPicPr>
          <p:cNvPr id="2" name="Рисунок 1"/>
          <p:cNvPicPr>
            <a:picLocks noChangeAspect="1"/>
          </p:cNvPicPr>
          <p:nvPr userDrawn="1"/>
        </p:nvPicPr>
        <p:blipFill rotWithShape="1">
          <a:blip r:embed="rId2" cstate="email">
            <a:extLst>
              <a:ext uri="{28A0092B-C50C-407E-A947-70E740481C1C}">
                <a14:useLocalDpi xmlns:a14="http://schemas.microsoft.com/office/drawing/2010/main"/>
              </a:ext>
            </a:extLst>
          </a:blip>
          <a:srcRect l="26858"/>
          <a:stretch/>
        </p:blipFill>
        <p:spPr>
          <a:xfrm>
            <a:off x="0" y="0"/>
            <a:ext cx="7810336" cy="6856546"/>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376B9362-4A97-49F5-B665-165E800889AB}" type="datetime1">
              <a:rPr lang="ru-RU" smtClean="0"/>
              <a:t>26.08.2026</a:t>
            </a:fld>
            <a:endParaRPr lang="ru-RU"/>
          </a:p>
        </p:txBody>
      </p:sp>
      <p:sp>
        <p:nvSpPr>
          <p:cNvPr id="5" name="Нижний колонтитул 4"/>
          <p:cNvSpPr>
            <a:spLocks noGrp="1"/>
          </p:cNvSpPr>
          <p:nvPr>
            <p:ph type="ftr" sz="quarter" idx="11"/>
          </p:nvPr>
        </p:nvSpPr>
        <p:spPr/>
        <p:txBody>
          <a:bodyPr/>
          <a:lstStyle>
            <a:lvl1pPr>
              <a:defRPr>
                <a:solidFill>
                  <a:schemeClr val="tx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6" name="Диаграмма 2"/>
          <p:cNvSpPr>
            <a:spLocks noGrp="1"/>
          </p:cNvSpPr>
          <p:nvPr>
            <p:ph type="chart" sz="quarter" idx="13"/>
          </p:nvPr>
        </p:nvSpPr>
        <p:spPr>
          <a:xfrm>
            <a:off x="3707778" y="1542820"/>
            <a:ext cx="4449763" cy="4138613"/>
          </a:xfrm>
        </p:spPr>
        <p:txBody>
          <a:bodyPr/>
          <a:lstStyle/>
          <a:p>
            <a:endParaRPr lang="ru-RU" dirty="0"/>
          </a:p>
        </p:txBody>
      </p:sp>
      <p:sp>
        <p:nvSpPr>
          <p:cNvPr id="17"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3" name="Рисунок 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027308" y="489858"/>
            <a:ext cx="953552" cy="1884218"/>
          </a:xfrm>
          <a:prstGeom prst="rect">
            <a:avLst/>
          </a:prstGeom>
        </p:spPr>
      </p:pic>
      <p:pic>
        <p:nvPicPr>
          <p:cNvPr id="13" name="Рисунок 1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618259" y="2508757"/>
            <a:ext cx="1771650" cy="210630"/>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6200000">
            <a:off x="10179243" y="3035913"/>
            <a:ext cx="2873086" cy="1152427"/>
          </a:xfrm>
          <a:prstGeom prst="rect">
            <a:avLst/>
          </a:prstGeom>
        </p:spPr>
      </p:pic>
      <p:pic>
        <p:nvPicPr>
          <p:cNvPr id="20" name="Рисунок 1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452570" y="2174169"/>
            <a:ext cx="2905845" cy="4683832"/>
          </a:xfrm>
          <a:prstGeom prst="rect">
            <a:avLst/>
          </a:prstGeom>
        </p:spPr>
      </p:pic>
    </p:spTree>
    <p:extLst>
      <p:ext uri="{BB962C8B-B14F-4D97-AF65-F5344CB8AC3E}">
        <p14:creationId xmlns:p14="http://schemas.microsoft.com/office/powerpoint/2010/main" val="2868962834"/>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userDrawn="1">
  <p:cSld name="Table_slide_orange">
    <p:spTree>
      <p:nvGrpSpPr>
        <p:cNvPr id="1" name=""/>
        <p:cNvGrpSpPr/>
        <p:nvPr/>
      </p:nvGrpSpPr>
      <p:grpSpPr>
        <a:xfrm>
          <a:off x="0" y="0"/>
          <a:ext cx="0" cy="0"/>
          <a:chOff x="0" y="0"/>
          <a:chExt cx="0" cy="0"/>
        </a:xfrm>
      </p:grpSpPr>
      <p:pic>
        <p:nvPicPr>
          <p:cNvPr id="3" name="Рисунок 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0800000">
            <a:off x="0" y="0"/>
            <a:ext cx="5437762" cy="2468744"/>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A0A6E113-339C-441E-8F12-4C6E49CAB16F}" type="datetime1">
              <a:rPr lang="ru-RU" smtClean="0"/>
              <a:t>26.08.2026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6" name="Рисунок 1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2" name="Рисунок 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0" y="3891573"/>
            <a:ext cx="1399137" cy="2976664"/>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4379270" y="6093118"/>
            <a:ext cx="3433459" cy="263232"/>
          </a:xfrm>
          <a:prstGeom prst="rect">
            <a:avLst/>
          </a:prstGeom>
        </p:spPr>
      </p:pic>
      <p:pic>
        <p:nvPicPr>
          <p:cNvPr id="11" name="Рисунок 1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370632" y="1730702"/>
            <a:ext cx="747385" cy="1476086"/>
          </a:xfrm>
          <a:prstGeom prst="rect">
            <a:avLst/>
          </a:prstGeom>
        </p:spPr>
      </p:pic>
    </p:spTree>
    <p:extLst>
      <p:ext uri="{BB962C8B-B14F-4D97-AF65-F5344CB8AC3E}">
        <p14:creationId xmlns:p14="http://schemas.microsoft.com/office/powerpoint/2010/main" val="3209028981"/>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userDrawn="1">
  <p:cSld name="bullet_points_orange">
    <p:spTree>
      <p:nvGrpSpPr>
        <p:cNvPr id="1" name=""/>
        <p:cNvGrpSpPr/>
        <p:nvPr/>
      </p:nvGrpSpPr>
      <p:grpSpPr>
        <a:xfrm>
          <a:off x="0" y="0"/>
          <a:ext cx="0" cy="0"/>
          <a:chOff x="0" y="0"/>
          <a:chExt cx="0" cy="0"/>
        </a:xfrm>
      </p:grpSpPr>
      <p:pic>
        <p:nvPicPr>
          <p:cNvPr id="7" name="Рисунок 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4"/>
            <a:ext cx="2743200" cy="365125"/>
          </a:xfrm>
        </p:spPr>
        <p:txBody>
          <a:bodyPr/>
          <a:lstStyle>
            <a:lvl1pPr>
              <a:defRPr>
                <a:solidFill>
                  <a:schemeClr val="tx1"/>
                </a:solidFill>
              </a:defRPr>
            </a:lvl1pPr>
          </a:lstStyle>
          <a:p>
            <a:fld id="{D9452D10-4EEC-4235-AD57-05D9CBA0A5FD}" type="datetime1">
              <a:rPr lang="ru-RU" smtClean="0"/>
              <a:t>26.08.2026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7" name="Рисунок 1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spTree>
    <p:extLst>
      <p:ext uri="{BB962C8B-B14F-4D97-AF65-F5344CB8AC3E}">
        <p14:creationId xmlns:p14="http://schemas.microsoft.com/office/powerpoint/2010/main" val="35787834"/>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userDrawn="1">
  <p:cSld name="2_bullet_points_orange">
    <p:spTree>
      <p:nvGrpSpPr>
        <p:cNvPr id="1" name=""/>
        <p:cNvGrpSpPr/>
        <p:nvPr/>
      </p:nvGrpSpPr>
      <p:grpSpPr>
        <a:xfrm>
          <a:off x="0" y="0"/>
          <a:ext cx="0" cy="0"/>
          <a:chOff x="0" y="0"/>
          <a:chExt cx="0" cy="0"/>
        </a:xfrm>
      </p:grpSpPr>
      <p:pic>
        <p:nvPicPr>
          <p:cNvPr id="16" name="Рисунок 1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flipH="1">
            <a:off x="917382" y="-917381"/>
            <a:ext cx="2289621" cy="4124382"/>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429813" y="4703591"/>
            <a:ext cx="4767943" cy="2164646"/>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4"/>
            <a:ext cx="2743200" cy="365125"/>
          </a:xfrm>
        </p:spPr>
        <p:txBody>
          <a:bodyPr/>
          <a:lstStyle>
            <a:lvl1pPr>
              <a:defRPr>
                <a:solidFill>
                  <a:schemeClr val="tx1"/>
                </a:solidFill>
              </a:defRPr>
            </a:lvl1pPr>
          </a:lstStyle>
          <a:p>
            <a:fld id="{F6EA1BDA-3CDB-4C7B-AA7C-60809A8B92C2}" type="datetime1">
              <a:rPr lang="ru-RU" smtClean="0"/>
              <a:t>26.08.2026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7" name="Рисунок 1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464972" y="854730"/>
            <a:ext cx="921617" cy="1821115"/>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903490" y="4929562"/>
            <a:ext cx="1486403" cy="1387929"/>
          </a:xfrm>
          <a:prstGeom prst="rect">
            <a:avLst/>
          </a:prstGeom>
        </p:spPr>
      </p:pic>
    </p:spTree>
    <p:extLst>
      <p:ext uri="{BB962C8B-B14F-4D97-AF65-F5344CB8AC3E}">
        <p14:creationId xmlns:p14="http://schemas.microsoft.com/office/powerpoint/2010/main" val="119425966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type="twoObj" preserve="1">
  <p:cSld name="Два объекта">
    <p:spTree>
      <p:nvGrpSpPr>
        <p:cNvPr id="1" name=""/>
        <p:cNvGrpSpPr/>
        <p:nvPr/>
      </p:nvGrpSpPr>
      <p:grpSpPr>
        <a:xfrm>
          <a:off x="0" y="0"/>
          <a:ext cx="0" cy="0"/>
          <a:chOff x="0" y="0"/>
          <a:chExt cx="0" cy="0"/>
        </a:xfrm>
      </p:grpSpPr>
      <p:pic>
        <p:nvPicPr>
          <p:cNvPr id="16" name="Рисунок 1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958672" y="0"/>
            <a:ext cx="2767693" cy="615404"/>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 y="1975756"/>
            <a:ext cx="4344992" cy="4882243"/>
          </a:xfrm>
          <a:prstGeom prst="rect">
            <a:avLst/>
          </a:prstGeom>
        </p:spPr>
      </p:pic>
      <p:pic>
        <p:nvPicPr>
          <p:cNvPr id="8" name="Рисунок 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365125"/>
            <a:ext cx="12192000" cy="779463"/>
          </a:xfrm>
        </p:spPr>
        <p:txBody>
          <a:bodyPr/>
          <a:lstStyle>
            <a:lvl1pPr algn="ctr">
              <a:defRPr/>
            </a:lvl1pPr>
          </a:lstStyle>
          <a:p>
            <a:r>
              <a:rPr lang="da-DK" dirty="0"/>
              <a:t>Lorem ipsum dolor </a:t>
            </a:r>
            <a:endParaRPr lang="ru-RU" dirty="0"/>
          </a:p>
        </p:txBody>
      </p:sp>
      <p:sp>
        <p:nvSpPr>
          <p:cNvPr id="3" name="Объект 2"/>
          <p:cNvSpPr>
            <a:spLocks noGrp="1"/>
          </p:cNvSpPr>
          <p:nvPr>
            <p:ph sz="half" idx="1" hasCustomPrompt="1"/>
          </p:nvPr>
        </p:nvSpPr>
        <p:spPr>
          <a:xfrm>
            <a:off x="838200" y="1825625"/>
            <a:ext cx="5181600" cy="4351338"/>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 name="Объект 3"/>
          <p:cNvSpPr>
            <a:spLocks noGrp="1"/>
          </p:cNvSpPr>
          <p:nvPr>
            <p:ph sz="half" idx="2" hasCustomPrompt="1"/>
          </p:nvPr>
        </p:nvSpPr>
        <p:spPr>
          <a:xfrm>
            <a:off x="6172200" y="1825625"/>
            <a:ext cx="5181600" cy="4351338"/>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5" name="Дата 4"/>
          <p:cNvSpPr>
            <a:spLocks noGrp="1"/>
          </p:cNvSpPr>
          <p:nvPr>
            <p:ph type="dt" sz="half" idx="10"/>
          </p:nvPr>
        </p:nvSpPr>
        <p:spPr/>
        <p:txBody>
          <a:bodyPr/>
          <a:lstStyle/>
          <a:p>
            <a:fld id="{27FAA538-FBBD-42A4-9F9B-9876A9BA225E}" type="datetime1">
              <a:rPr lang="ru-RU" smtClean="0"/>
              <a:t>26.08.2026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841792" y="1240320"/>
            <a:ext cx="330408" cy="330408"/>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224889" y="1330334"/>
            <a:ext cx="10058400" cy="138302"/>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0" y="3747975"/>
            <a:ext cx="2233743" cy="2192791"/>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832874" flipH="1">
            <a:off x="938553" y="4866917"/>
            <a:ext cx="1556017" cy="1616529"/>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794034" y="3469729"/>
            <a:ext cx="1265178" cy="2490107"/>
          </a:xfrm>
          <a:prstGeom prst="rect">
            <a:avLst/>
          </a:prstGeom>
        </p:spPr>
      </p:pic>
      <p:pic>
        <p:nvPicPr>
          <p:cNvPr id="18" name="Рисунок 17"/>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680122" y="76215"/>
            <a:ext cx="751114" cy="751114"/>
          </a:xfrm>
          <a:prstGeom prst="rect">
            <a:avLst/>
          </a:prstGeom>
        </p:spPr>
      </p:pic>
    </p:spTree>
    <p:extLst>
      <p:ext uri="{BB962C8B-B14F-4D97-AF65-F5344CB8AC3E}">
        <p14:creationId xmlns:p14="http://schemas.microsoft.com/office/powerpoint/2010/main" val="1132819245"/>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pic>
        <p:nvPicPr>
          <p:cNvPr id="16" name="Рисунок 1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176" y="1690688"/>
            <a:ext cx="2475652" cy="5167312"/>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899924" y="0"/>
            <a:ext cx="2392152" cy="1044765"/>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839788" y="800100"/>
            <a:ext cx="10515600" cy="890588"/>
          </a:xfrm>
        </p:spPr>
        <p:txBody>
          <a:bodyPr/>
          <a:lstStyle>
            <a:lvl1pPr algn="ctr">
              <a:defRPr/>
            </a:lvl1pPr>
          </a:lstStyle>
          <a:p>
            <a:r>
              <a:rPr lang="en-US" dirty="0" err="1"/>
              <a:t>Lorem</a:t>
            </a:r>
            <a:r>
              <a:rPr lang="en-US" dirty="0"/>
              <a:t> </a:t>
            </a:r>
            <a:r>
              <a:rPr lang="en-US" dirty="0" err="1"/>
              <a:t>ipsum</a:t>
            </a:r>
            <a:r>
              <a:rPr lang="en-US" dirty="0"/>
              <a:t> dolor </a:t>
            </a:r>
            <a:endParaRPr lang="ru-RU" dirty="0"/>
          </a:p>
        </p:txBody>
      </p:sp>
      <p:sp>
        <p:nvSpPr>
          <p:cNvPr id="3" name="Текст 2"/>
          <p:cNvSpPr>
            <a:spLocks noGrp="1"/>
          </p:cNvSpPr>
          <p:nvPr>
            <p:ph type="body" idx="1" hasCustomPrompt="1"/>
          </p:nvPr>
        </p:nvSpPr>
        <p:spPr>
          <a:xfrm>
            <a:off x="839788" y="1844865"/>
            <a:ext cx="5157787" cy="504825"/>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err="1"/>
              <a:t>Lorem</a:t>
            </a:r>
            <a:r>
              <a:rPr lang="en-US" dirty="0"/>
              <a:t> </a:t>
            </a:r>
            <a:r>
              <a:rPr lang="en-US" dirty="0" err="1"/>
              <a:t>ipsum</a:t>
            </a:r>
            <a:r>
              <a:rPr lang="en-US" dirty="0"/>
              <a:t> dolor </a:t>
            </a:r>
            <a:endParaRPr lang="ru-RU" dirty="0"/>
          </a:p>
        </p:txBody>
      </p:sp>
      <p:sp>
        <p:nvSpPr>
          <p:cNvPr id="4" name="Объект 3"/>
          <p:cNvSpPr>
            <a:spLocks noGrp="1"/>
          </p:cNvSpPr>
          <p:nvPr>
            <p:ph sz="half" idx="2" hasCustomPrompt="1"/>
          </p:nvPr>
        </p:nvSpPr>
        <p:spPr>
          <a:xfrm>
            <a:off x="839788" y="2645229"/>
            <a:ext cx="5157787" cy="3544434"/>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5" name="Текст 4"/>
          <p:cNvSpPr>
            <a:spLocks noGrp="1"/>
          </p:cNvSpPr>
          <p:nvPr>
            <p:ph type="body" sz="quarter" idx="3" hasCustomPrompt="1"/>
          </p:nvPr>
        </p:nvSpPr>
        <p:spPr>
          <a:xfrm>
            <a:off x="6172200" y="1836738"/>
            <a:ext cx="5183188" cy="512952"/>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err="1"/>
              <a:t>Lorem</a:t>
            </a:r>
            <a:r>
              <a:rPr lang="en-US" dirty="0"/>
              <a:t> </a:t>
            </a:r>
            <a:r>
              <a:rPr lang="en-US" dirty="0" err="1"/>
              <a:t>ipsum</a:t>
            </a:r>
            <a:r>
              <a:rPr lang="en-US" dirty="0"/>
              <a:t> dolor </a:t>
            </a:r>
            <a:endParaRPr lang="ru-RU" dirty="0"/>
          </a:p>
        </p:txBody>
      </p:sp>
      <p:sp>
        <p:nvSpPr>
          <p:cNvPr id="6" name="Объект 5"/>
          <p:cNvSpPr>
            <a:spLocks noGrp="1"/>
          </p:cNvSpPr>
          <p:nvPr>
            <p:ph sz="quarter" idx="4" hasCustomPrompt="1"/>
          </p:nvPr>
        </p:nvSpPr>
        <p:spPr>
          <a:xfrm>
            <a:off x="6172200" y="2645229"/>
            <a:ext cx="5183188" cy="3544434"/>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7" name="Дата 6"/>
          <p:cNvSpPr>
            <a:spLocks noGrp="1"/>
          </p:cNvSpPr>
          <p:nvPr>
            <p:ph type="dt" sz="half" idx="10"/>
          </p:nvPr>
        </p:nvSpPr>
        <p:spPr/>
        <p:txBody>
          <a:bodyPr/>
          <a:lstStyle/>
          <a:p>
            <a:fld id="{3493049B-B484-4DD8-9E27-11E65D089405}" type="datetime1">
              <a:rPr lang="ru-RU" smtClean="0"/>
              <a:t>26.08.2026</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7E6CA31-DA56-47CF-9891-B6D0296B6AEC}" type="slidenum">
              <a:rPr lang="ru-RU" smtClean="0"/>
              <a:t>‹Nr.›</a:t>
            </a:fld>
            <a:endParaRPr lang="ru-RU"/>
          </a:p>
        </p:txBody>
      </p:sp>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1151164" y="5286489"/>
            <a:ext cx="4301613" cy="333375"/>
          </a:xfrm>
          <a:prstGeom prst="rect">
            <a:avLst/>
          </a:prstGeom>
        </p:spPr>
      </p:pic>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6733222" y="5286489"/>
            <a:ext cx="4301613" cy="333375"/>
          </a:xfrm>
          <a:prstGeom prst="rect">
            <a:avLst/>
          </a:prstGeom>
        </p:spPr>
      </p:pic>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0" y="1135877"/>
            <a:ext cx="2166257" cy="219033"/>
          </a:xfrm>
          <a:prstGeom prst="rect">
            <a:avLst/>
          </a:prstGeom>
        </p:spPr>
      </p:pic>
      <p:pic>
        <p:nvPicPr>
          <p:cNvPr id="15" name="Рисунок 1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flipV="1">
            <a:off x="10025743" y="1135877"/>
            <a:ext cx="2166257" cy="219033"/>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783590" y="4558958"/>
            <a:ext cx="2844800" cy="2121812"/>
          </a:xfrm>
          <a:prstGeom prst="rect">
            <a:avLst/>
          </a:prstGeom>
        </p:spPr>
      </p:pic>
      <p:pic>
        <p:nvPicPr>
          <p:cNvPr id="19" name="Рисунок 18"/>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419063" y="-94776"/>
            <a:ext cx="1761092" cy="1764827"/>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0369" y="4833257"/>
            <a:ext cx="2020458" cy="2024743"/>
          </a:xfrm>
          <a:prstGeom prst="rect">
            <a:avLst/>
          </a:prstGeom>
        </p:spPr>
      </p:pic>
    </p:spTree>
    <p:extLst>
      <p:ext uri="{BB962C8B-B14F-4D97-AF65-F5344CB8AC3E}">
        <p14:creationId xmlns:p14="http://schemas.microsoft.com/office/powerpoint/2010/main" val="108552514"/>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type="titleOnly" preserve="1">
  <p:cSld name="Только заголовок">
    <p:spTree>
      <p:nvGrpSpPr>
        <p:cNvPr id="1" name=""/>
        <p:cNvGrpSpPr/>
        <p:nvPr/>
      </p:nvGrpSpPr>
      <p:grpSpPr>
        <a:xfrm>
          <a:off x="0" y="0"/>
          <a:ext cx="0" cy="0"/>
          <a:chOff x="0" y="0"/>
          <a:chExt cx="0" cy="0"/>
        </a:xfrm>
      </p:grpSpPr>
      <p:grpSp>
        <p:nvGrpSpPr>
          <p:cNvPr id="16" name="Группа 15"/>
          <p:cNvGrpSpPr/>
          <p:nvPr userDrawn="1"/>
        </p:nvGrpSpPr>
        <p:grpSpPr>
          <a:xfrm>
            <a:off x="1662" y="0"/>
            <a:ext cx="12203414" cy="7137412"/>
            <a:chOff x="1662" y="0"/>
            <a:chExt cx="12203414" cy="7137412"/>
          </a:xfrm>
        </p:grpSpPr>
        <p:pic>
          <p:nvPicPr>
            <p:cNvPr id="7" name="Рисунок 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8542" y="5514125"/>
              <a:ext cx="4214242" cy="1343875"/>
            </a:xfrm>
            <a:prstGeom prst="rect">
              <a:avLst/>
            </a:prstGeom>
          </p:spPr>
        </p:pic>
        <p:pic>
          <p:nvPicPr>
            <p:cNvPr id="8" name="Рисунок 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715130" y="0"/>
              <a:ext cx="9485477" cy="6858000"/>
            </a:xfrm>
            <a:prstGeom prst="rect">
              <a:avLst/>
            </a:prstGeom>
          </p:spPr>
        </p:pic>
        <p:sp>
          <p:nvSpPr>
            <p:cNvPr id="9" name="TextBox 8"/>
            <p:cNvSpPr txBox="1"/>
            <p:nvPr userDrawn="1"/>
          </p:nvSpPr>
          <p:spPr>
            <a:xfrm>
              <a:off x="11632479" y="6374324"/>
              <a:ext cx="557934" cy="763088"/>
            </a:xfrm>
            <a:prstGeom prst="rect">
              <a:avLst/>
            </a:prstGeom>
            <a:noFill/>
          </p:spPr>
          <p:txBody>
            <a:bodyPr wrap="square" lIns="0" tIns="0" rIns="0" bIns="0" rtlCol="0">
              <a:noAutofit/>
            </a:bodyPr>
            <a:lstStyle/>
            <a:p>
              <a:pPr>
                <a:lnSpc>
                  <a:spcPct val="90000"/>
                </a:lnSpc>
                <a:spcAft>
                  <a:spcPts val="1000"/>
                </a:spcAft>
              </a:pPr>
              <a:r>
                <a:rPr lang="en-US" sz="2400" b="1" dirty="0">
                  <a:solidFill>
                    <a:schemeClr val="bg1"/>
                  </a:solidFill>
                  <a:latin typeface="Century Gothic" panose="020B0502020202020204" pitchFamily="34" charset="0"/>
                </a:rPr>
                <a:t>14</a:t>
              </a:r>
              <a:endParaRPr lang="ru-RU" sz="2400" b="1" dirty="0">
                <a:solidFill>
                  <a:schemeClr val="bg1"/>
                </a:solidFill>
                <a:latin typeface="Century Gothic" panose="020B0502020202020204" pitchFamily="34" charset="0"/>
              </a:endParaRPr>
            </a:p>
          </p:txBody>
        </p:sp>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662" y="1344991"/>
              <a:ext cx="4716524" cy="5513009"/>
            </a:xfrm>
            <a:prstGeom prst="rect">
              <a:avLst/>
            </a:prstGeom>
          </p:spPr>
        </p:pic>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280880" y="0"/>
              <a:ext cx="8301547" cy="6858000"/>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802859" y="4014069"/>
              <a:ext cx="2046230" cy="2008716"/>
            </a:xfrm>
            <a:prstGeom prst="rect">
              <a:avLst/>
            </a:prstGeom>
          </p:spPr>
        </p:pic>
        <p:pic>
          <p:nvPicPr>
            <p:cNvPr id="13" name="Рисунок 12"/>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4281558" y="4593980"/>
              <a:ext cx="4762500" cy="247650"/>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662" y="620688"/>
              <a:ext cx="3280880" cy="853029"/>
            </a:xfrm>
            <a:prstGeom prst="rect">
              <a:avLst/>
            </a:prstGeom>
          </p:spPr>
        </p:pic>
        <p:pic>
          <p:nvPicPr>
            <p:cNvPr id="15" name="Рисунок 1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9349030" y="1344991"/>
              <a:ext cx="2856046" cy="4262649"/>
            </a:xfrm>
            <a:prstGeom prst="rect">
              <a:avLst/>
            </a:prstGeom>
          </p:spPr>
        </p:pic>
      </p:grpSp>
      <p:pic>
        <p:nvPicPr>
          <p:cNvPr id="6" name="Рисунок 5"/>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930729" y="2680792"/>
            <a:ext cx="11259684"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96AC89DA-DB95-4C8C-A018-9B5070FA1EC4}"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831374426"/>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userDrawn="1">
  <p:cSld name="More_text_green">
    <p:spTree>
      <p:nvGrpSpPr>
        <p:cNvPr id="1" name=""/>
        <p:cNvGrpSpPr/>
        <p:nvPr/>
      </p:nvGrpSpPr>
      <p:grpSpPr>
        <a:xfrm>
          <a:off x="0" y="0"/>
          <a:ext cx="0" cy="0"/>
          <a:chOff x="0" y="0"/>
          <a:chExt cx="0" cy="0"/>
        </a:xfrm>
      </p:grpSpPr>
      <p:pic>
        <p:nvPicPr>
          <p:cNvPr id="6" name="Рисунок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3" name="Дата 2"/>
          <p:cNvSpPr>
            <a:spLocks noGrp="1"/>
          </p:cNvSpPr>
          <p:nvPr>
            <p:ph type="dt" sz="half" idx="10"/>
          </p:nvPr>
        </p:nvSpPr>
        <p:spPr/>
        <p:txBody>
          <a:bodyPr/>
          <a:lstStyle/>
          <a:p>
            <a:fld id="{648407AB-1FCE-49F7-973B-8517006C099D}"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
        <p:nvSpPr>
          <p:cNvPr id="17"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18" name="Рисунок 1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6200000">
            <a:off x="-1255138" y="4566010"/>
            <a:ext cx="3228040" cy="717764"/>
          </a:xfrm>
          <a:prstGeom prst="rect">
            <a:avLst/>
          </a:prstGeom>
        </p:spPr>
      </p:pic>
      <p:pic>
        <p:nvPicPr>
          <p:cNvPr id="19" name="Рисунок 1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a:off x="11026374" y="0"/>
            <a:ext cx="1165626" cy="2432957"/>
          </a:xfrm>
          <a:prstGeom prst="rect">
            <a:avLst/>
          </a:prstGeom>
        </p:spPr>
      </p:pic>
      <p:pic>
        <p:nvPicPr>
          <p:cNvPr id="20" name="Рисунок 1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3639" y="3061607"/>
            <a:ext cx="745042" cy="731383"/>
          </a:xfrm>
          <a:prstGeom prst="rect">
            <a:avLst/>
          </a:prstGeom>
        </p:spPr>
      </p:pic>
    </p:spTree>
    <p:extLst>
      <p:ext uri="{BB962C8B-B14F-4D97-AF65-F5344CB8AC3E}">
        <p14:creationId xmlns:p14="http://schemas.microsoft.com/office/powerpoint/2010/main" val="5578055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 preserve="1">
  <p:cSld name="sub-topic-01">
    <p:spTree>
      <p:nvGrpSpPr>
        <p:cNvPr id="1" name=""/>
        <p:cNvGrpSpPr/>
        <p:nvPr/>
      </p:nvGrpSpPr>
      <p:grpSpPr>
        <a:xfrm>
          <a:off x="0" y="0"/>
          <a:ext cx="0" cy="0"/>
          <a:chOff x="0" y="0"/>
          <a:chExt cx="0" cy="0"/>
        </a:xfrm>
      </p:grpSpPr>
      <p:grpSp>
        <p:nvGrpSpPr>
          <p:cNvPr id="17" name="Группа 16"/>
          <p:cNvGrpSpPr/>
          <p:nvPr userDrawn="1"/>
        </p:nvGrpSpPr>
        <p:grpSpPr>
          <a:xfrm>
            <a:off x="0" y="0"/>
            <a:ext cx="12190413" cy="6871807"/>
            <a:chOff x="0" y="0"/>
            <a:chExt cx="12190413" cy="6871807"/>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7707874" y="0"/>
              <a:ext cx="4147972" cy="6871807"/>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27376" y="0"/>
              <a:ext cx="4139638" cy="6858000"/>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644625" y="3478929"/>
              <a:ext cx="4837042" cy="374871"/>
            </a:xfrm>
            <a:prstGeom prst="rect">
              <a:avLst/>
            </a:prstGeom>
          </p:spPr>
        </p:pic>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8019762" y="2929662"/>
              <a:ext cx="3693546" cy="381264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55493" y="2708920"/>
              <a:ext cx="3538656" cy="3779194"/>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905918" y="0"/>
              <a:ext cx="2314457" cy="1010832"/>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V="1">
              <a:off x="4216885" y="5243007"/>
              <a:ext cx="3729391" cy="1628800"/>
            </a:xfrm>
            <a:prstGeom prst="rect">
              <a:avLst/>
            </a:prstGeom>
          </p:spPr>
        </p:pic>
        <p:pic>
          <p:nvPicPr>
            <p:cNvPr id="15" name="Рисунок 1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V="1">
              <a:off x="0" y="1365969"/>
              <a:ext cx="2598973" cy="262785"/>
            </a:xfrm>
            <a:prstGeom prst="rect">
              <a:avLst/>
            </a:prstGeom>
          </p:spPr>
        </p:pic>
        <p:pic>
          <p:nvPicPr>
            <p:cNvPr id="16" name="Рисунок 1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flipV="1">
              <a:off x="9591440" y="1365969"/>
              <a:ext cx="2598973" cy="262785"/>
            </a:xfrm>
            <a:prstGeom prst="rect">
              <a:avLst/>
            </a:prstGeom>
          </p:spPr>
        </p:pic>
      </p:grpSp>
      <p:pic>
        <p:nvPicPr>
          <p:cNvPr id="7" name="Рисунок 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ctrTitle" hasCustomPrompt="1"/>
          </p:nvPr>
        </p:nvSpPr>
        <p:spPr>
          <a:xfrm>
            <a:off x="1529246" y="1643883"/>
            <a:ext cx="9144000" cy="828901"/>
          </a:xfrm>
        </p:spPr>
        <p:txBody>
          <a:bodyPr anchor="b"/>
          <a:lstStyle>
            <a:lvl1pPr algn="ctr">
              <a:defRPr sz="6000"/>
            </a:lvl1pPr>
          </a:lstStyle>
          <a:p>
            <a:r>
              <a:rPr lang="da-DK" dirty="0"/>
              <a:t>Lorem ipsum </a:t>
            </a:r>
            <a:br>
              <a:rPr lang="ru-RU" dirty="0"/>
            </a:br>
            <a:r>
              <a:rPr lang="da-DK" dirty="0"/>
              <a:t>dolor sit amet</a:t>
            </a:r>
            <a:endParaRPr lang="ru-RU" dirty="0"/>
          </a:p>
        </p:txBody>
      </p:sp>
      <p:sp>
        <p:nvSpPr>
          <p:cNvPr id="3" name="Подзаголовок 2"/>
          <p:cNvSpPr>
            <a:spLocks noGrp="1"/>
          </p:cNvSpPr>
          <p:nvPr>
            <p:ph type="subTitle" idx="1" hasCustomPrompt="1"/>
          </p:nvPr>
        </p:nvSpPr>
        <p:spPr>
          <a:xfrm>
            <a:off x="1529246" y="2892642"/>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Lorem ipsum dolor sit amet</a:t>
            </a:r>
            <a:endParaRPr lang="ru-RU" dirty="0"/>
          </a:p>
        </p:txBody>
      </p:sp>
      <p:sp>
        <p:nvSpPr>
          <p:cNvPr id="4" name="Дата 3"/>
          <p:cNvSpPr>
            <a:spLocks noGrp="1"/>
          </p:cNvSpPr>
          <p:nvPr>
            <p:ph type="dt" sz="half" idx="10"/>
          </p:nvPr>
        </p:nvSpPr>
        <p:spPr/>
        <p:txBody>
          <a:bodyPr/>
          <a:lstStyle/>
          <a:p>
            <a:fld id="{CF5DE0BB-7D7A-4D18-A8F8-3B4EF0B743A8}"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1809037699"/>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preserve="1" userDrawn="1">
  <p:cSld name="1_More_text_green">
    <p:spTree>
      <p:nvGrpSpPr>
        <p:cNvPr id="1" name=""/>
        <p:cNvGrpSpPr/>
        <p:nvPr/>
      </p:nvGrpSpPr>
      <p:grpSpPr>
        <a:xfrm>
          <a:off x="0" y="0"/>
          <a:ext cx="0" cy="0"/>
          <a:chOff x="0" y="0"/>
          <a:chExt cx="0" cy="0"/>
        </a:xfrm>
      </p:grpSpPr>
      <p:pic>
        <p:nvPicPr>
          <p:cNvPr id="6" name="Рисунок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3" name="Дата 2"/>
          <p:cNvSpPr>
            <a:spLocks noGrp="1"/>
          </p:cNvSpPr>
          <p:nvPr>
            <p:ph type="dt" sz="half" idx="10"/>
          </p:nvPr>
        </p:nvSpPr>
        <p:spPr/>
        <p:txBody>
          <a:bodyPr/>
          <a:lstStyle/>
          <a:p>
            <a:fld id="{67EE2B07-EF6C-43C4-820F-4F2911601686}"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
        <p:nvSpPr>
          <p:cNvPr id="17"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19" name="Рисунок 1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11026374" y="0"/>
            <a:ext cx="1165626" cy="2432957"/>
          </a:xfrm>
          <a:prstGeom prst="rect">
            <a:avLst/>
          </a:prstGeom>
        </p:spPr>
      </p:pic>
    </p:spTree>
    <p:extLst>
      <p:ext uri="{BB962C8B-B14F-4D97-AF65-F5344CB8AC3E}">
        <p14:creationId xmlns:p14="http://schemas.microsoft.com/office/powerpoint/2010/main" val="1661574687"/>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preserve="1" userDrawn="1">
  <p:cSld name="1_bullet_points_orange">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8542137" y="1683882"/>
            <a:ext cx="3646161" cy="5184355"/>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l="40196"/>
          <a:stretch/>
        </p:blipFill>
        <p:spPr>
          <a:xfrm>
            <a:off x="0" y="0"/>
            <a:ext cx="2676825" cy="6868237"/>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4"/>
            <a:ext cx="2743200" cy="365125"/>
          </a:xfrm>
        </p:spPr>
        <p:txBody>
          <a:bodyPr/>
          <a:lstStyle>
            <a:lvl1pPr>
              <a:defRPr>
                <a:solidFill>
                  <a:schemeClr val="tx1"/>
                </a:solidFill>
              </a:defRPr>
            </a:lvl1pPr>
          </a:lstStyle>
          <a:p>
            <a:fld id="{4AFDE175-ACF8-45F2-9E80-07AA6E220350}" type="datetime1">
              <a:rPr lang="ru-RU" smtClean="0"/>
              <a:t>26.08.2026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91223" y="3580588"/>
            <a:ext cx="1469114" cy="1442181"/>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412672" y="5480877"/>
            <a:ext cx="5502728" cy="426461"/>
          </a:xfrm>
          <a:prstGeom prst="rect">
            <a:avLst/>
          </a:prstGeom>
        </p:spPr>
      </p:pic>
      <p:pic>
        <p:nvPicPr>
          <p:cNvPr id="12" name="Рисунок 11"/>
          <p:cNvPicPr>
            <a:picLocks noChangeAspect="1"/>
          </p:cNvPicPr>
          <p:nvPr userDrawn="1"/>
        </p:nvPicPr>
        <p:blipFill rotWithShape="1">
          <a:blip r:embed="rId7" cstate="email">
            <a:extLst>
              <a:ext uri="{28A0092B-C50C-407E-A947-70E740481C1C}">
                <a14:useLocalDpi xmlns:a14="http://schemas.microsoft.com/office/drawing/2010/main"/>
              </a:ext>
            </a:extLst>
          </a:blip>
          <a:srcRect t="52060"/>
          <a:stretch/>
        </p:blipFill>
        <p:spPr>
          <a:xfrm>
            <a:off x="9312208" y="-7790"/>
            <a:ext cx="2419661" cy="1162436"/>
          </a:xfrm>
          <a:prstGeom prst="rect">
            <a:avLst/>
          </a:prstGeom>
        </p:spPr>
      </p:pic>
      <p:pic>
        <p:nvPicPr>
          <p:cNvPr id="13" name="Рисунок 1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732146">
            <a:off x="1071856" y="4648048"/>
            <a:ext cx="883356" cy="965214"/>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0800000">
            <a:off x="10796628" y="432393"/>
            <a:ext cx="1267035" cy="1384447"/>
          </a:xfrm>
          <a:prstGeom prst="rect">
            <a:avLst/>
          </a:prstGeom>
        </p:spPr>
      </p:pic>
    </p:spTree>
    <p:extLst>
      <p:ext uri="{BB962C8B-B14F-4D97-AF65-F5344CB8AC3E}">
        <p14:creationId xmlns:p14="http://schemas.microsoft.com/office/powerpoint/2010/main" val="3579694362"/>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type="titleOnly" preserve="1">
  <p:cSld name="3_Только заголовок">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5963211" y="0"/>
            <a:ext cx="6234545" cy="6858000"/>
          </a:xfrm>
          <a:prstGeom prst="rect">
            <a:avLst/>
          </a:prstGeom>
        </p:spPr>
      </p:pic>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6234545" cy="6858000"/>
          </a:xfrm>
          <a:prstGeom prst="rect">
            <a:avLst/>
          </a:prstGeom>
        </p:spPr>
      </p:pic>
      <p:pic>
        <p:nvPicPr>
          <p:cNvPr id="6" name="Рисунок 5"/>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7343" y="2346490"/>
            <a:ext cx="12190413"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00806243-1225-448D-B6F1-A4DEB3B05CA3}"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3714750" y="4638614"/>
            <a:ext cx="4762500" cy="247650"/>
          </a:xfrm>
          <a:prstGeom prst="rect">
            <a:avLst/>
          </a:prstGeom>
        </p:spPr>
      </p:pic>
      <p:pic>
        <p:nvPicPr>
          <p:cNvPr id="22" name="Рисунок 2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728173" y="781667"/>
            <a:ext cx="2049912" cy="1528940"/>
          </a:xfrm>
          <a:prstGeom prst="rect">
            <a:avLst/>
          </a:prstGeom>
        </p:spPr>
      </p:pic>
      <p:pic>
        <p:nvPicPr>
          <p:cNvPr id="24" name="Рисунок 2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2753768">
            <a:off x="2613168" y="2819398"/>
            <a:ext cx="1217239" cy="1330036"/>
          </a:xfrm>
          <a:prstGeom prst="rect">
            <a:avLst/>
          </a:prstGeom>
        </p:spPr>
      </p:pic>
      <p:pic>
        <p:nvPicPr>
          <p:cNvPr id="25" name="Рисунок 2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6774727" y="3365255"/>
            <a:ext cx="3485354" cy="3492745"/>
          </a:xfrm>
          <a:prstGeom prst="rect">
            <a:avLst/>
          </a:prstGeom>
        </p:spPr>
      </p:pic>
      <p:pic>
        <p:nvPicPr>
          <p:cNvPr id="26" name="Рисунок 2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284770" y="2089915"/>
            <a:ext cx="1526459" cy="1498474"/>
          </a:xfrm>
          <a:prstGeom prst="rect">
            <a:avLst/>
          </a:prstGeom>
        </p:spPr>
      </p:pic>
      <p:pic>
        <p:nvPicPr>
          <p:cNvPr id="27" name="Рисунок 2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2432630">
            <a:off x="60942" y="3700067"/>
            <a:ext cx="2393137" cy="2519758"/>
          </a:xfrm>
          <a:prstGeom prst="rect">
            <a:avLst/>
          </a:prstGeom>
        </p:spPr>
      </p:pic>
      <p:pic>
        <p:nvPicPr>
          <p:cNvPr id="23" name="Рисунок 2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91171" y="219861"/>
            <a:ext cx="3171808" cy="5436172"/>
          </a:xfrm>
          <a:prstGeom prst="rect">
            <a:avLst/>
          </a:prstGeom>
        </p:spPr>
      </p:pic>
      <p:pic>
        <p:nvPicPr>
          <p:cNvPr id="28" name="Рисунок 27"/>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5400000" flipV="1">
            <a:off x="5259153" y="796258"/>
            <a:ext cx="1771650" cy="179134"/>
          </a:xfrm>
          <a:prstGeom prst="rect">
            <a:avLst/>
          </a:prstGeom>
        </p:spPr>
      </p:pic>
      <p:pic>
        <p:nvPicPr>
          <p:cNvPr id="29" name="Рисунок 28"/>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9728173" y="244303"/>
            <a:ext cx="293061" cy="293061"/>
          </a:xfrm>
          <a:prstGeom prst="rect">
            <a:avLst/>
          </a:prstGeom>
        </p:spPr>
      </p:pic>
      <p:pic>
        <p:nvPicPr>
          <p:cNvPr id="30" name="Рисунок 29"/>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3109313" y="5902441"/>
            <a:ext cx="293061" cy="293061"/>
          </a:xfrm>
          <a:prstGeom prst="rect">
            <a:avLst/>
          </a:prstGeom>
        </p:spPr>
      </p:pic>
      <p:pic>
        <p:nvPicPr>
          <p:cNvPr id="31" name="Рисунок 30"/>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412377" y="302507"/>
            <a:ext cx="293061" cy="293061"/>
          </a:xfrm>
          <a:prstGeom prst="rect">
            <a:avLst/>
          </a:prstGeom>
        </p:spPr>
      </p:pic>
      <p:pic>
        <p:nvPicPr>
          <p:cNvPr id="32" name="Рисунок 31"/>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97353" y="3365255"/>
            <a:ext cx="425845" cy="425845"/>
          </a:xfrm>
          <a:prstGeom prst="rect">
            <a:avLst/>
          </a:prstGeom>
        </p:spPr>
      </p:pic>
      <p:pic>
        <p:nvPicPr>
          <p:cNvPr id="34" name="Рисунок 33"/>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11497371" y="281212"/>
            <a:ext cx="425845" cy="425845"/>
          </a:xfrm>
          <a:prstGeom prst="rect">
            <a:avLst/>
          </a:prstGeom>
        </p:spPr>
      </p:pic>
    </p:spTree>
    <p:extLst>
      <p:ext uri="{BB962C8B-B14F-4D97-AF65-F5344CB8AC3E}">
        <p14:creationId xmlns:p14="http://schemas.microsoft.com/office/powerpoint/2010/main" val="2957135543"/>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type="titleOnly" preserve="1">
  <p:cSld name="5_Только заголовок">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5963211" y="0"/>
            <a:ext cx="6234545" cy="6858000"/>
          </a:xfrm>
          <a:prstGeom prst="rect">
            <a:avLst/>
          </a:prstGeom>
        </p:spPr>
      </p:pic>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6234545" cy="6858000"/>
          </a:xfrm>
          <a:prstGeom prst="rect">
            <a:avLst/>
          </a:prstGeom>
        </p:spPr>
      </p:pic>
      <p:pic>
        <p:nvPicPr>
          <p:cNvPr id="6" name="Рисунок 5"/>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7343" y="2346490"/>
            <a:ext cx="12190413"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00806243-1225-448D-B6F1-A4DEB3B05CA3}"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pic>
        <p:nvPicPr>
          <p:cNvPr id="22" name="Рисунок 2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9728173" y="781667"/>
            <a:ext cx="2049912" cy="1528940"/>
          </a:xfrm>
          <a:prstGeom prst="rect">
            <a:avLst/>
          </a:prstGeom>
        </p:spPr>
      </p:pic>
      <p:pic>
        <p:nvPicPr>
          <p:cNvPr id="24" name="Рисунок 2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rot="2753768">
            <a:off x="2613168" y="2819398"/>
            <a:ext cx="1217239" cy="1330036"/>
          </a:xfrm>
          <a:prstGeom prst="rect">
            <a:avLst/>
          </a:prstGeom>
        </p:spPr>
      </p:pic>
      <p:pic>
        <p:nvPicPr>
          <p:cNvPr id="25" name="Рисунок 2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6774727" y="3365255"/>
            <a:ext cx="3485354" cy="3492745"/>
          </a:xfrm>
          <a:prstGeom prst="rect">
            <a:avLst/>
          </a:prstGeom>
        </p:spPr>
      </p:pic>
      <p:pic>
        <p:nvPicPr>
          <p:cNvPr id="26" name="Рисунок 2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284770" y="2089915"/>
            <a:ext cx="1526459" cy="1498474"/>
          </a:xfrm>
          <a:prstGeom prst="rect">
            <a:avLst/>
          </a:prstGeom>
        </p:spPr>
      </p:pic>
      <p:pic>
        <p:nvPicPr>
          <p:cNvPr id="27" name="Рисунок 26"/>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432630">
            <a:off x="60942" y="3700067"/>
            <a:ext cx="2393137" cy="2519758"/>
          </a:xfrm>
          <a:prstGeom prst="rect">
            <a:avLst/>
          </a:prstGeom>
        </p:spPr>
      </p:pic>
      <p:pic>
        <p:nvPicPr>
          <p:cNvPr id="23" name="Рисунок 2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91171" y="219861"/>
            <a:ext cx="3171808" cy="5436172"/>
          </a:xfrm>
          <a:prstGeom prst="rect">
            <a:avLst/>
          </a:prstGeom>
        </p:spPr>
      </p:pic>
      <p:pic>
        <p:nvPicPr>
          <p:cNvPr id="29" name="Рисунок 28"/>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728173" y="244303"/>
            <a:ext cx="293061" cy="293061"/>
          </a:xfrm>
          <a:prstGeom prst="rect">
            <a:avLst/>
          </a:prstGeom>
        </p:spPr>
      </p:pic>
      <p:pic>
        <p:nvPicPr>
          <p:cNvPr id="30" name="Рисунок 29"/>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3109313" y="5902441"/>
            <a:ext cx="293061" cy="293061"/>
          </a:xfrm>
          <a:prstGeom prst="rect">
            <a:avLst/>
          </a:prstGeom>
        </p:spPr>
      </p:pic>
      <p:pic>
        <p:nvPicPr>
          <p:cNvPr id="31" name="Рисунок 30"/>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412377" y="302507"/>
            <a:ext cx="293061" cy="293061"/>
          </a:xfrm>
          <a:prstGeom prst="rect">
            <a:avLst/>
          </a:prstGeom>
        </p:spPr>
      </p:pic>
      <p:pic>
        <p:nvPicPr>
          <p:cNvPr id="32" name="Рисунок 31"/>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97353" y="3365255"/>
            <a:ext cx="425845" cy="425845"/>
          </a:xfrm>
          <a:prstGeom prst="rect">
            <a:avLst/>
          </a:prstGeom>
        </p:spPr>
      </p:pic>
      <p:pic>
        <p:nvPicPr>
          <p:cNvPr id="34" name="Рисунок 33"/>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1497371" y="281212"/>
            <a:ext cx="425845" cy="425845"/>
          </a:xfrm>
          <a:prstGeom prst="rect">
            <a:avLst/>
          </a:prstGeom>
        </p:spPr>
      </p:pic>
    </p:spTree>
    <p:extLst>
      <p:ext uri="{BB962C8B-B14F-4D97-AF65-F5344CB8AC3E}">
        <p14:creationId xmlns:p14="http://schemas.microsoft.com/office/powerpoint/2010/main" val="66733715"/>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type="titleOnly" preserve="1">
  <p:cSld name="4_Только заголовок">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721" y="-4824"/>
            <a:ext cx="4208232" cy="3633107"/>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870976" y="4919648"/>
            <a:ext cx="4463143" cy="223157"/>
          </a:xfrm>
          <a:prstGeom prst="rect">
            <a:avLst/>
          </a:prstGeom>
        </p:spPr>
      </p:pic>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876170" y="1589976"/>
            <a:ext cx="8452757" cy="2625637"/>
          </a:xfrm>
          <a:prstGeom prst="rect">
            <a:avLst/>
          </a:prstGeom>
        </p:spPr>
      </p:pic>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6516826" y="-4824"/>
            <a:ext cx="5675174" cy="6858000"/>
          </a:xfrm>
          <a:prstGeom prst="rect">
            <a:avLst/>
          </a:prstGeom>
        </p:spPr>
      </p:pic>
      <p:pic>
        <p:nvPicPr>
          <p:cNvPr id="6" name="Рисунок 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7343" y="2346490"/>
            <a:ext cx="12190413"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19CE5A2F-420D-4626-90B2-78D9F8313110}"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pic>
        <p:nvPicPr>
          <p:cNvPr id="7" name="Рисунок 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2721" y="2442748"/>
            <a:ext cx="4035879" cy="4415252"/>
          </a:xfrm>
          <a:prstGeom prst="rect">
            <a:avLst/>
          </a:prstGeom>
        </p:spPr>
      </p:pic>
      <p:pic>
        <p:nvPicPr>
          <p:cNvPr id="10" name="Рисунок 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80311" y="819166"/>
            <a:ext cx="476250" cy="447675"/>
          </a:xfrm>
          <a:prstGeom prst="rect">
            <a:avLst/>
          </a:prstGeom>
        </p:spPr>
      </p:pic>
      <p:pic>
        <p:nvPicPr>
          <p:cNvPr id="33" name="Рисунок 3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9059666">
            <a:off x="10752610" y="493330"/>
            <a:ext cx="476250" cy="447675"/>
          </a:xfrm>
          <a:prstGeom prst="rect">
            <a:avLst/>
          </a:prstGeom>
        </p:spPr>
      </p:pic>
      <p:pic>
        <p:nvPicPr>
          <p:cNvPr id="35" name="Рисунок 3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020409">
            <a:off x="3595910" y="5758549"/>
            <a:ext cx="476250" cy="447675"/>
          </a:xfrm>
          <a:prstGeom prst="rect">
            <a:avLst/>
          </a:prstGeom>
        </p:spPr>
      </p:pic>
      <p:pic>
        <p:nvPicPr>
          <p:cNvPr id="12" name="Рисунок 1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3030128" y="1069610"/>
            <a:ext cx="982421" cy="987879"/>
          </a:xfrm>
          <a:prstGeom prst="rect">
            <a:avLst/>
          </a:prstGeom>
        </p:spPr>
      </p:pic>
      <p:pic>
        <p:nvPicPr>
          <p:cNvPr id="36" name="Рисунок 3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7860171">
            <a:off x="9421231" y="5794673"/>
            <a:ext cx="982421" cy="987879"/>
          </a:xfrm>
          <a:prstGeom prst="rect">
            <a:avLst/>
          </a:prstGeom>
        </p:spPr>
      </p:pic>
      <p:pic>
        <p:nvPicPr>
          <p:cNvPr id="14" name="Рисунок 13"/>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5815499" y="5665000"/>
            <a:ext cx="4762500" cy="247650"/>
          </a:xfrm>
          <a:prstGeom prst="rect">
            <a:avLst/>
          </a:prstGeom>
        </p:spPr>
      </p:pic>
    </p:spTree>
    <p:extLst>
      <p:ext uri="{BB962C8B-B14F-4D97-AF65-F5344CB8AC3E}">
        <p14:creationId xmlns:p14="http://schemas.microsoft.com/office/powerpoint/2010/main" val="2319144605"/>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type="titleOnly" preserve="1">
  <p:cSld name="1_Только заголовок">
    <p:spTree>
      <p:nvGrpSpPr>
        <p:cNvPr id="1" name=""/>
        <p:cNvGrpSpPr/>
        <p:nvPr/>
      </p:nvGrpSpPr>
      <p:grpSpPr>
        <a:xfrm>
          <a:off x="0" y="0"/>
          <a:ext cx="0" cy="0"/>
          <a:chOff x="0" y="0"/>
          <a:chExt cx="0" cy="0"/>
        </a:xfrm>
      </p:grpSpPr>
      <p:grpSp>
        <p:nvGrpSpPr>
          <p:cNvPr id="31" name="Группа 30"/>
          <p:cNvGrpSpPr/>
          <p:nvPr userDrawn="1"/>
        </p:nvGrpSpPr>
        <p:grpSpPr>
          <a:xfrm>
            <a:off x="-3645" y="0"/>
            <a:ext cx="12194058" cy="6857999"/>
            <a:chOff x="-3645" y="0"/>
            <a:chExt cx="12194058" cy="6857999"/>
          </a:xfrm>
        </p:grpSpPr>
        <p:pic>
          <p:nvPicPr>
            <p:cNvPr id="17" name="Рисунок 1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79997" y="0"/>
              <a:ext cx="10058400" cy="6613398"/>
            </a:xfrm>
            <a:prstGeom prst="rect">
              <a:avLst/>
            </a:prstGeom>
          </p:spPr>
        </p:pic>
        <p:cxnSp>
          <p:nvCxnSpPr>
            <p:cNvPr id="18" name="Linie"/>
            <p:cNvCxnSpPr/>
            <p:nvPr userDrawn="1"/>
          </p:nvCxnSpPr>
          <p:spPr bwMode="gray">
            <a:xfrm>
              <a:off x="3755206" y="1682932"/>
              <a:ext cx="1620000" cy="0"/>
            </a:xfrm>
            <a:prstGeom prst="line">
              <a:avLst/>
            </a:prstGeom>
            <a:ln w="25400">
              <a:solidFill>
                <a:srgbClr val="083551"/>
              </a:solidFill>
              <a:tailEnd type="none"/>
            </a:ln>
          </p:spPr>
          <p:style>
            <a:lnRef idx="1">
              <a:schemeClr val="accent1"/>
            </a:lnRef>
            <a:fillRef idx="0">
              <a:schemeClr val="accent1"/>
            </a:fillRef>
            <a:effectRef idx="0">
              <a:schemeClr val="accent1"/>
            </a:effectRef>
            <a:fontRef idx="minor">
              <a:schemeClr val="tx1"/>
            </a:fontRef>
          </p:style>
        </p:cxnSp>
        <p:cxnSp>
          <p:nvCxnSpPr>
            <p:cNvPr id="19" name="Linie"/>
            <p:cNvCxnSpPr/>
            <p:nvPr userDrawn="1"/>
          </p:nvCxnSpPr>
          <p:spPr bwMode="gray">
            <a:xfrm>
              <a:off x="6815206" y="1682932"/>
              <a:ext cx="1620000" cy="0"/>
            </a:xfrm>
            <a:prstGeom prst="line">
              <a:avLst/>
            </a:prstGeom>
            <a:ln w="25400">
              <a:solidFill>
                <a:srgbClr val="083551"/>
              </a:solidFill>
              <a:tailEnd type="none"/>
            </a:ln>
          </p:spPr>
          <p:style>
            <a:lnRef idx="1">
              <a:schemeClr val="accent1"/>
            </a:lnRef>
            <a:fillRef idx="0">
              <a:schemeClr val="accent1"/>
            </a:fillRef>
            <a:effectRef idx="0">
              <a:schemeClr val="accent1"/>
            </a:effectRef>
            <a:fontRef idx="minor">
              <a:schemeClr val="tx1"/>
            </a:fontRef>
          </p:style>
        </p:cxnSp>
        <p:grpSp>
          <p:nvGrpSpPr>
            <p:cNvPr id="20" name="Quotation"/>
            <p:cNvGrpSpPr>
              <a:grpSpLocks noChangeAspect="1"/>
            </p:cNvGrpSpPr>
            <p:nvPr userDrawn="1"/>
          </p:nvGrpSpPr>
          <p:grpSpPr bwMode="gray">
            <a:xfrm>
              <a:off x="5771170" y="1357295"/>
              <a:ext cx="648072" cy="543406"/>
              <a:chOff x="537029" y="1572196"/>
              <a:chExt cx="1010860" cy="847602"/>
            </a:xfrm>
            <a:solidFill>
              <a:srgbClr val="083551"/>
            </a:solidFill>
          </p:grpSpPr>
          <p:sp>
            <p:nvSpPr>
              <p:cNvPr id="21" name="Apostrophe"/>
              <p:cNvSpPr/>
              <p:nvPr/>
            </p:nvSpPr>
            <p:spPr bwMode="gray">
              <a:xfrm>
                <a:off x="537029" y="1572196"/>
                <a:ext cx="466798" cy="847602"/>
              </a:xfrm>
              <a:custGeom>
                <a:avLst/>
                <a:gdLst/>
                <a:ahLst/>
                <a:cxnLst/>
                <a:rect l="l" t="t" r="r" b="b"/>
                <a:pathLst>
                  <a:path w="309539" h="580653">
                    <a:moveTo>
                      <a:pt x="0" y="0"/>
                    </a:moveTo>
                    <a:lnTo>
                      <a:pt x="309539" y="0"/>
                    </a:lnTo>
                    <a:lnTo>
                      <a:pt x="309539" y="238380"/>
                    </a:lnTo>
                    <a:cubicBezTo>
                      <a:pt x="309539" y="326143"/>
                      <a:pt x="291275" y="395522"/>
                      <a:pt x="254747" y="446519"/>
                    </a:cubicBezTo>
                    <a:cubicBezTo>
                      <a:pt x="218219" y="497516"/>
                      <a:pt x="155837" y="542227"/>
                      <a:pt x="67601" y="580653"/>
                    </a:cubicBezTo>
                    <a:lnTo>
                      <a:pt x="0" y="453991"/>
                    </a:lnTo>
                    <a:cubicBezTo>
                      <a:pt x="55029" y="428374"/>
                      <a:pt x="92862" y="402875"/>
                      <a:pt x="113498" y="377495"/>
                    </a:cubicBezTo>
                    <a:cubicBezTo>
                      <a:pt x="134134" y="352115"/>
                      <a:pt x="145638" y="322110"/>
                      <a:pt x="148010" y="287480"/>
                    </a:cubicBezTo>
                    <a:lnTo>
                      <a:pt x="0" y="287480"/>
                    </a:lnTo>
                    <a:lnTo>
                      <a:pt x="0" y="0"/>
                    </a:lnTo>
                    <a:close/>
                  </a:path>
                </a:pathLst>
              </a:custGeom>
              <a:grpFill/>
              <a:ln w="12700">
                <a:noFill/>
                <a:round/>
                <a:headEnd/>
                <a:tailEnd/>
              </a:ln>
            </p:spPr>
            <p:txBody>
              <a:bodyPr lIns="0" tIns="0" rIns="0" bIns="0" rtlCol="0" anchor="ctr"/>
              <a:lstStyle/>
              <a:p>
                <a:pPr algn="ctr"/>
                <a:endParaRPr lang="de-DE" dirty="0"/>
              </a:p>
            </p:txBody>
          </p:sp>
          <p:sp>
            <p:nvSpPr>
              <p:cNvPr id="22" name="Apostrophe"/>
              <p:cNvSpPr/>
              <p:nvPr/>
            </p:nvSpPr>
            <p:spPr bwMode="gray">
              <a:xfrm>
                <a:off x="1081091" y="1572196"/>
                <a:ext cx="466798" cy="847602"/>
              </a:xfrm>
              <a:custGeom>
                <a:avLst/>
                <a:gdLst/>
                <a:ahLst/>
                <a:cxnLst/>
                <a:rect l="l" t="t" r="r" b="b"/>
                <a:pathLst>
                  <a:path w="309539" h="580653">
                    <a:moveTo>
                      <a:pt x="0" y="0"/>
                    </a:moveTo>
                    <a:lnTo>
                      <a:pt x="309539" y="0"/>
                    </a:lnTo>
                    <a:lnTo>
                      <a:pt x="309539" y="238380"/>
                    </a:lnTo>
                    <a:cubicBezTo>
                      <a:pt x="309539" y="326143"/>
                      <a:pt x="291275" y="395522"/>
                      <a:pt x="254747" y="446519"/>
                    </a:cubicBezTo>
                    <a:cubicBezTo>
                      <a:pt x="218219" y="497516"/>
                      <a:pt x="155837" y="542227"/>
                      <a:pt x="67600" y="580653"/>
                    </a:cubicBezTo>
                    <a:lnTo>
                      <a:pt x="0" y="453991"/>
                    </a:lnTo>
                    <a:cubicBezTo>
                      <a:pt x="55029" y="428374"/>
                      <a:pt x="92861" y="402875"/>
                      <a:pt x="113497" y="377495"/>
                    </a:cubicBezTo>
                    <a:cubicBezTo>
                      <a:pt x="134133" y="352115"/>
                      <a:pt x="145637" y="322110"/>
                      <a:pt x="148009" y="287480"/>
                    </a:cubicBezTo>
                    <a:lnTo>
                      <a:pt x="0" y="287480"/>
                    </a:lnTo>
                    <a:lnTo>
                      <a:pt x="0" y="0"/>
                    </a:lnTo>
                    <a:close/>
                  </a:path>
                </a:pathLst>
              </a:custGeom>
              <a:grpFill/>
              <a:ln w="12700">
                <a:noFill/>
                <a:round/>
                <a:headEnd/>
                <a:tailEnd/>
              </a:ln>
            </p:spPr>
            <p:txBody>
              <a:bodyPr lIns="0" tIns="0" rIns="0" bIns="0" rtlCol="0" anchor="ctr"/>
              <a:lstStyle/>
              <a:p>
                <a:pPr algn="ctr"/>
                <a:endParaRPr lang="de-DE" dirty="0"/>
              </a:p>
            </p:txBody>
          </p:sp>
        </p:grpSp>
        <p:pic>
          <p:nvPicPr>
            <p:cNvPr id="23" name="Рисунок 2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189938" y="0"/>
              <a:ext cx="1000475" cy="842400"/>
            </a:xfrm>
            <a:prstGeom prst="rect">
              <a:avLst/>
            </a:prstGeom>
          </p:spPr>
        </p:pic>
        <p:pic>
          <p:nvPicPr>
            <p:cNvPr id="24" name="Рисунок 23"/>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645" y="2828916"/>
              <a:ext cx="3290539" cy="4029083"/>
            </a:xfrm>
            <a:prstGeom prst="rect">
              <a:avLst/>
            </a:prstGeom>
          </p:spPr>
        </p:pic>
        <p:pic>
          <p:nvPicPr>
            <p:cNvPr id="25" name="Рисунок 24"/>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0123835" y="922847"/>
              <a:ext cx="864096" cy="868896"/>
            </a:xfrm>
            <a:prstGeom prst="rect">
              <a:avLst/>
            </a:prstGeom>
          </p:spPr>
        </p:pic>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18661869" flipH="1">
              <a:off x="1384363" y="73698"/>
              <a:ext cx="685654" cy="2316366"/>
            </a:xfrm>
            <a:prstGeom prst="rect">
              <a:avLst/>
            </a:prstGeom>
          </p:spPr>
        </p:pic>
        <p:pic>
          <p:nvPicPr>
            <p:cNvPr id="27" name="Рисунок 2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299655" y="1892377"/>
              <a:ext cx="454572" cy="427298"/>
            </a:xfrm>
            <a:prstGeom prst="rect">
              <a:avLst/>
            </a:prstGeom>
          </p:spPr>
        </p:pic>
        <p:pic>
          <p:nvPicPr>
            <p:cNvPr id="28" name="Рисунок 2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8569583">
              <a:off x="10143269" y="5805264"/>
              <a:ext cx="454572" cy="427298"/>
            </a:xfrm>
            <a:prstGeom prst="rect">
              <a:avLst/>
            </a:prstGeom>
          </p:spPr>
        </p:pic>
        <p:pic>
          <p:nvPicPr>
            <p:cNvPr id="29" name="Рисунок 2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2041358">
              <a:off x="7319342" y="168829"/>
              <a:ext cx="454572" cy="427298"/>
            </a:xfrm>
            <a:prstGeom prst="rect">
              <a:avLst/>
            </a:prstGeom>
          </p:spPr>
        </p:pic>
        <p:pic>
          <p:nvPicPr>
            <p:cNvPr id="30" name="Рисунок 2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505348" y="2828916"/>
              <a:ext cx="1586211" cy="1586211"/>
            </a:xfrm>
            <a:prstGeom prst="rect">
              <a:avLst/>
            </a:prstGeom>
          </p:spPr>
        </p:pic>
      </p:grpSp>
      <p:pic>
        <p:nvPicPr>
          <p:cNvPr id="6" name="Рисунок 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2176337" y="2122106"/>
            <a:ext cx="7947498" cy="2271779"/>
          </a:xfrm>
        </p:spPr>
        <p:txBody>
          <a:bodyPr/>
          <a:lstStyle>
            <a:lvl1pPr algn="ctr">
              <a:defRPr sz="2400"/>
            </a:lvl1pPr>
          </a:lstStyle>
          <a:p>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 </a:t>
            </a:r>
            <a:r>
              <a:rPr lang="en-US" dirty="0" err="1"/>
              <a:t>Ut</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exercitation </a:t>
            </a:r>
            <a:r>
              <a:rPr lang="en-US" dirty="0" err="1"/>
              <a:t>ullamco</a:t>
            </a:r>
            <a:r>
              <a:rPr lang="en-US" dirty="0"/>
              <a:t> </a:t>
            </a:r>
            <a:r>
              <a:rPr lang="en-US" dirty="0" err="1"/>
              <a:t>laboris</a:t>
            </a:r>
            <a:r>
              <a:rPr lang="en-US" dirty="0"/>
              <a:t> nisi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endParaRPr lang="ru-RU" dirty="0"/>
          </a:p>
        </p:txBody>
      </p:sp>
      <p:sp>
        <p:nvSpPr>
          <p:cNvPr id="3" name="Дата 2"/>
          <p:cNvSpPr>
            <a:spLocks noGrp="1"/>
          </p:cNvSpPr>
          <p:nvPr>
            <p:ph type="dt" sz="half" idx="10"/>
          </p:nvPr>
        </p:nvSpPr>
        <p:spPr/>
        <p:txBody>
          <a:bodyPr/>
          <a:lstStyle/>
          <a:p>
            <a:fld id="{04013631-498B-4A8E-A9CC-B927D28CE561}"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2035080063"/>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preserve="1" userDrawn="1">
  <p:cSld name="2_Только заголовок">
    <p:spTree>
      <p:nvGrpSpPr>
        <p:cNvPr id="1" name=""/>
        <p:cNvGrpSpPr/>
        <p:nvPr/>
      </p:nvGrpSpPr>
      <p:grpSpPr>
        <a:xfrm>
          <a:off x="0" y="0"/>
          <a:ext cx="0" cy="0"/>
          <a:chOff x="0" y="0"/>
          <a:chExt cx="0" cy="0"/>
        </a:xfrm>
      </p:grpSpPr>
      <p:grpSp>
        <p:nvGrpSpPr>
          <p:cNvPr id="9" name="Группа 8"/>
          <p:cNvGrpSpPr/>
          <p:nvPr userDrawn="1"/>
        </p:nvGrpSpPr>
        <p:grpSpPr>
          <a:xfrm>
            <a:off x="1773909" y="1035687"/>
            <a:ext cx="9793906" cy="5054351"/>
            <a:chOff x="1773909" y="1035687"/>
            <a:chExt cx="9793906" cy="5054351"/>
          </a:xfrm>
        </p:grpSpPr>
        <p:pic>
          <p:nvPicPr>
            <p:cNvPr id="35" name="Рисунок 3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flipH="1">
              <a:off x="8570619" y="3056386"/>
              <a:ext cx="1010782" cy="4981192"/>
            </a:xfrm>
            <a:prstGeom prst="rect">
              <a:avLst/>
            </a:prstGeom>
          </p:spPr>
        </p:pic>
        <p:pic>
          <p:nvPicPr>
            <p:cNvPr id="36" name="Рисунок 35"/>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rot="16200000">
              <a:off x="8571567" y="1731302"/>
              <a:ext cx="1010095" cy="4982400"/>
            </a:xfrm>
            <a:prstGeom prst="rect">
              <a:avLst/>
            </a:prstGeom>
          </p:spPr>
        </p:pic>
        <p:pic>
          <p:nvPicPr>
            <p:cNvPr id="37" name="Рисунок 36"/>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rot="5400000">
              <a:off x="8563375" y="399375"/>
              <a:ext cx="1025673" cy="4982400"/>
            </a:xfrm>
            <a:prstGeom prst="rect">
              <a:avLst/>
            </a:prstGeom>
          </p:spPr>
        </p:pic>
        <p:pic>
          <p:nvPicPr>
            <p:cNvPr id="38" name="Рисунок 37"/>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rot="5400000">
              <a:off x="8561805" y="-941509"/>
              <a:ext cx="1028008" cy="4982400"/>
            </a:xfrm>
            <a:prstGeom prst="rect">
              <a:avLst/>
            </a:prstGeom>
          </p:spPr>
        </p:pic>
        <p:pic>
          <p:nvPicPr>
            <p:cNvPr id="39" name="Рисунок 3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293817" y="5036673"/>
              <a:ext cx="1007721" cy="1020619"/>
            </a:xfrm>
            <a:prstGeom prst="rect">
              <a:avLst/>
            </a:prstGeom>
          </p:spPr>
        </p:pic>
        <p:pic>
          <p:nvPicPr>
            <p:cNvPr id="40" name="Рисунок 3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3854030" y="5064725"/>
              <a:ext cx="80797" cy="1025313"/>
            </a:xfrm>
            <a:prstGeom prst="rect">
              <a:avLst/>
            </a:prstGeom>
          </p:spPr>
        </p:pic>
        <p:pic>
          <p:nvPicPr>
            <p:cNvPr id="41" name="Рисунок 4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2306194" y="1039204"/>
              <a:ext cx="982966" cy="982966"/>
            </a:xfrm>
            <a:prstGeom prst="rect">
              <a:avLst/>
            </a:prstGeom>
          </p:spPr>
        </p:pic>
        <p:pic>
          <p:nvPicPr>
            <p:cNvPr id="42" name="Рисунок 4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2304234" y="2365680"/>
              <a:ext cx="986886" cy="986886"/>
            </a:xfrm>
            <a:prstGeom prst="rect">
              <a:avLst/>
            </a:prstGeom>
          </p:spPr>
        </p:pic>
        <p:pic>
          <p:nvPicPr>
            <p:cNvPr id="43" name="Рисунок 4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2292932" y="3701015"/>
              <a:ext cx="1009490" cy="1009490"/>
            </a:xfrm>
            <a:prstGeom prst="rect">
              <a:avLst/>
            </a:prstGeom>
          </p:spPr>
        </p:pic>
        <p:pic>
          <p:nvPicPr>
            <p:cNvPr id="44" name="Рисунок 43"/>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3853388" y="3692760"/>
              <a:ext cx="82080" cy="1026000"/>
            </a:xfrm>
            <a:prstGeom prst="rect">
              <a:avLst/>
            </a:prstGeom>
          </p:spPr>
        </p:pic>
        <p:pic>
          <p:nvPicPr>
            <p:cNvPr id="45" name="Рисунок 44"/>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3854828" y="1035687"/>
              <a:ext cx="79200" cy="990000"/>
            </a:xfrm>
            <a:prstGeom prst="rect">
              <a:avLst/>
            </a:prstGeom>
          </p:spPr>
        </p:pic>
        <p:pic>
          <p:nvPicPr>
            <p:cNvPr id="46" name="Рисунок 45"/>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1773909" y="1431007"/>
              <a:ext cx="310376" cy="2827527"/>
            </a:xfrm>
            <a:prstGeom prst="rect">
              <a:avLst/>
            </a:prstGeom>
          </p:spPr>
        </p:pic>
        <p:pic>
          <p:nvPicPr>
            <p:cNvPr id="47" name="Рисунок 46"/>
            <p:cNvPicPr>
              <a:picLocks noChangeAspect="1"/>
            </p:cNvPicPr>
            <p:nvPr userDrawn="1"/>
          </p:nvPicPr>
          <p:blipFill>
            <a:blip r:embed="rId14" cstate="email">
              <a:extLst>
                <a:ext uri="{28A0092B-C50C-407E-A947-70E740481C1C}">
                  <a14:useLocalDpi xmlns:a14="http://schemas.microsoft.com/office/drawing/2010/main"/>
                </a:ext>
              </a:extLst>
            </a:blip>
            <a:stretch>
              <a:fillRect/>
            </a:stretch>
          </p:blipFill>
          <p:spPr>
            <a:xfrm>
              <a:off x="3854828" y="2364123"/>
              <a:ext cx="79200" cy="990000"/>
            </a:xfrm>
            <a:prstGeom prst="rect">
              <a:avLst/>
            </a:prstGeom>
          </p:spPr>
        </p:pic>
      </p:grpSp>
      <p:grpSp>
        <p:nvGrpSpPr>
          <p:cNvPr id="8" name="Группа 7"/>
          <p:cNvGrpSpPr/>
          <p:nvPr userDrawn="1"/>
        </p:nvGrpSpPr>
        <p:grpSpPr>
          <a:xfrm>
            <a:off x="0" y="345746"/>
            <a:ext cx="12197756" cy="269562"/>
            <a:chOff x="0" y="345746"/>
            <a:chExt cx="12197756" cy="269562"/>
          </a:xfrm>
        </p:grpSpPr>
        <p:pic>
          <p:nvPicPr>
            <p:cNvPr id="33" name="Рисунок 32"/>
            <p:cNvPicPr>
              <a:picLocks noChangeAspect="1"/>
            </p:cNvPicPr>
            <p:nvPr userDrawn="1"/>
          </p:nvPicPr>
          <p:blipFill>
            <a:blip r:embed="rId15" cstate="email">
              <a:extLst>
                <a:ext uri="{28A0092B-C50C-407E-A947-70E740481C1C}">
                  <a14:useLocalDpi xmlns:a14="http://schemas.microsoft.com/office/drawing/2010/main"/>
                </a:ext>
              </a:extLst>
            </a:blip>
            <a:stretch>
              <a:fillRect/>
            </a:stretch>
          </p:blipFill>
          <p:spPr>
            <a:xfrm>
              <a:off x="0" y="345746"/>
              <a:ext cx="2666000" cy="269562"/>
            </a:xfrm>
            <a:prstGeom prst="rect">
              <a:avLst/>
            </a:prstGeom>
          </p:spPr>
        </p:pic>
        <p:pic>
          <p:nvPicPr>
            <p:cNvPr id="34" name="Рисунок 33"/>
            <p:cNvPicPr>
              <a:picLocks noChangeAspect="1"/>
            </p:cNvPicPr>
            <p:nvPr userDrawn="1"/>
          </p:nvPicPr>
          <p:blipFill>
            <a:blip r:embed="rId15" cstate="email">
              <a:extLst>
                <a:ext uri="{28A0092B-C50C-407E-A947-70E740481C1C}">
                  <a14:useLocalDpi xmlns:a14="http://schemas.microsoft.com/office/drawing/2010/main"/>
                </a:ext>
              </a:extLst>
            </a:blip>
            <a:stretch>
              <a:fillRect/>
            </a:stretch>
          </p:blipFill>
          <p:spPr>
            <a:xfrm flipH="1">
              <a:off x="9531756" y="345746"/>
              <a:ext cx="2666000" cy="269562"/>
            </a:xfrm>
            <a:prstGeom prst="rect">
              <a:avLst/>
            </a:prstGeom>
          </p:spPr>
        </p:pic>
      </p:grpSp>
      <p:pic>
        <p:nvPicPr>
          <p:cNvPr id="32" name="Рисунок 31"/>
          <p:cNvPicPr>
            <a:picLocks noChangeAspect="1"/>
          </p:cNvPicPr>
          <p:nvPr userDrawn="1"/>
        </p:nvPicPr>
        <p:blipFill>
          <a:blip r:embed="rId16" cstate="email">
            <a:extLst>
              <a:ext uri="{28A0092B-C50C-407E-A947-70E740481C1C}">
                <a14:useLocalDpi xmlns:a14="http://schemas.microsoft.com/office/drawing/2010/main"/>
              </a:ext>
            </a:extLst>
          </a:blip>
          <a:stretch>
            <a:fillRect/>
          </a:stretch>
        </p:blipFill>
        <p:spPr>
          <a:xfrm rot="10800000">
            <a:off x="5177281" y="6130057"/>
            <a:ext cx="1689259" cy="737779"/>
          </a:xfrm>
          <a:prstGeom prst="rect">
            <a:avLst/>
          </a:prstGeom>
        </p:spPr>
      </p:pic>
      <p:pic>
        <p:nvPicPr>
          <p:cNvPr id="6" name="Рисунок 5"/>
          <p:cNvPicPr>
            <a:picLocks noChangeAspect="1"/>
          </p:cNvPicPr>
          <p:nvPr userDrawn="1"/>
        </p:nvPicPr>
        <p:blipFill>
          <a:blip r:embed="rId17"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187780"/>
            <a:ext cx="12190413" cy="628650"/>
          </a:xfrm>
        </p:spPr>
        <p:txBody>
          <a:bodyPr/>
          <a:lstStyle>
            <a:lvl1pPr algn="ctr">
              <a:defRPr/>
            </a:lvl1pPr>
          </a:lstStyle>
          <a:p>
            <a:r>
              <a:rPr lang="da-DK" dirty="0"/>
              <a:t>Lorem ipsum dolor sit</a:t>
            </a:r>
            <a:endParaRPr lang="ru-RU" dirty="0"/>
          </a:p>
        </p:txBody>
      </p:sp>
      <p:sp>
        <p:nvSpPr>
          <p:cNvPr id="3" name="Дата 2"/>
          <p:cNvSpPr>
            <a:spLocks noGrp="1"/>
          </p:cNvSpPr>
          <p:nvPr>
            <p:ph type="dt" sz="half" idx="10"/>
          </p:nvPr>
        </p:nvSpPr>
        <p:spPr/>
        <p:txBody>
          <a:bodyPr/>
          <a:lstStyle/>
          <a:p>
            <a:fld id="{9FDD7BFB-E9F5-46B6-9DF2-6AF72905959C}"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
        <p:nvSpPr>
          <p:cNvPr id="11" name="Текст 10"/>
          <p:cNvSpPr>
            <a:spLocks noGrp="1"/>
          </p:cNvSpPr>
          <p:nvPr>
            <p:ph type="body" sz="quarter" idx="13" hasCustomPrompt="1"/>
          </p:nvPr>
        </p:nvSpPr>
        <p:spPr>
          <a:xfrm>
            <a:off x="6767513" y="1150938"/>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8" name="Текст 10"/>
          <p:cNvSpPr>
            <a:spLocks noGrp="1"/>
          </p:cNvSpPr>
          <p:nvPr>
            <p:ph type="body" sz="quarter" idx="14" hasCustomPrompt="1"/>
          </p:nvPr>
        </p:nvSpPr>
        <p:spPr>
          <a:xfrm>
            <a:off x="6767512" y="2538408"/>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9" name="Текст 10"/>
          <p:cNvSpPr>
            <a:spLocks noGrp="1"/>
          </p:cNvSpPr>
          <p:nvPr>
            <p:ph type="body" sz="quarter" idx="15" hasCustomPrompt="1"/>
          </p:nvPr>
        </p:nvSpPr>
        <p:spPr>
          <a:xfrm>
            <a:off x="6767512" y="3838319"/>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50" name="Текст 10"/>
          <p:cNvSpPr>
            <a:spLocks noGrp="1"/>
          </p:cNvSpPr>
          <p:nvPr>
            <p:ph type="body" sz="quarter" idx="16" hasCustomPrompt="1"/>
          </p:nvPr>
        </p:nvSpPr>
        <p:spPr>
          <a:xfrm>
            <a:off x="6767511" y="5145150"/>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13" name="Текст 12"/>
          <p:cNvSpPr>
            <a:spLocks noGrp="1"/>
          </p:cNvSpPr>
          <p:nvPr>
            <p:ph type="body" sz="quarter" idx="17" hasCustomPrompt="1"/>
          </p:nvPr>
        </p:nvSpPr>
        <p:spPr>
          <a:xfrm>
            <a:off x="143356" y="2480271"/>
            <a:ext cx="1480518" cy="729000"/>
          </a:xfrm>
        </p:spPr>
        <p:txBody>
          <a:bodyPr>
            <a:noAutofit/>
          </a:bodyPr>
          <a:lstStyle>
            <a:lvl1pPr>
              <a:defRPr sz="1400" b="1"/>
            </a:lvl1pPr>
          </a:lstStyle>
          <a:p>
            <a:pPr lvl="0"/>
            <a:r>
              <a:rPr lang="da-DK" dirty="0"/>
              <a:t>Lorem ipsum dolor sit amet</a:t>
            </a:r>
            <a:endParaRPr lang="ru-RU" dirty="0"/>
          </a:p>
        </p:txBody>
      </p:sp>
      <p:sp>
        <p:nvSpPr>
          <p:cNvPr id="51" name="Текст 12"/>
          <p:cNvSpPr>
            <a:spLocks noGrp="1"/>
          </p:cNvSpPr>
          <p:nvPr>
            <p:ph type="body" sz="quarter" idx="18" hasCustomPrompt="1"/>
          </p:nvPr>
        </p:nvSpPr>
        <p:spPr>
          <a:xfrm>
            <a:off x="143356" y="5189146"/>
            <a:ext cx="1480518" cy="795276"/>
          </a:xfrm>
        </p:spPr>
        <p:txBody>
          <a:bodyPr>
            <a:normAutofit/>
          </a:bodyPr>
          <a:lstStyle>
            <a:lvl1pPr>
              <a:defRPr sz="1400" b="1"/>
            </a:lvl1pPr>
          </a:lstStyle>
          <a:p>
            <a:pPr lvl="0"/>
            <a:r>
              <a:rPr lang="da-DK" dirty="0"/>
              <a:t>Lorem ipsum dolor sit amet</a:t>
            </a:r>
            <a:endParaRPr lang="ru-RU" dirty="0"/>
          </a:p>
        </p:txBody>
      </p:sp>
      <p:sp>
        <p:nvSpPr>
          <p:cNvPr id="52" name="Текст 12"/>
          <p:cNvSpPr>
            <a:spLocks noGrp="1"/>
          </p:cNvSpPr>
          <p:nvPr>
            <p:ph type="body" sz="quarter" idx="19" hasCustomPrompt="1"/>
          </p:nvPr>
        </p:nvSpPr>
        <p:spPr>
          <a:xfrm>
            <a:off x="4455284" y="1198225"/>
            <a:ext cx="1480518" cy="729000"/>
          </a:xfrm>
        </p:spPr>
        <p:txBody>
          <a:bodyPr>
            <a:normAutofit/>
          </a:bodyPr>
          <a:lstStyle>
            <a:lvl1pPr>
              <a:defRPr sz="1400" b="1"/>
            </a:lvl1pPr>
          </a:lstStyle>
          <a:p>
            <a:pPr lvl="0"/>
            <a:r>
              <a:rPr lang="da-DK" dirty="0"/>
              <a:t>Lorem ipsum dolor sit amet</a:t>
            </a:r>
            <a:endParaRPr lang="ru-RU" dirty="0"/>
          </a:p>
        </p:txBody>
      </p:sp>
      <p:sp>
        <p:nvSpPr>
          <p:cNvPr id="53" name="Текст 12"/>
          <p:cNvSpPr>
            <a:spLocks noGrp="1"/>
          </p:cNvSpPr>
          <p:nvPr>
            <p:ph type="body" sz="quarter" idx="20" hasCustomPrompt="1"/>
          </p:nvPr>
        </p:nvSpPr>
        <p:spPr>
          <a:xfrm>
            <a:off x="4457804" y="2480270"/>
            <a:ext cx="1480518" cy="729000"/>
          </a:xfrm>
        </p:spPr>
        <p:txBody>
          <a:bodyPr>
            <a:normAutofit/>
          </a:bodyPr>
          <a:lstStyle>
            <a:lvl1pPr>
              <a:defRPr sz="1400" b="1"/>
            </a:lvl1pPr>
          </a:lstStyle>
          <a:p>
            <a:pPr lvl="0"/>
            <a:r>
              <a:rPr lang="da-DK" dirty="0"/>
              <a:t>Lorem ipsum dolor sit amet</a:t>
            </a:r>
            <a:endParaRPr lang="ru-RU" dirty="0"/>
          </a:p>
        </p:txBody>
      </p:sp>
      <p:sp>
        <p:nvSpPr>
          <p:cNvPr id="54" name="Текст 12"/>
          <p:cNvSpPr>
            <a:spLocks noGrp="1"/>
          </p:cNvSpPr>
          <p:nvPr>
            <p:ph type="body" sz="quarter" idx="21" hasCustomPrompt="1"/>
          </p:nvPr>
        </p:nvSpPr>
        <p:spPr>
          <a:xfrm>
            <a:off x="4455284" y="3791491"/>
            <a:ext cx="1480518" cy="729000"/>
          </a:xfrm>
        </p:spPr>
        <p:txBody>
          <a:bodyPr>
            <a:normAutofit/>
          </a:bodyPr>
          <a:lstStyle>
            <a:lvl1pPr>
              <a:defRPr sz="1400" b="1"/>
            </a:lvl1pPr>
          </a:lstStyle>
          <a:p>
            <a:pPr lvl="0"/>
            <a:r>
              <a:rPr lang="da-DK" dirty="0"/>
              <a:t>Lorem ipsum dolor sit amet</a:t>
            </a:r>
            <a:endParaRPr lang="ru-RU" dirty="0"/>
          </a:p>
        </p:txBody>
      </p:sp>
      <p:sp>
        <p:nvSpPr>
          <p:cNvPr id="55" name="Текст 12"/>
          <p:cNvSpPr>
            <a:spLocks noGrp="1"/>
          </p:cNvSpPr>
          <p:nvPr>
            <p:ph type="body" sz="quarter" idx="22" hasCustomPrompt="1"/>
          </p:nvPr>
        </p:nvSpPr>
        <p:spPr>
          <a:xfrm>
            <a:off x="4455284" y="5192437"/>
            <a:ext cx="1480518" cy="729000"/>
          </a:xfrm>
        </p:spPr>
        <p:txBody>
          <a:bodyPr>
            <a:normAutofit/>
          </a:bodyPr>
          <a:lstStyle>
            <a:lvl1pPr>
              <a:defRPr sz="1400" b="1"/>
            </a:lvl1pPr>
          </a:lstStyle>
          <a:p>
            <a:pPr lvl="0"/>
            <a:r>
              <a:rPr lang="da-DK" dirty="0"/>
              <a:t>Lorem ipsum dolor sit amet</a:t>
            </a:r>
            <a:endParaRPr lang="ru-RU" dirty="0"/>
          </a:p>
        </p:txBody>
      </p:sp>
    </p:spTree>
    <p:extLst>
      <p:ext uri="{BB962C8B-B14F-4D97-AF65-F5344CB8AC3E}">
        <p14:creationId xmlns:p14="http://schemas.microsoft.com/office/powerpoint/2010/main" val="475642943"/>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grpSp>
        <p:nvGrpSpPr>
          <p:cNvPr id="14" name="Группа 13"/>
          <p:cNvGrpSpPr/>
          <p:nvPr userDrawn="1"/>
        </p:nvGrpSpPr>
        <p:grpSpPr>
          <a:xfrm>
            <a:off x="0" y="-17325"/>
            <a:ext cx="10997251" cy="6867251"/>
            <a:chOff x="0" y="-17325"/>
            <a:chExt cx="10997251" cy="6867251"/>
          </a:xfrm>
        </p:grpSpPr>
        <p:pic>
          <p:nvPicPr>
            <p:cNvPr id="6" name="Рисунок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688570" y="5044014"/>
              <a:ext cx="4502274" cy="1805912"/>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5454678" y="4221088"/>
              <a:ext cx="970057" cy="1916832"/>
            </a:xfrm>
            <a:prstGeom prst="rect">
              <a:avLst/>
            </a:prstGeom>
          </p:spPr>
        </p:pic>
        <p:pic>
          <p:nvPicPr>
            <p:cNvPr id="8" name="Рисунок 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843178" y="2996952"/>
              <a:ext cx="249746" cy="249746"/>
            </a:xfrm>
            <a:prstGeom prst="rect">
              <a:avLst/>
            </a:prstGeom>
          </p:spPr>
        </p:pic>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38851" y="6505690"/>
              <a:ext cx="10058400" cy="138302"/>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0" y="3636950"/>
              <a:ext cx="1510212" cy="3212976"/>
            </a:xfrm>
            <a:prstGeom prst="rect">
              <a:avLst/>
            </a:prstGeom>
          </p:spPr>
        </p:pic>
        <p:pic>
          <p:nvPicPr>
            <p:cNvPr id="11" name="Рисунок 1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563008" y="-17325"/>
              <a:ext cx="2810086" cy="858637"/>
            </a:xfrm>
            <a:prstGeom prst="rect">
              <a:avLst/>
            </a:prstGeom>
          </p:spPr>
        </p:pic>
      </p:grpSp>
      <p:pic>
        <p:nvPicPr>
          <p:cNvPr id="5" name="Рисунок 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E7095778-7067-4DC3-B9D2-6B63CCA6A07C}" type="datetime1">
              <a:rPr lang="ru-RU" smtClean="0"/>
              <a:t>26.08.2026</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554403354"/>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preserve="1" userDrawn="1">
  <p:cSld name="Agenda-01">
    <p:spTree>
      <p:nvGrpSpPr>
        <p:cNvPr id="1" name=""/>
        <p:cNvGrpSpPr/>
        <p:nvPr/>
      </p:nvGrpSpPr>
      <p:grpSpPr>
        <a:xfrm>
          <a:off x="0" y="0"/>
          <a:ext cx="0" cy="0"/>
          <a:chOff x="0" y="0"/>
          <a:chExt cx="0" cy="0"/>
        </a:xfrm>
      </p:grpSpPr>
      <p:grpSp>
        <p:nvGrpSpPr>
          <p:cNvPr id="95" name="Группа 94"/>
          <p:cNvGrpSpPr/>
          <p:nvPr userDrawn="1"/>
        </p:nvGrpSpPr>
        <p:grpSpPr>
          <a:xfrm>
            <a:off x="1885163" y="2085384"/>
            <a:ext cx="3635268" cy="3103246"/>
            <a:chOff x="1704655" y="2118352"/>
            <a:chExt cx="3635268" cy="3103246"/>
          </a:xfrm>
        </p:grpSpPr>
        <p:pic>
          <p:nvPicPr>
            <p:cNvPr id="93" name="Рисунок 9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4306896"/>
              <a:ext cx="3635268" cy="367566"/>
            </a:xfrm>
            <a:prstGeom prst="rect">
              <a:avLst/>
            </a:prstGeom>
          </p:spPr>
        </p:pic>
        <p:pic>
          <p:nvPicPr>
            <p:cNvPr id="92" name="Рисунок 9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3759760"/>
              <a:ext cx="3635268" cy="367566"/>
            </a:xfrm>
            <a:prstGeom prst="rect">
              <a:avLst/>
            </a:prstGeom>
          </p:spPr>
        </p:pic>
        <p:pic>
          <p:nvPicPr>
            <p:cNvPr id="90" name="Рисунок 8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2665488"/>
              <a:ext cx="3635268" cy="367566"/>
            </a:xfrm>
            <a:prstGeom prst="rect">
              <a:avLst/>
            </a:prstGeom>
          </p:spPr>
        </p:pic>
        <p:pic>
          <p:nvPicPr>
            <p:cNvPr id="89" name="Рисунок 8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2118352"/>
              <a:ext cx="3635268" cy="367566"/>
            </a:xfrm>
            <a:prstGeom prst="rect">
              <a:avLst/>
            </a:prstGeom>
          </p:spPr>
        </p:pic>
        <p:pic>
          <p:nvPicPr>
            <p:cNvPr id="91" name="Рисунок 9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3212624"/>
              <a:ext cx="3635268" cy="367566"/>
            </a:xfrm>
            <a:prstGeom prst="rect">
              <a:avLst/>
            </a:prstGeom>
          </p:spPr>
        </p:pic>
        <p:pic>
          <p:nvPicPr>
            <p:cNvPr id="94" name="Рисунок 9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4854032"/>
              <a:ext cx="3635268" cy="367566"/>
            </a:xfrm>
            <a:prstGeom prst="rect">
              <a:avLst/>
            </a:prstGeom>
          </p:spPr>
        </p:pic>
      </p:grpSp>
      <p:grpSp>
        <p:nvGrpSpPr>
          <p:cNvPr id="84" name="Группа 83"/>
          <p:cNvGrpSpPr/>
          <p:nvPr userDrawn="1"/>
        </p:nvGrpSpPr>
        <p:grpSpPr>
          <a:xfrm>
            <a:off x="-1" y="0"/>
            <a:ext cx="12197757" cy="6895555"/>
            <a:chOff x="-1" y="0"/>
            <a:chExt cx="12197757" cy="6895555"/>
          </a:xfrm>
        </p:grpSpPr>
        <p:pic>
          <p:nvPicPr>
            <p:cNvPr id="72" name="Рисунок 7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 y="0"/>
              <a:ext cx="4469369" cy="6857999"/>
            </a:xfrm>
            <a:prstGeom prst="rect">
              <a:avLst/>
            </a:prstGeom>
          </p:spPr>
        </p:pic>
        <p:pic>
          <p:nvPicPr>
            <p:cNvPr id="73" name="Рисунок 72"/>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75810" y="3368926"/>
              <a:ext cx="2910669" cy="2461227"/>
            </a:xfrm>
            <a:prstGeom prst="rect">
              <a:avLst/>
            </a:prstGeom>
          </p:spPr>
        </p:pic>
        <p:pic>
          <p:nvPicPr>
            <p:cNvPr id="74" name="Рисунок 7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6617149" y="0"/>
              <a:ext cx="5375126" cy="1195175"/>
            </a:xfrm>
            <a:prstGeom prst="rect">
              <a:avLst/>
            </a:prstGeom>
          </p:spPr>
        </p:pic>
        <p:pic>
          <p:nvPicPr>
            <p:cNvPr id="75" name="Рисунок 7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440420" y="4810523"/>
              <a:ext cx="2123971" cy="2085032"/>
            </a:xfrm>
            <a:prstGeom prst="rect">
              <a:avLst/>
            </a:prstGeom>
          </p:spPr>
        </p:pic>
        <p:pic>
          <p:nvPicPr>
            <p:cNvPr id="76" name="Рисунок 7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6200000">
              <a:off x="10961969" y="3184211"/>
              <a:ext cx="1873982" cy="597592"/>
            </a:xfrm>
            <a:prstGeom prst="rect">
              <a:avLst/>
            </a:prstGeom>
          </p:spPr>
        </p:pic>
        <p:pic>
          <p:nvPicPr>
            <p:cNvPr id="78" name="Рисунок 7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976763" y="195263"/>
              <a:ext cx="1249815" cy="1256759"/>
            </a:xfrm>
            <a:prstGeom prst="rect">
              <a:avLst/>
            </a:prstGeom>
          </p:spPr>
        </p:pic>
        <p:pic>
          <p:nvPicPr>
            <p:cNvPr id="79" name="Рисунок 78"/>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40000" y="5534152"/>
              <a:ext cx="1085473" cy="1085473"/>
            </a:xfrm>
            <a:prstGeom prst="rect">
              <a:avLst/>
            </a:prstGeom>
          </p:spPr>
        </p:pic>
        <p:pic>
          <p:nvPicPr>
            <p:cNvPr id="80" name="Рисунок 79"/>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2970063" y="595923"/>
              <a:ext cx="366136" cy="344168"/>
            </a:xfrm>
            <a:prstGeom prst="rect">
              <a:avLst/>
            </a:prstGeom>
          </p:spPr>
        </p:pic>
        <p:pic>
          <p:nvPicPr>
            <p:cNvPr id="81" name="Рисунок 80"/>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4940999">
              <a:off x="11401485" y="1968047"/>
              <a:ext cx="366136" cy="344168"/>
            </a:xfrm>
            <a:prstGeom prst="rect">
              <a:avLst/>
            </a:prstGeom>
          </p:spPr>
        </p:pic>
        <p:pic>
          <p:nvPicPr>
            <p:cNvPr id="82" name="Рисунок 8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2722126">
              <a:off x="5177123" y="6281402"/>
              <a:ext cx="366136" cy="344168"/>
            </a:xfrm>
            <a:prstGeom prst="rect">
              <a:avLst/>
            </a:prstGeom>
          </p:spPr>
        </p:pic>
      </p:grpSp>
      <p:pic>
        <p:nvPicPr>
          <p:cNvPr id="5" name="Рисунок 4"/>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411CF7E6-1EAD-41E7-A645-77A2A2EE6EB8}" type="datetime1">
              <a:rPr lang="ru-RU" smtClean="0"/>
              <a:t>26.08.2026</a:t>
            </a:fld>
            <a:endParaRPr lang="ru-RU"/>
          </a:p>
        </p:txBody>
      </p:sp>
      <p:sp>
        <p:nvSpPr>
          <p:cNvPr id="3" name="Нижний колонтитул 2"/>
          <p:cNvSpPr>
            <a:spLocks noGrp="1"/>
          </p:cNvSpPr>
          <p:nvPr>
            <p:ph type="ftr" sz="quarter" idx="11"/>
          </p:nvPr>
        </p:nvSpPr>
        <p:spPr>
          <a:xfrm>
            <a:off x="4030435" y="6215292"/>
            <a:ext cx="4114800" cy="365125"/>
          </a:xfrm>
        </p:spPr>
        <p:txBody>
          <a:bodyPr/>
          <a:lstStyle/>
          <a:p>
            <a:endParaRPr lang="ru-RU"/>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sp>
        <p:nvSpPr>
          <p:cNvPr id="86" name="Текст 85"/>
          <p:cNvSpPr>
            <a:spLocks noGrp="1"/>
          </p:cNvSpPr>
          <p:nvPr>
            <p:ph type="body" sz="quarter" idx="13" hasCustomPrompt="1"/>
          </p:nvPr>
        </p:nvSpPr>
        <p:spPr>
          <a:xfrm>
            <a:off x="5997026" y="2050448"/>
            <a:ext cx="4523357" cy="3588056"/>
          </a:xfrm>
        </p:spPr>
        <p:txBody>
          <a:bodyPr/>
          <a:lstStyle>
            <a:lvl1pPr>
              <a:spcBef>
                <a:spcPts val="1300"/>
              </a:spcBef>
              <a:defRPr/>
            </a:lvl1pPr>
          </a:lstStyle>
          <a:p>
            <a:pPr lvl="0"/>
            <a:r>
              <a:rPr lang="en-US" dirty="0" err="1"/>
              <a:t>Lorem</a:t>
            </a:r>
            <a:r>
              <a:rPr lang="en-US" dirty="0"/>
              <a:t> </a:t>
            </a:r>
            <a:r>
              <a:rPr lang="en-US" dirty="0" err="1"/>
              <a:t>ipsum</a:t>
            </a:r>
            <a:r>
              <a:rPr lang="en-US" dirty="0"/>
              <a:t> 01</a:t>
            </a:r>
          </a:p>
          <a:p>
            <a:pPr lvl="0"/>
            <a:r>
              <a:rPr lang="en-US" dirty="0" err="1"/>
              <a:t>Lorem</a:t>
            </a:r>
            <a:r>
              <a:rPr lang="en-US" dirty="0"/>
              <a:t> </a:t>
            </a:r>
            <a:r>
              <a:rPr lang="en-US" dirty="0" err="1"/>
              <a:t>ipsum</a:t>
            </a:r>
            <a:r>
              <a:rPr lang="en-US" dirty="0"/>
              <a:t> 02</a:t>
            </a:r>
          </a:p>
          <a:p>
            <a:pPr lvl="0"/>
            <a:r>
              <a:rPr lang="en-US" dirty="0" err="1"/>
              <a:t>Lorem</a:t>
            </a:r>
            <a:r>
              <a:rPr lang="en-US" dirty="0"/>
              <a:t> </a:t>
            </a:r>
            <a:r>
              <a:rPr lang="en-US" dirty="0" err="1"/>
              <a:t>ipsum</a:t>
            </a:r>
            <a:r>
              <a:rPr lang="en-US" dirty="0"/>
              <a:t> 03</a:t>
            </a:r>
          </a:p>
          <a:p>
            <a:pPr lvl="0"/>
            <a:r>
              <a:rPr lang="en-US" dirty="0" err="1"/>
              <a:t>Lorem</a:t>
            </a:r>
            <a:r>
              <a:rPr lang="en-US" dirty="0"/>
              <a:t> </a:t>
            </a:r>
            <a:r>
              <a:rPr lang="en-US" dirty="0" err="1"/>
              <a:t>ipsum</a:t>
            </a:r>
            <a:r>
              <a:rPr lang="en-US" dirty="0"/>
              <a:t> 04</a:t>
            </a:r>
          </a:p>
          <a:p>
            <a:pPr lvl="0"/>
            <a:r>
              <a:rPr lang="en-US" dirty="0" err="1"/>
              <a:t>Lorem</a:t>
            </a:r>
            <a:r>
              <a:rPr lang="en-US" dirty="0"/>
              <a:t> </a:t>
            </a:r>
            <a:r>
              <a:rPr lang="en-US" dirty="0" err="1"/>
              <a:t>ipsum</a:t>
            </a:r>
            <a:r>
              <a:rPr lang="en-US" dirty="0"/>
              <a:t> 05</a:t>
            </a:r>
          </a:p>
          <a:p>
            <a:pPr lvl="0"/>
            <a:r>
              <a:rPr lang="en-US" dirty="0" err="1"/>
              <a:t>Lorem</a:t>
            </a:r>
            <a:r>
              <a:rPr lang="en-US" dirty="0"/>
              <a:t> </a:t>
            </a:r>
            <a:r>
              <a:rPr lang="en-US" dirty="0" err="1"/>
              <a:t>ipsum</a:t>
            </a:r>
            <a:r>
              <a:rPr lang="en-US" dirty="0"/>
              <a:t> 06</a:t>
            </a:r>
            <a:endParaRPr lang="ru-RU" dirty="0"/>
          </a:p>
        </p:txBody>
      </p:sp>
      <p:pic>
        <p:nvPicPr>
          <p:cNvPr id="87" name="Рисунок 86"/>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5564391" y="5303630"/>
            <a:ext cx="4320958" cy="334874"/>
          </a:xfrm>
          <a:prstGeom prst="rect">
            <a:avLst/>
          </a:prstGeom>
        </p:spPr>
      </p:pic>
      <p:pic>
        <p:nvPicPr>
          <p:cNvPr id="88" name="Рисунок 87"/>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575810" y="1331912"/>
            <a:ext cx="3055617" cy="4707143"/>
          </a:xfrm>
          <a:prstGeom prst="rect">
            <a:avLst/>
          </a:prstGeom>
        </p:spPr>
      </p:pic>
    </p:spTree>
    <p:extLst>
      <p:ext uri="{BB962C8B-B14F-4D97-AF65-F5344CB8AC3E}">
        <p14:creationId xmlns:p14="http://schemas.microsoft.com/office/powerpoint/2010/main" val="4210023196"/>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preserve="1" userDrawn="1">
  <p:cSld name="Agenda-02">
    <p:spTree>
      <p:nvGrpSpPr>
        <p:cNvPr id="1" name=""/>
        <p:cNvGrpSpPr/>
        <p:nvPr/>
      </p:nvGrpSpPr>
      <p:grpSpPr>
        <a:xfrm>
          <a:off x="0" y="0"/>
          <a:ext cx="0" cy="0"/>
          <a:chOff x="0" y="0"/>
          <a:chExt cx="0" cy="0"/>
        </a:xfrm>
      </p:grpSpPr>
      <p:pic>
        <p:nvPicPr>
          <p:cNvPr id="6" name="Рисунок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 y="0"/>
            <a:ext cx="5372100" cy="4637913"/>
          </a:xfrm>
          <a:prstGeom prst="rect">
            <a:avLst/>
          </a:prstGeom>
        </p:spPr>
      </p:pic>
      <p:pic>
        <p:nvPicPr>
          <p:cNvPr id="8" name="Рисунок 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8906342" y="0"/>
            <a:ext cx="3285658"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540093" y="380373"/>
            <a:ext cx="1651907" cy="2465471"/>
          </a:xfrm>
          <a:prstGeom prst="rect">
            <a:avLst/>
          </a:prstGeom>
        </p:spPr>
      </p:pic>
      <p:pic>
        <p:nvPicPr>
          <p:cNvPr id="5" name="Рисунок 4"/>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4CF4ABBA-F61D-48A1-A3C3-CE4832F6D511}" type="datetime1">
              <a:rPr lang="ru-RU" smtClean="0"/>
              <a:t>26.08.2026</a:t>
            </a:fld>
            <a:endParaRPr lang="ru-RU"/>
          </a:p>
        </p:txBody>
      </p:sp>
      <p:sp>
        <p:nvSpPr>
          <p:cNvPr id="3" name="Нижний колонтитул 2"/>
          <p:cNvSpPr>
            <a:spLocks noGrp="1"/>
          </p:cNvSpPr>
          <p:nvPr>
            <p:ph type="ftr" sz="quarter" idx="11"/>
          </p:nvPr>
        </p:nvSpPr>
        <p:spPr>
          <a:xfrm>
            <a:off x="4185557" y="6199272"/>
            <a:ext cx="4114800" cy="365125"/>
          </a:xfrm>
        </p:spPr>
        <p:txBody>
          <a:bodyPr/>
          <a:lstStyle/>
          <a:p>
            <a:endParaRPr lang="ru-RU" dirty="0"/>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177153" y="4899807"/>
            <a:ext cx="1051707" cy="1149165"/>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9702775">
            <a:off x="136669" y="4532181"/>
            <a:ext cx="1192905" cy="1149165"/>
          </a:xfrm>
          <a:prstGeom prst="rect">
            <a:avLst/>
          </a:prstGeom>
        </p:spPr>
      </p:pic>
      <p:sp>
        <p:nvSpPr>
          <p:cNvPr id="11" name="Прямоугольник 10"/>
          <p:cNvSpPr/>
          <p:nvPr userDrawn="1"/>
        </p:nvSpPr>
        <p:spPr>
          <a:xfrm>
            <a:off x="3777395" y="1672625"/>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13" name="Текст 12"/>
          <p:cNvSpPr>
            <a:spLocks noGrp="1"/>
          </p:cNvSpPr>
          <p:nvPr>
            <p:ph type="body" sz="quarter" idx="13" hasCustomPrompt="1"/>
          </p:nvPr>
        </p:nvSpPr>
        <p:spPr>
          <a:xfrm>
            <a:off x="3115581" y="1487785"/>
            <a:ext cx="556712" cy="497794"/>
          </a:xfrm>
        </p:spPr>
        <p:txBody>
          <a:bodyPr>
            <a:noAutofit/>
          </a:bodyPr>
          <a:lstStyle>
            <a:lvl1pPr marL="457200" indent="-457200">
              <a:buClr>
                <a:schemeClr val="accent2"/>
              </a:buClr>
              <a:buFont typeface="Arial" panose="020B0604020202020204" pitchFamily="34" charset="0"/>
              <a:buChar char="•"/>
              <a:defRPr sz="6600"/>
            </a:lvl1pPr>
          </a:lstStyle>
          <a:p>
            <a:pPr lvl="0"/>
            <a:r>
              <a:rPr lang="en-US" dirty="0"/>
              <a:t> </a:t>
            </a:r>
            <a:endParaRPr lang="ru-RU" dirty="0"/>
          </a:p>
        </p:txBody>
      </p:sp>
      <p:sp>
        <p:nvSpPr>
          <p:cNvPr id="36" name="Прямоугольник 35"/>
          <p:cNvSpPr/>
          <p:nvPr userDrawn="1"/>
        </p:nvSpPr>
        <p:spPr>
          <a:xfrm>
            <a:off x="3777395" y="2853324"/>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37" name="Текст 12"/>
          <p:cNvSpPr>
            <a:spLocks noGrp="1"/>
          </p:cNvSpPr>
          <p:nvPr>
            <p:ph type="body" sz="quarter" idx="14" hasCustomPrompt="1"/>
          </p:nvPr>
        </p:nvSpPr>
        <p:spPr>
          <a:xfrm>
            <a:off x="3115581" y="2668484"/>
            <a:ext cx="556712" cy="497794"/>
          </a:xfrm>
        </p:spPr>
        <p:txBody>
          <a:bodyPr>
            <a:noAutofit/>
          </a:bodyPr>
          <a:lstStyle>
            <a:lvl1pPr marL="457200" indent="-457200">
              <a:buClr>
                <a:schemeClr val="accent2"/>
              </a:buClr>
              <a:buFont typeface="Arial" panose="020B0604020202020204" pitchFamily="34" charset="0"/>
              <a:buChar char="•"/>
              <a:defRPr sz="6600"/>
            </a:lvl1pPr>
          </a:lstStyle>
          <a:p>
            <a:pPr lvl="0"/>
            <a:r>
              <a:rPr lang="en-US" dirty="0"/>
              <a:t> </a:t>
            </a:r>
            <a:endParaRPr lang="ru-RU" dirty="0"/>
          </a:p>
        </p:txBody>
      </p:sp>
      <p:sp>
        <p:nvSpPr>
          <p:cNvPr id="39" name="Прямоугольник 38"/>
          <p:cNvSpPr/>
          <p:nvPr userDrawn="1"/>
        </p:nvSpPr>
        <p:spPr>
          <a:xfrm>
            <a:off x="3769200" y="3991581"/>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9528191" flipV="1">
            <a:off x="882163" y="922316"/>
            <a:ext cx="306371" cy="287989"/>
          </a:xfrm>
          <a:prstGeom prst="rect">
            <a:avLst/>
          </a:prstGeom>
        </p:spPr>
      </p:pic>
      <p:pic>
        <p:nvPicPr>
          <p:cNvPr id="43" name="Рисунок 4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4177586" flipV="1">
            <a:off x="11599571" y="3414717"/>
            <a:ext cx="306371" cy="287989"/>
          </a:xfrm>
          <a:prstGeom prst="rect">
            <a:avLst/>
          </a:prstGeom>
        </p:spPr>
      </p:pic>
      <p:pic>
        <p:nvPicPr>
          <p:cNvPr id="44" name="Рисунок 4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3858411" flipV="1">
            <a:off x="241060" y="6265971"/>
            <a:ext cx="306371" cy="287989"/>
          </a:xfrm>
          <a:prstGeom prst="rect">
            <a:avLst/>
          </a:prstGeom>
        </p:spPr>
      </p:pic>
      <p:pic>
        <p:nvPicPr>
          <p:cNvPr id="16" name="Рисунок 15"/>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2710770" y="5414580"/>
            <a:ext cx="6667500" cy="333375"/>
          </a:xfrm>
          <a:prstGeom prst="rect">
            <a:avLst/>
          </a:prstGeom>
        </p:spPr>
      </p:pic>
      <p:sp>
        <p:nvSpPr>
          <p:cNvPr id="24" name="Текст 12"/>
          <p:cNvSpPr>
            <a:spLocks noGrp="1"/>
          </p:cNvSpPr>
          <p:nvPr>
            <p:ph type="body" sz="quarter" idx="16" hasCustomPrompt="1"/>
          </p:nvPr>
        </p:nvSpPr>
        <p:spPr>
          <a:xfrm>
            <a:off x="3115581" y="3806741"/>
            <a:ext cx="556712" cy="497794"/>
          </a:xfrm>
        </p:spPr>
        <p:txBody>
          <a:bodyPr>
            <a:noAutofit/>
          </a:bodyPr>
          <a:lstStyle>
            <a:lvl1pPr marL="457200" indent="-457200">
              <a:buClr>
                <a:schemeClr val="accent2"/>
              </a:buClr>
              <a:buFont typeface="Arial" panose="020B0604020202020204" pitchFamily="34" charset="0"/>
              <a:buChar char="•"/>
              <a:defRPr sz="6600"/>
            </a:lvl1pPr>
          </a:lstStyle>
          <a:p>
            <a:pPr lvl="0"/>
            <a:r>
              <a:rPr lang="en-US" dirty="0"/>
              <a:t> </a:t>
            </a:r>
            <a:endParaRPr lang="ru-RU" dirty="0"/>
          </a:p>
        </p:txBody>
      </p:sp>
    </p:spTree>
    <p:extLst>
      <p:ext uri="{BB962C8B-B14F-4D97-AF65-F5344CB8AC3E}">
        <p14:creationId xmlns:p14="http://schemas.microsoft.com/office/powerpoint/2010/main" val="13465838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title" preserve="1">
  <p:cSld name="sub-topic-02">
    <p:spTree>
      <p:nvGrpSpPr>
        <p:cNvPr id="1" name=""/>
        <p:cNvGrpSpPr/>
        <p:nvPr/>
      </p:nvGrpSpPr>
      <p:grpSpPr>
        <a:xfrm>
          <a:off x="0" y="0"/>
          <a:ext cx="0" cy="0"/>
          <a:chOff x="0" y="0"/>
          <a:chExt cx="0" cy="0"/>
        </a:xfrm>
      </p:grpSpPr>
      <p:grpSp>
        <p:nvGrpSpPr>
          <p:cNvPr id="9" name="Группа 8"/>
          <p:cNvGrpSpPr/>
          <p:nvPr userDrawn="1"/>
        </p:nvGrpSpPr>
        <p:grpSpPr>
          <a:xfrm>
            <a:off x="-7685" y="-1"/>
            <a:ext cx="12215900" cy="5401644"/>
            <a:chOff x="-7685" y="-1"/>
            <a:chExt cx="12215900" cy="5401644"/>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6200000">
              <a:off x="-1702001" y="1694315"/>
              <a:ext cx="5401643" cy="2013012"/>
            </a:xfrm>
            <a:prstGeom prst="rect">
              <a:avLst/>
            </a:prstGeom>
          </p:spPr>
        </p:pic>
        <p:pic>
          <p:nvPicPr>
            <p:cNvPr id="30" name="Рисунок 2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flipH="1">
              <a:off x="8500887" y="1694316"/>
              <a:ext cx="5401643" cy="2013012"/>
            </a:xfrm>
            <a:prstGeom prst="rect">
              <a:avLst/>
            </a:prstGeom>
          </p:spPr>
        </p:pic>
      </p:grpSp>
      <p:grpSp>
        <p:nvGrpSpPr>
          <p:cNvPr id="29" name="Группа 28"/>
          <p:cNvGrpSpPr/>
          <p:nvPr userDrawn="1"/>
        </p:nvGrpSpPr>
        <p:grpSpPr>
          <a:xfrm>
            <a:off x="-37819" y="0"/>
            <a:ext cx="12200175" cy="6858000"/>
            <a:chOff x="-37819" y="0"/>
            <a:chExt cx="12200175" cy="6858000"/>
          </a:xfrm>
        </p:grpSpPr>
        <p:pic>
          <p:nvPicPr>
            <p:cNvPr id="27" name="Рисунок 2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V="1">
              <a:off x="-37819" y="0"/>
              <a:ext cx="4139638" cy="6858000"/>
            </a:xfrm>
            <a:prstGeom prst="rect">
              <a:avLst/>
            </a:prstGeom>
          </p:spPr>
        </p:pic>
        <p:pic>
          <p:nvPicPr>
            <p:cNvPr id="28" name="Рисунок 2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flipV="1">
              <a:off x="8022718" y="0"/>
              <a:ext cx="4139638" cy="6858000"/>
            </a:xfrm>
            <a:prstGeom prst="rect">
              <a:avLst/>
            </a:prstGeom>
          </p:spPr>
        </p:pic>
      </p:grpSp>
      <p:grpSp>
        <p:nvGrpSpPr>
          <p:cNvPr id="26" name="Группа 25"/>
          <p:cNvGrpSpPr/>
          <p:nvPr userDrawn="1"/>
        </p:nvGrpSpPr>
        <p:grpSpPr>
          <a:xfrm>
            <a:off x="387424" y="0"/>
            <a:ext cx="11042132" cy="6859390"/>
            <a:chOff x="387424" y="0"/>
            <a:chExt cx="11042132" cy="6859390"/>
          </a:xfrm>
        </p:grpSpPr>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644625" y="3478929"/>
              <a:ext cx="4837042" cy="374871"/>
            </a:xfrm>
            <a:prstGeom prst="rect">
              <a:avLst/>
            </a:prstGeom>
          </p:spPr>
        </p:pic>
        <p:pic>
          <p:nvPicPr>
            <p:cNvPr id="19" name="Рисунок 1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166348" y="2703637"/>
              <a:ext cx="2263208" cy="3883587"/>
            </a:xfrm>
            <a:prstGeom prst="rect">
              <a:avLst/>
            </a:prstGeom>
          </p:spPr>
        </p:pic>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87424" y="2996952"/>
              <a:ext cx="2194636" cy="3765920"/>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5874357" y="334062"/>
              <a:ext cx="377577" cy="377577"/>
            </a:xfrm>
            <a:prstGeom prst="rect">
              <a:avLst/>
            </a:prstGeom>
          </p:spPr>
        </p:pic>
        <p:pic>
          <p:nvPicPr>
            <p:cNvPr id="22" name="Рисунок 2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806259" y="2602805"/>
              <a:ext cx="8579482" cy="117967"/>
            </a:xfrm>
            <a:prstGeom prst="rect">
              <a:avLst/>
            </a:prstGeom>
          </p:spPr>
        </p:pic>
        <p:pic>
          <p:nvPicPr>
            <p:cNvPr id="23" name="Рисунок 2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0800000">
              <a:off x="5324145" y="6048972"/>
              <a:ext cx="1855578" cy="810418"/>
            </a:xfrm>
            <a:prstGeom prst="rect">
              <a:avLst/>
            </a:prstGeom>
          </p:spPr>
        </p:pic>
        <p:pic>
          <p:nvPicPr>
            <p:cNvPr id="24" name="Рисунок 2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766614" y="0"/>
              <a:ext cx="1272583" cy="555797"/>
            </a:xfrm>
            <a:prstGeom prst="rect">
              <a:avLst/>
            </a:prstGeom>
          </p:spPr>
        </p:pic>
        <p:pic>
          <p:nvPicPr>
            <p:cNvPr id="25" name="Рисунок 24"/>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956277" y="0"/>
              <a:ext cx="1272583" cy="555797"/>
            </a:xfrm>
            <a:prstGeom prst="rect">
              <a:avLst/>
            </a:prstGeom>
          </p:spPr>
        </p:pic>
      </p:grpSp>
      <p:pic>
        <p:nvPicPr>
          <p:cNvPr id="7" name="Рисунок 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ctrTitle" hasCustomPrompt="1"/>
          </p:nvPr>
        </p:nvSpPr>
        <p:spPr>
          <a:xfrm>
            <a:off x="1529246" y="1643883"/>
            <a:ext cx="9144000" cy="828901"/>
          </a:xfrm>
        </p:spPr>
        <p:txBody>
          <a:bodyPr anchor="b">
            <a:noAutofit/>
          </a:bodyPr>
          <a:lstStyle>
            <a:lvl1pPr algn="ctr">
              <a:defRPr sz="5400"/>
            </a:lvl1pPr>
          </a:lstStyle>
          <a:p>
            <a:r>
              <a:rPr lang="da-DK" dirty="0"/>
              <a:t>Lorem ipsum </a:t>
            </a:r>
            <a:br>
              <a:rPr lang="ru-RU" dirty="0"/>
            </a:br>
            <a:r>
              <a:rPr lang="da-DK" dirty="0"/>
              <a:t>dolor sit amet</a:t>
            </a:r>
            <a:endParaRPr lang="ru-RU" dirty="0"/>
          </a:p>
        </p:txBody>
      </p:sp>
      <p:sp>
        <p:nvSpPr>
          <p:cNvPr id="3" name="Подзаголовок 2"/>
          <p:cNvSpPr>
            <a:spLocks noGrp="1"/>
          </p:cNvSpPr>
          <p:nvPr>
            <p:ph type="subTitle" idx="1" hasCustomPrompt="1"/>
          </p:nvPr>
        </p:nvSpPr>
        <p:spPr>
          <a:xfrm>
            <a:off x="1529246" y="2892642"/>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Lorem ipsum dolor sit amet</a:t>
            </a:r>
            <a:endParaRPr lang="ru-RU" dirty="0"/>
          </a:p>
        </p:txBody>
      </p:sp>
      <p:sp>
        <p:nvSpPr>
          <p:cNvPr id="4" name="Дата 3"/>
          <p:cNvSpPr>
            <a:spLocks noGrp="1"/>
          </p:cNvSpPr>
          <p:nvPr>
            <p:ph type="dt" sz="half" idx="10"/>
          </p:nvPr>
        </p:nvSpPr>
        <p:spPr/>
        <p:txBody>
          <a:bodyPr/>
          <a:lstStyle/>
          <a:p>
            <a:fld id="{30D48228-6AC6-46C0-BB19-24FD6348D8AE}"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1002697803"/>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preserve="1" userDrawn="1">
  <p:cSld name="Agenda-03">
    <p:spTree>
      <p:nvGrpSpPr>
        <p:cNvPr id="1" name=""/>
        <p:cNvGrpSpPr/>
        <p:nvPr/>
      </p:nvGrpSpPr>
      <p:grpSpPr>
        <a:xfrm>
          <a:off x="0" y="0"/>
          <a:ext cx="0" cy="0"/>
          <a:chOff x="0" y="0"/>
          <a:chExt cx="0" cy="0"/>
        </a:xfrm>
      </p:grpSpPr>
      <p:pic>
        <p:nvPicPr>
          <p:cNvPr id="20" name="Рисунок 1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4823237" cy="6858000"/>
          </a:xfrm>
          <a:prstGeom prst="rect">
            <a:avLst/>
          </a:prstGeom>
        </p:spPr>
      </p:pic>
      <p:pic>
        <p:nvPicPr>
          <p:cNvPr id="19" name="Рисунок 1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706523" y="0"/>
            <a:ext cx="9485477" cy="6858000"/>
          </a:xfrm>
          <a:prstGeom prst="rect">
            <a:avLst/>
          </a:prstGeom>
        </p:spPr>
      </p:pic>
      <p:pic>
        <p:nvPicPr>
          <p:cNvPr id="5" name="Рисунок 4"/>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6F78F01C-E953-4C78-A247-8B0E5ABC820D}" type="datetime1">
              <a:rPr lang="ru-RU" smtClean="0"/>
              <a:t>26.08.2026</a:t>
            </a:fld>
            <a:endParaRPr lang="ru-RU"/>
          </a:p>
        </p:txBody>
      </p:sp>
      <p:sp>
        <p:nvSpPr>
          <p:cNvPr id="3" name="Нижний колонтитул 2"/>
          <p:cNvSpPr>
            <a:spLocks noGrp="1"/>
          </p:cNvSpPr>
          <p:nvPr>
            <p:ph type="ftr" sz="quarter" idx="11"/>
          </p:nvPr>
        </p:nvSpPr>
        <p:spPr>
          <a:xfrm>
            <a:off x="4185557" y="6199272"/>
            <a:ext cx="4114800" cy="365125"/>
          </a:xfrm>
        </p:spPr>
        <p:txBody>
          <a:bodyPr/>
          <a:lstStyle/>
          <a:p>
            <a:endParaRPr lang="ru-RU" dirty="0"/>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sp>
        <p:nvSpPr>
          <p:cNvPr id="11" name="Прямоугольник 10"/>
          <p:cNvSpPr/>
          <p:nvPr userDrawn="1"/>
        </p:nvSpPr>
        <p:spPr>
          <a:xfrm>
            <a:off x="3777395" y="1672625"/>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36" name="Прямоугольник 35"/>
          <p:cNvSpPr/>
          <p:nvPr userDrawn="1"/>
        </p:nvSpPr>
        <p:spPr>
          <a:xfrm>
            <a:off x="3777395" y="2853324"/>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39" name="Прямоугольник 38"/>
          <p:cNvSpPr/>
          <p:nvPr userDrawn="1"/>
        </p:nvSpPr>
        <p:spPr>
          <a:xfrm>
            <a:off x="3769200" y="3991581"/>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9857101" y="465898"/>
            <a:ext cx="2334899" cy="6129110"/>
          </a:xfrm>
          <a:prstGeom prst="rect">
            <a:avLst/>
          </a:prstGeom>
        </p:spPr>
      </p:pic>
      <p:pic>
        <p:nvPicPr>
          <p:cNvPr id="18" name="Рисунок 17"/>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3581443" y="5294767"/>
            <a:ext cx="4762500" cy="247650"/>
          </a:xfrm>
          <a:prstGeom prst="rect">
            <a:avLst/>
          </a:prstGeom>
        </p:spPr>
      </p:pic>
      <p:pic>
        <p:nvPicPr>
          <p:cNvPr id="23" name="Рисунок 2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957874">
            <a:off x="279457" y="3966116"/>
            <a:ext cx="1349829" cy="1325082"/>
          </a:xfrm>
          <a:prstGeom prst="rect">
            <a:avLst/>
          </a:prstGeom>
        </p:spPr>
      </p:pic>
      <p:pic>
        <p:nvPicPr>
          <p:cNvPr id="25" name="Рисунок 2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53" y="4207326"/>
            <a:ext cx="2712120" cy="274225"/>
          </a:xfrm>
          <a:prstGeom prst="rect">
            <a:avLst/>
          </a:prstGeom>
        </p:spPr>
      </p:pic>
      <p:pic>
        <p:nvPicPr>
          <p:cNvPr id="34" name="Рисунок 3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53" y="3043135"/>
            <a:ext cx="2712120" cy="274225"/>
          </a:xfrm>
          <a:prstGeom prst="rect">
            <a:avLst/>
          </a:prstGeom>
        </p:spPr>
      </p:pic>
      <p:pic>
        <p:nvPicPr>
          <p:cNvPr id="35" name="Рисунок 3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53" y="1910049"/>
            <a:ext cx="2712120" cy="274225"/>
          </a:xfrm>
          <a:prstGeom prst="rect">
            <a:avLst/>
          </a:prstGeom>
        </p:spPr>
      </p:pic>
      <p:pic>
        <p:nvPicPr>
          <p:cNvPr id="22" name="Рисунок 2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462912" y="219650"/>
            <a:ext cx="1780699" cy="3504747"/>
          </a:xfrm>
          <a:prstGeom prst="rect">
            <a:avLst/>
          </a:prstGeom>
        </p:spPr>
      </p:pic>
    </p:spTree>
    <p:extLst>
      <p:ext uri="{BB962C8B-B14F-4D97-AF65-F5344CB8AC3E}">
        <p14:creationId xmlns:p14="http://schemas.microsoft.com/office/powerpoint/2010/main" val="1050621056"/>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860134" y="0"/>
            <a:ext cx="4331866" cy="3403609"/>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8811630">
            <a:off x="348697" y="4677002"/>
            <a:ext cx="1319315" cy="2383971"/>
          </a:xfrm>
          <a:prstGeom prst="rect">
            <a:avLst/>
          </a:prstGeom>
        </p:spPr>
      </p:pic>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7374519" y="0"/>
            <a:ext cx="4823237" cy="6858000"/>
          </a:xfrm>
          <a:prstGeom prst="rect">
            <a:avLst/>
          </a:prstGeom>
        </p:spPr>
      </p:pic>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839788" y="457200"/>
            <a:ext cx="3932237" cy="1600200"/>
          </a:xfrm>
        </p:spPr>
        <p:txBody>
          <a:bodyPr anchor="b"/>
          <a:lstStyle>
            <a:lvl1pPr algn="ctr">
              <a:defRPr sz="3200"/>
            </a:lvl1pPr>
          </a:lstStyle>
          <a:p>
            <a:r>
              <a:rPr lang="en-US" dirty="0" err="1"/>
              <a:t>Lorem</a:t>
            </a:r>
            <a:r>
              <a:rPr lang="en-US" dirty="0"/>
              <a:t> </a:t>
            </a:r>
            <a:r>
              <a:rPr lang="en-US" dirty="0" err="1"/>
              <a:t>ipsum</a:t>
            </a:r>
            <a:r>
              <a:rPr lang="en-US" dirty="0"/>
              <a:t> dolor </a:t>
            </a:r>
            <a:endParaRPr lang="ru-RU" dirty="0"/>
          </a:p>
        </p:txBody>
      </p:sp>
      <p:sp>
        <p:nvSpPr>
          <p:cNvPr id="3" name="Объект 2"/>
          <p:cNvSpPr>
            <a:spLocks noGrp="1"/>
          </p:cNvSpPr>
          <p:nvPr>
            <p:ph idx="1" hasCustomPrompt="1"/>
          </p:nvPr>
        </p:nvSpPr>
        <p:spPr>
          <a:xfrm>
            <a:off x="5603456" y="457201"/>
            <a:ext cx="4846830" cy="540385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 </a:t>
            </a:r>
            <a:endParaRPr lang="ru-RU" dirty="0"/>
          </a:p>
        </p:txBody>
      </p:sp>
      <p:sp>
        <p:nvSpPr>
          <p:cNvPr id="4" name="Текст 3"/>
          <p:cNvSpPr>
            <a:spLocks noGrp="1"/>
          </p:cNvSpPr>
          <p:nvPr>
            <p:ph type="body" sz="half" idx="2" hasCustomPrompt="1"/>
          </p:nvPr>
        </p:nvSpPr>
        <p:spPr>
          <a:xfrm>
            <a:off x="839788" y="2465614"/>
            <a:ext cx="3932237" cy="3403374"/>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Lorem</a:t>
            </a:r>
            <a:r>
              <a:rPr lang="en-US" dirty="0"/>
              <a:t> </a:t>
            </a:r>
            <a:r>
              <a:rPr lang="en-US" dirty="0" err="1"/>
              <a:t>ipsum</a:t>
            </a:r>
            <a:r>
              <a:rPr lang="en-US" dirty="0"/>
              <a:t> dolor </a:t>
            </a:r>
            <a:endParaRPr lang="ru-RU" dirty="0"/>
          </a:p>
        </p:txBody>
      </p:sp>
      <p:sp>
        <p:nvSpPr>
          <p:cNvPr id="5" name="Дата 4"/>
          <p:cNvSpPr>
            <a:spLocks noGrp="1"/>
          </p:cNvSpPr>
          <p:nvPr>
            <p:ph type="dt" sz="half" idx="10"/>
          </p:nvPr>
        </p:nvSpPr>
        <p:spPr/>
        <p:txBody>
          <a:bodyPr/>
          <a:lstStyle/>
          <a:p>
            <a:fld id="{50161948-4C9C-4330-851D-41A393CF77C5}" type="datetime1">
              <a:rPr lang="ru-RU" smtClean="0"/>
              <a:t>26.08.2026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7E6CA31-DA56-47CF-9891-B6D0296B6AEC}" type="slidenum">
              <a:rPr lang="ru-RU" smtClean="0"/>
              <a:t>‹Nr.›</a:t>
            </a:fld>
            <a:endParaRPr lang="ru-RU"/>
          </a:p>
        </p:txBody>
      </p:sp>
      <p:pic>
        <p:nvPicPr>
          <p:cNvPr id="15" name="Рисунок 1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81717" y="4479876"/>
            <a:ext cx="635636" cy="635636"/>
          </a:xfrm>
          <a:prstGeom prst="rect">
            <a:avLst/>
          </a:prstGeom>
        </p:spPr>
      </p:pic>
      <p:pic>
        <p:nvPicPr>
          <p:cNvPr id="16" name="Рисунок 1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02563" y="5764520"/>
            <a:ext cx="635636" cy="635636"/>
          </a:xfrm>
          <a:prstGeom prst="rect">
            <a:avLst/>
          </a:prstGeom>
        </p:spPr>
      </p:pic>
      <p:pic>
        <p:nvPicPr>
          <p:cNvPr id="19" name="Рисунок 1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264318" y="-170806"/>
            <a:ext cx="1888671" cy="1854045"/>
          </a:xfrm>
          <a:prstGeom prst="rect">
            <a:avLst/>
          </a:prstGeom>
        </p:spPr>
      </p:pic>
      <p:pic>
        <p:nvPicPr>
          <p:cNvPr id="12" name="Рисунок 1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822176" y="1194615"/>
            <a:ext cx="1223697" cy="2408464"/>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382105" y="59472"/>
            <a:ext cx="516691" cy="516691"/>
          </a:xfrm>
          <a:prstGeom prst="rect">
            <a:avLst/>
          </a:prstGeom>
        </p:spPr>
      </p:pic>
    </p:spTree>
    <p:extLst>
      <p:ext uri="{BB962C8B-B14F-4D97-AF65-F5344CB8AC3E}">
        <p14:creationId xmlns:p14="http://schemas.microsoft.com/office/powerpoint/2010/main" val="707013460"/>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r="66019"/>
          <a:stretch/>
        </p:blipFill>
        <p:spPr>
          <a:xfrm rot="5400000">
            <a:off x="7502418" y="2784167"/>
            <a:ext cx="1289666" cy="6858000"/>
          </a:xfrm>
          <a:prstGeom prst="rect">
            <a:avLst/>
          </a:prstGeom>
        </p:spPr>
      </p:pic>
      <p:pic>
        <p:nvPicPr>
          <p:cNvPr id="9" name="Рисунок 8"/>
          <p:cNvPicPr>
            <a:picLocks noChangeAspect="1"/>
          </p:cNvPicPr>
          <p:nvPr userDrawn="1"/>
        </p:nvPicPr>
        <p:blipFill rotWithShape="1">
          <a:blip r:embed="rId3" cstate="email">
            <a:extLst>
              <a:ext uri="{28A0092B-C50C-407E-A947-70E740481C1C}">
                <a14:useLocalDpi xmlns:a14="http://schemas.microsoft.com/office/drawing/2010/main"/>
              </a:ext>
            </a:extLst>
          </a:blip>
          <a:srcRect l="41620"/>
          <a:stretch/>
        </p:blipFill>
        <p:spPr>
          <a:xfrm rot="5400000">
            <a:off x="3773754" y="-3773754"/>
            <a:ext cx="4634946" cy="12182454"/>
          </a:xfrm>
          <a:prstGeom prst="rect">
            <a:avLst/>
          </a:prstGeom>
        </p:spPr>
      </p:pic>
      <p:pic>
        <p:nvPicPr>
          <p:cNvPr id="38" name="Рисунок 3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9337876" y="155276"/>
            <a:ext cx="3172531" cy="5437413"/>
          </a:xfrm>
          <a:prstGeom prst="rect">
            <a:avLst/>
          </a:prstGeom>
        </p:spPr>
      </p:pic>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457200"/>
            <a:ext cx="12192000" cy="1221971"/>
          </a:xfrm>
        </p:spPr>
        <p:txBody>
          <a:bodyPr anchor="b"/>
          <a:lstStyle>
            <a:lvl1pPr algn="ctr">
              <a:defRPr sz="3200"/>
            </a:lvl1pPr>
          </a:lstStyle>
          <a:p>
            <a:r>
              <a:rPr lang="en-US" dirty="0" err="1"/>
              <a:t>Lorem</a:t>
            </a:r>
            <a:r>
              <a:rPr lang="en-US" dirty="0"/>
              <a:t> </a:t>
            </a:r>
            <a:r>
              <a:rPr lang="en-US" dirty="0" err="1"/>
              <a:t>ipsum</a:t>
            </a:r>
            <a:endParaRPr lang="ru-RU" dirty="0"/>
          </a:p>
        </p:txBody>
      </p:sp>
      <p:sp>
        <p:nvSpPr>
          <p:cNvPr id="3" name="Рисунок 2"/>
          <p:cNvSpPr>
            <a:spLocks noGrp="1"/>
          </p:cNvSpPr>
          <p:nvPr>
            <p:ph type="pic" idx="1"/>
          </p:nvPr>
        </p:nvSpPr>
        <p:spPr>
          <a:xfrm>
            <a:off x="5183188" y="2573951"/>
            <a:ext cx="4436750" cy="328709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dirty="0"/>
              <a:t>Вставка рисунка</a:t>
            </a:r>
          </a:p>
        </p:txBody>
      </p:sp>
      <p:sp>
        <p:nvSpPr>
          <p:cNvPr id="4" name="Текст 3"/>
          <p:cNvSpPr>
            <a:spLocks noGrp="1"/>
          </p:cNvSpPr>
          <p:nvPr>
            <p:ph type="body" sz="half" idx="2" hasCustomPrompt="1"/>
          </p:nvPr>
        </p:nvSpPr>
        <p:spPr>
          <a:xfrm>
            <a:off x="839788" y="2573952"/>
            <a:ext cx="3932237" cy="3295036"/>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Lorem</a:t>
            </a:r>
            <a:r>
              <a:rPr lang="en-US" dirty="0"/>
              <a:t> </a:t>
            </a:r>
            <a:r>
              <a:rPr lang="en-US" dirty="0" err="1"/>
              <a:t>ipsum</a:t>
            </a:r>
            <a:endParaRPr lang="ru-RU" dirty="0"/>
          </a:p>
        </p:txBody>
      </p:sp>
      <p:sp>
        <p:nvSpPr>
          <p:cNvPr id="5" name="Дата 4"/>
          <p:cNvSpPr>
            <a:spLocks noGrp="1"/>
          </p:cNvSpPr>
          <p:nvPr>
            <p:ph type="dt" sz="half" idx="10"/>
          </p:nvPr>
        </p:nvSpPr>
        <p:spPr/>
        <p:txBody>
          <a:bodyPr/>
          <a:lstStyle/>
          <a:p>
            <a:fld id="{42DA9967-186C-4758-BC77-7B569BCD70AB}" type="datetime1">
              <a:rPr lang="ru-RU" smtClean="0"/>
              <a:t>26.08.2026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7E6CA31-DA56-47CF-9891-B6D0296B6AEC}" type="slidenum">
              <a:rPr lang="ru-RU" smtClean="0"/>
              <a:t>‹Nr.›</a:t>
            </a:fld>
            <a:endParaRPr lang="ru-RU"/>
          </a:p>
        </p:txBody>
      </p:sp>
      <p:pic>
        <p:nvPicPr>
          <p:cNvPr id="41" name="Рисунок 4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608666" y="4771471"/>
            <a:ext cx="4256116" cy="1642435"/>
          </a:xfrm>
          <a:prstGeom prst="rect">
            <a:avLst/>
          </a:prstGeom>
        </p:spPr>
      </p:pic>
      <p:pic>
        <p:nvPicPr>
          <p:cNvPr id="43" name="Рисунок 4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661893" y="1772797"/>
            <a:ext cx="2770040" cy="214678"/>
          </a:xfrm>
          <a:prstGeom prst="rect">
            <a:avLst/>
          </a:prstGeom>
        </p:spPr>
      </p:pic>
    </p:spTree>
    <p:extLst>
      <p:ext uri="{BB962C8B-B14F-4D97-AF65-F5344CB8AC3E}">
        <p14:creationId xmlns:p14="http://schemas.microsoft.com/office/powerpoint/2010/main" val="1429016505"/>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preserve="1" userDrawn="1">
  <p:cSld name="32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rotWithShape="1">
          <a:blip r:embed="rId2" cstate="email">
            <a:extLst>
              <a:ext uri="{28A0092B-C50C-407E-A947-70E740481C1C}">
                <a14:useLocalDpi xmlns:a14="http://schemas.microsoft.com/office/drawing/2010/main"/>
              </a:ext>
            </a:extLst>
          </a:blip>
          <a:srcRect t="1314" b="72870"/>
          <a:stretch/>
        </p:blipFill>
        <p:spPr>
          <a:xfrm rot="16200000">
            <a:off x="9409138" y="3586196"/>
            <a:ext cx="3795290" cy="1770435"/>
          </a:xfrm>
          <a:prstGeom prst="rect">
            <a:avLst/>
          </a:prstGeom>
        </p:spPr>
      </p:pic>
      <p:pic>
        <p:nvPicPr>
          <p:cNvPr id="14" name="Рисунок 1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137802" y="1766204"/>
            <a:ext cx="2054198" cy="2016538"/>
          </a:xfrm>
          <a:prstGeom prst="rect">
            <a:avLst/>
          </a:prstGeom>
        </p:spPr>
      </p:pic>
      <p:pic>
        <p:nvPicPr>
          <p:cNvPr id="12" name="Рисунок 1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flipH="1">
            <a:off x="0" y="0"/>
            <a:ext cx="3285658" cy="685800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FA0DC356-0D27-4B86-9AAA-826EA6D7ECB1}" type="datetime1">
              <a:rPr lang="ru-RU" smtClean="0"/>
              <a:t>26.08.2026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5" name="Рисунок 14"/>
          <p:cNvPicPr>
            <a:picLocks noChangeAspect="1"/>
          </p:cNvPicPr>
          <p:nvPr userDrawn="1"/>
        </p:nvPicPr>
        <p:blipFill rotWithShape="1">
          <a:blip r:embed="rId6" cstate="email">
            <a:extLst>
              <a:ext uri="{28A0092B-C50C-407E-A947-70E740481C1C}">
                <a14:useLocalDpi xmlns:a14="http://schemas.microsoft.com/office/drawing/2010/main"/>
              </a:ext>
            </a:extLst>
          </a:blip>
          <a:srcRect r="27583"/>
          <a:stretch/>
        </p:blipFill>
        <p:spPr>
          <a:xfrm flipH="1">
            <a:off x="-5756" y="2912265"/>
            <a:ext cx="862469" cy="2344069"/>
          </a:xfrm>
          <a:prstGeom prst="rect">
            <a:avLst/>
          </a:prstGeom>
        </p:spPr>
      </p:pic>
      <p:pic>
        <p:nvPicPr>
          <p:cNvPr id="17" name="Рисунок 1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654402">
            <a:off x="11136657" y="3421105"/>
            <a:ext cx="1205815" cy="1317554"/>
          </a:xfrm>
          <a:prstGeom prst="rect">
            <a:avLst/>
          </a:prstGeom>
        </p:spPr>
      </p:pic>
    </p:spTree>
    <p:extLst>
      <p:ext uri="{BB962C8B-B14F-4D97-AF65-F5344CB8AC3E}">
        <p14:creationId xmlns:p14="http://schemas.microsoft.com/office/powerpoint/2010/main" val="3733817171"/>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preserve="1" userDrawn="1">
  <p:cSld name="33_Заголовок раздела">
    <p:spTree>
      <p:nvGrpSpPr>
        <p:cNvPr id="1" name=""/>
        <p:cNvGrpSpPr/>
        <p:nvPr/>
      </p:nvGrpSpPr>
      <p:grpSpPr>
        <a:xfrm>
          <a:off x="0" y="0"/>
          <a:ext cx="0" cy="0"/>
          <a:chOff x="0" y="0"/>
          <a:chExt cx="0" cy="0"/>
        </a:xfrm>
      </p:grpSpPr>
    </p:spTree>
    <p:extLst>
      <p:ext uri="{BB962C8B-B14F-4D97-AF65-F5344CB8AC3E}">
        <p14:creationId xmlns:p14="http://schemas.microsoft.com/office/powerpoint/2010/main" val="3462419734"/>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type="vertTx" preserve="1">
  <p:cSld name="Заголовок и вертикальный текст">
    <p:spTree>
      <p:nvGrpSpPr>
        <p:cNvPr id="1" name=""/>
        <p:cNvGrpSpPr/>
        <p:nvPr/>
      </p:nvGrpSpPr>
      <p:grpSpPr>
        <a:xfrm>
          <a:off x="0" y="0"/>
          <a:ext cx="0" cy="0"/>
          <a:chOff x="0" y="0"/>
          <a:chExt cx="0" cy="0"/>
        </a:xfrm>
      </p:grpSpPr>
      <p:grpSp>
        <p:nvGrpSpPr>
          <p:cNvPr id="10" name="Группа 9"/>
          <p:cNvGrpSpPr/>
          <p:nvPr userDrawn="1"/>
        </p:nvGrpSpPr>
        <p:grpSpPr>
          <a:xfrm>
            <a:off x="0" y="0"/>
            <a:ext cx="12190413" cy="6858000"/>
            <a:chOff x="0" y="0"/>
            <a:chExt cx="12190413" cy="685800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4106230" cy="2773986"/>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443791" y="1283487"/>
              <a:ext cx="8746622" cy="5574513"/>
            </a:xfrm>
            <a:prstGeom prst="rect">
              <a:avLst/>
            </a:prstGeom>
          </p:spPr>
        </p:pic>
      </p:grpSp>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1517" y="6048972"/>
            <a:ext cx="968896" cy="809028"/>
          </a:xfrm>
          <a:prstGeom prst="rect">
            <a:avLst/>
          </a:prstGeom>
        </p:spPr>
      </p:pic>
      <p:sp>
        <p:nvSpPr>
          <p:cNvPr id="2" name="Заголовок 1"/>
          <p:cNvSpPr>
            <a:spLocks noGrp="1"/>
          </p:cNvSpPr>
          <p:nvPr>
            <p:ph type="title" hasCustomPrompt="1"/>
          </p:nvPr>
        </p:nvSpPr>
        <p:spPr>
          <a:xfrm>
            <a:off x="0" y="0"/>
            <a:ext cx="12192000" cy="2334986"/>
          </a:xfrm>
        </p:spPr>
        <p:txBody>
          <a:bodyPr/>
          <a:lstStyle>
            <a:lvl1pPr algn="ctr">
              <a:defRPr/>
            </a:lvl1pPr>
          </a:lstStyle>
          <a:p>
            <a:r>
              <a:rPr lang="en-US" dirty="0" err="1"/>
              <a:t>Lorem</a:t>
            </a:r>
            <a:r>
              <a:rPr lang="en-US" dirty="0"/>
              <a:t> </a:t>
            </a:r>
            <a:r>
              <a:rPr lang="en-US" dirty="0" err="1"/>
              <a:t>ipsum</a:t>
            </a:r>
            <a:endParaRPr lang="ru-RU" dirty="0"/>
          </a:p>
        </p:txBody>
      </p:sp>
      <p:sp>
        <p:nvSpPr>
          <p:cNvPr id="3" name="Вертикальный текст 2"/>
          <p:cNvSpPr>
            <a:spLocks noGrp="1"/>
          </p:cNvSpPr>
          <p:nvPr>
            <p:ph type="body" orient="vert" idx="1" hasCustomPrompt="1"/>
          </p:nvPr>
        </p:nvSpPr>
        <p:spPr>
          <a:xfrm>
            <a:off x="2775857" y="2883291"/>
            <a:ext cx="6330043" cy="2578127"/>
          </a:xfrm>
        </p:spPr>
        <p:txBody>
          <a:bodyPr vert="eaVert"/>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 name="Дата 3"/>
          <p:cNvSpPr>
            <a:spLocks noGrp="1"/>
          </p:cNvSpPr>
          <p:nvPr>
            <p:ph type="dt" sz="half" idx="10"/>
          </p:nvPr>
        </p:nvSpPr>
        <p:spPr/>
        <p:txBody>
          <a:bodyPr/>
          <a:lstStyle/>
          <a:p>
            <a:fld id="{119D0BFC-63F8-4B9A-B6C4-D1EA70FD334B}"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595257" y="1642738"/>
            <a:ext cx="345621" cy="345621"/>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1917337">
            <a:off x="360934" y="1371794"/>
            <a:ext cx="768501" cy="1518557"/>
          </a:xfrm>
          <a:prstGeom prst="rect">
            <a:avLst/>
          </a:prstGeom>
        </p:spPr>
      </p:pic>
    </p:spTree>
    <p:extLst>
      <p:ext uri="{BB962C8B-B14F-4D97-AF65-F5344CB8AC3E}">
        <p14:creationId xmlns:p14="http://schemas.microsoft.com/office/powerpoint/2010/main" val="4162584563"/>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757" y="3175794"/>
            <a:ext cx="1760174" cy="3673929"/>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6200000">
            <a:off x="-1777752" y="1771996"/>
            <a:ext cx="5649296" cy="2105304"/>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Вертикальный заголовок 1"/>
          <p:cNvSpPr>
            <a:spLocks noGrp="1"/>
          </p:cNvSpPr>
          <p:nvPr>
            <p:ph type="title" orient="vert" hasCustomPrompt="1"/>
          </p:nvPr>
        </p:nvSpPr>
        <p:spPr>
          <a:xfrm>
            <a:off x="8724900" y="365125"/>
            <a:ext cx="2628900" cy="5811838"/>
          </a:xfrm>
        </p:spPr>
        <p:txBody>
          <a:bodyPr vert="eaVert"/>
          <a:lstStyle>
            <a:lvl1pPr algn="ctr">
              <a:defRPr/>
            </a:lvl1pPr>
          </a:lstStyle>
          <a:p>
            <a:r>
              <a:rPr lang="en-US" dirty="0" err="1"/>
              <a:t>Lorem</a:t>
            </a:r>
            <a:r>
              <a:rPr lang="en-US" dirty="0"/>
              <a:t> </a:t>
            </a:r>
            <a:r>
              <a:rPr lang="en-US" dirty="0" err="1"/>
              <a:t>ipsum</a:t>
            </a:r>
            <a:endParaRPr lang="ru-RU" dirty="0"/>
          </a:p>
        </p:txBody>
      </p:sp>
      <p:sp>
        <p:nvSpPr>
          <p:cNvPr id="3" name="Вертикальный текст 2"/>
          <p:cNvSpPr>
            <a:spLocks noGrp="1"/>
          </p:cNvSpPr>
          <p:nvPr>
            <p:ph type="body" orient="vert" idx="1" hasCustomPrompt="1"/>
          </p:nvPr>
        </p:nvSpPr>
        <p:spPr>
          <a:xfrm>
            <a:off x="838200" y="365125"/>
            <a:ext cx="7734300" cy="5811838"/>
          </a:xfrm>
        </p:spPr>
        <p:txBody>
          <a:bodyPr vert="eaVert"/>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 name="Дата 3"/>
          <p:cNvSpPr>
            <a:spLocks noGrp="1"/>
          </p:cNvSpPr>
          <p:nvPr>
            <p:ph type="dt" sz="half" idx="10"/>
          </p:nvPr>
        </p:nvSpPr>
        <p:spPr/>
        <p:txBody>
          <a:bodyPr/>
          <a:lstStyle/>
          <a:p>
            <a:fld id="{05196E87-5651-48F9-84AE-91EA7CA502E4}"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rot="5400000">
            <a:off x="7476037" y="3136061"/>
            <a:ext cx="3483429" cy="269966"/>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3600000">
            <a:off x="1178613" y="4615007"/>
            <a:ext cx="1319104" cy="2596243"/>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0726" y="-1"/>
            <a:ext cx="2215243" cy="2174630"/>
          </a:xfrm>
          <a:prstGeom prst="rect">
            <a:avLst/>
          </a:prstGeom>
        </p:spPr>
      </p:pic>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03342" y="617713"/>
            <a:ext cx="1270934" cy="1273629"/>
          </a:xfrm>
          <a:prstGeom prst="rect">
            <a:avLst/>
          </a:prstGeom>
        </p:spPr>
      </p:pic>
      <p:pic>
        <p:nvPicPr>
          <p:cNvPr id="16" name="Рисунок 1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5400000">
            <a:off x="9438160" y="2580013"/>
            <a:ext cx="3581400" cy="1382062"/>
          </a:xfrm>
          <a:prstGeom prst="rect">
            <a:avLst/>
          </a:prstGeom>
        </p:spPr>
      </p:pic>
    </p:spTree>
    <p:extLst>
      <p:ext uri="{BB962C8B-B14F-4D97-AF65-F5344CB8AC3E}">
        <p14:creationId xmlns:p14="http://schemas.microsoft.com/office/powerpoint/2010/main" val="290013402"/>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userDrawn="1">
  <p:cSld name="2_LEER">
    <p:spTree>
      <p:nvGrpSpPr>
        <p:cNvPr id="1" name=""/>
        <p:cNvGrpSpPr/>
        <p:nvPr/>
      </p:nvGrpSpPr>
      <p:grpSpPr>
        <a:xfrm>
          <a:off x="0" y="0"/>
          <a:ext cx="0" cy="0"/>
          <a:chOff x="0" y="0"/>
          <a:chExt cx="0" cy="0"/>
        </a:xfrm>
      </p:grpSpPr>
      <p:sp>
        <p:nvSpPr>
          <p:cNvPr id="2" name="Titel"/>
          <p:cNvSpPr>
            <a:spLocks noGrp="1"/>
          </p:cNvSpPr>
          <p:nvPr>
            <p:ph type="title"/>
          </p:nvPr>
        </p:nvSpPr>
        <p:spPr bwMode="gray"/>
        <p:txBody>
          <a:bodyPr/>
          <a:lstStyle/>
          <a:p>
            <a:r>
              <a:rPr lang="de-DE" noProof="0" dirty="0"/>
              <a:t>Titelmasterformat durch Klicken bearbeiten</a:t>
            </a:r>
          </a:p>
        </p:txBody>
      </p:sp>
      <p:sp>
        <p:nvSpPr>
          <p:cNvPr id="7" name="Untertitel"/>
          <p:cNvSpPr>
            <a:spLocks noGrp="1"/>
          </p:cNvSpPr>
          <p:nvPr>
            <p:ph type="body" sz="quarter" idx="13" hasCustomPrompt="1"/>
          </p:nvPr>
        </p:nvSpPr>
        <p:spPr bwMode="gray">
          <a:xfrm>
            <a:off x="540070" y="972000"/>
            <a:ext cx="11111046" cy="540000"/>
          </a:xfrm>
        </p:spPr>
        <p:txBody>
          <a:bodyPr/>
          <a:lstStyle>
            <a:lvl1pPr marL="0" indent="0">
              <a:buNone/>
              <a:defRPr baseline="0">
                <a:solidFill>
                  <a:schemeClr val="bg1">
                    <a:lumMod val="50000"/>
                  </a:schemeClr>
                </a:solidFill>
              </a:defRPr>
            </a:lvl1pPr>
          </a:lstStyle>
          <a:p>
            <a:r>
              <a:rPr lang="de-DE" noProof="0" dirty="0"/>
              <a:t>Geben Sie Ihren Untertitel ein</a:t>
            </a:r>
          </a:p>
        </p:txBody>
      </p:sp>
    </p:spTree>
    <p:extLst>
      <p:ext uri="{BB962C8B-B14F-4D97-AF65-F5344CB8AC3E}">
        <p14:creationId xmlns:p14="http://schemas.microsoft.com/office/powerpoint/2010/main" val="15592004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preserve="1" userDrawn="1">
  <p:cSld name="title-01">
    <p:spTree>
      <p:nvGrpSpPr>
        <p:cNvPr id="1" name=""/>
        <p:cNvGrpSpPr/>
        <p:nvPr/>
      </p:nvGrpSpPr>
      <p:grpSpPr>
        <a:xfrm>
          <a:off x="0" y="0"/>
          <a:ext cx="0" cy="0"/>
          <a:chOff x="0" y="0"/>
          <a:chExt cx="0" cy="0"/>
        </a:xfrm>
      </p:grpSpPr>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grpSp>
        <p:nvGrpSpPr>
          <p:cNvPr id="18" name="Группа 17"/>
          <p:cNvGrpSpPr/>
          <p:nvPr userDrawn="1"/>
        </p:nvGrpSpPr>
        <p:grpSpPr>
          <a:xfrm>
            <a:off x="0" y="-398436"/>
            <a:ext cx="12190413" cy="7256436"/>
            <a:chOff x="0" y="-398436"/>
            <a:chExt cx="12190413" cy="7256436"/>
          </a:xfrm>
        </p:grpSpPr>
        <p:pic>
          <p:nvPicPr>
            <p:cNvPr id="23" name="Рисунок 2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3981696" y="405923"/>
              <a:ext cx="2746327" cy="142809"/>
            </a:xfrm>
            <a:prstGeom prst="rect">
              <a:avLst/>
            </a:prstGeom>
          </p:spPr>
        </p:pic>
        <p:pic>
          <p:nvPicPr>
            <p:cNvPr id="24" name="Рисунок 2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460283" y="1587"/>
              <a:ext cx="5730130" cy="2135428"/>
            </a:xfrm>
            <a:prstGeom prst="rect">
              <a:avLst/>
            </a:prstGeom>
          </p:spPr>
        </p:pic>
        <p:grpSp>
          <p:nvGrpSpPr>
            <p:cNvPr id="25" name="Группа 24"/>
            <p:cNvGrpSpPr/>
            <p:nvPr userDrawn="1"/>
          </p:nvGrpSpPr>
          <p:grpSpPr>
            <a:xfrm>
              <a:off x="0" y="1587"/>
              <a:ext cx="12176092" cy="5856700"/>
              <a:chOff x="0" y="1587"/>
              <a:chExt cx="12176092" cy="5856700"/>
            </a:xfrm>
          </p:grpSpPr>
          <p:pic>
            <p:nvPicPr>
              <p:cNvPr id="40" name="Рисунок 39"/>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0" y="1587"/>
                <a:ext cx="12176092" cy="5856700"/>
              </a:xfrm>
              <a:prstGeom prst="rect">
                <a:avLst/>
              </a:prstGeom>
            </p:spPr>
          </p:pic>
          <p:pic>
            <p:nvPicPr>
              <p:cNvPr id="41" name="Рисунок 40"/>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656824" y="1587"/>
                <a:ext cx="9389267" cy="5552186"/>
              </a:xfrm>
              <a:prstGeom prst="rect">
                <a:avLst/>
              </a:prstGeom>
            </p:spPr>
          </p:pic>
        </p:grpSp>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847671">
              <a:off x="1910818" y="-398436"/>
              <a:ext cx="4354233" cy="4274405"/>
            </a:xfrm>
            <a:prstGeom prst="rect">
              <a:avLst/>
            </a:prstGeom>
          </p:spPr>
        </p:pic>
        <p:pic>
          <p:nvPicPr>
            <p:cNvPr id="27" name="Рисунок 2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2486511" y="3474791"/>
              <a:ext cx="3768633" cy="1982301"/>
            </a:xfrm>
            <a:prstGeom prst="rect">
              <a:avLst/>
            </a:prstGeom>
          </p:spPr>
        </p:pic>
        <p:pic>
          <p:nvPicPr>
            <p:cNvPr id="28" name="Рисунок 2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6320030" y="353039"/>
              <a:ext cx="4959752" cy="5688835"/>
            </a:xfrm>
            <a:prstGeom prst="rect">
              <a:avLst/>
            </a:prstGeom>
          </p:spPr>
        </p:pic>
        <p:sp>
          <p:nvSpPr>
            <p:cNvPr id="29"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30" name="Рисунок 2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441334" y="95349"/>
              <a:ext cx="1458438" cy="1515155"/>
            </a:xfrm>
            <a:prstGeom prst="rect">
              <a:avLst/>
            </a:prstGeom>
          </p:spPr>
        </p:pic>
        <p:pic>
          <p:nvPicPr>
            <p:cNvPr id="31" name="Рисунок 3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0" y="4829074"/>
              <a:ext cx="2746327" cy="142809"/>
            </a:xfrm>
            <a:prstGeom prst="rect">
              <a:avLst/>
            </a:prstGeom>
          </p:spPr>
        </p:pic>
        <p:pic>
          <p:nvPicPr>
            <p:cNvPr id="32" name="Рисунок 3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a:off x="4028374" y="540984"/>
              <a:ext cx="1416169" cy="2787284"/>
            </a:xfrm>
            <a:prstGeom prst="rect">
              <a:avLst/>
            </a:prstGeom>
          </p:spPr>
        </p:pic>
        <p:pic>
          <p:nvPicPr>
            <p:cNvPr id="33" name="Рисунок 32"/>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6224785" y="904031"/>
              <a:ext cx="210077" cy="210077"/>
            </a:xfrm>
            <a:prstGeom prst="rect">
              <a:avLst/>
            </a:prstGeom>
          </p:spPr>
        </p:pic>
        <p:pic>
          <p:nvPicPr>
            <p:cNvPr id="34" name="Рисунок 33"/>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1510081" y="4448891"/>
              <a:ext cx="210077" cy="210077"/>
            </a:xfrm>
            <a:prstGeom prst="rect">
              <a:avLst/>
            </a:prstGeom>
          </p:spPr>
        </p:pic>
        <p:pic>
          <p:nvPicPr>
            <p:cNvPr id="35" name="Рисунок 34"/>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6405452" y="1208990"/>
              <a:ext cx="233464" cy="233464"/>
            </a:xfrm>
            <a:prstGeom prst="rect">
              <a:avLst/>
            </a:prstGeom>
          </p:spPr>
        </p:pic>
        <p:pic>
          <p:nvPicPr>
            <p:cNvPr id="36" name="Рисунок 35"/>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11703056" y="3728389"/>
              <a:ext cx="233464" cy="233464"/>
            </a:xfrm>
            <a:prstGeom prst="rect">
              <a:avLst/>
            </a:prstGeom>
          </p:spPr>
        </p:pic>
        <p:pic>
          <p:nvPicPr>
            <p:cNvPr id="37" name="Рисунок 36"/>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299622" y="404057"/>
              <a:ext cx="233464" cy="233464"/>
            </a:xfrm>
            <a:prstGeom prst="rect">
              <a:avLst/>
            </a:prstGeom>
          </p:spPr>
        </p:pic>
        <p:pic>
          <p:nvPicPr>
            <p:cNvPr id="38" name="Рисунок 37"/>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7827223">
              <a:off x="6681181" y="3023484"/>
              <a:ext cx="269823" cy="253634"/>
            </a:xfrm>
            <a:prstGeom prst="rect">
              <a:avLst/>
            </a:prstGeom>
          </p:spPr>
        </p:pic>
        <p:pic>
          <p:nvPicPr>
            <p:cNvPr id="39" name="Рисунок 38"/>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5425848">
              <a:off x="2351600" y="202530"/>
              <a:ext cx="269823" cy="253634"/>
            </a:xfrm>
            <a:prstGeom prst="rect">
              <a:avLst/>
            </a:prstGeom>
          </p:spPr>
        </p:pic>
      </p:grpSp>
      <p:sp>
        <p:nvSpPr>
          <p:cNvPr id="42" name="Заголовок 1"/>
          <p:cNvSpPr>
            <a:spLocks noGrp="1"/>
          </p:cNvSpPr>
          <p:nvPr>
            <p:ph type="title"/>
          </p:nvPr>
        </p:nvSpPr>
        <p:spPr>
          <a:xfrm>
            <a:off x="236764" y="365125"/>
            <a:ext cx="4049486" cy="3363264"/>
          </a:xfrm>
          <a:prstGeom prst="rect">
            <a:avLst/>
          </a:prstGeom>
        </p:spPr>
        <p:txBody>
          <a:bodyPr vert="horz" lIns="91440" tIns="45720" rIns="91440" bIns="45720" rtlCol="0" anchor="ctr">
            <a:normAutofit/>
          </a:bodyPr>
          <a:lstStyle/>
          <a:p>
            <a:r>
              <a:rPr lang="da-DK" dirty="0"/>
              <a:t>Lorem ipsum dolor sit amet</a:t>
            </a:r>
            <a:endParaRPr lang="ru-RU" dirty="0"/>
          </a:p>
        </p:txBody>
      </p:sp>
      <p:sp>
        <p:nvSpPr>
          <p:cNvPr id="43" name="Текст 2"/>
          <p:cNvSpPr>
            <a:spLocks noGrp="1"/>
          </p:cNvSpPr>
          <p:nvPr>
            <p:ph idx="1" hasCustomPrompt="1"/>
          </p:nvPr>
        </p:nvSpPr>
        <p:spPr>
          <a:xfrm>
            <a:off x="236765" y="2975647"/>
            <a:ext cx="3465676" cy="2146989"/>
          </a:xfrm>
          <a:prstGeom prst="rect">
            <a:avLst/>
          </a:prstGeom>
        </p:spPr>
        <p:txBody>
          <a:bodyPr vert="horz" lIns="91440" tIns="45720" rIns="91440" bIns="45720" rtlCol="0">
            <a:normAutofit/>
          </a:bodyPr>
          <a:lstStyle>
            <a:lvl1pPr marL="0" indent="0">
              <a:buNone/>
              <a:defRPr sz="18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sp>
        <p:nvSpPr>
          <p:cNvPr id="44" name="Дата 3"/>
          <p:cNvSpPr txBox="1">
            <a:spLocks/>
          </p:cNvSpPr>
          <p:nvPr userDrawn="1"/>
        </p:nvSpPr>
        <p:spPr>
          <a:xfrm>
            <a:off x="838200" y="6356350"/>
            <a:ext cx="2743200" cy="365125"/>
          </a:xfrm>
          <a:prstGeom prst="rect">
            <a:avLst/>
          </a:prstGeom>
        </p:spPr>
        <p:txBody>
          <a:bodyPr vert="horz" lIns="91440" tIns="45720" rIns="91440" bIns="45720" rtlCol="0" anchor="ctr"/>
          <a:lstStyle>
            <a:defPPr>
              <a:defRPr lang="ru-RU"/>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677DD9B-16CA-464A-A3D4-4D175F1ACCD1}" type="datetimeFigureOut">
              <a:rPr lang="ru-RU" smtClean="0">
                <a:solidFill>
                  <a:schemeClr val="tx1"/>
                </a:solidFill>
              </a:rPr>
              <a:pPr/>
              <a:t>26.08.2026</a:t>
            </a:fld>
            <a:endParaRPr lang="ru-RU" dirty="0">
              <a:solidFill>
                <a:schemeClr val="tx1"/>
              </a:solidFill>
            </a:endParaRPr>
          </a:p>
        </p:txBody>
      </p:sp>
      <p:sp>
        <p:nvSpPr>
          <p:cNvPr id="45" name="Номер слайда 5"/>
          <p:cNvSpPr txBox="1">
            <a:spLocks/>
          </p:cNvSpPr>
          <p:nvPr userDrawn="1"/>
        </p:nvSpPr>
        <p:spPr>
          <a:xfrm>
            <a:off x="11381363" y="6356350"/>
            <a:ext cx="664728" cy="365125"/>
          </a:xfrm>
          <a:prstGeom prst="rect">
            <a:avLst/>
          </a:prstGeom>
        </p:spPr>
        <p:txBody>
          <a:bodyPr vert="horz" lIns="91440" tIns="45720" rIns="91440" bIns="45720" rtlCol="0" anchor="ctr"/>
          <a:lstStyle>
            <a:defPPr>
              <a:defRPr lang="ru-RU"/>
            </a:defPPr>
            <a:lvl1pPr marL="0" algn="r" defTabSz="914400" rtl="0" eaLnBrk="1" latinLnBrk="0" hangingPunct="1">
              <a:defRPr sz="24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7E6CA31-DA56-47CF-9891-B6D0296B6AEC}" type="slidenum">
              <a:rPr lang="ru-RU" b="0" cap="none" spc="0" smtClean="0">
                <a:ln w="0"/>
                <a:solidFill>
                  <a:schemeClr val="tx1"/>
                </a:solidFill>
                <a:effectLst>
                  <a:outerShdw blurRad="38100" dist="19050" dir="2700000" algn="tl" rotWithShape="0">
                    <a:schemeClr val="dk1">
                      <a:alpha val="40000"/>
                    </a:schemeClr>
                  </a:outerShdw>
                </a:effectLst>
              </a:rPr>
              <a:pPr/>
              <a:t>‹Nr.›</a:t>
            </a:fld>
            <a:endParaRPr lang="ru-RU" dirty="0"/>
          </a:p>
        </p:txBody>
      </p:sp>
    </p:spTree>
    <p:extLst>
      <p:ext uri="{BB962C8B-B14F-4D97-AF65-F5344CB8AC3E}">
        <p14:creationId xmlns:p14="http://schemas.microsoft.com/office/powerpoint/2010/main" val="3881986422"/>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preserve="1" userDrawn="1">
  <p:cSld name="title-02">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500646" y="1256699"/>
            <a:ext cx="4988975" cy="4121448"/>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7472528" y="4436779"/>
            <a:ext cx="4573562" cy="1016945"/>
          </a:xfrm>
          <a:prstGeom prst="rect">
            <a:avLst/>
          </a:prstGeom>
        </p:spPr>
      </p:pic>
      <p:pic>
        <p:nvPicPr>
          <p:cNvPr id="6" name="Рисунок 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 y="0"/>
            <a:ext cx="7184571" cy="6858000"/>
          </a:xfrm>
          <a:prstGeom prst="rect">
            <a:avLst/>
          </a:prstGeom>
        </p:spPr>
      </p:pic>
      <p:sp>
        <p:nvSpPr>
          <p:cNvPr id="2" name="Заголовок 1"/>
          <p:cNvSpPr>
            <a:spLocks noGrp="1"/>
          </p:cNvSpPr>
          <p:nvPr>
            <p:ph type="title" hasCustomPrompt="1"/>
          </p:nvPr>
        </p:nvSpPr>
        <p:spPr>
          <a:xfrm>
            <a:off x="541589" y="88265"/>
            <a:ext cx="2621014" cy="3803007"/>
          </a:xfrm>
        </p:spPr>
        <p:txBody>
          <a:bodyPr/>
          <a:lstStyle>
            <a:lvl1pPr algn="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4867100" y="0"/>
            <a:ext cx="7323313" cy="5568043"/>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sp>
        <p:nvSpPr>
          <p:cNvPr id="13" name="Текст 12"/>
          <p:cNvSpPr>
            <a:spLocks noGrp="1"/>
          </p:cNvSpPr>
          <p:nvPr>
            <p:ph type="body" sz="quarter" idx="13" hasCustomPrompt="1"/>
          </p:nvPr>
        </p:nvSpPr>
        <p:spPr>
          <a:xfrm>
            <a:off x="236538" y="3641725"/>
            <a:ext cx="3502025" cy="1411288"/>
          </a:xfrm>
        </p:spPr>
        <p:txBody>
          <a:bodyPr/>
          <a:lstStyle>
            <a:lvl1pP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2" y="0"/>
            <a:ext cx="5257800" cy="1959407"/>
          </a:xfrm>
          <a:prstGeom prst="rect">
            <a:avLst/>
          </a:prstGeom>
        </p:spPr>
      </p:pic>
      <p:pic>
        <p:nvPicPr>
          <p:cNvPr id="16" name="Рисунок 1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246839" y="2606379"/>
            <a:ext cx="1263242" cy="2486296"/>
          </a:xfrm>
          <a:prstGeom prst="rect">
            <a:avLst/>
          </a:prstGeom>
        </p:spPr>
      </p:pic>
      <p:pic>
        <p:nvPicPr>
          <p:cNvPr id="19" name="Рисунок 18"/>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459857">
            <a:off x="5242899" y="1331043"/>
            <a:ext cx="926692" cy="1012566"/>
          </a:xfrm>
          <a:prstGeom prst="rect">
            <a:avLst/>
          </a:prstGeom>
        </p:spPr>
      </p:pic>
      <p:pic>
        <p:nvPicPr>
          <p:cNvPr id="20" name="Рисунок 1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938280" flipH="1">
            <a:off x="9536973" y="4109079"/>
            <a:ext cx="926692" cy="1012566"/>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707986">
            <a:off x="4442763" y="3321250"/>
            <a:ext cx="1357793" cy="1308007"/>
          </a:xfrm>
          <a:prstGeom prst="rect">
            <a:avLst/>
          </a:prstGeom>
        </p:spPr>
      </p:pic>
      <p:pic>
        <p:nvPicPr>
          <p:cNvPr id="22" name="Рисунок 2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0120386">
            <a:off x="3794195" y="174220"/>
            <a:ext cx="2115711" cy="1974095"/>
          </a:xfrm>
          <a:prstGeom prst="rect">
            <a:avLst/>
          </a:prstGeom>
        </p:spPr>
      </p:pic>
    </p:spTree>
    <p:extLst>
      <p:ext uri="{BB962C8B-B14F-4D97-AF65-F5344CB8AC3E}">
        <p14:creationId xmlns:p14="http://schemas.microsoft.com/office/powerpoint/2010/main" val="19750168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title" preserve="1">
  <p:cSld name="sub-topic-03">
    <p:spTree>
      <p:nvGrpSpPr>
        <p:cNvPr id="1" name=""/>
        <p:cNvGrpSpPr/>
        <p:nvPr/>
      </p:nvGrpSpPr>
      <p:grpSpPr>
        <a:xfrm>
          <a:off x="0" y="0"/>
          <a:ext cx="0" cy="0"/>
          <a:chOff x="0" y="0"/>
          <a:chExt cx="0" cy="0"/>
        </a:xfrm>
      </p:grpSpPr>
      <p:grpSp>
        <p:nvGrpSpPr>
          <p:cNvPr id="12" name="Группа 11"/>
          <p:cNvGrpSpPr/>
          <p:nvPr userDrawn="1"/>
        </p:nvGrpSpPr>
        <p:grpSpPr>
          <a:xfrm>
            <a:off x="0" y="-15941"/>
            <a:ext cx="12200394" cy="6876669"/>
            <a:chOff x="0" y="-15941"/>
            <a:chExt cx="12200394" cy="6876669"/>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0" y="2728"/>
              <a:ext cx="3285658" cy="6858000"/>
            </a:xfrm>
            <a:prstGeom prst="rect">
              <a:avLst/>
            </a:prstGeom>
          </p:spPr>
        </p:pic>
        <p:pic>
          <p:nvPicPr>
            <p:cNvPr id="22" name="Рисунок 2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flipV="1">
              <a:off x="8914736" y="-15941"/>
              <a:ext cx="3285658" cy="6858000"/>
            </a:xfrm>
            <a:prstGeom prst="rect">
              <a:avLst/>
            </a:prstGeom>
          </p:spPr>
        </p:pic>
      </p:grpSp>
      <p:grpSp>
        <p:nvGrpSpPr>
          <p:cNvPr id="10" name="Группа 9"/>
          <p:cNvGrpSpPr/>
          <p:nvPr userDrawn="1"/>
        </p:nvGrpSpPr>
        <p:grpSpPr>
          <a:xfrm>
            <a:off x="1453046" y="2818412"/>
            <a:ext cx="8762986" cy="2505655"/>
            <a:chOff x="1453046" y="2818412"/>
            <a:chExt cx="8762986" cy="2505655"/>
          </a:xfrm>
        </p:grpSpPr>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453046" y="2818412"/>
              <a:ext cx="2468230" cy="2468230"/>
            </a:xfrm>
            <a:prstGeom prst="rect">
              <a:avLst/>
            </a:prstGeom>
          </p:spPr>
        </p:pic>
        <p:pic>
          <p:nvPicPr>
            <p:cNvPr id="39" name="Рисунок 3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747802" y="2855837"/>
              <a:ext cx="2468230" cy="2468230"/>
            </a:xfrm>
            <a:prstGeom prst="rect">
              <a:avLst/>
            </a:prstGeom>
          </p:spPr>
        </p:pic>
      </p:grpSp>
      <p:grpSp>
        <p:nvGrpSpPr>
          <p:cNvPr id="8" name="Группа 7"/>
          <p:cNvGrpSpPr/>
          <p:nvPr userDrawn="1"/>
        </p:nvGrpSpPr>
        <p:grpSpPr>
          <a:xfrm>
            <a:off x="-133486" y="-15941"/>
            <a:ext cx="12215328" cy="7241745"/>
            <a:chOff x="-133486" y="-15941"/>
            <a:chExt cx="12215328" cy="7241745"/>
          </a:xfrm>
        </p:grpSpPr>
        <p:pic>
          <p:nvPicPr>
            <p:cNvPr id="30" name="Рисунок 2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a:off x="5348416" y="6186735"/>
              <a:ext cx="1536966" cy="671265"/>
            </a:xfrm>
            <a:prstGeom prst="rect">
              <a:avLst/>
            </a:prstGeom>
          </p:spPr>
        </p:pic>
        <p:pic>
          <p:nvPicPr>
            <p:cNvPr id="31" name="Рисунок 3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447134" y="-15941"/>
              <a:ext cx="1190545" cy="519967"/>
            </a:xfrm>
            <a:prstGeom prst="rect">
              <a:avLst/>
            </a:prstGeom>
          </p:spPr>
        </p:pic>
        <p:pic>
          <p:nvPicPr>
            <p:cNvPr id="32" name="Рисунок 3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993080" y="3279462"/>
              <a:ext cx="4140132" cy="320860"/>
            </a:xfrm>
            <a:prstGeom prst="rect">
              <a:avLst/>
            </a:prstGeom>
          </p:spPr>
        </p:pic>
        <p:pic>
          <p:nvPicPr>
            <p:cNvPr id="33" name="Рисунок 3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33486" y="2453228"/>
              <a:ext cx="4599527" cy="4599527"/>
            </a:xfrm>
            <a:prstGeom prst="rect">
              <a:avLst/>
            </a:prstGeom>
          </p:spPr>
        </p:pic>
        <p:pic>
          <p:nvPicPr>
            <p:cNvPr id="34" name="Рисунок 3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6881326" y="2280177"/>
              <a:ext cx="4945627" cy="4945627"/>
            </a:xfrm>
            <a:prstGeom prst="rect">
              <a:avLst/>
            </a:prstGeom>
          </p:spPr>
        </p:pic>
        <p:pic>
          <p:nvPicPr>
            <p:cNvPr id="35" name="Рисунок 3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867976" y="354226"/>
              <a:ext cx="390339" cy="390339"/>
            </a:xfrm>
            <a:prstGeom prst="rect">
              <a:avLst/>
            </a:prstGeom>
          </p:spPr>
        </p:pic>
        <p:pic>
          <p:nvPicPr>
            <p:cNvPr id="36" name="Рисунок 35"/>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133486" y="533875"/>
              <a:ext cx="4762500" cy="247650"/>
            </a:xfrm>
            <a:prstGeom prst="rect">
              <a:avLst/>
            </a:prstGeom>
          </p:spPr>
        </p:pic>
        <p:pic>
          <p:nvPicPr>
            <p:cNvPr id="37" name="Рисунок 36"/>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7319342" y="537940"/>
              <a:ext cx="4762500" cy="247650"/>
            </a:xfrm>
            <a:prstGeom prst="rect">
              <a:avLst/>
            </a:prstGeom>
          </p:spPr>
        </p:pic>
        <p:pic>
          <p:nvPicPr>
            <p:cNvPr id="38" name="Рисунок 37"/>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16200000" flipV="1">
              <a:off x="4903745" y="5533169"/>
              <a:ext cx="2406353" cy="243309"/>
            </a:xfrm>
            <a:prstGeom prst="rect">
              <a:avLst/>
            </a:prstGeom>
          </p:spPr>
        </p:pic>
      </p:grpSp>
      <p:pic>
        <p:nvPicPr>
          <p:cNvPr id="7" name="Рисунок 6"/>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ctrTitle" hasCustomPrompt="1"/>
          </p:nvPr>
        </p:nvSpPr>
        <p:spPr>
          <a:xfrm>
            <a:off x="1495422" y="1696340"/>
            <a:ext cx="9144000" cy="828901"/>
          </a:xfrm>
        </p:spPr>
        <p:txBody>
          <a:bodyPr anchor="b"/>
          <a:lstStyle>
            <a:lvl1pPr algn="ctr">
              <a:defRPr sz="6000"/>
            </a:lvl1pPr>
          </a:lstStyle>
          <a:p>
            <a:r>
              <a:rPr lang="da-DK" dirty="0"/>
              <a:t>Lorem ipsum </a:t>
            </a:r>
            <a:br>
              <a:rPr lang="ru-RU" dirty="0"/>
            </a:br>
            <a:r>
              <a:rPr lang="da-DK" dirty="0"/>
              <a:t>dolor sit amet</a:t>
            </a:r>
            <a:endParaRPr lang="ru-RU" dirty="0"/>
          </a:p>
        </p:txBody>
      </p:sp>
      <p:sp>
        <p:nvSpPr>
          <p:cNvPr id="3" name="Подзаголовок 2"/>
          <p:cNvSpPr>
            <a:spLocks noGrp="1"/>
          </p:cNvSpPr>
          <p:nvPr>
            <p:ph type="subTitle" idx="1" hasCustomPrompt="1"/>
          </p:nvPr>
        </p:nvSpPr>
        <p:spPr>
          <a:xfrm>
            <a:off x="1529246" y="2892642"/>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Lorem ipsum dolor sit amet</a:t>
            </a:r>
            <a:endParaRPr lang="ru-RU" dirty="0"/>
          </a:p>
        </p:txBody>
      </p:sp>
      <p:sp>
        <p:nvSpPr>
          <p:cNvPr id="4" name="Дата 3"/>
          <p:cNvSpPr>
            <a:spLocks noGrp="1"/>
          </p:cNvSpPr>
          <p:nvPr>
            <p:ph type="dt" sz="half" idx="10"/>
          </p:nvPr>
        </p:nvSpPr>
        <p:spPr/>
        <p:txBody>
          <a:bodyPr/>
          <a:lstStyle/>
          <a:p>
            <a:fld id="{D958F7B9-DCC7-41C3-872C-426736F09F81}"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4162033545"/>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preserve="1" userDrawn="1">
  <p:cSld name="title-03">
    <p:spTree>
      <p:nvGrpSpPr>
        <p:cNvPr id="1" name=""/>
        <p:cNvGrpSpPr/>
        <p:nvPr/>
      </p:nvGrpSpPr>
      <p:grpSpPr>
        <a:xfrm>
          <a:off x="0" y="0"/>
          <a:ext cx="0" cy="0"/>
          <a:chOff x="0" y="0"/>
          <a:chExt cx="0" cy="0"/>
        </a:xfrm>
      </p:grpSpPr>
      <p:pic>
        <p:nvPicPr>
          <p:cNvPr id="27" name="Рисунок 2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306" y="0"/>
            <a:ext cx="6239483" cy="2407816"/>
          </a:xfrm>
          <a:prstGeom prst="rect">
            <a:avLst/>
          </a:prstGeom>
        </p:spPr>
      </p:pic>
      <p:pic>
        <p:nvPicPr>
          <p:cNvPr id="25" name="Рисунок 24"/>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V="1">
            <a:off x="5261969" y="3493788"/>
            <a:ext cx="3169481" cy="164813"/>
          </a:xfrm>
          <a:prstGeom prst="rect">
            <a:avLst/>
          </a:prstGeom>
        </p:spPr>
      </p:pic>
      <p:pic>
        <p:nvPicPr>
          <p:cNvPr id="24" name="Рисунок 23"/>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6423059" y="0"/>
            <a:ext cx="1936759" cy="3208564"/>
          </a:xfrm>
          <a:prstGeom prst="rect">
            <a:avLst/>
          </a:prstGeom>
        </p:spPr>
      </p:pic>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2133600" y="0"/>
            <a:ext cx="10058400" cy="5957925"/>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 y="-203086"/>
            <a:ext cx="4713111" cy="6701416"/>
          </a:xfrm>
          <a:prstGeom prst="rect">
            <a:avLst/>
          </a:prstGeom>
        </p:spPr>
      </p:pic>
      <p:sp>
        <p:nvSpPr>
          <p:cNvPr id="2" name="Заголовок 1"/>
          <p:cNvSpPr>
            <a:spLocks noGrp="1"/>
          </p:cNvSpPr>
          <p:nvPr>
            <p:ph type="title" hasCustomPrompt="1"/>
          </p:nvPr>
        </p:nvSpPr>
        <p:spPr>
          <a:xfrm>
            <a:off x="9054193" y="169908"/>
            <a:ext cx="2517624" cy="2761071"/>
          </a:xfrm>
        </p:spPr>
        <p:txBody>
          <a:bodyPr/>
          <a:lstStyle>
            <a:lvl1pPr algn="r">
              <a:defRPr>
                <a:solidFill>
                  <a:schemeClr val="tx1"/>
                </a:solidFil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sp>
        <p:nvSpPr>
          <p:cNvPr id="13" name="Текст 12"/>
          <p:cNvSpPr>
            <a:spLocks noGrp="1"/>
          </p:cNvSpPr>
          <p:nvPr>
            <p:ph type="body" sz="quarter" idx="13" hasCustomPrompt="1"/>
          </p:nvPr>
        </p:nvSpPr>
        <p:spPr>
          <a:xfrm>
            <a:off x="8069792" y="3225914"/>
            <a:ext cx="3502025" cy="1411288"/>
          </a:xfrm>
        </p:spPr>
        <p:txBody>
          <a:bodyPr/>
          <a:lstStyle>
            <a:lvl1pPr algn="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7" name="Рисунок 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6213" y="0"/>
            <a:ext cx="6381890" cy="5355771"/>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18" name="Рисунок 1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6708809" y="27720"/>
            <a:ext cx="2852057" cy="2799769"/>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6244789" y="1333867"/>
            <a:ext cx="2013559" cy="2180685"/>
          </a:xfrm>
          <a:prstGeom prst="rect">
            <a:avLst/>
          </a:prstGeom>
        </p:spPr>
      </p:pic>
      <p:pic>
        <p:nvPicPr>
          <p:cNvPr id="23" name="Рисунок 2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20296" y="60695"/>
            <a:ext cx="1165197" cy="1273172"/>
          </a:xfrm>
          <a:prstGeom prst="rect">
            <a:avLst/>
          </a:prstGeom>
        </p:spPr>
      </p:pic>
    </p:spTree>
    <p:extLst>
      <p:ext uri="{BB962C8B-B14F-4D97-AF65-F5344CB8AC3E}">
        <p14:creationId xmlns:p14="http://schemas.microsoft.com/office/powerpoint/2010/main" val="2083123485"/>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preserve="1" userDrawn="1">
  <p:cSld name="1_title-03">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6376307" cy="3518221"/>
          </a:xfrm>
          <a:prstGeom prst="rect">
            <a:avLst/>
          </a:prstGeom>
        </p:spPr>
      </p:pic>
      <p:pic>
        <p:nvPicPr>
          <p:cNvPr id="19" name="Рисунок 1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20863471" flipH="1">
            <a:off x="382567" y="1475867"/>
            <a:ext cx="4872218" cy="4024993"/>
          </a:xfrm>
          <a:prstGeom prst="rect">
            <a:avLst/>
          </a:prstGeom>
        </p:spPr>
      </p:pic>
      <p:pic>
        <p:nvPicPr>
          <p:cNvPr id="16" name="Рисунок 1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540325" y="4458656"/>
            <a:ext cx="4305300" cy="1372912"/>
          </a:xfrm>
          <a:prstGeom prst="rect">
            <a:avLst/>
          </a:prstGeom>
        </p:spPr>
      </p:pic>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447765" y="0"/>
            <a:ext cx="8742647" cy="5306786"/>
          </a:xfrm>
          <a:prstGeom prst="rect">
            <a:avLst/>
          </a:prstGeom>
        </p:spPr>
      </p:pic>
      <p:sp>
        <p:nvSpPr>
          <p:cNvPr id="2" name="Заголовок 1"/>
          <p:cNvSpPr>
            <a:spLocks noGrp="1"/>
          </p:cNvSpPr>
          <p:nvPr>
            <p:ph type="title" hasCustomPrompt="1"/>
          </p:nvPr>
        </p:nvSpPr>
        <p:spPr>
          <a:xfrm>
            <a:off x="9054193" y="169908"/>
            <a:ext cx="2517624" cy="2761071"/>
          </a:xfrm>
        </p:spPr>
        <p:txBody>
          <a:bodyPr/>
          <a:lstStyle>
            <a:lvl1pPr algn="r">
              <a:defRPr>
                <a:solidFill>
                  <a:schemeClr val="tx1"/>
                </a:solidFil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sp>
        <p:nvSpPr>
          <p:cNvPr id="13" name="Текст 12"/>
          <p:cNvSpPr>
            <a:spLocks noGrp="1"/>
          </p:cNvSpPr>
          <p:nvPr>
            <p:ph type="body" sz="quarter" idx="13" hasCustomPrompt="1"/>
          </p:nvPr>
        </p:nvSpPr>
        <p:spPr>
          <a:xfrm>
            <a:off x="8069792" y="3225914"/>
            <a:ext cx="3502025" cy="1411288"/>
          </a:xfrm>
        </p:spPr>
        <p:txBody>
          <a:bodyPr/>
          <a:lstStyle>
            <a:lvl1pPr algn="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6" name="Рисунок 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7013" y="902667"/>
            <a:ext cx="6773645" cy="4630915"/>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493320" y="0"/>
            <a:ext cx="1736561" cy="2506436"/>
          </a:xfrm>
          <a:prstGeom prst="rect">
            <a:avLst/>
          </a:prstGeom>
        </p:spPr>
      </p:pic>
      <p:pic>
        <p:nvPicPr>
          <p:cNvPr id="20" name="Рисунок 1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V="1">
            <a:off x="6064845" y="2774391"/>
            <a:ext cx="2990850" cy="155524"/>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932337">
            <a:off x="335257" y="62979"/>
            <a:ext cx="1119420" cy="1223153"/>
          </a:xfrm>
          <a:prstGeom prst="rect">
            <a:avLst/>
          </a:prstGeom>
        </p:spPr>
      </p:pic>
      <p:pic>
        <p:nvPicPr>
          <p:cNvPr id="22" name="Рисунок 2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7107368" y="3851205"/>
            <a:ext cx="732419" cy="732419"/>
          </a:xfrm>
          <a:prstGeom prst="rect">
            <a:avLst/>
          </a:prstGeom>
        </p:spPr>
      </p:pic>
      <p:pic>
        <p:nvPicPr>
          <p:cNvPr id="26" name="Рисунок 25"/>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3625277" y="187457"/>
            <a:ext cx="900634" cy="905638"/>
          </a:xfrm>
          <a:prstGeom prst="rect">
            <a:avLst/>
          </a:prstGeom>
        </p:spPr>
      </p:pic>
    </p:spTree>
    <p:extLst>
      <p:ext uri="{BB962C8B-B14F-4D97-AF65-F5344CB8AC3E}">
        <p14:creationId xmlns:p14="http://schemas.microsoft.com/office/powerpoint/2010/main" val="3445628864"/>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type="title" preserve="1">
  <p:cSld name="sub-topic-01">
    <p:spTree>
      <p:nvGrpSpPr>
        <p:cNvPr id="1" name=""/>
        <p:cNvGrpSpPr/>
        <p:nvPr/>
      </p:nvGrpSpPr>
      <p:grpSpPr>
        <a:xfrm>
          <a:off x="0" y="0"/>
          <a:ext cx="0" cy="0"/>
          <a:chOff x="0" y="0"/>
          <a:chExt cx="0" cy="0"/>
        </a:xfrm>
      </p:grpSpPr>
      <p:grpSp>
        <p:nvGrpSpPr>
          <p:cNvPr id="17" name="Группа 16"/>
          <p:cNvGrpSpPr/>
          <p:nvPr userDrawn="1"/>
        </p:nvGrpSpPr>
        <p:grpSpPr>
          <a:xfrm>
            <a:off x="0" y="0"/>
            <a:ext cx="12190413" cy="6871807"/>
            <a:chOff x="0" y="0"/>
            <a:chExt cx="12190413" cy="6871807"/>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7707874" y="0"/>
              <a:ext cx="4147972" cy="6871807"/>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27376" y="0"/>
              <a:ext cx="4139638" cy="6858000"/>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644625" y="3478929"/>
              <a:ext cx="4837042" cy="374871"/>
            </a:xfrm>
            <a:prstGeom prst="rect">
              <a:avLst/>
            </a:prstGeom>
          </p:spPr>
        </p:pic>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8019762" y="2929662"/>
              <a:ext cx="3693546" cy="381264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55493" y="2708920"/>
              <a:ext cx="3538656" cy="3779194"/>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905918" y="0"/>
              <a:ext cx="2314457" cy="1010832"/>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V="1">
              <a:off x="4216885" y="5243007"/>
              <a:ext cx="3729391" cy="1628800"/>
            </a:xfrm>
            <a:prstGeom prst="rect">
              <a:avLst/>
            </a:prstGeom>
          </p:spPr>
        </p:pic>
        <p:pic>
          <p:nvPicPr>
            <p:cNvPr id="15" name="Рисунок 1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V="1">
              <a:off x="0" y="1365969"/>
              <a:ext cx="2598973" cy="262785"/>
            </a:xfrm>
            <a:prstGeom prst="rect">
              <a:avLst/>
            </a:prstGeom>
          </p:spPr>
        </p:pic>
        <p:pic>
          <p:nvPicPr>
            <p:cNvPr id="16" name="Рисунок 1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flipV="1">
              <a:off x="9591440" y="1365969"/>
              <a:ext cx="2598973" cy="262785"/>
            </a:xfrm>
            <a:prstGeom prst="rect">
              <a:avLst/>
            </a:prstGeom>
          </p:spPr>
        </p:pic>
      </p:grpSp>
      <p:pic>
        <p:nvPicPr>
          <p:cNvPr id="7" name="Рисунок 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ctrTitle" hasCustomPrompt="1"/>
          </p:nvPr>
        </p:nvSpPr>
        <p:spPr>
          <a:xfrm>
            <a:off x="1529246" y="1643883"/>
            <a:ext cx="9144000" cy="828901"/>
          </a:xfrm>
        </p:spPr>
        <p:txBody>
          <a:bodyPr anchor="b"/>
          <a:lstStyle>
            <a:lvl1pPr algn="ctr">
              <a:defRPr sz="6000"/>
            </a:lvl1pPr>
          </a:lstStyle>
          <a:p>
            <a:r>
              <a:rPr lang="da-DK" dirty="0"/>
              <a:t>Lorem ipsum </a:t>
            </a:r>
            <a:br>
              <a:rPr lang="ru-RU" dirty="0"/>
            </a:br>
            <a:r>
              <a:rPr lang="da-DK" dirty="0"/>
              <a:t>dolor sit amet</a:t>
            </a:r>
            <a:endParaRPr lang="ru-RU" dirty="0"/>
          </a:p>
        </p:txBody>
      </p:sp>
      <p:sp>
        <p:nvSpPr>
          <p:cNvPr id="3" name="Подзаголовок 2"/>
          <p:cNvSpPr>
            <a:spLocks noGrp="1"/>
          </p:cNvSpPr>
          <p:nvPr>
            <p:ph type="subTitle" idx="1" hasCustomPrompt="1"/>
          </p:nvPr>
        </p:nvSpPr>
        <p:spPr>
          <a:xfrm>
            <a:off x="1529246" y="2892642"/>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Lorem ipsum dolor sit amet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3536083974"/>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showMasterSp="0" type="title" preserve="1">
  <p:cSld name="sub-topic-02">
    <p:spTree>
      <p:nvGrpSpPr>
        <p:cNvPr id="1" name=""/>
        <p:cNvGrpSpPr/>
        <p:nvPr/>
      </p:nvGrpSpPr>
      <p:grpSpPr>
        <a:xfrm>
          <a:off x="0" y="0"/>
          <a:ext cx="0" cy="0"/>
          <a:chOff x="0" y="0"/>
          <a:chExt cx="0" cy="0"/>
        </a:xfrm>
      </p:grpSpPr>
      <p:grpSp>
        <p:nvGrpSpPr>
          <p:cNvPr id="9" name="Группа 8"/>
          <p:cNvGrpSpPr/>
          <p:nvPr userDrawn="1"/>
        </p:nvGrpSpPr>
        <p:grpSpPr>
          <a:xfrm>
            <a:off x="-7685" y="-1"/>
            <a:ext cx="12215900" cy="5401644"/>
            <a:chOff x="-7685" y="-1"/>
            <a:chExt cx="12215900" cy="5401644"/>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6200000">
              <a:off x="-1702001" y="1694315"/>
              <a:ext cx="5401643" cy="2013012"/>
            </a:xfrm>
            <a:prstGeom prst="rect">
              <a:avLst/>
            </a:prstGeom>
          </p:spPr>
        </p:pic>
        <p:pic>
          <p:nvPicPr>
            <p:cNvPr id="30" name="Рисунок 2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flipH="1">
              <a:off x="8500887" y="1694316"/>
              <a:ext cx="5401643" cy="2013012"/>
            </a:xfrm>
            <a:prstGeom prst="rect">
              <a:avLst/>
            </a:prstGeom>
          </p:spPr>
        </p:pic>
      </p:grpSp>
      <p:grpSp>
        <p:nvGrpSpPr>
          <p:cNvPr id="29" name="Группа 28"/>
          <p:cNvGrpSpPr/>
          <p:nvPr userDrawn="1"/>
        </p:nvGrpSpPr>
        <p:grpSpPr>
          <a:xfrm>
            <a:off x="-37819" y="0"/>
            <a:ext cx="12200175" cy="6858000"/>
            <a:chOff x="-37819" y="0"/>
            <a:chExt cx="12200175" cy="6858000"/>
          </a:xfrm>
        </p:grpSpPr>
        <p:pic>
          <p:nvPicPr>
            <p:cNvPr id="27" name="Рисунок 2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V="1">
              <a:off x="-37819" y="0"/>
              <a:ext cx="4139638" cy="6858000"/>
            </a:xfrm>
            <a:prstGeom prst="rect">
              <a:avLst/>
            </a:prstGeom>
          </p:spPr>
        </p:pic>
        <p:pic>
          <p:nvPicPr>
            <p:cNvPr id="28" name="Рисунок 2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flipV="1">
              <a:off x="8022718" y="0"/>
              <a:ext cx="4139638" cy="6858000"/>
            </a:xfrm>
            <a:prstGeom prst="rect">
              <a:avLst/>
            </a:prstGeom>
          </p:spPr>
        </p:pic>
      </p:grpSp>
      <p:grpSp>
        <p:nvGrpSpPr>
          <p:cNvPr id="26" name="Группа 25"/>
          <p:cNvGrpSpPr/>
          <p:nvPr userDrawn="1"/>
        </p:nvGrpSpPr>
        <p:grpSpPr>
          <a:xfrm>
            <a:off x="387424" y="0"/>
            <a:ext cx="11042132" cy="6859390"/>
            <a:chOff x="387424" y="0"/>
            <a:chExt cx="11042132" cy="6859390"/>
          </a:xfrm>
        </p:grpSpPr>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644625" y="3478929"/>
              <a:ext cx="4837042" cy="374871"/>
            </a:xfrm>
            <a:prstGeom prst="rect">
              <a:avLst/>
            </a:prstGeom>
          </p:spPr>
        </p:pic>
        <p:pic>
          <p:nvPicPr>
            <p:cNvPr id="19" name="Рисунок 1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166348" y="2703637"/>
              <a:ext cx="2263208" cy="3883587"/>
            </a:xfrm>
            <a:prstGeom prst="rect">
              <a:avLst/>
            </a:prstGeom>
          </p:spPr>
        </p:pic>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87424" y="2996952"/>
              <a:ext cx="2194636" cy="3765920"/>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5874357" y="334062"/>
              <a:ext cx="377577" cy="377577"/>
            </a:xfrm>
            <a:prstGeom prst="rect">
              <a:avLst/>
            </a:prstGeom>
          </p:spPr>
        </p:pic>
        <p:pic>
          <p:nvPicPr>
            <p:cNvPr id="22" name="Рисунок 2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806259" y="2602805"/>
              <a:ext cx="8579482" cy="117967"/>
            </a:xfrm>
            <a:prstGeom prst="rect">
              <a:avLst/>
            </a:prstGeom>
          </p:spPr>
        </p:pic>
        <p:pic>
          <p:nvPicPr>
            <p:cNvPr id="23" name="Рисунок 2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0800000">
              <a:off x="5324145" y="6048972"/>
              <a:ext cx="1855578" cy="810418"/>
            </a:xfrm>
            <a:prstGeom prst="rect">
              <a:avLst/>
            </a:prstGeom>
          </p:spPr>
        </p:pic>
        <p:pic>
          <p:nvPicPr>
            <p:cNvPr id="24" name="Рисунок 2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766614" y="0"/>
              <a:ext cx="1272583" cy="555797"/>
            </a:xfrm>
            <a:prstGeom prst="rect">
              <a:avLst/>
            </a:prstGeom>
          </p:spPr>
        </p:pic>
        <p:pic>
          <p:nvPicPr>
            <p:cNvPr id="25" name="Рисунок 24"/>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956277" y="0"/>
              <a:ext cx="1272583" cy="555797"/>
            </a:xfrm>
            <a:prstGeom prst="rect">
              <a:avLst/>
            </a:prstGeom>
          </p:spPr>
        </p:pic>
      </p:grpSp>
      <p:pic>
        <p:nvPicPr>
          <p:cNvPr id="7" name="Рисунок 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ctrTitle" hasCustomPrompt="1"/>
          </p:nvPr>
        </p:nvSpPr>
        <p:spPr>
          <a:xfrm>
            <a:off x="1529246" y="1643883"/>
            <a:ext cx="9144000" cy="828901"/>
          </a:xfrm>
        </p:spPr>
        <p:txBody>
          <a:bodyPr anchor="b">
            <a:noAutofit/>
          </a:bodyPr>
          <a:lstStyle>
            <a:lvl1pPr algn="ctr">
              <a:defRPr sz="5400"/>
            </a:lvl1pPr>
          </a:lstStyle>
          <a:p>
            <a:r>
              <a:rPr lang="da-DK" dirty="0"/>
              <a:t>Lorem ipsum </a:t>
            </a:r>
            <a:br>
              <a:rPr lang="ru-RU" dirty="0"/>
            </a:br>
            <a:r>
              <a:rPr lang="da-DK" dirty="0"/>
              <a:t>dolor sit amet</a:t>
            </a:r>
            <a:endParaRPr lang="ru-RU" dirty="0"/>
          </a:p>
        </p:txBody>
      </p:sp>
      <p:sp>
        <p:nvSpPr>
          <p:cNvPr id="3" name="Подзаголовок 2"/>
          <p:cNvSpPr>
            <a:spLocks noGrp="1"/>
          </p:cNvSpPr>
          <p:nvPr>
            <p:ph type="subTitle" idx="1" hasCustomPrompt="1"/>
          </p:nvPr>
        </p:nvSpPr>
        <p:spPr>
          <a:xfrm>
            <a:off x="1529246" y="2892642"/>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Lorem ipsum dolor sit amet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178503685"/>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showMasterSp="0" type="title" preserve="1">
  <p:cSld name="sub-topic-03">
    <p:spTree>
      <p:nvGrpSpPr>
        <p:cNvPr id="1" name=""/>
        <p:cNvGrpSpPr/>
        <p:nvPr/>
      </p:nvGrpSpPr>
      <p:grpSpPr>
        <a:xfrm>
          <a:off x="0" y="0"/>
          <a:ext cx="0" cy="0"/>
          <a:chOff x="0" y="0"/>
          <a:chExt cx="0" cy="0"/>
        </a:xfrm>
      </p:grpSpPr>
      <p:grpSp>
        <p:nvGrpSpPr>
          <p:cNvPr id="12" name="Группа 11"/>
          <p:cNvGrpSpPr/>
          <p:nvPr userDrawn="1"/>
        </p:nvGrpSpPr>
        <p:grpSpPr>
          <a:xfrm>
            <a:off x="0" y="-15941"/>
            <a:ext cx="12200394" cy="6876669"/>
            <a:chOff x="0" y="-15941"/>
            <a:chExt cx="12200394" cy="6876669"/>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0" y="2728"/>
              <a:ext cx="3285658" cy="6858000"/>
            </a:xfrm>
            <a:prstGeom prst="rect">
              <a:avLst/>
            </a:prstGeom>
          </p:spPr>
        </p:pic>
        <p:pic>
          <p:nvPicPr>
            <p:cNvPr id="22" name="Рисунок 2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flipV="1">
              <a:off x="8914736" y="-15941"/>
              <a:ext cx="3285658" cy="6858000"/>
            </a:xfrm>
            <a:prstGeom prst="rect">
              <a:avLst/>
            </a:prstGeom>
          </p:spPr>
        </p:pic>
      </p:grpSp>
      <p:grpSp>
        <p:nvGrpSpPr>
          <p:cNvPr id="10" name="Группа 9"/>
          <p:cNvGrpSpPr/>
          <p:nvPr userDrawn="1"/>
        </p:nvGrpSpPr>
        <p:grpSpPr>
          <a:xfrm>
            <a:off x="1453046" y="2818412"/>
            <a:ext cx="8762986" cy="2505655"/>
            <a:chOff x="1453046" y="2818412"/>
            <a:chExt cx="8762986" cy="2505655"/>
          </a:xfrm>
        </p:grpSpPr>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453046" y="2818412"/>
              <a:ext cx="2468230" cy="2468230"/>
            </a:xfrm>
            <a:prstGeom prst="rect">
              <a:avLst/>
            </a:prstGeom>
          </p:spPr>
        </p:pic>
        <p:pic>
          <p:nvPicPr>
            <p:cNvPr id="39" name="Рисунок 3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747802" y="2855837"/>
              <a:ext cx="2468230" cy="2468230"/>
            </a:xfrm>
            <a:prstGeom prst="rect">
              <a:avLst/>
            </a:prstGeom>
          </p:spPr>
        </p:pic>
      </p:grpSp>
      <p:grpSp>
        <p:nvGrpSpPr>
          <p:cNvPr id="8" name="Группа 7"/>
          <p:cNvGrpSpPr/>
          <p:nvPr userDrawn="1"/>
        </p:nvGrpSpPr>
        <p:grpSpPr>
          <a:xfrm>
            <a:off x="-133486" y="-15941"/>
            <a:ext cx="12215328" cy="7241745"/>
            <a:chOff x="-133486" y="-15941"/>
            <a:chExt cx="12215328" cy="7241745"/>
          </a:xfrm>
        </p:grpSpPr>
        <p:pic>
          <p:nvPicPr>
            <p:cNvPr id="30" name="Рисунок 2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a:off x="5348416" y="6186735"/>
              <a:ext cx="1536966" cy="671265"/>
            </a:xfrm>
            <a:prstGeom prst="rect">
              <a:avLst/>
            </a:prstGeom>
          </p:spPr>
        </p:pic>
        <p:pic>
          <p:nvPicPr>
            <p:cNvPr id="31" name="Рисунок 3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447134" y="-15941"/>
              <a:ext cx="1190545" cy="519967"/>
            </a:xfrm>
            <a:prstGeom prst="rect">
              <a:avLst/>
            </a:prstGeom>
          </p:spPr>
        </p:pic>
        <p:pic>
          <p:nvPicPr>
            <p:cNvPr id="32" name="Рисунок 3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993080" y="3279462"/>
              <a:ext cx="4140132" cy="320860"/>
            </a:xfrm>
            <a:prstGeom prst="rect">
              <a:avLst/>
            </a:prstGeom>
          </p:spPr>
        </p:pic>
        <p:pic>
          <p:nvPicPr>
            <p:cNvPr id="33" name="Рисунок 3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33486" y="2453228"/>
              <a:ext cx="4599527" cy="4599527"/>
            </a:xfrm>
            <a:prstGeom prst="rect">
              <a:avLst/>
            </a:prstGeom>
          </p:spPr>
        </p:pic>
        <p:pic>
          <p:nvPicPr>
            <p:cNvPr id="34" name="Рисунок 3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6881326" y="2280177"/>
              <a:ext cx="4945627" cy="4945627"/>
            </a:xfrm>
            <a:prstGeom prst="rect">
              <a:avLst/>
            </a:prstGeom>
          </p:spPr>
        </p:pic>
        <p:pic>
          <p:nvPicPr>
            <p:cNvPr id="35" name="Рисунок 3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867976" y="354226"/>
              <a:ext cx="390339" cy="390339"/>
            </a:xfrm>
            <a:prstGeom prst="rect">
              <a:avLst/>
            </a:prstGeom>
          </p:spPr>
        </p:pic>
        <p:pic>
          <p:nvPicPr>
            <p:cNvPr id="36" name="Рисунок 35"/>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133486" y="533875"/>
              <a:ext cx="4762500" cy="247650"/>
            </a:xfrm>
            <a:prstGeom prst="rect">
              <a:avLst/>
            </a:prstGeom>
          </p:spPr>
        </p:pic>
        <p:pic>
          <p:nvPicPr>
            <p:cNvPr id="37" name="Рисунок 36"/>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7319342" y="537940"/>
              <a:ext cx="4762500" cy="247650"/>
            </a:xfrm>
            <a:prstGeom prst="rect">
              <a:avLst/>
            </a:prstGeom>
          </p:spPr>
        </p:pic>
        <p:pic>
          <p:nvPicPr>
            <p:cNvPr id="38" name="Рисунок 37"/>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16200000" flipV="1">
              <a:off x="4903745" y="5533169"/>
              <a:ext cx="2406353" cy="243309"/>
            </a:xfrm>
            <a:prstGeom prst="rect">
              <a:avLst/>
            </a:prstGeom>
          </p:spPr>
        </p:pic>
      </p:grpSp>
      <p:pic>
        <p:nvPicPr>
          <p:cNvPr id="7" name="Рисунок 6"/>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ctrTitle" hasCustomPrompt="1"/>
          </p:nvPr>
        </p:nvSpPr>
        <p:spPr>
          <a:xfrm>
            <a:off x="1495422" y="1696340"/>
            <a:ext cx="9144000" cy="828901"/>
          </a:xfrm>
        </p:spPr>
        <p:txBody>
          <a:bodyPr anchor="b"/>
          <a:lstStyle>
            <a:lvl1pPr algn="ctr">
              <a:defRPr sz="6000"/>
            </a:lvl1pPr>
          </a:lstStyle>
          <a:p>
            <a:r>
              <a:rPr lang="da-DK" dirty="0"/>
              <a:t>Lorem ipsum </a:t>
            </a:r>
            <a:br>
              <a:rPr lang="ru-RU" dirty="0"/>
            </a:br>
            <a:r>
              <a:rPr lang="da-DK" dirty="0"/>
              <a:t>dolor sit amet</a:t>
            </a:r>
            <a:endParaRPr lang="ru-RU" dirty="0"/>
          </a:p>
        </p:txBody>
      </p:sp>
      <p:sp>
        <p:nvSpPr>
          <p:cNvPr id="3" name="Подзаголовок 2"/>
          <p:cNvSpPr>
            <a:spLocks noGrp="1"/>
          </p:cNvSpPr>
          <p:nvPr>
            <p:ph type="subTitle" idx="1" hasCustomPrompt="1"/>
          </p:nvPr>
        </p:nvSpPr>
        <p:spPr>
          <a:xfrm>
            <a:off x="1529246" y="2892642"/>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Lorem ipsum dolor sit amet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2972194778"/>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type="obj" preserve="1">
  <p:cSld name="Заголовок и объект">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email">
            <a:extLst>
              <a:ext uri="{28A0092B-C50C-407E-A947-70E740481C1C}">
                <a14:useLocalDpi xmlns:a14="http://schemas.microsoft.com/office/drawing/2010/main"/>
              </a:ext>
            </a:extLst>
          </a:blip>
          <a:srcRect r="20409"/>
          <a:stretch>
            <a:fillRect/>
          </a:stretch>
        </p:blipFill>
        <p:spPr>
          <a:xfrm>
            <a:off x="6807999" y="0"/>
            <a:ext cx="5384001" cy="1504120"/>
          </a:xfrm>
          <a:prstGeom prst="rect">
            <a:avLst/>
          </a:prstGeom>
        </p:spPr>
      </p:pic>
      <p:grpSp>
        <p:nvGrpSpPr>
          <p:cNvPr id="11" name="Группа 10"/>
          <p:cNvGrpSpPr/>
          <p:nvPr userDrawn="1"/>
        </p:nvGrpSpPr>
        <p:grpSpPr>
          <a:xfrm>
            <a:off x="0" y="0"/>
            <a:ext cx="6234545" cy="6858000"/>
            <a:chOff x="0" y="0"/>
            <a:chExt cx="6234545" cy="6858000"/>
          </a:xfrm>
        </p:grpSpPr>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0" y="0"/>
              <a:ext cx="6234545" cy="6858000"/>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451512" y="0"/>
              <a:ext cx="4139638" cy="6858000"/>
            </a:xfrm>
            <a:prstGeom prst="rect">
              <a:avLst/>
            </a:prstGeom>
          </p:spPr>
        </p:pic>
      </p:grpSp>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528411"/>
            <a:ext cx="12192000" cy="1186089"/>
          </a:xfrm>
        </p:spPr>
        <p:txBody>
          <a:bodyPr/>
          <a:lstStyle>
            <a:lvl1pPr algn="ctr">
              <a:defRPr/>
            </a:lvl1pPr>
          </a:lstStyle>
          <a:p>
            <a:r>
              <a:rPr lang="da-DK" dirty="0"/>
              <a:t>Lorem ipsum dolor </a:t>
            </a:r>
            <a:br>
              <a:rPr lang="ru-RU" dirty="0"/>
            </a:br>
            <a:r>
              <a:rPr lang="da-DK" dirty="0"/>
              <a:t>sit amet</a:t>
            </a:r>
            <a:endParaRPr lang="ru-RU" dirty="0"/>
          </a:p>
        </p:txBody>
      </p:sp>
      <p:sp>
        <p:nvSpPr>
          <p:cNvPr id="3" name="Объект 2"/>
          <p:cNvSpPr>
            <a:spLocks noGrp="1"/>
          </p:cNvSpPr>
          <p:nvPr>
            <p:ph idx="1" hasCustomPrompt="1"/>
          </p:nvPr>
        </p:nvSpPr>
        <p:spPr>
          <a:xfrm>
            <a:off x="5591150" y="2114236"/>
            <a:ext cx="6010299" cy="3602929"/>
          </a:xfrm>
        </p:spPr>
        <p:txBody>
          <a:bodyPr/>
          <a:lstStyle>
            <a:lvl1pPr algn="r">
              <a:defRPr/>
            </a:lvl1pPr>
            <a:lvl2pPr algn="r">
              <a:defRPr/>
            </a:lvl2pPr>
            <a:lvl3pPr algn="r">
              <a:defRPr/>
            </a:lvl3pPr>
            <a:lvl4pPr algn="r">
              <a:defRPr/>
            </a:lvl4pPr>
            <a:lvl5pPr algn="r">
              <a:defRPr/>
            </a:lvl5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3" name="Рисунок 1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70947" y="549765"/>
            <a:ext cx="3444606" cy="5903721"/>
          </a:xfrm>
          <a:prstGeom prst="rect">
            <a:avLst/>
          </a:prstGeom>
        </p:spPr>
      </p:pic>
    </p:spTree>
    <p:extLst>
      <p:ext uri="{BB962C8B-B14F-4D97-AF65-F5344CB8AC3E}">
        <p14:creationId xmlns:p14="http://schemas.microsoft.com/office/powerpoint/2010/main" val="3183742601"/>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showMasterSp="0" preserve="1" userDrawn="1">
  <p:cSld name="1_Заголовок и объект">
    <p:spTree>
      <p:nvGrpSpPr>
        <p:cNvPr id="1" name=""/>
        <p:cNvGrpSpPr/>
        <p:nvPr/>
      </p:nvGrpSpPr>
      <p:grpSpPr>
        <a:xfrm>
          <a:off x="0" y="0"/>
          <a:ext cx="0" cy="0"/>
          <a:chOff x="0" y="0"/>
          <a:chExt cx="0" cy="0"/>
        </a:xfrm>
      </p:grpSpPr>
      <p:grpSp>
        <p:nvGrpSpPr>
          <p:cNvPr id="31" name="Группа 30"/>
          <p:cNvGrpSpPr/>
          <p:nvPr userDrawn="1"/>
        </p:nvGrpSpPr>
        <p:grpSpPr>
          <a:xfrm>
            <a:off x="-9326" y="0"/>
            <a:ext cx="12203410" cy="6877876"/>
            <a:chOff x="-9326" y="0"/>
            <a:chExt cx="12203410" cy="6877876"/>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205936" y="4185084"/>
              <a:ext cx="7290489" cy="2264608"/>
            </a:xfrm>
            <a:prstGeom prst="rect">
              <a:avLst/>
            </a:prstGeom>
          </p:spPr>
        </p:pic>
        <p:pic>
          <p:nvPicPr>
            <p:cNvPr id="14" name="Рисунок 1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654781" y="2600907"/>
              <a:ext cx="3539303" cy="4276969"/>
            </a:xfrm>
            <a:prstGeom prst="rect">
              <a:avLst/>
            </a:prstGeom>
          </p:spPr>
        </p:pic>
        <p:pic>
          <p:nvPicPr>
            <p:cNvPr id="15" name="Рисунок 14"/>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0" y="0"/>
              <a:ext cx="5290467" cy="4567437"/>
            </a:xfrm>
            <a:prstGeom prst="rect">
              <a:avLst/>
            </a:prstGeom>
          </p:spPr>
        </p:pic>
        <p:pic>
          <p:nvPicPr>
            <p:cNvPr id="16" name="Рисунок 15"/>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0" y="3848927"/>
              <a:ext cx="2001020" cy="300153"/>
            </a:xfrm>
            <a:prstGeom prst="rect">
              <a:avLst/>
            </a:prstGeom>
          </p:spPr>
        </p:pic>
        <p:pic>
          <p:nvPicPr>
            <p:cNvPr id="17" name="Рисунок 1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189938" y="0"/>
              <a:ext cx="1000475" cy="842400"/>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151305" y="3916928"/>
              <a:ext cx="2706534" cy="2960948"/>
            </a:xfrm>
            <a:prstGeom prst="rect">
              <a:avLst/>
            </a:prstGeom>
          </p:spPr>
        </p:pic>
        <p:pic>
          <p:nvPicPr>
            <p:cNvPr id="19" name="Рисунок 18"/>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0" y="0"/>
              <a:ext cx="4201160" cy="3753036"/>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0" y="1138203"/>
              <a:ext cx="2000970" cy="5253658"/>
            </a:xfrm>
            <a:prstGeom prst="rect">
              <a:avLst/>
            </a:prstGeom>
          </p:spPr>
        </p:pic>
        <p:pic>
          <p:nvPicPr>
            <p:cNvPr id="24" name="Рисунок 2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5992472" flipV="1">
              <a:off x="2070776" y="4677340"/>
              <a:ext cx="376436" cy="353850"/>
            </a:xfrm>
            <a:prstGeom prst="rect">
              <a:avLst/>
            </a:prstGeom>
          </p:spPr>
        </p:pic>
        <p:pic>
          <p:nvPicPr>
            <p:cNvPr id="25" name="Рисунок 24"/>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2901090" flipV="1">
              <a:off x="10397548" y="1487071"/>
              <a:ext cx="376436" cy="353850"/>
            </a:xfrm>
            <a:prstGeom prst="rect">
              <a:avLst/>
            </a:prstGeom>
          </p:spPr>
        </p:pic>
        <p:pic>
          <p:nvPicPr>
            <p:cNvPr id="26" name="Рисунок 25"/>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4481458" flipV="1">
              <a:off x="5513787" y="73347"/>
              <a:ext cx="376436" cy="353850"/>
            </a:xfrm>
            <a:prstGeom prst="rect">
              <a:avLst/>
            </a:prstGeom>
          </p:spPr>
        </p:pic>
        <p:pic>
          <p:nvPicPr>
            <p:cNvPr id="27" name="Рисунок 2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0885158" y="1016732"/>
              <a:ext cx="1301918" cy="1943112"/>
            </a:xfrm>
            <a:prstGeom prst="rect">
              <a:avLst/>
            </a:prstGeom>
          </p:spPr>
        </p:pic>
        <p:pic>
          <p:nvPicPr>
            <p:cNvPr id="28" name="Рисунок 27"/>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flipV="1">
              <a:off x="-9326" y="6304149"/>
              <a:ext cx="1716784" cy="446364"/>
            </a:xfrm>
            <a:prstGeom prst="rect">
              <a:avLst/>
            </a:prstGeom>
          </p:spPr>
        </p:pic>
        <p:pic>
          <p:nvPicPr>
            <p:cNvPr id="29" name="Рисунок 28"/>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flipV="1">
              <a:off x="3921834" y="6581967"/>
              <a:ext cx="3858692" cy="192935"/>
            </a:xfrm>
            <a:prstGeom prst="rect">
              <a:avLst/>
            </a:prstGeom>
          </p:spPr>
        </p:pic>
        <p:pic>
          <p:nvPicPr>
            <p:cNvPr id="30" name="Рисунок 29"/>
            <p:cNvPicPr>
              <a:picLocks noChangeAspect="1"/>
            </p:cNvPicPr>
            <p:nvPr userDrawn="1"/>
          </p:nvPicPr>
          <p:blipFill>
            <a:blip r:embed="rId14" cstate="email">
              <a:extLst>
                <a:ext uri="{28A0092B-C50C-407E-A947-70E740481C1C}">
                  <a14:useLocalDpi xmlns:a14="http://schemas.microsoft.com/office/drawing/2010/main"/>
                </a:ext>
              </a:extLst>
            </a:blip>
            <a:stretch>
              <a:fillRect/>
            </a:stretch>
          </p:blipFill>
          <p:spPr>
            <a:xfrm>
              <a:off x="5768336" y="1492354"/>
              <a:ext cx="358329" cy="358329"/>
            </a:xfrm>
            <a:prstGeom prst="rect">
              <a:avLst/>
            </a:prstGeom>
          </p:spPr>
        </p:pic>
      </p:grpSp>
      <p:pic>
        <p:nvPicPr>
          <p:cNvPr id="7" name="Рисунок 6"/>
          <p:cNvPicPr>
            <a:picLocks noChangeAspect="1"/>
          </p:cNvPicPr>
          <p:nvPr userDrawn="1"/>
        </p:nvPicPr>
        <p:blipFill>
          <a:blip r:embed="rId15" cstate="email">
            <a:extLst>
              <a:ext uri="{28A0092B-C50C-407E-A947-70E740481C1C}">
                <a14:useLocalDpi xmlns:a14="http://schemas.microsoft.com/office/drawing/2010/main"/>
              </a:ext>
            </a:extLst>
          </a:blip>
          <a:stretch>
            <a:fillRect/>
          </a:stretch>
        </p:blipFill>
        <p:spPr>
          <a:xfrm>
            <a:off x="11228484" y="6068848"/>
            <a:ext cx="968896" cy="809028"/>
          </a:xfrm>
          <a:prstGeom prst="rect">
            <a:avLst/>
          </a:prstGeom>
        </p:spPr>
      </p:pic>
      <p:sp>
        <p:nvSpPr>
          <p:cNvPr id="2" name="Заголовок 1"/>
          <p:cNvSpPr>
            <a:spLocks noGrp="1"/>
          </p:cNvSpPr>
          <p:nvPr>
            <p:ph type="title" hasCustomPrompt="1"/>
          </p:nvPr>
        </p:nvSpPr>
        <p:spPr>
          <a:xfrm>
            <a:off x="0" y="528411"/>
            <a:ext cx="12192000" cy="1186089"/>
          </a:xfrm>
        </p:spPr>
        <p:txBody>
          <a:bodyPr/>
          <a:lstStyle>
            <a:lvl1pPr algn="ctr">
              <a:defRPr/>
            </a:lvl1pPr>
          </a:lstStyle>
          <a:p>
            <a:r>
              <a:rPr lang="en-US" dirty="0" err="1"/>
              <a:t>Lorem</a:t>
            </a:r>
            <a:r>
              <a:rPr lang="en-US" dirty="0"/>
              <a:t> </a:t>
            </a:r>
            <a:r>
              <a:rPr lang="en-US" dirty="0" err="1"/>
              <a:t>ipsum</a:t>
            </a:r>
            <a:r>
              <a:rPr lang="en-US" dirty="0"/>
              <a:t> dolor</a:t>
            </a:r>
            <a:endParaRPr lang="ru-RU" dirty="0"/>
          </a:p>
        </p:txBody>
      </p:sp>
      <p:sp>
        <p:nvSpPr>
          <p:cNvPr id="3" name="Объект 2"/>
          <p:cNvSpPr>
            <a:spLocks noGrp="1"/>
          </p:cNvSpPr>
          <p:nvPr>
            <p:ph idx="1" hasCustomPrompt="1"/>
          </p:nvPr>
        </p:nvSpPr>
        <p:spPr>
          <a:xfrm>
            <a:off x="3477986" y="2114237"/>
            <a:ext cx="5176795" cy="2041810"/>
          </a:xfrm>
        </p:spPr>
        <p:txBody>
          <a:bodyPr/>
          <a:lstStyle>
            <a:lvl1pPr algn="ctr">
              <a:defRPr/>
            </a:lvl1pPr>
            <a:lvl2pPr algn="ctr">
              <a:defRPr/>
            </a:lvl2pPr>
            <a:lvl3pPr algn="ctr">
              <a:defRPr/>
            </a:lvl3pPr>
            <a:lvl4pPr algn="ctr">
              <a:defRPr/>
            </a:lvl4pPr>
            <a:lvl5pPr algn="ctr">
              <a:defRPr/>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33" name="Текст 32"/>
          <p:cNvSpPr>
            <a:spLocks noGrp="1"/>
          </p:cNvSpPr>
          <p:nvPr>
            <p:ph type="body" sz="quarter" idx="13" hasCustomPrompt="1"/>
          </p:nvPr>
        </p:nvSpPr>
        <p:spPr>
          <a:xfrm>
            <a:off x="3122451" y="4967174"/>
            <a:ext cx="5608864" cy="2014729"/>
          </a:xfrm>
        </p:spPr>
        <p:txBody>
          <a:bodyPr/>
          <a:lstStyle>
            <a:lvl1pPr algn="ctr">
              <a:defRPr sz="1600" b="1"/>
            </a:lvl1pPr>
            <a:lvl2pPr algn="ctr">
              <a:defRPr b="1"/>
            </a:lvl2pPr>
            <a:lvl3pPr algn="ctr">
              <a:defRPr b="1"/>
            </a:lvl3pPr>
            <a:lvl4pPr>
              <a:defRPr b="1"/>
            </a:lvl4pPr>
            <a:lvl5pPr>
              <a:defRPr b="1"/>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spTree>
    <p:extLst>
      <p:ext uri="{BB962C8B-B14F-4D97-AF65-F5344CB8AC3E}">
        <p14:creationId xmlns:p14="http://schemas.microsoft.com/office/powerpoint/2010/main" val="3092368551"/>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grpSp>
        <p:nvGrpSpPr>
          <p:cNvPr id="17" name="Группа 16"/>
          <p:cNvGrpSpPr/>
          <p:nvPr userDrawn="1"/>
        </p:nvGrpSpPr>
        <p:grpSpPr>
          <a:xfrm>
            <a:off x="0" y="0"/>
            <a:ext cx="12197756" cy="6868237"/>
            <a:chOff x="0" y="0"/>
            <a:chExt cx="12197756" cy="6868237"/>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138251" y="0"/>
              <a:ext cx="9059505" cy="6868237"/>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239222" y="507696"/>
              <a:ext cx="3477333" cy="5049860"/>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6222258" y="620688"/>
              <a:ext cx="484448" cy="455381"/>
            </a:xfrm>
            <a:prstGeom prst="rect">
              <a:avLst/>
            </a:prstGeom>
          </p:spPr>
        </p:pic>
        <p:pic>
          <p:nvPicPr>
            <p:cNvPr id="11" name="Рисунок 10"/>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6791128">
              <a:off x="11244834" y="4257092"/>
              <a:ext cx="484448" cy="455381"/>
            </a:xfrm>
            <a:prstGeom prst="rect">
              <a:avLst/>
            </a:prstGeom>
          </p:spPr>
        </p:pic>
        <p:pic>
          <p:nvPicPr>
            <p:cNvPr id="12" name="Рисунок 1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2598309">
              <a:off x="292020" y="6146633"/>
              <a:ext cx="484448" cy="455381"/>
            </a:xfrm>
            <a:prstGeom prst="rect">
              <a:avLst/>
            </a:prstGeom>
          </p:spPr>
        </p:pic>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115171" y="3656060"/>
              <a:ext cx="390339" cy="390339"/>
            </a:xfrm>
            <a:prstGeom prst="rect">
              <a:avLst/>
            </a:prstGeom>
          </p:spPr>
        </p:pic>
        <p:pic>
          <p:nvPicPr>
            <p:cNvPr id="14" name="Рисунок 13"/>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6239222" y="6112226"/>
              <a:ext cx="4762500" cy="247650"/>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0" y="1404200"/>
              <a:ext cx="2098762" cy="314814"/>
            </a:xfrm>
            <a:prstGeom prst="rect">
              <a:avLst/>
            </a:prstGeom>
          </p:spPr>
        </p:pic>
        <p:pic>
          <p:nvPicPr>
            <p:cNvPr id="16" name="Рисунок 1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42578" y="5561664"/>
              <a:ext cx="5630831" cy="225233"/>
            </a:xfrm>
            <a:prstGeom prst="rect">
              <a:avLst/>
            </a:prstGeom>
          </p:spPr>
        </p:pic>
      </p:grpSp>
      <p:pic>
        <p:nvPicPr>
          <p:cNvPr id="7" name="Рисунок 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2" name="Заголовок 1"/>
          <p:cNvSpPr>
            <a:spLocks noGrp="1"/>
          </p:cNvSpPr>
          <p:nvPr>
            <p:ph type="title" hasCustomPrompt="1"/>
          </p:nvPr>
        </p:nvSpPr>
        <p:spPr>
          <a:xfrm>
            <a:off x="675790" y="2049738"/>
            <a:ext cx="5164406" cy="1343397"/>
          </a:xfrm>
        </p:spPr>
        <p:txBody>
          <a:bodyPr anchor="b"/>
          <a:lstStyle>
            <a:lvl1pPr algn="ctr">
              <a:defRPr sz="6000"/>
            </a:lvl1pPr>
          </a:lstStyle>
          <a:p>
            <a:r>
              <a:rPr lang="da-DK" dirty="0"/>
              <a:t>Lorem ipsum dolor</a:t>
            </a:r>
            <a:endParaRPr lang="ru-RU" dirty="0"/>
          </a:p>
        </p:txBody>
      </p:sp>
      <p:sp>
        <p:nvSpPr>
          <p:cNvPr id="3" name="Текст 2"/>
          <p:cNvSpPr>
            <a:spLocks noGrp="1"/>
          </p:cNvSpPr>
          <p:nvPr>
            <p:ph type="body" idx="1" hasCustomPrompt="1"/>
          </p:nvPr>
        </p:nvSpPr>
        <p:spPr>
          <a:xfrm>
            <a:off x="1847254" y="4242117"/>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327821114"/>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showMasterSp="0" type="secHead" preserve="1">
  <p:cSld name="4_Заголовок раздела">
    <p:spTree>
      <p:nvGrpSpPr>
        <p:cNvPr id="1" name=""/>
        <p:cNvGrpSpPr/>
        <p:nvPr/>
      </p:nvGrpSpPr>
      <p:grpSpPr>
        <a:xfrm>
          <a:off x="0" y="0"/>
          <a:ext cx="0" cy="0"/>
          <a:chOff x="0" y="0"/>
          <a:chExt cx="0" cy="0"/>
        </a:xfrm>
      </p:grpSpPr>
      <p:pic>
        <p:nvPicPr>
          <p:cNvPr id="21" name="Рисунок 2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18336" y="2139043"/>
            <a:ext cx="3913531" cy="4729194"/>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2"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3"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9" name="Рисунок 18"/>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2901042" y="5579155"/>
            <a:ext cx="6667500" cy="333375"/>
          </a:xfrm>
          <a:prstGeom prst="rect">
            <a:avLst/>
          </a:prstGeom>
        </p:spPr>
      </p:pic>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5861956" y="1777869"/>
            <a:ext cx="461282" cy="461282"/>
          </a:xfrm>
          <a:prstGeom prst="rect">
            <a:avLst/>
          </a:prstGeom>
        </p:spPr>
      </p:pic>
      <p:pic>
        <p:nvPicPr>
          <p:cNvPr id="22" name="Рисунок 2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73084" flipH="1">
            <a:off x="955944" y="2143335"/>
            <a:ext cx="253722" cy="1902279"/>
          </a:xfrm>
          <a:prstGeom prst="rect">
            <a:avLst/>
          </a:prstGeom>
        </p:spPr>
      </p:pic>
      <p:pic>
        <p:nvPicPr>
          <p:cNvPr id="23" name="Рисунок 2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4152103">
            <a:off x="841407" y="3203981"/>
            <a:ext cx="552355" cy="1866039"/>
          </a:xfrm>
          <a:prstGeom prst="rect">
            <a:avLst/>
          </a:prstGeom>
        </p:spPr>
      </p:pic>
      <p:pic>
        <p:nvPicPr>
          <p:cNvPr id="24" name="Рисунок 2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9171353" y="4726477"/>
            <a:ext cx="794378" cy="798791"/>
          </a:xfrm>
          <a:prstGeom prst="rect">
            <a:avLst/>
          </a:prstGeom>
        </p:spPr>
      </p:pic>
      <p:pic>
        <p:nvPicPr>
          <p:cNvPr id="26" name="Рисунок 25"/>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721418" y="1453508"/>
            <a:ext cx="3014884" cy="3014884"/>
          </a:xfrm>
          <a:prstGeom prst="rect">
            <a:avLst/>
          </a:prstGeom>
        </p:spPr>
      </p:pic>
      <p:pic>
        <p:nvPicPr>
          <p:cNvPr id="27" name="Рисунок 2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flipH="1">
            <a:off x="10056488" y="4482131"/>
            <a:ext cx="2135512" cy="555233"/>
          </a:xfrm>
          <a:prstGeom prst="rect">
            <a:avLst/>
          </a:prstGeom>
        </p:spPr>
      </p:pic>
      <p:pic>
        <p:nvPicPr>
          <p:cNvPr id="28" name="Рисунок 27"/>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flipH="1">
            <a:off x="-18336" y="11333"/>
            <a:ext cx="1670956" cy="2493902"/>
          </a:xfrm>
          <a:prstGeom prst="rect">
            <a:avLst/>
          </a:prstGeom>
        </p:spPr>
      </p:pic>
      <p:pic>
        <p:nvPicPr>
          <p:cNvPr id="29" name="Рисунок 28"/>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9384488">
            <a:off x="960166" y="4715367"/>
            <a:ext cx="342550" cy="321997"/>
          </a:xfrm>
          <a:prstGeom prst="rect">
            <a:avLst/>
          </a:prstGeom>
        </p:spPr>
      </p:pic>
      <p:pic>
        <p:nvPicPr>
          <p:cNvPr id="30" name="Рисунок 29"/>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639368">
            <a:off x="1542630" y="237020"/>
            <a:ext cx="342550" cy="321997"/>
          </a:xfrm>
          <a:prstGeom prst="rect">
            <a:avLst/>
          </a:prstGeom>
        </p:spPr>
      </p:pic>
      <p:pic>
        <p:nvPicPr>
          <p:cNvPr id="31" name="Рисунок 30"/>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7410889">
            <a:off x="10754876" y="5534789"/>
            <a:ext cx="342550" cy="321997"/>
          </a:xfrm>
          <a:prstGeom prst="rect">
            <a:avLst/>
          </a:prstGeom>
        </p:spPr>
      </p:pic>
    </p:spTree>
    <p:extLst>
      <p:ext uri="{BB962C8B-B14F-4D97-AF65-F5344CB8AC3E}">
        <p14:creationId xmlns:p14="http://schemas.microsoft.com/office/powerpoint/2010/main" val="1859193890"/>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showMasterSp="0" preserve="1" userDrawn="1">
  <p:cSld name="7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3546882"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3" name="Текст 2"/>
          <p:cNvSpPr>
            <a:spLocks noGrp="1"/>
          </p:cNvSpPr>
          <p:nvPr>
            <p:ph type="body" idx="1" hasCustomPrompt="1"/>
          </p:nvPr>
        </p:nvSpPr>
        <p:spPr>
          <a:xfrm>
            <a:off x="2187348" y="1738132"/>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9" name="Рисунок 1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469821" y="5648183"/>
            <a:ext cx="5252358" cy="262618"/>
          </a:xfrm>
          <a:prstGeom prst="rect">
            <a:avLst/>
          </a:prstGeom>
        </p:spPr>
      </p:pic>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2325349">
            <a:off x="9456734" y="1616909"/>
            <a:ext cx="2058636" cy="4201298"/>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3325727">
            <a:off x="9439892" y="1537917"/>
            <a:ext cx="2092319" cy="4270039"/>
          </a:xfrm>
          <a:prstGeom prst="rect">
            <a:avLst/>
          </a:prstGeom>
        </p:spPr>
      </p:pic>
      <p:pic>
        <p:nvPicPr>
          <p:cNvPr id="2" name="Рисунок 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H="1">
            <a:off x="105843" y="3279407"/>
            <a:ext cx="2872260" cy="2872260"/>
          </a:xfrm>
          <a:prstGeom prst="rect">
            <a:avLst/>
          </a:prstGeom>
        </p:spPr>
      </p:pic>
      <p:pic>
        <p:nvPicPr>
          <p:cNvPr id="11" name="Рисунок 1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459534" y="3972227"/>
            <a:ext cx="1371600" cy="1371600"/>
          </a:xfrm>
          <a:prstGeom prst="rect">
            <a:avLst/>
          </a:prstGeom>
        </p:spPr>
      </p:pic>
      <p:pic>
        <p:nvPicPr>
          <p:cNvPr id="12" name="Рисунок 1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688757" y="286906"/>
            <a:ext cx="853216" cy="857956"/>
          </a:xfrm>
          <a:prstGeom prst="rect">
            <a:avLst/>
          </a:prstGeom>
        </p:spPr>
      </p:pic>
      <p:pic>
        <p:nvPicPr>
          <p:cNvPr id="13" name="Рисунок 12"/>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12192444">
            <a:off x="1083050" y="1247203"/>
            <a:ext cx="399721" cy="375738"/>
          </a:xfrm>
          <a:prstGeom prst="rect">
            <a:avLst/>
          </a:prstGeom>
        </p:spPr>
      </p:pic>
      <p:pic>
        <p:nvPicPr>
          <p:cNvPr id="16" name="Рисунок 15"/>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10800000">
            <a:off x="10259673" y="2281347"/>
            <a:ext cx="399721" cy="375738"/>
          </a:xfrm>
          <a:prstGeom prst="rect">
            <a:avLst/>
          </a:prstGeom>
        </p:spPr>
      </p:pic>
      <p:pic>
        <p:nvPicPr>
          <p:cNvPr id="17" name="Рисунок 1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8536621">
            <a:off x="317286" y="5563248"/>
            <a:ext cx="399721" cy="375738"/>
          </a:xfrm>
          <a:prstGeom prst="rect">
            <a:avLst/>
          </a:prstGeom>
        </p:spPr>
      </p:pic>
    </p:spTree>
    <p:extLst>
      <p:ext uri="{BB962C8B-B14F-4D97-AF65-F5344CB8AC3E}">
        <p14:creationId xmlns:p14="http://schemas.microsoft.com/office/powerpoint/2010/main" val="5885360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obj" preserve="1">
  <p:cSld name="Заголовок и объект">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001798" y="0"/>
            <a:ext cx="4669971" cy="1038381"/>
          </a:xfrm>
          <a:prstGeom prst="rect">
            <a:avLst/>
          </a:prstGeom>
        </p:spPr>
      </p:pic>
      <p:grpSp>
        <p:nvGrpSpPr>
          <p:cNvPr id="11" name="Группа 10"/>
          <p:cNvGrpSpPr/>
          <p:nvPr userDrawn="1"/>
        </p:nvGrpSpPr>
        <p:grpSpPr>
          <a:xfrm>
            <a:off x="0" y="0"/>
            <a:ext cx="8973927" cy="6858000"/>
            <a:chOff x="0" y="0"/>
            <a:chExt cx="8973927" cy="6858000"/>
          </a:xfrm>
        </p:grpSpPr>
        <p:pic>
          <p:nvPicPr>
            <p:cNvPr id="8" name="Рисунок 7"/>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4211427" y="6308945"/>
              <a:ext cx="4762500" cy="247650"/>
            </a:xfrm>
            <a:prstGeom prst="rect">
              <a:avLst/>
            </a:prstGeom>
          </p:spPr>
        </p:pic>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0" y="0"/>
              <a:ext cx="6234545" cy="6858000"/>
            </a:xfrm>
            <a:prstGeom prst="rect">
              <a:avLst/>
            </a:prstGeom>
          </p:spPr>
        </p:pic>
        <p:pic>
          <p:nvPicPr>
            <p:cNvPr id="10" name="Рисунок 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451512" y="0"/>
              <a:ext cx="4139638" cy="6858000"/>
            </a:xfrm>
            <a:prstGeom prst="rect">
              <a:avLst/>
            </a:prstGeom>
          </p:spPr>
        </p:pic>
      </p:grpSp>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528411"/>
            <a:ext cx="12192000" cy="1186089"/>
          </a:xfrm>
        </p:spPr>
        <p:txBody>
          <a:bodyPr/>
          <a:lstStyle>
            <a:lvl1pPr algn="ctr">
              <a:defRPr/>
            </a:lvl1pPr>
          </a:lstStyle>
          <a:p>
            <a:r>
              <a:rPr lang="da-DK" dirty="0"/>
              <a:t>Lorem ipsum dolor </a:t>
            </a:r>
            <a:br>
              <a:rPr lang="ru-RU" dirty="0"/>
            </a:br>
            <a:r>
              <a:rPr lang="da-DK" dirty="0"/>
              <a:t>sit amet</a:t>
            </a:r>
            <a:endParaRPr lang="ru-RU" dirty="0"/>
          </a:p>
        </p:txBody>
      </p:sp>
      <p:sp>
        <p:nvSpPr>
          <p:cNvPr id="3" name="Объект 2"/>
          <p:cNvSpPr>
            <a:spLocks noGrp="1"/>
          </p:cNvSpPr>
          <p:nvPr>
            <p:ph idx="1" hasCustomPrompt="1"/>
          </p:nvPr>
        </p:nvSpPr>
        <p:spPr>
          <a:xfrm>
            <a:off x="5591150" y="2114236"/>
            <a:ext cx="6010299" cy="3602929"/>
          </a:xfrm>
        </p:spPr>
        <p:txBody>
          <a:bodyPr/>
          <a:lstStyle>
            <a:lvl1pPr algn="r">
              <a:defRPr/>
            </a:lvl1pPr>
            <a:lvl2pPr algn="r">
              <a:defRPr/>
            </a:lvl2pPr>
            <a:lvl3pPr algn="r">
              <a:defRPr/>
            </a:lvl3pPr>
            <a:lvl4pPr algn="r">
              <a:defRPr/>
            </a:lvl4pPr>
            <a:lvl5pPr algn="r">
              <a:defRPr/>
            </a:lvl5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a:t>
            </a:r>
            <a:endParaRPr lang="ru-RU" dirty="0"/>
          </a:p>
        </p:txBody>
      </p:sp>
      <p:sp>
        <p:nvSpPr>
          <p:cNvPr id="4" name="Дата 3"/>
          <p:cNvSpPr>
            <a:spLocks noGrp="1"/>
          </p:cNvSpPr>
          <p:nvPr>
            <p:ph type="dt" sz="half" idx="10"/>
          </p:nvPr>
        </p:nvSpPr>
        <p:spPr/>
        <p:txBody>
          <a:bodyPr/>
          <a:lstStyle/>
          <a:p>
            <a:fld id="{6BD8AA49-75D6-409B-8DBD-57CEB4B0E106}"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2" name="Рисунок 1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flipV="1">
            <a:off x="10345265" y="5699345"/>
            <a:ext cx="1846735" cy="313710"/>
          </a:xfrm>
          <a:prstGeom prst="rect">
            <a:avLst/>
          </a:prstGeom>
        </p:spPr>
      </p:pic>
      <p:pic>
        <p:nvPicPr>
          <p:cNvPr id="13" name="Рисунок 1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70947" y="549765"/>
            <a:ext cx="3444606" cy="5903721"/>
          </a:xfrm>
          <a:prstGeom prst="rect">
            <a:avLst/>
          </a:prstGeom>
        </p:spPr>
      </p:pic>
      <p:pic>
        <p:nvPicPr>
          <p:cNvPr id="14" name="Рисунок 1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V="1">
            <a:off x="9284886" y="0"/>
            <a:ext cx="2428422" cy="2433572"/>
          </a:xfrm>
          <a:prstGeom prst="rect">
            <a:avLst/>
          </a:prstGeom>
        </p:spPr>
      </p:pic>
    </p:spTree>
    <p:extLst>
      <p:ext uri="{BB962C8B-B14F-4D97-AF65-F5344CB8AC3E}">
        <p14:creationId xmlns:p14="http://schemas.microsoft.com/office/powerpoint/2010/main" val="3297851520"/>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showMasterSp="0" preserve="1" userDrawn="1">
  <p:cSld name="More_text_yellow">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935842" y="2998366"/>
            <a:ext cx="1261914" cy="3869871"/>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3"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9" name="Рисунок 1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4038600" y="6059209"/>
            <a:ext cx="3529495" cy="176475"/>
          </a:xfrm>
          <a:prstGeom prst="rect">
            <a:avLst/>
          </a:prstGeom>
        </p:spPr>
      </p:pic>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0" y="0"/>
            <a:ext cx="877169" cy="5802284"/>
          </a:xfrm>
          <a:prstGeom prst="rect">
            <a:avLst/>
          </a:prstGeom>
        </p:spPr>
      </p:pic>
      <p:pic>
        <p:nvPicPr>
          <p:cNvPr id="20" name="Рисунок 1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713308" y="4942988"/>
            <a:ext cx="302079" cy="283954"/>
          </a:xfrm>
          <a:prstGeom prst="rect">
            <a:avLst/>
          </a:prstGeom>
        </p:spPr>
      </p:pic>
    </p:spTree>
    <p:extLst>
      <p:ext uri="{BB962C8B-B14F-4D97-AF65-F5344CB8AC3E}">
        <p14:creationId xmlns:p14="http://schemas.microsoft.com/office/powerpoint/2010/main" val="1673663552"/>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showMasterSp="0" preserve="1" userDrawn="1">
  <p:cSld name="5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864131">
            <a:off x="5577950" y="5921853"/>
            <a:ext cx="1120784" cy="1224643"/>
          </a:xfrm>
          <a:prstGeom prst="rect">
            <a:avLst/>
          </a:prstGeom>
        </p:spPr>
      </p:pic>
      <p:pic>
        <p:nvPicPr>
          <p:cNvPr id="12" name="Рисунок 1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 y="0"/>
            <a:ext cx="5504013" cy="6858000"/>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0" y="4977310"/>
            <a:ext cx="1513408" cy="188069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2"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3"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4" name="Дата 3"/>
          <p:cNvSpPr>
            <a:spLocks noGrp="1"/>
          </p:cNvSpPr>
          <p:nvPr>
            <p:ph type="dt" sz="half" idx="10"/>
          </p:nvPr>
        </p:nvSpPr>
        <p:spPr>
          <a:xfrm>
            <a:off x="2061026" y="6356349"/>
            <a:ext cx="2743200" cy="365125"/>
          </a:xfrm>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a:xfrm>
            <a:off x="6316436" y="6356349"/>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9" name="Рисунок 8"/>
          <p:cNvSpPr>
            <a:spLocks noGrp="1"/>
          </p:cNvSpPr>
          <p:nvPr>
            <p:ph type="pic" sz="quarter" idx="13"/>
          </p:nvPr>
        </p:nvSpPr>
        <p:spPr>
          <a:xfrm>
            <a:off x="7179597" y="2325182"/>
            <a:ext cx="4179887" cy="3462338"/>
          </a:xfrm>
        </p:spPr>
        <p:txBody>
          <a:bodyPr/>
          <a:lstStyle/>
          <a:p>
            <a:endParaRPr lang="ru-RU" dirty="0"/>
          </a:p>
        </p:txBody>
      </p:sp>
      <p:pic>
        <p:nvPicPr>
          <p:cNvPr id="14" name="Рисунок 13"/>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758376">
            <a:off x="10450307" y="230235"/>
            <a:ext cx="1557105" cy="1500011"/>
          </a:xfrm>
          <a:prstGeom prst="rect">
            <a:avLst/>
          </a:prstGeom>
        </p:spPr>
      </p:pic>
      <p:pic>
        <p:nvPicPr>
          <p:cNvPr id="15" name="Рисунок 14"/>
          <p:cNvPicPr>
            <a:picLocks noChangeAspect="1"/>
          </p:cNvPicPr>
          <p:nvPr userDrawn="1"/>
        </p:nvPicPr>
        <p:blipFill rotWithShape="1">
          <a:blip r:embed="rId8" cstate="email">
            <a:extLst>
              <a:ext uri="{28A0092B-C50C-407E-A947-70E740481C1C}">
                <a14:useLocalDpi xmlns:a14="http://schemas.microsoft.com/office/drawing/2010/main"/>
              </a:ext>
            </a:extLst>
          </a:blip>
          <a:srcRect l="-4425" t="2003" r="45637" b="-2003"/>
          <a:stretch/>
        </p:blipFill>
        <p:spPr>
          <a:xfrm>
            <a:off x="11228859" y="3823359"/>
            <a:ext cx="976061" cy="1629861"/>
          </a:xfrm>
          <a:prstGeom prst="rect">
            <a:avLst/>
          </a:prstGeom>
        </p:spPr>
      </p:pic>
    </p:spTree>
    <p:extLst>
      <p:ext uri="{BB962C8B-B14F-4D97-AF65-F5344CB8AC3E}">
        <p14:creationId xmlns:p14="http://schemas.microsoft.com/office/powerpoint/2010/main" val="653538521"/>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showMasterSp="0" preserve="1" userDrawn="1">
  <p:cSld name="6_Заголовок раздела">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0" y="0"/>
            <a:ext cx="9046002"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a:xfrm>
            <a:off x="6697677"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9" name="Рисунок 8"/>
          <p:cNvSpPr>
            <a:spLocks noGrp="1"/>
          </p:cNvSpPr>
          <p:nvPr>
            <p:ph type="pic" sz="quarter" idx="13"/>
          </p:nvPr>
        </p:nvSpPr>
        <p:spPr>
          <a:xfrm>
            <a:off x="1379764" y="739549"/>
            <a:ext cx="9432713" cy="5047971"/>
          </a:xfrm>
        </p:spPr>
        <p:txBody>
          <a:bodyPr/>
          <a:lstStyle/>
          <a:p>
            <a:endParaRPr lang="ru-RU" dirty="0"/>
          </a:p>
        </p:txBody>
      </p:sp>
      <p:pic>
        <p:nvPicPr>
          <p:cNvPr id="8" name="Рисунок 7"/>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2286120" y="6009338"/>
            <a:ext cx="7620000" cy="304800"/>
          </a:xfrm>
          <a:prstGeom prst="rect">
            <a:avLst/>
          </a:prstGeom>
        </p:spPr>
      </p:pic>
      <p:pic>
        <p:nvPicPr>
          <p:cNvPr id="16" name="Рисунок 15"/>
          <p:cNvPicPr>
            <a:picLocks noChangeAspect="1"/>
          </p:cNvPicPr>
          <p:nvPr userDrawn="1"/>
        </p:nvPicPr>
        <p:blipFill rotWithShape="1">
          <a:blip r:embed="rId6" cstate="email">
            <a:extLst>
              <a:ext uri="{28A0092B-C50C-407E-A947-70E740481C1C}">
                <a14:useLocalDpi xmlns:a14="http://schemas.microsoft.com/office/drawing/2010/main"/>
              </a:ext>
            </a:extLst>
          </a:blip>
          <a:srcRect r="40770"/>
          <a:stretch/>
        </p:blipFill>
        <p:spPr>
          <a:xfrm>
            <a:off x="9299121" y="739549"/>
            <a:ext cx="2892879" cy="4884117"/>
          </a:xfrm>
          <a:prstGeom prst="rect">
            <a:avLst/>
          </a:prstGeom>
        </p:spPr>
      </p:pic>
      <p:pic>
        <p:nvPicPr>
          <p:cNvPr id="17" name="Рисунок 1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5789456">
            <a:off x="293914" y="5875035"/>
            <a:ext cx="285750" cy="268605"/>
          </a:xfrm>
          <a:prstGeom prst="rect">
            <a:avLst/>
          </a:prstGeom>
        </p:spPr>
      </p:pic>
      <p:pic>
        <p:nvPicPr>
          <p:cNvPr id="19" name="Рисунок 1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8218060">
            <a:off x="10602684" y="194276"/>
            <a:ext cx="285750" cy="268605"/>
          </a:xfrm>
          <a:prstGeom prst="rect">
            <a:avLst/>
          </a:prstGeom>
        </p:spPr>
      </p:pic>
      <p:pic>
        <p:nvPicPr>
          <p:cNvPr id="20" name="Рисунок 1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3962161">
            <a:off x="462494" y="5516354"/>
            <a:ext cx="285750" cy="268605"/>
          </a:xfrm>
          <a:prstGeom prst="rect">
            <a:avLst/>
          </a:prstGeom>
        </p:spPr>
      </p:pic>
      <p:pic>
        <p:nvPicPr>
          <p:cNvPr id="21" name="Рисунок 20"/>
          <p:cNvPicPr>
            <a:picLocks noChangeAspect="1"/>
          </p:cNvPicPr>
          <p:nvPr userDrawn="1"/>
        </p:nvPicPr>
        <p:blipFill rotWithShape="1">
          <a:blip r:embed="rId8" cstate="email">
            <a:extLst>
              <a:ext uri="{28A0092B-C50C-407E-A947-70E740481C1C}">
                <a14:useLocalDpi xmlns:a14="http://schemas.microsoft.com/office/drawing/2010/main"/>
              </a:ext>
            </a:extLst>
          </a:blip>
          <a:srcRect l="41348"/>
          <a:stretch/>
        </p:blipFill>
        <p:spPr>
          <a:xfrm>
            <a:off x="0" y="1367779"/>
            <a:ext cx="991303" cy="1699528"/>
          </a:xfrm>
          <a:prstGeom prst="rect">
            <a:avLst/>
          </a:prstGeom>
        </p:spPr>
      </p:pic>
      <p:pic>
        <p:nvPicPr>
          <p:cNvPr id="22" name="Рисунок 21"/>
          <p:cNvPicPr>
            <a:picLocks noChangeAspect="1"/>
          </p:cNvPicPr>
          <p:nvPr userDrawn="1"/>
        </p:nvPicPr>
        <p:blipFill rotWithShape="1">
          <a:blip r:embed="rId9" cstate="email">
            <a:extLst>
              <a:ext uri="{28A0092B-C50C-407E-A947-70E740481C1C}">
                <a14:useLocalDpi xmlns:a14="http://schemas.microsoft.com/office/drawing/2010/main"/>
              </a:ext>
            </a:extLst>
          </a:blip>
          <a:srcRect t="37724"/>
          <a:stretch/>
        </p:blipFill>
        <p:spPr>
          <a:xfrm>
            <a:off x="798783" y="0"/>
            <a:ext cx="505255" cy="314653"/>
          </a:xfrm>
          <a:prstGeom prst="rect">
            <a:avLst/>
          </a:prstGeom>
        </p:spPr>
      </p:pic>
    </p:spTree>
    <p:extLst>
      <p:ext uri="{BB962C8B-B14F-4D97-AF65-F5344CB8AC3E}">
        <p14:creationId xmlns:p14="http://schemas.microsoft.com/office/powerpoint/2010/main" val="1200737152"/>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showMasterSp="0" preserve="1" userDrawn="1">
  <p:cSld name="8_Заголовок раздела">
    <p:spTree>
      <p:nvGrpSpPr>
        <p:cNvPr id="1" name=""/>
        <p:cNvGrpSpPr/>
        <p:nvPr/>
      </p:nvGrpSpPr>
      <p:grpSpPr>
        <a:xfrm>
          <a:off x="0" y="0"/>
          <a:ext cx="0" cy="0"/>
          <a:chOff x="0" y="0"/>
          <a:chExt cx="0" cy="0"/>
        </a:xfrm>
      </p:grpSpPr>
      <p:pic>
        <p:nvPicPr>
          <p:cNvPr id="14" name="Рисунок 13"/>
          <p:cNvPicPr>
            <a:picLocks noChangeAspect="1"/>
          </p:cNvPicPr>
          <p:nvPr userDrawn="1"/>
        </p:nvPicPr>
        <p:blipFill rotWithShape="1">
          <a:blip r:embed="rId2" cstate="email">
            <a:extLst>
              <a:ext uri="{28A0092B-C50C-407E-A947-70E740481C1C}">
                <a14:useLocalDpi xmlns:a14="http://schemas.microsoft.com/office/drawing/2010/main"/>
              </a:ext>
            </a:extLst>
          </a:blip>
          <a:srcRect l="18897"/>
          <a:stretch/>
        </p:blipFill>
        <p:spPr>
          <a:xfrm flipV="1">
            <a:off x="-8165" y="0"/>
            <a:ext cx="4463906"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a:xfrm>
            <a:off x="6697677"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3" name="Диаграмма 2"/>
          <p:cNvSpPr>
            <a:spLocks noGrp="1"/>
          </p:cNvSpPr>
          <p:nvPr>
            <p:ph type="chart" sz="quarter" idx="13"/>
          </p:nvPr>
        </p:nvSpPr>
        <p:spPr>
          <a:xfrm>
            <a:off x="865867" y="1314449"/>
            <a:ext cx="4449763" cy="4138613"/>
          </a:xfrm>
        </p:spPr>
        <p:txBody>
          <a:bodyPr/>
          <a:lstStyle/>
          <a:p>
            <a:endParaRPr lang="ru-RU"/>
          </a:p>
        </p:txBody>
      </p:sp>
      <p:sp>
        <p:nvSpPr>
          <p:cNvPr id="12"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6677266" y="5892984"/>
            <a:ext cx="4155621" cy="166225"/>
          </a:xfrm>
          <a:prstGeom prst="rect">
            <a:avLst/>
          </a:prstGeom>
        </p:spPr>
      </p:pic>
      <p:pic>
        <p:nvPicPr>
          <p:cNvPr id="23" name="Рисунок 2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1012938" y="5892984"/>
            <a:ext cx="4155621" cy="166225"/>
          </a:xfrm>
          <a:prstGeom prst="rect">
            <a:avLst/>
          </a:prstGeom>
        </p:spPr>
      </p:pic>
      <p:pic>
        <p:nvPicPr>
          <p:cNvPr id="24" name="Рисунок 2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3815681" y="158990"/>
            <a:ext cx="713336" cy="713336"/>
          </a:xfrm>
          <a:prstGeom prst="rect">
            <a:avLst/>
          </a:prstGeom>
        </p:spPr>
      </p:pic>
      <p:pic>
        <p:nvPicPr>
          <p:cNvPr id="25" name="Рисунок 2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720363" y="5976096"/>
            <a:ext cx="653248" cy="656877"/>
          </a:xfrm>
          <a:prstGeom prst="rect">
            <a:avLst/>
          </a:prstGeom>
        </p:spPr>
      </p:pic>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45946" y="3255459"/>
            <a:ext cx="713336" cy="713336"/>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902236" y="2501524"/>
            <a:ext cx="653248" cy="656877"/>
          </a:xfrm>
          <a:prstGeom prst="rect">
            <a:avLst/>
          </a:prstGeom>
        </p:spPr>
      </p:pic>
      <p:pic>
        <p:nvPicPr>
          <p:cNvPr id="27" name="Рисунок 26"/>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306318" y="3161716"/>
            <a:ext cx="1885682" cy="2814380"/>
          </a:xfrm>
          <a:prstGeom prst="rect">
            <a:avLst/>
          </a:prstGeom>
        </p:spPr>
      </p:pic>
      <p:pic>
        <p:nvPicPr>
          <p:cNvPr id="28" name="Рисунок 27"/>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7854043" y="196568"/>
            <a:ext cx="2326821" cy="897920"/>
          </a:xfrm>
          <a:prstGeom prst="rect">
            <a:avLst/>
          </a:prstGeom>
        </p:spPr>
      </p:pic>
    </p:spTree>
    <p:extLst>
      <p:ext uri="{BB962C8B-B14F-4D97-AF65-F5344CB8AC3E}">
        <p14:creationId xmlns:p14="http://schemas.microsoft.com/office/powerpoint/2010/main" val="1852032949"/>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showMasterSp="0" preserve="1" userDrawn="1">
  <p:cSld name="9_Заголовок раздела">
    <p:spTree>
      <p:nvGrpSpPr>
        <p:cNvPr id="1" name=""/>
        <p:cNvGrpSpPr/>
        <p:nvPr/>
      </p:nvGrpSpPr>
      <p:grpSpPr>
        <a:xfrm>
          <a:off x="0" y="0"/>
          <a:ext cx="0" cy="0"/>
          <a:chOff x="0" y="0"/>
          <a:chExt cx="0" cy="0"/>
        </a:xfrm>
      </p:grpSpPr>
      <p:pic>
        <p:nvPicPr>
          <p:cNvPr id="9" name="Рисунок 8"/>
          <p:cNvPicPr>
            <a:picLocks noChangeAspect="1"/>
          </p:cNvPicPr>
          <p:nvPr userDrawn="1"/>
        </p:nvPicPr>
        <p:blipFill rotWithShape="1">
          <a:blip r:embed="rId2">
            <a:extLst>
              <a:ext uri="{28A0092B-C50C-407E-A947-70E740481C1C}">
                <a14:useLocalDpi xmlns:a14="http://schemas.microsoft.com/office/drawing/2010/main"/>
              </a:ext>
            </a:extLst>
          </a:blip>
          <a:srcRect l="-38320" t="7971" r="38320" b="-7971"/>
          <a:stretch/>
        </p:blipFill>
        <p:spPr>
          <a:xfrm flipH="1">
            <a:off x="-1" y="846989"/>
            <a:ext cx="7223672" cy="7091238"/>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a:xfrm>
            <a:off x="6697677"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3" name="Диаграмма 2"/>
          <p:cNvSpPr>
            <a:spLocks noGrp="1"/>
          </p:cNvSpPr>
          <p:nvPr>
            <p:ph type="chart" sz="quarter" idx="13"/>
          </p:nvPr>
        </p:nvSpPr>
        <p:spPr>
          <a:xfrm>
            <a:off x="3707778" y="1542820"/>
            <a:ext cx="4449763" cy="4138613"/>
          </a:xfrm>
        </p:spPr>
        <p:txBody>
          <a:bodyPr/>
          <a:lstStyle/>
          <a:p>
            <a:endParaRPr lang="ru-RU" dirty="0"/>
          </a:p>
        </p:txBody>
      </p:sp>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3854849" y="5976096"/>
            <a:ext cx="4155621" cy="166225"/>
          </a:xfrm>
          <a:prstGeom prst="rect">
            <a:avLst/>
          </a:prstGeom>
        </p:spPr>
      </p:pic>
      <p:pic>
        <p:nvPicPr>
          <p:cNvPr id="25" name="Рисунок 2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91701" y="6142321"/>
            <a:ext cx="653248" cy="656877"/>
          </a:xfrm>
          <a:prstGeom prst="rect">
            <a:avLst/>
          </a:prstGeom>
        </p:spPr>
      </p:pic>
      <p:sp>
        <p:nvSpPr>
          <p:cNvPr id="20"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890700">
            <a:off x="10081963" y="4267376"/>
            <a:ext cx="1461027" cy="1596415"/>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84942" y="-55596"/>
            <a:ext cx="1687650" cy="1625770"/>
          </a:xfrm>
          <a:prstGeom prst="rect">
            <a:avLst/>
          </a:prstGeom>
        </p:spPr>
      </p:pic>
      <p:pic>
        <p:nvPicPr>
          <p:cNvPr id="24" name="Рисунок 2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868806" y="757289"/>
            <a:ext cx="713336" cy="713336"/>
          </a:xfrm>
          <a:prstGeom prst="rect">
            <a:avLst/>
          </a:prstGeom>
        </p:spPr>
      </p:pic>
      <p:pic>
        <p:nvPicPr>
          <p:cNvPr id="16" name="Рисунок 15"/>
          <p:cNvPicPr>
            <a:picLocks noChangeAspect="1"/>
          </p:cNvPicPr>
          <p:nvPr userDrawn="1"/>
        </p:nvPicPr>
        <p:blipFill rotWithShape="1">
          <a:blip r:embed="rId2" cstate="email">
            <a:extLst>
              <a:ext uri="{28A0092B-C50C-407E-A947-70E740481C1C}">
                <a14:useLocalDpi xmlns:a14="http://schemas.microsoft.com/office/drawing/2010/main"/>
              </a:ext>
            </a:extLst>
          </a:blip>
          <a:srcRect l="45279" r="382"/>
          <a:stretch/>
        </p:blipFill>
        <p:spPr>
          <a:xfrm flipH="1">
            <a:off x="9682660" y="489858"/>
            <a:ext cx="2509394" cy="4516061"/>
          </a:xfrm>
          <a:prstGeom prst="rect">
            <a:avLst/>
          </a:prstGeom>
        </p:spPr>
      </p:pic>
      <p:pic>
        <p:nvPicPr>
          <p:cNvPr id="29" name="Рисунок 2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485852" y="913297"/>
            <a:ext cx="653248" cy="656877"/>
          </a:xfrm>
          <a:prstGeom prst="rect">
            <a:avLst/>
          </a:prstGeom>
        </p:spPr>
      </p:pic>
      <p:pic>
        <p:nvPicPr>
          <p:cNvPr id="30" name="Рисунок 2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8969324" y="4392608"/>
            <a:ext cx="713336" cy="713336"/>
          </a:xfrm>
          <a:prstGeom prst="rect">
            <a:avLst/>
          </a:prstGeom>
        </p:spPr>
      </p:pic>
      <p:pic>
        <p:nvPicPr>
          <p:cNvPr id="17" name="Рисунок 1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682660" y="1971813"/>
            <a:ext cx="1345251" cy="1348104"/>
          </a:xfrm>
          <a:prstGeom prst="rect">
            <a:avLst/>
          </a:prstGeom>
        </p:spPr>
      </p:pic>
      <p:pic>
        <p:nvPicPr>
          <p:cNvPr id="19" name="Рисунок 18"/>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905741" y="4444186"/>
            <a:ext cx="1729928" cy="1733597"/>
          </a:xfrm>
          <a:prstGeom prst="rect">
            <a:avLst/>
          </a:prstGeom>
        </p:spPr>
      </p:pic>
    </p:spTree>
    <p:extLst>
      <p:ext uri="{BB962C8B-B14F-4D97-AF65-F5344CB8AC3E}">
        <p14:creationId xmlns:p14="http://schemas.microsoft.com/office/powerpoint/2010/main" val="328699239"/>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showMasterSp="0" preserve="1" userDrawn="1">
  <p:cSld name="Table_slide_yellow">
    <p:spTree>
      <p:nvGrpSpPr>
        <p:cNvPr id="1" name=""/>
        <p:cNvGrpSpPr/>
        <p:nvPr/>
      </p:nvGrpSpPr>
      <p:grpSpPr>
        <a:xfrm>
          <a:off x="0" y="0"/>
          <a:ext cx="0" cy="0"/>
          <a:chOff x="0" y="0"/>
          <a:chExt cx="0" cy="0"/>
        </a:xfrm>
      </p:grpSpPr>
      <p:pic>
        <p:nvPicPr>
          <p:cNvPr id="14" name="Рисунок 1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472950" y="2374058"/>
            <a:ext cx="3719050" cy="4494179"/>
          </a:xfrm>
          <a:prstGeom prst="rect">
            <a:avLst/>
          </a:prstGeom>
        </p:spPr>
      </p:pic>
      <p:pic>
        <p:nvPicPr>
          <p:cNvPr id="12" name="Рисунок 11"/>
          <p:cNvPicPr>
            <a:picLocks noChangeAspect="1"/>
          </p:cNvPicPr>
          <p:nvPr userDrawn="1"/>
        </p:nvPicPr>
        <p:blipFill rotWithShape="1">
          <a:blip r:embed="rId3" cstate="email">
            <a:extLst>
              <a:ext uri="{28A0092B-C50C-407E-A947-70E740481C1C}">
                <a14:useLocalDpi xmlns:a14="http://schemas.microsoft.com/office/drawing/2010/main"/>
              </a:ext>
            </a:extLst>
          </a:blip>
          <a:srcRect r="25619" b="14310"/>
          <a:stretch/>
        </p:blipFill>
        <p:spPr>
          <a:xfrm rot="10800000">
            <a:off x="0" y="0"/>
            <a:ext cx="2538920" cy="5969261"/>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8" name="Таблица 7"/>
          <p:cNvSpPr>
            <a:spLocks noGrp="1"/>
          </p:cNvSpPr>
          <p:nvPr>
            <p:ph type="tbl" sz="quarter" idx="13"/>
          </p:nvPr>
        </p:nvSpPr>
        <p:spPr>
          <a:xfrm>
            <a:off x="885522" y="447597"/>
            <a:ext cx="10382250" cy="5573713"/>
          </a:xfrm>
        </p:spPr>
        <p:txBody>
          <a:bodyPr/>
          <a:lstStyle/>
          <a:p>
            <a:endParaRPr lang="ru-RU"/>
          </a:p>
        </p:txBody>
      </p:sp>
      <p:pic>
        <p:nvPicPr>
          <p:cNvPr id="15" name="Рисунок 1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626336" y="1225684"/>
            <a:ext cx="253004" cy="1896894"/>
          </a:xfrm>
          <a:prstGeom prst="rect">
            <a:avLst/>
          </a:prstGeom>
        </p:spPr>
      </p:pic>
      <p:pic>
        <p:nvPicPr>
          <p:cNvPr id="22" name="Рисунок 2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192018">
            <a:off x="272307" y="649803"/>
            <a:ext cx="383150" cy="360161"/>
          </a:xfrm>
          <a:prstGeom prst="rect">
            <a:avLst/>
          </a:prstGeom>
        </p:spPr>
      </p:pic>
      <p:pic>
        <p:nvPicPr>
          <p:cNvPr id="27" name="Рисунок 2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3012286">
            <a:off x="11521734" y="5555199"/>
            <a:ext cx="383150" cy="360161"/>
          </a:xfrm>
          <a:prstGeom prst="rect">
            <a:avLst/>
          </a:prstGeom>
        </p:spPr>
      </p:pic>
      <p:pic>
        <p:nvPicPr>
          <p:cNvPr id="23" name="Рисунок 22"/>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2363821" y="6036429"/>
            <a:ext cx="7620000" cy="304800"/>
          </a:xfrm>
          <a:prstGeom prst="rect">
            <a:avLst/>
          </a:prstGeom>
        </p:spPr>
      </p:pic>
    </p:spTree>
    <p:extLst>
      <p:ext uri="{BB962C8B-B14F-4D97-AF65-F5344CB8AC3E}">
        <p14:creationId xmlns:p14="http://schemas.microsoft.com/office/powerpoint/2010/main" val="1490010429"/>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showMasterSp="0" preserve="1" userDrawn="1">
  <p:cSld name="bullet_points_yellow">
    <p:spTree>
      <p:nvGrpSpPr>
        <p:cNvPr id="1" name=""/>
        <p:cNvGrpSpPr/>
        <p:nvPr/>
      </p:nvGrpSpPr>
      <p:grpSpPr>
        <a:xfrm>
          <a:off x="0" y="0"/>
          <a:ext cx="0" cy="0"/>
          <a:chOff x="0" y="0"/>
          <a:chExt cx="0" cy="0"/>
        </a:xfrm>
      </p:grpSpPr>
      <p:pic>
        <p:nvPicPr>
          <p:cNvPr id="15" name="Рисунок 14"/>
          <p:cNvPicPr>
            <a:picLocks noChangeAspect="1"/>
          </p:cNvPicPr>
          <p:nvPr userDrawn="1"/>
        </p:nvPicPr>
        <p:blipFill rotWithShape="1">
          <a:blip r:embed="rId2" cstate="email">
            <a:extLst>
              <a:ext uri="{28A0092B-C50C-407E-A947-70E740481C1C}">
                <a14:useLocalDpi xmlns:a14="http://schemas.microsoft.com/office/drawing/2010/main"/>
              </a:ext>
            </a:extLst>
          </a:blip>
          <a:srcRect l="29233"/>
          <a:stretch/>
        </p:blipFill>
        <p:spPr>
          <a:xfrm>
            <a:off x="0" y="0"/>
            <a:ext cx="3895006" cy="6858000"/>
          </a:xfrm>
          <a:prstGeom prst="rect">
            <a:avLst/>
          </a:prstGeom>
        </p:spPr>
      </p:pic>
      <p:pic>
        <p:nvPicPr>
          <p:cNvPr id="21" name="Рисунок 20"/>
          <p:cNvPicPr>
            <a:picLocks noChangeAspect="1"/>
          </p:cNvPicPr>
          <p:nvPr userDrawn="1"/>
        </p:nvPicPr>
        <p:blipFill rotWithShape="1">
          <a:blip r:embed="rId3" cstate="email">
            <a:extLst>
              <a:ext uri="{28A0092B-C50C-407E-A947-70E740481C1C}">
                <a14:useLocalDpi xmlns:a14="http://schemas.microsoft.com/office/drawing/2010/main"/>
              </a:ext>
            </a:extLst>
          </a:blip>
          <a:srcRect r="55750"/>
          <a:stretch/>
        </p:blipFill>
        <p:spPr>
          <a:xfrm>
            <a:off x="11176132" y="2061256"/>
            <a:ext cx="1021624" cy="4711735"/>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lvl1pPr>
              <a:defRPr>
                <a:solidFill>
                  <a:schemeClr val="tx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276841" y="5708485"/>
            <a:ext cx="6841672" cy="273667"/>
          </a:xfrm>
          <a:prstGeom prst="rect">
            <a:avLst/>
          </a:prstGeom>
        </p:spPr>
      </p:pic>
      <p:pic>
        <p:nvPicPr>
          <p:cNvPr id="22" name="Рисунок 2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322145" y="5510650"/>
            <a:ext cx="841026" cy="845698"/>
          </a:xfrm>
          <a:prstGeom prst="rect">
            <a:avLst/>
          </a:prstGeom>
        </p:spPr>
      </p:pic>
      <p:pic>
        <p:nvPicPr>
          <p:cNvPr id="33" name="Рисунок 3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635558" flipV="1">
            <a:off x="11592097" y="2836229"/>
            <a:ext cx="321481" cy="302192"/>
          </a:xfrm>
          <a:prstGeom prst="rect">
            <a:avLst/>
          </a:prstGeom>
        </p:spPr>
      </p:pic>
      <p:pic>
        <p:nvPicPr>
          <p:cNvPr id="34" name="Рисунок 3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2752199" flipV="1">
            <a:off x="492111" y="218678"/>
            <a:ext cx="321481" cy="302192"/>
          </a:xfrm>
          <a:prstGeom prst="rect">
            <a:avLst/>
          </a:prstGeom>
        </p:spPr>
      </p:pic>
      <p:sp>
        <p:nvSpPr>
          <p:cNvPr id="39" name="Текст 38"/>
          <p:cNvSpPr>
            <a:spLocks noGrp="1"/>
          </p:cNvSpPr>
          <p:nvPr>
            <p:ph type="body" sz="quarter" idx="17" hasCustomPrompt="1"/>
          </p:nvPr>
        </p:nvSpPr>
        <p:spPr>
          <a:xfrm>
            <a:off x="1851559" y="1323726"/>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44" name="Текст 38"/>
          <p:cNvSpPr>
            <a:spLocks noGrp="1"/>
          </p:cNvSpPr>
          <p:nvPr>
            <p:ph type="body" sz="quarter" idx="19" hasCustomPrompt="1"/>
          </p:nvPr>
        </p:nvSpPr>
        <p:spPr>
          <a:xfrm>
            <a:off x="1851559" y="3205616"/>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45" name="Текст 38"/>
          <p:cNvSpPr>
            <a:spLocks noGrp="1"/>
          </p:cNvSpPr>
          <p:nvPr>
            <p:ph type="body" sz="quarter" idx="20" hasCustomPrompt="1"/>
          </p:nvPr>
        </p:nvSpPr>
        <p:spPr>
          <a:xfrm>
            <a:off x="1851559" y="4112708"/>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Tree>
    <p:extLst>
      <p:ext uri="{BB962C8B-B14F-4D97-AF65-F5344CB8AC3E}">
        <p14:creationId xmlns:p14="http://schemas.microsoft.com/office/powerpoint/2010/main" val="1594259585"/>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showMasterSp="0" type="secHead" preserve="1">
  <p:cSld name="1_Заголовок раздела">
    <p:spTree>
      <p:nvGrpSpPr>
        <p:cNvPr id="1" name=""/>
        <p:cNvGrpSpPr/>
        <p:nvPr/>
      </p:nvGrpSpPr>
      <p:grpSpPr>
        <a:xfrm>
          <a:off x="0" y="0"/>
          <a:ext cx="0" cy="0"/>
          <a:chOff x="0" y="0"/>
          <a:chExt cx="0" cy="0"/>
        </a:xfrm>
      </p:grpSpPr>
      <p:grpSp>
        <p:nvGrpSpPr>
          <p:cNvPr id="26" name="Группа 25"/>
          <p:cNvGrpSpPr/>
          <p:nvPr userDrawn="1"/>
        </p:nvGrpSpPr>
        <p:grpSpPr>
          <a:xfrm>
            <a:off x="-241498" y="-23548"/>
            <a:ext cx="12438453" cy="6881548"/>
            <a:chOff x="-241498" y="-23548"/>
            <a:chExt cx="12438453" cy="6881548"/>
          </a:xfrm>
        </p:grpSpPr>
        <p:pic>
          <p:nvPicPr>
            <p:cNvPr id="18" name="Рисунок 17"/>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2746834" y="3383366"/>
              <a:ext cx="4762500" cy="247650"/>
            </a:xfrm>
            <a:prstGeom prst="rect">
              <a:avLst/>
            </a:prstGeom>
          </p:spPr>
        </p:pic>
        <p:pic>
          <p:nvPicPr>
            <p:cNvPr id="19" name="Рисунок 1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553" y="3150"/>
              <a:ext cx="12186402" cy="6854850"/>
            </a:xfrm>
            <a:prstGeom prst="rect">
              <a:avLst/>
            </a:prstGeom>
          </p:spPr>
        </p:pic>
        <p:pic>
          <p:nvPicPr>
            <p:cNvPr id="20" name="Рисунок 1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469917" y="721422"/>
              <a:ext cx="4068452" cy="4404099"/>
            </a:xfrm>
            <a:prstGeom prst="rect">
              <a:avLst/>
            </a:prstGeom>
          </p:spPr>
        </p:pic>
        <p:pic>
          <p:nvPicPr>
            <p:cNvPr id="21" name="Рисунок 2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7941474" y="-23548"/>
              <a:ext cx="4250215" cy="3339455"/>
            </a:xfrm>
            <a:prstGeom prst="rect">
              <a:avLst/>
            </a:prstGeom>
          </p:spPr>
        </p:pic>
        <p:pic>
          <p:nvPicPr>
            <p:cNvPr id="22" name="Рисунок 2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41498" y="5607344"/>
              <a:ext cx="5724636" cy="381642"/>
            </a:xfrm>
            <a:prstGeom prst="rect">
              <a:avLst/>
            </a:prstGeom>
          </p:spPr>
        </p:pic>
        <p:pic>
          <p:nvPicPr>
            <p:cNvPr id="23" name="Рисунок 2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7928873" y="3227981"/>
              <a:ext cx="404242" cy="404242"/>
            </a:xfrm>
            <a:prstGeom prst="rect">
              <a:avLst/>
            </a:prstGeom>
          </p:spPr>
        </p:pic>
        <p:pic>
          <p:nvPicPr>
            <p:cNvPr id="24" name="Рисунок 2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V="1">
              <a:off x="6467823" y="5040357"/>
              <a:ext cx="3326341" cy="221756"/>
            </a:xfrm>
            <a:prstGeom prst="rect">
              <a:avLst/>
            </a:prstGeom>
          </p:spPr>
        </p:pic>
        <p:pic>
          <p:nvPicPr>
            <p:cNvPr id="25" name="Рисунок 2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918742" y="1"/>
              <a:ext cx="10271671" cy="6417092"/>
            </a:xfrm>
            <a:prstGeom prst="rect">
              <a:avLst/>
            </a:prstGeom>
          </p:spPr>
        </p:pic>
      </p:grpSp>
      <p:pic>
        <p:nvPicPr>
          <p:cNvPr id="7" name="Рисунок 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5571197" y="1580074"/>
            <a:ext cx="5164406" cy="1343397"/>
          </a:xfrm>
        </p:spPr>
        <p:txBody>
          <a:bodyPr anchor="b"/>
          <a:lstStyle>
            <a:lvl1pPr algn="ctr">
              <a:defRPr sz="6000"/>
            </a:lvl1pPr>
          </a:lstStyle>
          <a:p>
            <a:r>
              <a:rPr lang="da-DK" dirty="0"/>
              <a:t>Lorem ipsum dolor </a:t>
            </a:r>
            <a:endParaRPr lang="ru-RU" dirty="0"/>
          </a:p>
        </p:txBody>
      </p:sp>
      <p:sp>
        <p:nvSpPr>
          <p:cNvPr id="3" name="Текст 2"/>
          <p:cNvSpPr>
            <a:spLocks noGrp="1"/>
          </p:cNvSpPr>
          <p:nvPr>
            <p:ph type="body" idx="1" hasCustomPrompt="1"/>
          </p:nvPr>
        </p:nvSpPr>
        <p:spPr>
          <a:xfrm>
            <a:off x="6690314" y="3975159"/>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48815348"/>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showMasterSp="0" preserve="1" userDrawn="1">
  <p:cSld name="10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flipH="1" flipV="1">
            <a:off x="0" y="1619250"/>
            <a:ext cx="6667500" cy="523875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7"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27"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8" name="Рисунок 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900736" y="1908878"/>
            <a:ext cx="383722" cy="383722"/>
          </a:xfrm>
          <a:prstGeom prst="rect">
            <a:avLst/>
          </a:prstGeom>
        </p:spPr>
      </p:pic>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325065" y="5436733"/>
            <a:ext cx="5535064" cy="369004"/>
          </a:xfrm>
          <a:prstGeom prst="rect">
            <a:avLst/>
          </a:prstGeom>
        </p:spPr>
      </p:pic>
      <p:pic>
        <p:nvPicPr>
          <p:cNvPr id="11" name="Рисунок 1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601463" y="372001"/>
            <a:ext cx="1134836" cy="1134836"/>
          </a:xfrm>
          <a:prstGeom prst="rect">
            <a:avLst/>
          </a:prstGeom>
        </p:spPr>
      </p:pic>
      <p:pic>
        <p:nvPicPr>
          <p:cNvPr id="28" name="Рисунок 2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221609" y="4963193"/>
            <a:ext cx="576943" cy="576943"/>
          </a:xfrm>
          <a:prstGeom prst="rect">
            <a:avLst/>
          </a:prstGeom>
        </p:spPr>
      </p:pic>
      <p:pic>
        <p:nvPicPr>
          <p:cNvPr id="13" name="Рисунок 1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783697" y="2167500"/>
            <a:ext cx="2064526" cy="3132708"/>
          </a:xfrm>
          <a:prstGeom prst="rect">
            <a:avLst/>
          </a:prstGeom>
        </p:spPr>
      </p:pic>
      <p:pic>
        <p:nvPicPr>
          <p:cNvPr id="14" name="Рисунок 1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2761581">
            <a:off x="1149490" y="928885"/>
            <a:ext cx="1173619" cy="1780847"/>
          </a:xfrm>
          <a:prstGeom prst="rect">
            <a:avLst/>
          </a:prstGeom>
        </p:spPr>
      </p:pic>
      <p:pic>
        <p:nvPicPr>
          <p:cNvPr id="15" name="Рисунок 14"/>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a:off x="8770596" y="4788917"/>
            <a:ext cx="2069193" cy="2073581"/>
          </a:xfrm>
          <a:prstGeom prst="rect">
            <a:avLst/>
          </a:prstGeom>
        </p:spPr>
      </p:pic>
      <p:pic>
        <p:nvPicPr>
          <p:cNvPr id="16" name="Рисунок 15"/>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Tree>
    <p:extLst>
      <p:ext uri="{BB962C8B-B14F-4D97-AF65-F5344CB8AC3E}">
        <p14:creationId xmlns:p14="http://schemas.microsoft.com/office/powerpoint/2010/main" val="3835165551"/>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showMasterSp="0" preserve="1" userDrawn="1">
  <p:cSld name="11_Заголовок раздела">
    <p:spTree>
      <p:nvGrpSpPr>
        <p:cNvPr id="1" name=""/>
        <p:cNvGrpSpPr/>
        <p:nvPr/>
      </p:nvGrpSpPr>
      <p:grpSpPr>
        <a:xfrm>
          <a:off x="0" y="0"/>
          <a:ext cx="0" cy="0"/>
          <a:chOff x="0" y="0"/>
          <a:chExt cx="0" cy="0"/>
        </a:xfrm>
      </p:grpSpPr>
      <p:pic>
        <p:nvPicPr>
          <p:cNvPr id="2" name="Рисунок 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0" y="2493"/>
            <a:ext cx="5549221" cy="5549221"/>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328467" y="5982880"/>
            <a:ext cx="5535064" cy="369004"/>
          </a:xfrm>
          <a:prstGeom prst="rect">
            <a:avLst/>
          </a:prstGeom>
        </p:spPr>
      </p:pic>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100218" y="3431493"/>
            <a:ext cx="1991563" cy="3021993"/>
          </a:xfrm>
          <a:prstGeom prst="rect">
            <a:avLst/>
          </a:prstGeom>
        </p:spPr>
      </p:pic>
      <p:sp>
        <p:nvSpPr>
          <p:cNvPr id="19" name="Текст 2"/>
          <p:cNvSpPr>
            <a:spLocks noGrp="1"/>
          </p:cNvSpPr>
          <p:nvPr>
            <p:ph type="body" idx="1" hasCustomPrompt="1"/>
          </p:nvPr>
        </p:nvSpPr>
        <p:spPr>
          <a:xfrm>
            <a:off x="2187347" y="1689146"/>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pic>
        <p:nvPicPr>
          <p:cNvPr id="3" name="Рисунок 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5934074" y="813707"/>
            <a:ext cx="536121" cy="536121"/>
          </a:xfrm>
          <a:prstGeom prst="rect">
            <a:avLst/>
          </a:prstGeom>
        </p:spPr>
      </p:pic>
      <p:pic>
        <p:nvPicPr>
          <p:cNvPr id="16" name="Рисунок 1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46863" y="2777103"/>
            <a:ext cx="4436079" cy="3927021"/>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645401">
            <a:off x="10492162" y="2590571"/>
            <a:ext cx="1252973" cy="1681843"/>
          </a:xfrm>
          <a:prstGeom prst="rect">
            <a:avLst/>
          </a:prstGeom>
        </p:spPr>
      </p:pic>
      <p:pic>
        <p:nvPicPr>
          <p:cNvPr id="22" name="Рисунок 21"/>
          <p:cNvPicPr>
            <a:picLocks noChangeAspect="1"/>
          </p:cNvPicPr>
          <p:nvPr userDrawn="1"/>
        </p:nvPicPr>
        <p:blipFill rotWithShape="1">
          <a:blip r:embed="rId10" cstate="email">
            <a:extLst>
              <a:ext uri="{28A0092B-C50C-407E-A947-70E740481C1C}">
                <a14:useLocalDpi xmlns:a14="http://schemas.microsoft.com/office/drawing/2010/main"/>
              </a:ext>
            </a:extLst>
          </a:blip>
          <a:srcRect l="1" t="5851" r="40936"/>
          <a:stretch/>
        </p:blipFill>
        <p:spPr>
          <a:xfrm>
            <a:off x="9769285" y="0"/>
            <a:ext cx="2422715" cy="2413605"/>
          </a:xfrm>
          <a:prstGeom prst="rect">
            <a:avLst/>
          </a:prstGeom>
        </p:spPr>
      </p:pic>
      <p:pic>
        <p:nvPicPr>
          <p:cNvPr id="23" name="Рисунок 22"/>
          <p:cNvPicPr>
            <a:picLocks noChangeAspect="1"/>
          </p:cNvPicPr>
          <p:nvPr userDrawn="1"/>
        </p:nvPicPr>
        <p:blipFill>
          <a:blip r:embed="rId11">
            <a:extLst>
              <a:ext uri="{28A0092B-C50C-407E-A947-70E740481C1C}">
                <a14:useLocalDpi xmlns:a14="http://schemas.microsoft.com/office/drawing/2010/main"/>
              </a:ext>
            </a:extLst>
          </a:blip>
          <a:stretch>
            <a:fillRect/>
          </a:stretch>
        </p:blipFill>
        <p:spPr>
          <a:xfrm>
            <a:off x="10166653" y="1206802"/>
            <a:ext cx="952500" cy="952500"/>
          </a:xfrm>
          <a:prstGeom prst="rect">
            <a:avLst/>
          </a:prstGeom>
        </p:spPr>
      </p:pic>
    </p:spTree>
    <p:extLst>
      <p:ext uri="{BB962C8B-B14F-4D97-AF65-F5344CB8AC3E}">
        <p14:creationId xmlns:p14="http://schemas.microsoft.com/office/powerpoint/2010/main" val="2936303751"/>
      </p:ext>
    </p:extLst>
  </p:cSld>
  <p:clrMapOvr>
    <a:masterClrMapping/>
  </p:clrMapOvr>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84" Type="http://schemas.openxmlformats.org/officeDocument/2006/relationships/image" Target="../media/image6.png"/><Relationship Id="rId89" Type="http://schemas.openxmlformats.org/officeDocument/2006/relationships/image" Target="../media/image11.png"/><Relationship Id="rId16" Type="http://schemas.openxmlformats.org/officeDocument/2006/relationships/slideLayout" Target="../slideLayouts/slideLayout16.xml"/><Relationship Id="rId11" Type="http://schemas.openxmlformats.org/officeDocument/2006/relationships/slideLayout" Target="../slideLayouts/slideLayout11.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74" Type="http://schemas.openxmlformats.org/officeDocument/2006/relationships/slideLayout" Target="../slideLayouts/slideLayout74.xml"/><Relationship Id="rId79" Type="http://schemas.openxmlformats.org/officeDocument/2006/relationships/image" Target="../media/image1.png"/><Relationship Id="rId5" Type="http://schemas.openxmlformats.org/officeDocument/2006/relationships/slideLayout" Target="../slideLayouts/slideLayout5.xml"/><Relationship Id="rId90" Type="http://schemas.openxmlformats.org/officeDocument/2006/relationships/image" Target="../media/image12.png"/><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slideLayout" Target="../slideLayouts/slideLayout69.xml"/><Relationship Id="rId77" Type="http://schemas.openxmlformats.org/officeDocument/2006/relationships/slideLayout" Target="../slideLayouts/slideLayout77.xml"/><Relationship Id="rId8" Type="http://schemas.openxmlformats.org/officeDocument/2006/relationships/slideLayout" Target="../slideLayouts/slideLayout8.xml"/><Relationship Id="rId51" Type="http://schemas.openxmlformats.org/officeDocument/2006/relationships/slideLayout" Target="../slideLayouts/slideLayout51.xml"/><Relationship Id="rId72" Type="http://schemas.openxmlformats.org/officeDocument/2006/relationships/slideLayout" Target="../slideLayouts/slideLayout72.xml"/><Relationship Id="rId80" Type="http://schemas.openxmlformats.org/officeDocument/2006/relationships/image" Target="../media/image2.png"/><Relationship Id="rId85" Type="http://schemas.openxmlformats.org/officeDocument/2006/relationships/image" Target="../media/image7.png"/><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slideLayout" Target="../slideLayouts/slideLayout70.xml"/><Relationship Id="rId75" Type="http://schemas.openxmlformats.org/officeDocument/2006/relationships/slideLayout" Target="../slideLayouts/slideLayout75.xml"/><Relationship Id="rId83" Type="http://schemas.openxmlformats.org/officeDocument/2006/relationships/image" Target="../media/image5.png"/><Relationship Id="rId88" Type="http://schemas.openxmlformats.org/officeDocument/2006/relationships/image" Target="../media/image10.png"/><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73" Type="http://schemas.openxmlformats.org/officeDocument/2006/relationships/slideLayout" Target="../slideLayouts/slideLayout73.xml"/><Relationship Id="rId78" Type="http://schemas.openxmlformats.org/officeDocument/2006/relationships/theme" Target="../theme/theme1.xml"/><Relationship Id="rId81" Type="http://schemas.openxmlformats.org/officeDocument/2006/relationships/image" Target="../media/image3.png"/><Relationship Id="rId86" Type="http://schemas.openxmlformats.org/officeDocument/2006/relationships/image" Target="../media/image8.png"/><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 Id="rId34" Type="http://schemas.openxmlformats.org/officeDocument/2006/relationships/slideLayout" Target="../slideLayouts/slideLayout34.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6" Type="http://schemas.openxmlformats.org/officeDocument/2006/relationships/slideLayout" Target="../slideLayouts/slideLayout76.xml"/><Relationship Id="rId7" Type="http://schemas.openxmlformats.org/officeDocument/2006/relationships/slideLayout" Target="../slideLayouts/slideLayout7.xml"/><Relationship Id="rId71" Type="http://schemas.openxmlformats.org/officeDocument/2006/relationships/slideLayout" Target="../slideLayouts/slideLayout71.xml"/><Relationship Id="rId2" Type="http://schemas.openxmlformats.org/officeDocument/2006/relationships/slideLayout" Target="../slideLayouts/slideLayout2.xml"/><Relationship Id="rId29" Type="http://schemas.openxmlformats.org/officeDocument/2006/relationships/slideLayout" Target="../slideLayouts/slideLayout29.xml"/><Relationship Id="rId24" Type="http://schemas.openxmlformats.org/officeDocument/2006/relationships/slideLayout" Target="../slideLayouts/slideLayout24.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66" Type="http://schemas.openxmlformats.org/officeDocument/2006/relationships/slideLayout" Target="../slideLayouts/slideLayout66.xml"/><Relationship Id="rId87" Type="http://schemas.openxmlformats.org/officeDocument/2006/relationships/image" Target="../media/image9.png"/><Relationship Id="rId61" Type="http://schemas.openxmlformats.org/officeDocument/2006/relationships/slideLayout" Target="../slideLayouts/slideLayout61.xml"/><Relationship Id="rId82" Type="http://schemas.openxmlformats.org/officeDocument/2006/relationships/image" Target="../media/image4.png"/><Relationship Id="rId19" Type="http://schemas.openxmlformats.org/officeDocument/2006/relationships/slideLayout" Target="../slideLayouts/slideLayout19.xml"/></Relationships>
</file>

<file path=ppt/slideMasters/_rels/slideMaster2.xml.rels><?xml version="1.0" encoding="UTF-8" standalone="yes"?>
<Relationships xmlns="http://schemas.openxmlformats.org/package/2006/relationships"><Relationship Id="rId26" Type="http://schemas.openxmlformats.org/officeDocument/2006/relationships/slideLayout" Target="../slideLayouts/slideLayout103.xml"/><Relationship Id="rId21" Type="http://schemas.openxmlformats.org/officeDocument/2006/relationships/slideLayout" Target="../slideLayouts/slideLayout98.xml"/><Relationship Id="rId42" Type="http://schemas.openxmlformats.org/officeDocument/2006/relationships/slideLayout" Target="../slideLayouts/slideLayout119.xml"/><Relationship Id="rId47" Type="http://schemas.openxmlformats.org/officeDocument/2006/relationships/slideLayout" Target="../slideLayouts/slideLayout124.xml"/><Relationship Id="rId63" Type="http://schemas.openxmlformats.org/officeDocument/2006/relationships/slideLayout" Target="../slideLayouts/slideLayout140.xml"/><Relationship Id="rId68" Type="http://schemas.openxmlformats.org/officeDocument/2006/relationships/theme" Target="../theme/theme2.xml"/><Relationship Id="rId16" Type="http://schemas.openxmlformats.org/officeDocument/2006/relationships/slideLayout" Target="../slideLayouts/slideLayout93.xml"/><Relationship Id="rId11" Type="http://schemas.openxmlformats.org/officeDocument/2006/relationships/slideLayout" Target="../slideLayouts/slideLayout88.xml"/><Relationship Id="rId24" Type="http://schemas.openxmlformats.org/officeDocument/2006/relationships/slideLayout" Target="../slideLayouts/slideLayout101.xml"/><Relationship Id="rId32" Type="http://schemas.openxmlformats.org/officeDocument/2006/relationships/slideLayout" Target="../slideLayouts/slideLayout109.xml"/><Relationship Id="rId37" Type="http://schemas.openxmlformats.org/officeDocument/2006/relationships/slideLayout" Target="../slideLayouts/slideLayout114.xml"/><Relationship Id="rId40" Type="http://schemas.openxmlformats.org/officeDocument/2006/relationships/slideLayout" Target="../slideLayouts/slideLayout117.xml"/><Relationship Id="rId45" Type="http://schemas.openxmlformats.org/officeDocument/2006/relationships/slideLayout" Target="../slideLayouts/slideLayout122.xml"/><Relationship Id="rId53" Type="http://schemas.openxmlformats.org/officeDocument/2006/relationships/slideLayout" Target="../slideLayouts/slideLayout130.xml"/><Relationship Id="rId58" Type="http://schemas.openxmlformats.org/officeDocument/2006/relationships/slideLayout" Target="../slideLayouts/slideLayout135.xml"/><Relationship Id="rId66" Type="http://schemas.openxmlformats.org/officeDocument/2006/relationships/slideLayout" Target="../slideLayouts/slideLayout143.xml"/><Relationship Id="rId74" Type="http://schemas.openxmlformats.org/officeDocument/2006/relationships/image" Target="../media/image6.png"/><Relationship Id="rId79" Type="http://schemas.openxmlformats.org/officeDocument/2006/relationships/image" Target="../media/image11.png"/><Relationship Id="rId5" Type="http://schemas.openxmlformats.org/officeDocument/2006/relationships/slideLayout" Target="../slideLayouts/slideLayout82.xml"/><Relationship Id="rId61" Type="http://schemas.openxmlformats.org/officeDocument/2006/relationships/slideLayout" Target="../slideLayouts/slideLayout138.xml"/><Relationship Id="rId19" Type="http://schemas.openxmlformats.org/officeDocument/2006/relationships/slideLayout" Target="../slideLayouts/slideLayout96.xml"/><Relationship Id="rId14" Type="http://schemas.openxmlformats.org/officeDocument/2006/relationships/slideLayout" Target="../slideLayouts/slideLayout91.xml"/><Relationship Id="rId22" Type="http://schemas.openxmlformats.org/officeDocument/2006/relationships/slideLayout" Target="../slideLayouts/slideLayout99.xml"/><Relationship Id="rId27" Type="http://schemas.openxmlformats.org/officeDocument/2006/relationships/slideLayout" Target="../slideLayouts/slideLayout104.xml"/><Relationship Id="rId30" Type="http://schemas.openxmlformats.org/officeDocument/2006/relationships/slideLayout" Target="../slideLayouts/slideLayout107.xml"/><Relationship Id="rId35" Type="http://schemas.openxmlformats.org/officeDocument/2006/relationships/slideLayout" Target="../slideLayouts/slideLayout112.xml"/><Relationship Id="rId43" Type="http://schemas.openxmlformats.org/officeDocument/2006/relationships/slideLayout" Target="../slideLayouts/slideLayout120.xml"/><Relationship Id="rId48" Type="http://schemas.openxmlformats.org/officeDocument/2006/relationships/slideLayout" Target="../slideLayouts/slideLayout125.xml"/><Relationship Id="rId56" Type="http://schemas.openxmlformats.org/officeDocument/2006/relationships/slideLayout" Target="../slideLayouts/slideLayout133.xml"/><Relationship Id="rId64" Type="http://schemas.openxmlformats.org/officeDocument/2006/relationships/slideLayout" Target="../slideLayouts/slideLayout141.xml"/><Relationship Id="rId69" Type="http://schemas.openxmlformats.org/officeDocument/2006/relationships/image" Target="../media/image1.png"/><Relationship Id="rId77" Type="http://schemas.openxmlformats.org/officeDocument/2006/relationships/image" Target="../media/image9.png"/><Relationship Id="rId8" Type="http://schemas.openxmlformats.org/officeDocument/2006/relationships/slideLayout" Target="../slideLayouts/slideLayout85.xml"/><Relationship Id="rId51" Type="http://schemas.openxmlformats.org/officeDocument/2006/relationships/slideLayout" Target="../slideLayouts/slideLayout128.xml"/><Relationship Id="rId72" Type="http://schemas.openxmlformats.org/officeDocument/2006/relationships/image" Target="../media/image4.png"/><Relationship Id="rId80" Type="http://schemas.openxmlformats.org/officeDocument/2006/relationships/image" Target="../media/image12.png"/><Relationship Id="rId3" Type="http://schemas.openxmlformats.org/officeDocument/2006/relationships/slideLayout" Target="../slideLayouts/slideLayout80.xml"/><Relationship Id="rId12" Type="http://schemas.openxmlformats.org/officeDocument/2006/relationships/slideLayout" Target="../slideLayouts/slideLayout89.xml"/><Relationship Id="rId17" Type="http://schemas.openxmlformats.org/officeDocument/2006/relationships/slideLayout" Target="../slideLayouts/slideLayout94.xml"/><Relationship Id="rId25" Type="http://schemas.openxmlformats.org/officeDocument/2006/relationships/slideLayout" Target="../slideLayouts/slideLayout102.xml"/><Relationship Id="rId33" Type="http://schemas.openxmlformats.org/officeDocument/2006/relationships/slideLayout" Target="../slideLayouts/slideLayout110.xml"/><Relationship Id="rId38" Type="http://schemas.openxmlformats.org/officeDocument/2006/relationships/slideLayout" Target="../slideLayouts/slideLayout115.xml"/><Relationship Id="rId46" Type="http://schemas.openxmlformats.org/officeDocument/2006/relationships/slideLayout" Target="../slideLayouts/slideLayout123.xml"/><Relationship Id="rId59" Type="http://schemas.openxmlformats.org/officeDocument/2006/relationships/slideLayout" Target="../slideLayouts/slideLayout136.xml"/><Relationship Id="rId67" Type="http://schemas.openxmlformats.org/officeDocument/2006/relationships/slideLayout" Target="../slideLayouts/slideLayout144.xml"/><Relationship Id="rId20" Type="http://schemas.openxmlformats.org/officeDocument/2006/relationships/slideLayout" Target="../slideLayouts/slideLayout97.xml"/><Relationship Id="rId41" Type="http://schemas.openxmlformats.org/officeDocument/2006/relationships/slideLayout" Target="../slideLayouts/slideLayout118.xml"/><Relationship Id="rId54" Type="http://schemas.openxmlformats.org/officeDocument/2006/relationships/slideLayout" Target="../slideLayouts/slideLayout131.xml"/><Relationship Id="rId62" Type="http://schemas.openxmlformats.org/officeDocument/2006/relationships/slideLayout" Target="../slideLayouts/slideLayout139.xml"/><Relationship Id="rId70" Type="http://schemas.openxmlformats.org/officeDocument/2006/relationships/image" Target="../media/image2.png"/><Relationship Id="rId75" Type="http://schemas.openxmlformats.org/officeDocument/2006/relationships/image" Target="../media/image7.png"/><Relationship Id="rId1" Type="http://schemas.openxmlformats.org/officeDocument/2006/relationships/slideLayout" Target="../slideLayouts/slideLayout78.xml"/><Relationship Id="rId6" Type="http://schemas.openxmlformats.org/officeDocument/2006/relationships/slideLayout" Target="../slideLayouts/slideLayout83.xml"/><Relationship Id="rId15" Type="http://schemas.openxmlformats.org/officeDocument/2006/relationships/slideLayout" Target="../slideLayouts/slideLayout92.xml"/><Relationship Id="rId23" Type="http://schemas.openxmlformats.org/officeDocument/2006/relationships/slideLayout" Target="../slideLayouts/slideLayout100.xml"/><Relationship Id="rId28" Type="http://schemas.openxmlformats.org/officeDocument/2006/relationships/slideLayout" Target="../slideLayouts/slideLayout105.xml"/><Relationship Id="rId36" Type="http://schemas.openxmlformats.org/officeDocument/2006/relationships/slideLayout" Target="../slideLayouts/slideLayout113.xml"/><Relationship Id="rId49" Type="http://schemas.openxmlformats.org/officeDocument/2006/relationships/slideLayout" Target="../slideLayouts/slideLayout126.xml"/><Relationship Id="rId57" Type="http://schemas.openxmlformats.org/officeDocument/2006/relationships/slideLayout" Target="../slideLayouts/slideLayout134.xml"/><Relationship Id="rId10" Type="http://schemas.openxmlformats.org/officeDocument/2006/relationships/slideLayout" Target="../slideLayouts/slideLayout87.xml"/><Relationship Id="rId31" Type="http://schemas.openxmlformats.org/officeDocument/2006/relationships/slideLayout" Target="../slideLayouts/slideLayout108.xml"/><Relationship Id="rId44" Type="http://schemas.openxmlformats.org/officeDocument/2006/relationships/slideLayout" Target="../slideLayouts/slideLayout121.xml"/><Relationship Id="rId52" Type="http://schemas.openxmlformats.org/officeDocument/2006/relationships/slideLayout" Target="../slideLayouts/slideLayout129.xml"/><Relationship Id="rId60" Type="http://schemas.openxmlformats.org/officeDocument/2006/relationships/slideLayout" Target="../slideLayouts/slideLayout137.xml"/><Relationship Id="rId65" Type="http://schemas.openxmlformats.org/officeDocument/2006/relationships/slideLayout" Target="../slideLayouts/slideLayout142.xml"/><Relationship Id="rId73" Type="http://schemas.openxmlformats.org/officeDocument/2006/relationships/image" Target="../media/image5.png"/><Relationship Id="rId78" Type="http://schemas.openxmlformats.org/officeDocument/2006/relationships/image" Target="../media/image10.png"/><Relationship Id="rId4" Type="http://schemas.openxmlformats.org/officeDocument/2006/relationships/slideLayout" Target="../slideLayouts/slideLayout81.xml"/><Relationship Id="rId9" Type="http://schemas.openxmlformats.org/officeDocument/2006/relationships/slideLayout" Target="../slideLayouts/slideLayout86.xml"/><Relationship Id="rId13" Type="http://schemas.openxmlformats.org/officeDocument/2006/relationships/slideLayout" Target="../slideLayouts/slideLayout90.xml"/><Relationship Id="rId18" Type="http://schemas.openxmlformats.org/officeDocument/2006/relationships/slideLayout" Target="../slideLayouts/slideLayout95.xml"/><Relationship Id="rId39" Type="http://schemas.openxmlformats.org/officeDocument/2006/relationships/slideLayout" Target="../slideLayouts/slideLayout116.xml"/><Relationship Id="rId34" Type="http://schemas.openxmlformats.org/officeDocument/2006/relationships/slideLayout" Target="../slideLayouts/slideLayout111.xml"/><Relationship Id="rId50" Type="http://schemas.openxmlformats.org/officeDocument/2006/relationships/slideLayout" Target="../slideLayouts/slideLayout127.xml"/><Relationship Id="rId55" Type="http://schemas.openxmlformats.org/officeDocument/2006/relationships/slideLayout" Target="../slideLayouts/slideLayout132.xml"/><Relationship Id="rId76" Type="http://schemas.openxmlformats.org/officeDocument/2006/relationships/image" Target="../media/image8.png"/><Relationship Id="rId7" Type="http://schemas.openxmlformats.org/officeDocument/2006/relationships/slideLayout" Target="../slideLayouts/slideLayout84.xml"/><Relationship Id="rId71" Type="http://schemas.openxmlformats.org/officeDocument/2006/relationships/image" Target="../media/image3.png"/><Relationship Id="rId2" Type="http://schemas.openxmlformats.org/officeDocument/2006/relationships/slideLayout" Target="../slideLayouts/slideLayout79.xml"/><Relationship Id="rId29" Type="http://schemas.openxmlformats.org/officeDocument/2006/relationships/slideLayout" Target="../slideLayouts/slideLayout106.xml"/></Relationships>
</file>

<file path=ppt/slideMasters/_rels/slideMaster3.xml.rels><?xml version="1.0" encoding="UTF-8" standalone="yes"?>
<Relationships xmlns="http://schemas.openxmlformats.org/package/2006/relationships"><Relationship Id="rId26" Type="http://schemas.openxmlformats.org/officeDocument/2006/relationships/slideLayout" Target="../slideLayouts/slideLayout170.xml"/><Relationship Id="rId21" Type="http://schemas.openxmlformats.org/officeDocument/2006/relationships/slideLayout" Target="../slideLayouts/slideLayout165.xml"/><Relationship Id="rId42" Type="http://schemas.openxmlformats.org/officeDocument/2006/relationships/slideLayout" Target="../slideLayouts/slideLayout186.xml"/><Relationship Id="rId47" Type="http://schemas.openxmlformats.org/officeDocument/2006/relationships/slideLayout" Target="../slideLayouts/slideLayout191.xml"/><Relationship Id="rId63" Type="http://schemas.openxmlformats.org/officeDocument/2006/relationships/slideLayout" Target="../slideLayouts/slideLayout207.xml"/><Relationship Id="rId68" Type="http://schemas.openxmlformats.org/officeDocument/2006/relationships/slideLayout" Target="../slideLayouts/slideLayout212.xml"/><Relationship Id="rId16" Type="http://schemas.openxmlformats.org/officeDocument/2006/relationships/slideLayout" Target="../slideLayouts/slideLayout160.xml"/><Relationship Id="rId11" Type="http://schemas.openxmlformats.org/officeDocument/2006/relationships/slideLayout" Target="../slideLayouts/slideLayout155.xml"/><Relationship Id="rId32" Type="http://schemas.openxmlformats.org/officeDocument/2006/relationships/slideLayout" Target="../slideLayouts/slideLayout176.xml"/><Relationship Id="rId37" Type="http://schemas.openxmlformats.org/officeDocument/2006/relationships/slideLayout" Target="../slideLayouts/slideLayout181.xml"/><Relationship Id="rId53" Type="http://schemas.openxmlformats.org/officeDocument/2006/relationships/slideLayout" Target="../slideLayouts/slideLayout197.xml"/><Relationship Id="rId58" Type="http://schemas.openxmlformats.org/officeDocument/2006/relationships/slideLayout" Target="../slideLayouts/slideLayout202.xml"/><Relationship Id="rId74" Type="http://schemas.openxmlformats.org/officeDocument/2006/relationships/image" Target="../media/image4.png"/><Relationship Id="rId79" Type="http://schemas.openxmlformats.org/officeDocument/2006/relationships/image" Target="../media/image9.png"/><Relationship Id="rId5" Type="http://schemas.openxmlformats.org/officeDocument/2006/relationships/slideLayout" Target="../slideLayouts/slideLayout149.xml"/><Relationship Id="rId61" Type="http://schemas.openxmlformats.org/officeDocument/2006/relationships/slideLayout" Target="../slideLayouts/slideLayout205.xml"/><Relationship Id="rId82" Type="http://schemas.openxmlformats.org/officeDocument/2006/relationships/image" Target="../media/image12.png"/><Relationship Id="rId19" Type="http://schemas.openxmlformats.org/officeDocument/2006/relationships/slideLayout" Target="../slideLayouts/slideLayout163.xml"/><Relationship Id="rId14" Type="http://schemas.openxmlformats.org/officeDocument/2006/relationships/slideLayout" Target="../slideLayouts/slideLayout158.xml"/><Relationship Id="rId22" Type="http://schemas.openxmlformats.org/officeDocument/2006/relationships/slideLayout" Target="../slideLayouts/slideLayout166.xml"/><Relationship Id="rId27" Type="http://schemas.openxmlformats.org/officeDocument/2006/relationships/slideLayout" Target="../slideLayouts/slideLayout171.xml"/><Relationship Id="rId30" Type="http://schemas.openxmlformats.org/officeDocument/2006/relationships/slideLayout" Target="../slideLayouts/slideLayout174.xml"/><Relationship Id="rId35" Type="http://schemas.openxmlformats.org/officeDocument/2006/relationships/slideLayout" Target="../slideLayouts/slideLayout179.xml"/><Relationship Id="rId43" Type="http://schemas.openxmlformats.org/officeDocument/2006/relationships/slideLayout" Target="../slideLayouts/slideLayout187.xml"/><Relationship Id="rId48" Type="http://schemas.openxmlformats.org/officeDocument/2006/relationships/slideLayout" Target="../slideLayouts/slideLayout192.xml"/><Relationship Id="rId56" Type="http://schemas.openxmlformats.org/officeDocument/2006/relationships/slideLayout" Target="../slideLayouts/slideLayout200.xml"/><Relationship Id="rId64" Type="http://schemas.openxmlformats.org/officeDocument/2006/relationships/slideLayout" Target="../slideLayouts/slideLayout208.xml"/><Relationship Id="rId69" Type="http://schemas.openxmlformats.org/officeDocument/2006/relationships/slideLayout" Target="../slideLayouts/slideLayout213.xml"/><Relationship Id="rId77" Type="http://schemas.openxmlformats.org/officeDocument/2006/relationships/image" Target="../media/image7.png"/><Relationship Id="rId8" Type="http://schemas.openxmlformats.org/officeDocument/2006/relationships/slideLayout" Target="../slideLayouts/slideLayout152.xml"/><Relationship Id="rId51" Type="http://schemas.openxmlformats.org/officeDocument/2006/relationships/slideLayout" Target="../slideLayouts/slideLayout195.xml"/><Relationship Id="rId72" Type="http://schemas.openxmlformats.org/officeDocument/2006/relationships/image" Target="../media/image2.png"/><Relationship Id="rId80" Type="http://schemas.openxmlformats.org/officeDocument/2006/relationships/image" Target="../media/image10.png"/><Relationship Id="rId3" Type="http://schemas.openxmlformats.org/officeDocument/2006/relationships/slideLayout" Target="../slideLayouts/slideLayout147.xml"/><Relationship Id="rId12" Type="http://schemas.openxmlformats.org/officeDocument/2006/relationships/slideLayout" Target="../slideLayouts/slideLayout156.xml"/><Relationship Id="rId17" Type="http://schemas.openxmlformats.org/officeDocument/2006/relationships/slideLayout" Target="../slideLayouts/slideLayout161.xml"/><Relationship Id="rId25" Type="http://schemas.openxmlformats.org/officeDocument/2006/relationships/slideLayout" Target="../slideLayouts/slideLayout169.xml"/><Relationship Id="rId33" Type="http://schemas.openxmlformats.org/officeDocument/2006/relationships/slideLayout" Target="../slideLayouts/slideLayout177.xml"/><Relationship Id="rId38" Type="http://schemas.openxmlformats.org/officeDocument/2006/relationships/slideLayout" Target="../slideLayouts/slideLayout182.xml"/><Relationship Id="rId46" Type="http://schemas.openxmlformats.org/officeDocument/2006/relationships/slideLayout" Target="../slideLayouts/slideLayout190.xml"/><Relationship Id="rId59" Type="http://schemas.openxmlformats.org/officeDocument/2006/relationships/slideLayout" Target="../slideLayouts/slideLayout203.xml"/><Relationship Id="rId67" Type="http://schemas.openxmlformats.org/officeDocument/2006/relationships/slideLayout" Target="../slideLayouts/slideLayout211.xml"/><Relationship Id="rId20" Type="http://schemas.openxmlformats.org/officeDocument/2006/relationships/slideLayout" Target="../slideLayouts/slideLayout164.xml"/><Relationship Id="rId41" Type="http://schemas.openxmlformats.org/officeDocument/2006/relationships/slideLayout" Target="../slideLayouts/slideLayout185.xml"/><Relationship Id="rId54" Type="http://schemas.openxmlformats.org/officeDocument/2006/relationships/slideLayout" Target="../slideLayouts/slideLayout198.xml"/><Relationship Id="rId62" Type="http://schemas.openxmlformats.org/officeDocument/2006/relationships/slideLayout" Target="../slideLayouts/slideLayout206.xml"/><Relationship Id="rId70" Type="http://schemas.openxmlformats.org/officeDocument/2006/relationships/theme" Target="../theme/theme3.xml"/><Relationship Id="rId75" Type="http://schemas.openxmlformats.org/officeDocument/2006/relationships/image" Target="../media/image5.png"/><Relationship Id="rId1" Type="http://schemas.openxmlformats.org/officeDocument/2006/relationships/slideLayout" Target="../slideLayouts/slideLayout145.xml"/><Relationship Id="rId6" Type="http://schemas.openxmlformats.org/officeDocument/2006/relationships/slideLayout" Target="../slideLayouts/slideLayout150.xml"/><Relationship Id="rId15" Type="http://schemas.openxmlformats.org/officeDocument/2006/relationships/slideLayout" Target="../slideLayouts/slideLayout159.xml"/><Relationship Id="rId23" Type="http://schemas.openxmlformats.org/officeDocument/2006/relationships/slideLayout" Target="../slideLayouts/slideLayout167.xml"/><Relationship Id="rId28" Type="http://schemas.openxmlformats.org/officeDocument/2006/relationships/slideLayout" Target="../slideLayouts/slideLayout172.xml"/><Relationship Id="rId36" Type="http://schemas.openxmlformats.org/officeDocument/2006/relationships/slideLayout" Target="../slideLayouts/slideLayout180.xml"/><Relationship Id="rId49" Type="http://schemas.openxmlformats.org/officeDocument/2006/relationships/slideLayout" Target="../slideLayouts/slideLayout193.xml"/><Relationship Id="rId57" Type="http://schemas.openxmlformats.org/officeDocument/2006/relationships/slideLayout" Target="../slideLayouts/slideLayout201.xml"/><Relationship Id="rId10" Type="http://schemas.openxmlformats.org/officeDocument/2006/relationships/slideLayout" Target="../slideLayouts/slideLayout154.xml"/><Relationship Id="rId31" Type="http://schemas.openxmlformats.org/officeDocument/2006/relationships/slideLayout" Target="../slideLayouts/slideLayout175.xml"/><Relationship Id="rId44" Type="http://schemas.openxmlformats.org/officeDocument/2006/relationships/slideLayout" Target="../slideLayouts/slideLayout188.xml"/><Relationship Id="rId52" Type="http://schemas.openxmlformats.org/officeDocument/2006/relationships/slideLayout" Target="../slideLayouts/slideLayout196.xml"/><Relationship Id="rId60" Type="http://schemas.openxmlformats.org/officeDocument/2006/relationships/slideLayout" Target="../slideLayouts/slideLayout204.xml"/><Relationship Id="rId65" Type="http://schemas.openxmlformats.org/officeDocument/2006/relationships/slideLayout" Target="../slideLayouts/slideLayout209.xml"/><Relationship Id="rId73" Type="http://schemas.openxmlformats.org/officeDocument/2006/relationships/image" Target="../media/image3.png"/><Relationship Id="rId78" Type="http://schemas.openxmlformats.org/officeDocument/2006/relationships/image" Target="../media/image8.png"/><Relationship Id="rId81" Type="http://schemas.openxmlformats.org/officeDocument/2006/relationships/image" Target="../media/image11.png"/><Relationship Id="rId4" Type="http://schemas.openxmlformats.org/officeDocument/2006/relationships/slideLayout" Target="../slideLayouts/slideLayout148.xml"/><Relationship Id="rId9" Type="http://schemas.openxmlformats.org/officeDocument/2006/relationships/slideLayout" Target="../slideLayouts/slideLayout153.xml"/><Relationship Id="rId13" Type="http://schemas.openxmlformats.org/officeDocument/2006/relationships/slideLayout" Target="../slideLayouts/slideLayout157.xml"/><Relationship Id="rId18" Type="http://schemas.openxmlformats.org/officeDocument/2006/relationships/slideLayout" Target="../slideLayouts/slideLayout162.xml"/><Relationship Id="rId39" Type="http://schemas.openxmlformats.org/officeDocument/2006/relationships/slideLayout" Target="../slideLayouts/slideLayout183.xml"/><Relationship Id="rId34" Type="http://schemas.openxmlformats.org/officeDocument/2006/relationships/slideLayout" Target="../slideLayouts/slideLayout178.xml"/><Relationship Id="rId50" Type="http://schemas.openxmlformats.org/officeDocument/2006/relationships/slideLayout" Target="../slideLayouts/slideLayout194.xml"/><Relationship Id="rId55" Type="http://schemas.openxmlformats.org/officeDocument/2006/relationships/slideLayout" Target="../slideLayouts/slideLayout199.xml"/><Relationship Id="rId76" Type="http://schemas.openxmlformats.org/officeDocument/2006/relationships/image" Target="../media/image6.png"/><Relationship Id="rId7" Type="http://schemas.openxmlformats.org/officeDocument/2006/relationships/slideLayout" Target="../slideLayouts/slideLayout151.xml"/><Relationship Id="rId71" Type="http://schemas.openxmlformats.org/officeDocument/2006/relationships/image" Target="../media/image1.png"/><Relationship Id="rId2" Type="http://schemas.openxmlformats.org/officeDocument/2006/relationships/slideLayout" Target="../slideLayouts/slideLayout146.xml"/><Relationship Id="rId29" Type="http://schemas.openxmlformats.org/officeDocument/2006/relationships/slideLayout" Target="../slideLayouts/slideLayout173.xml"/><Relationship Id="rId24" Type="http://schemas.openxmlformats.org/officeDocument/2006/relationships/slideLayout" Target="../slideLayouts/slideLayout168.xml"/><Relationship Id="rId40" Type="http://schemas.openxmlformats.org/officeDocument/2006/relationships/slideLayout" Target="../slideLayouts/slideLayout184.xml"/><Relationship Id="rId45" Type="http://schemas.openxmlformats.org/officeDocument/2006/relationships/slideLayout" Target="../slideLayouts/slideLayout189.xml"/><Relationship Id="rId66" Type="http://schemas.openxmlformats.org/officeDocument/2006/relationships/slideLayout" Target="../slideLayouts/slideLayout2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26" name="Группа 25"/>
          <p:cNvGrpSpPr/>
          <p:nvPr userDrawn="1"/>
        </p:nvGrpSpPr>
        <p:grpSpPr>
          <a:xfrm>
            <a:off x="0" y="-398436"/>
            <a:ext cx="12190413" cy="7256436"/>
            <a:chOff x="0" y="-398436"/>
            <a:chExt cx="12190413" cy="7256436"/>
          </a:xfrm>
        </p:grpSpPr>
        <p:pic>
          <p:nvPicPr>
            <p:cNvPr id="7" name="Рисунок 6"/>
            <p:cNvPicPr>
              <a:picLocks noChangeAspect="1"/>
            </p:cNvPicPr>
            <p:nvPr userDrawn="1"/>
          </p:nvPicPr>
          <p:blipFill>
            <a:blip r:embed="rId79" cstate="email">
              <a:extLst>
                <a:ext uri="{28A0092B-C50C-407E-A947-70E740481C1C}">
                  <a14:useLocalDpi xmlns:a14="http://schemas.microsoft.com/office/drawing/2010/main"/>
                </a:ext>
              </a:extLst>
            </a:blip>
            <a:stretch>
              <a:fillRect/>
            </a:stretch>
          </p:blipFill>
          <p:spPr>
            <a:xfrm flipV="1">
              <a:off x="3981696" y="405923"/>
              <a:ext cx="2746327" cy="142809"/>
            </a:xfrm>
            <a:prstGeom prst="rect">
              <a:avLst/>
            </a:prstGeom>
          </p:spPr>
        </p:pic>
        <p:pic>
          <p:nvPicPr>
            <p:cNvPr id="8" name="Рисунок 7"/>
            <p:cNvPicPr>
              <a:picLocks noChangeAspect="1"/>
            </p:cNvPicPr>
            <p:nvPr userDrawn="1"/>
          </p:nvPicPr>
          <p:blipFill>
            <a:blip r:embed="rId80" cstate="email">
              <a:extLst>
                <a:ext uri="{28A0092B-C50C-407E-A947-70E740481C1C}">
                  <a14:useLocalDpi xmlns:a14="http://schemas.microsoft.com/office/drawing/2010/main"/>
                </a:ext>
              </a:extLst>
            </a:blip>
            <a:stretch>
              <a:fillRect/>
            </a:stretch>
          </p:blipFill>
          <p:spPr>
            <a:xfrm>
              <a:off x="6460283" y="1587"/>
              <a:ext cx="5730130" cy="2135428"/>
            </a:xfrm>
            <a:prstGeom prst="rect">
              <a:avLst/>
            </a:prstGeom>
          </p:spPr>
        </p:pic>
        <p:grpSp>
          <p:nvGrpSpPr>
            <p:cNvPr id="9" name="Группа 8"/>
            <p:cNvGrpSpPr/>
            <p:nvPr userDrawn="1"/>
          </p:nvGrpSpPr>
          <p:grpSpPr>
            <a:xfrm>
              <a:off x="0" y="1587"/>
              <a:ext cx="12176092" cy="5856700"/>
              <a:chOff x="0" y="1587"/>
              <a:chExt cx="12176092" cy="5856700"/>
            </a:xfrm>
          </p:grpSpPr>
          <p:pic>
            <p:nvPicPr>
              <p:cNvPr id="10" name="Рисунок 9"/>
              <p:cNvPicPr>
                <a:picLocks noChangeAspect="1"/>
              </p:cNvPicPr>
              <p:nvPr/>
            </p:nvPicPr>
            <p:blipFill>
              <a:blip r:embed="rId81" cstate="email">
                <a:extLst>
                  <a:ext uri="{28A0092B-C50C-407E-A947-70E740481C1C}">
                    <a14:useLocalDpi xmlns:a14="http://schemas.microsoft.com/office/drawing/2010/main"/>
                  </a:ext>
                </a:extLst>
              </a:blip>
              <a:stretch>
                <a:fillRect/>
              </a:stretch>
            </p:blipFill>
            <p:spPr>
              <a:xfrm>
                <a:off x="0" y="1587"/>
                <a:ext cx="12176092" cy="5856700"/>
              </a:xfrm>
              <a:prstGeom prst="rect">
                <a:avLst/>
              </a:prstGeom>
            </p:spPr>
          </p:pic>
          <p:pic>
            <p:nvPicPr>
              <p:cNvPr id="11" name="Рисунок 10"/>
              <p:cNvPicPr>
                <a:picLocks noChangeAspect="1"/>
              </p:cNvPicPr>
              <p:nvPr/>
            </p:nvPicPr>
            <p:blipFill>
              <a:blip r:embed="rId82" cstate="email">
                <a:extLst>
                  <a:ext uri="{28A0092B-C50C-407E-A947-70E740481C1C}">
                    <a14:useLocalDpi xmlns:a14="http://schemas.microsoft.com/office/drawing/2010/main"/>
                  </a:ext>
                </a:extLst>
              </a:blip>
              <a:stretch>
                <a:fillRect/>
              </a:stretch>
            </p:blipFill>
            <p:spPr>
              <a:xfrm>
                <a:off x="2656824" y="1587"/>
                <a:ext cx="9389267" cy="5552186"/>
              </a:xfrm>
              <a:prstGeom prst="rect">
                <a:avLst/>
              </a:prstGeom>
            </p:spPr>
          </p:pic>
        </p:grpSp>
        <p:pic>
          <p:nvPicPr>
            <p:cNvPr id="12" name="Рисунок 11"/>
            <p:cNvPicPr>
              <a:picLocks noChangeAspect="1"/>
            </p:cNvPicPr>
            <p:nvPr userDrawn="1"/>
          </p:nvPicPr>
          <p:blipFill>
            <a:blip r:embed="rId83" cstate="email">
              <a:extLst>
                <a:ext uri="{28A0092B-C50C-407E-A947-70E740481C1C}">
                  <a14:useLocalDpi xmlns:a14="http://schemas.microsoft.com/office/drawing/2010/main"/>
                </a:ext>
              </a:extLst>
            </a:blip>
            <a:stretch>
              <a:fillRect/>
            </a:stretch>
          </p:blipFill>
          <p:spPr>
            <a:xfrm rot="847671">
              <a:off x="1910818" y="-398436"/>
              <a:ext cx="4354233" cy="4274405"/>
            </a:xfrm>
            <a:prstGeom prst="rect">
              <a:avLst/>
            </a:prstGeom>
          </p:spPr>
        </p:pic>
        <p:pic>
          <p:nvPicPr>
            <p:cNvPr id="13" name="Рисунок 12"/>
            <p:cNvPicPr>
              <a:picLocks noChangeAspect="1"/>
            </p:cNvPicPr>
            <p:nvPr userDrawn="1"/>
          </p:nvPicPr>
          <p:blipFill>
            <a:blip r:embed="rId84" cstate="email">
              <a:extLst>
                <a:ext uri="{28A0092B-C50C-407E-A947-70E740481C1C}">
                  <a14:useLocalDpi xmlns:a14="http://schemas.microsoft.com/office/drawing/2010/main"/>
                </a:ext>
              </a:extLst>
            </a:blip>
            <a:stretch>
              <a:fillRect/>
            </a:stretch>
          </p:blipFill>
          <p:spPr>
            <a:xfrm>
              <a:off x="2486511" y="3474791"/>
              <a:ext cx="3768633" cy="1982301"/>
            </a:xfrm>
            <a:prstGeom prst="rect">
              <a:avLst/>
            </a:prstGeom>
          </p:spPr>
        </p:pic>
        <p:pic>
          <p:nvPicPr>
            <p:cNvPr id="14" name="Рисунок 13"/>
            <p:cNvPicPr>
              <a:picLocks noChangeAspect="1"/>
            </p:cNvPicPr>
            <p:nvPr userDrawn="1"/>
          </p:nvPicPr>
          <p:blipFill>
            <a:blip r:embed="rId85" cstate="email">
              <a:extLst>
                <a:ext uri="{28A0092B-C50C-407E-A947-70E740481C1C}">
                  <a14:useLocalDpi xmlns:a14="http://schemas.microsoft.com/office/drawing/2010/main"/>
                </a:ext>
              </a:extLst>
            </a:blip>
            <a:stretch>
              <a:fillRect/>
            </a:stretch>
          </p:blipFill>
          <p:spPr>
            <a:xfrm>
              <a:off x="6320030" y="353039"/>
              <a:ext cx="4959752" cy="5688835"/>
            </a:xfrm>
            <a:prstGeom prst="rect">
              <a:avLst/>
            </a:prstGeom>
          </p:spPr>
        </p:pic>
        <p:sp>
          <p:nvSpPr>
            <p:cNvPr id="15"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16" name="Рисунок 15"/>
            <p:cNvPicPr>
              <a:picLocks noChangeAspect="1"/>
            </p:cNvPicPr>
            <p:nvPr userDrawn="1"/>
          </p:nvPicPr>
          <p:blipFill>
            <a:blip r:embed="rId86" cstate="email">
              <a:extLst>
                <a:ext uri="{28A0092B-C50C-407E-A947-70E740481C1C}">
                  <a14:useLocalDpi xmlns:a14="http://schemas.microsoft.com/office/drawing/2010/main"/>
                </a:ext>
              </a:extLst>
            </a:blip>
            <a:stretch>
              <a:fillRect/>
            </a:stretch>
          </p:blipFill>
          <p:spPr>
            <a:xfrm>
              <a:off x="10441334" y="95349"/>
              <a:ext cx="1458438" cy="1515155"/>
            </a:xfrm>
            <a:prstGeom prst="rect">
              <a:avLst/>
            </a:prstGeom>
          </p:spPr>
        </p:pic>
        <p:pic>
          <p:nvPicPr>
            <p:cNvPr id="17" name="Рисунок 16"/>
            <p:cNvPicPr>
              <a:picLocks noChangeAspect="1"/>
            </p:cNvPicPr>
            <p:nvPr userDrawn="1"/>
          </p:nvPicPr>
          <p:blipFill>
            <a:blip r:embed="rId79" cstate="email">
              <a:extLst>
                <a:ext uri="{28A0092B-C50C-407E-A947-70E740481C1C}">
                  <a14:useLocalDpi xmlns:a14="http://schemas.microsoft.com/office/drawing/2010/main"/>
                </a:ext>
              </a:extLst>
            </a:blip>
            <a:stretch>
              <a:fillRect/>
            </a:stretch>
          </p:blipFill>
          <p:spPr>
            <a:xfrm flipV="1">
              <a:off x="0" y="4829074"/>
              <a:ext cx="2746327" cy="142809"/>
            </a:xfrm>
            <a:prstGeom prst="rect">
              <a:avLst/>
            </a:prstGeom>
          </p:spPr>
        </p:pic>
        <p:pic>
          <p:nvPicPr>
            <p:cNvPr id="18" name="Рисунок 17"/>
            <p:cNvPicPr>
              <a:picLocks noChangeAspect="1"/>
            </p:cNvPicPr>
            <p:nvPr userDrawn="1"/>
          </p:nvPicPr>
          <p:blipFill>
            <a:blip r:embed="rId87" cstate="email">
              <a:extLst>
                <a:ext uri="{28A0092B-C50C-407E-A947-70E740481C1C}">
                  <a14:useLocalDpi xmlns:a14="http://schemas.microsoft.com/office/drawing/2010/main"/>
                </a:ext>
              </a:extLst>
            </a:blip>
            <a:stretch>
              <a:fillRect/>
            </a:stretch>
          </p:blipFill>
          <p:spPr>
            <a:xfrm flipH="1">
              <a:off x="4028374" y="540984"/>
              <a:ext cx="1416169" cy="2787284"/>
            </a:xfrm>
            <a:prstGeom prst="rect">
              <a:avLst/>
            </a:prstGeom>
          </p:spPr>
        </p:pic>
        <p:pic>
          <p:nvPicPr>
            <p:cNvPr id="19" name="Рисунок 18"/>
            <p:cNvPicPr>
              <a:picLocks noChangeAspect="1"/>
            </p:cNvPicPr>
            <p:nvPr userDrawn="1"/>
          </p:nvPicPr>
          <p:blipFill>
            <a:blip r:embed="rId88" cstate="email">
              <a:extLst>
                <a:ext uri="{28A0092B-C50C-407E-A947-70E740481C1C}">
                  <a14:useLocalDpi xmlns:a14="http://schemas.microsoft.com/office/drawing/2010/main"/>
                </a:ext>
              </a:extLst>
            </a:blip>
            <a:stretch>
              <a:fillRect/>
            </a:stretch>
          </p:blipFill>
          <p:spPr>
            <a:xfrm>
              <a:off x="6224785" y="904031"/>
              <a:ext cx="210077" cy="210077"/>
            </a:xfrm>
            <a:prstGeom prst="rect">
              <a:avLst/>
            </a:prstGeom>
          </p:spPr>
        </p:pic>
        <p:pic>
          <p:nvPicPr>
            <p:cNvPr id="20" name="Рисунок 19"/>
            <p:cNvPicPr>
              <a:picLocks noChangeAspect="1"/>
            </p:cNvPicPr>
            <p:nvPr userDrawn="1"/>
          </p:nvPicPr>
          <p:blipFill>
            <a:blip r:embed="rId88" cstate="email">
              <a:extLst>
                <a:ext uri="{28A0092B-C50C-407E-A947-70E740481C1C}">
                  <a14:useLocalDpi xmlns:a14="http://schemas.microsoft.com/office/drawing/2010/main"/>
                </a:ext>
              </a:extLst>
            </a:blip>
            <a:stretch>
              <a:fillRect/>
            </a:stretch>
          </p:blipFill>
          <p:spPr>
            <a:xfrm>
              <a:off x="11510081" y="4448891"/>
              <a:ext cx="210077" cy="210077"/>
            </a:xfrm>
            <a:prstGeom prst="rect">
              <a:avLst/>
            </a:prstGeom>
          </p:spPr>
        </p:pic>
        <p:pic>
          <p:nvPicPr>
            <p:cNvPr id="21" name="Рисунок 20"/>
            <p:cNvPicPr>
              <a:picLocks noChangeAspect="1"/>
            </p:cNvPicPr>
            <p:nvPr userDrawn="1"/>
          </p:nvPicPr>
          <p:blipFill>
            <a:blip r:embed="rId89" cstate="email">
              <a:extLst>
                <a:ext uri="{28A0092B-C50C-407E-A947-70E740481C1C}">
                  <a14:useLocalDpi xmlns:a14="http://schemas.microsoft.com/office/drawing/2010/main"/>
                </a:ext>
              </a:extLst>
            </a:blip>
            <a:stretch>
              <a:fillRect/>
            </a:stretch>
          </p:blipFill>
          <p:spPr>
            <a:xfrm>
              <a:off x="6405452" y="1208990"/>
              <a:ext cx="233464" cy="233464"/>
            </a:xfrm>
            <a:prstGeom prst="rect">
              <a:avLst/>
            </a:prstGeom>
          </p:spPr>
        </p:pic>
        <p:pic>
          <p:nvPicPr>
            <p:cNvPr id="22" name="Рисунок 21"/>
            <p:cNvPicPr>
              <a:picLocks noChangeAspect="1"/>
            </p:cNvPicPr>
            <p:nvPr userDrawn="1"/>
          </p:nvPicPr>
          <p:blipFill>
            <a:blip r:embed="rId89" cstate="email">
              <a:extLst>
                <a:ext uri="{28A0092B-C50C-407E-A947-70E740481C1C}">
                  <a14:useLocalDpi xmlns:a14="http://schemas.microsoft.com/office/drawing/2010/main"/>
                </a:ext>
              </a:extLst>
            </a:blip>
            <a:stretch>
              <a:fillRect/>
            </a:stretch>
          </p:blipFill>
          <p:spPr>
            <a:xfrm>
              <a:off x="11703056" y="3728389"/>
              <a:ext cx="233464" cy="233464"/>
            </a:xfrm>
            <a:prstGeom prst="rect">
              <a:avLst/>
            </a:prstGeom>
          </p:spPr>
        </p:pic>
        <p:pic>
          <p:nvPicPr>
            <p:cNvPr id="23" name="Рисунок 22"/>
            <p:cNvPicPr>
              <a:picLocks noChangeAspect="1"/>
            </p:cNvPicPr>
            <p:nvPr userDrawn="1"/>
          </p:nvPicPr>
          <p:blipFill>
            <a:blip r:embed="rId89" cstate="email">
              <a:extLst>
                <a:ext uri="{28A0092B-C50C-407E-A947-70E740481C1C}">
                  <a14:useLocalDpi xmlns:a14="http://schemas.microsoft.com/office/drawing/2010/main"/>
                </a:ext>
              </a:extLst>
            </a:blip>
            <a:stretch>
              <a:fillRect/>
            </a:stretch>
          </p:blipFill>
          <p:spPr>
            <a:xfrm>
              <a:off x="299622" y="404057"/>
              <a:ext cx="233464" cy="233464"/>
            </a:xfrm>
            <a:prstGeom prst="rect">
              <a:avLst/>
            </a:prstGeom>
          </p:spPr>
        </p:pic>
        <p:pic>
          <p:nvPicPr>
            <p:cNvPr id="24" name="Рисунок 23"/>
            <p:cNvPicPr>
              <a:picLocks noChangeAspect="1"/>
            </p:cNvPicPr>
            <p:nvPr userDrawn="1"/>
          </p:nvPicPr>
          <p:blipFill>
            <a:blip r:embed="rId90" cstate="email">
              <a:extLst>
                <a:ext uri="{28A0092B-C50C-407E-A947-70E740481C1C}">
                  <a14:useLocalDpi xmlns:a14="http://schemas.microsoft.com/office/drawing/2010/main"/>
                </a:ext>
              </a:extLst>
            </a:blip>
            <a:stretch>
              <a:fillRect/>
            </a:stretch>
          </p:blipFill>
          <p:spPr>
            <a:xfrm rot="17827223">
              <a:off x="6681181" y="3023484"/>
              <a:ext cx="269823" cy="253634"/>
            </a:xfrm>
            <a:prstGeom prst="rect">
              <a:avLst/>
            </a:prstGeom>
          </p:spPr>
        </p:pic>
        <p:pic>
          <p:nvPicPr>
            <p:cNvPr id="25" name="Рисунок 24"/>
            <p:cNvPicPr>
              <a:picLocks noChangeAspect="1"/>
            </p:cNvPicPr>
            <p:nvPr userDrawn="1"/>
          </p:nvPicPr>
          <p:blipFill>
            <a:blip r:embed="rId90" cstate="email">
              <a:extLst>
                <a:ext uri="{28A0092B-C50C-407E-A947-70E740481C1C}">
                  <a14:useLocalDpi xmlns:a14="http://schemas.microsoft.com/office/drawing/2010/main"/>
                </a:ext>
              </a:extLst>
            </a:blip>
            <a:stretch>
              <a:fillRect/>
            </a:stretch>
          </p:blipFill>
          <p:spPr>
            <a:xfrm rot="15425848">
              <a:off x="2351600" y="202530"/>
              <a:ext cx="269823" cy="253634"/>
            </a:xfrm>
            <a:prstGeom prst="rect">
              <a:avLst/>
            </a:prstGeom>
          </p:spPr>
        </p:pic>
      </p:grpSp>
      <p:sp>
        <p:nvSpPr>
          <p:cNvPr id="2" name="Заголовок 1"/>
          <p:cNvSpPr>
            <a:spLocks noGrp="1"/>
          </p:cNvSpPr>
          <p:nvPr>
            <p:ph type="title"/>
          </p:nvPr>
        </p:nvSpPr>
        <p:spPr>
          <a:xfrm>
            <a:off x="236764" y="365125"/>
            <a:ext cx="4049486" cy="3363264"/>
          </a:xfrm>
          <a:prstGeom prst="rect">
            <a:avLst/>
          </a:prstGeom>
        </p:spPr>
        <p:txBody>
          <a:bodyPr vert="horz" lIns="91440" tIns="45720" rIns="91440" bIns="45720" rtlCol="0" anchor="ctr">
            <a:normAutofit/>
          </a:bodyPr>
          <a:lstStyle/>
          <a:p>
            <a:r>
              <a:rPr lang="da-DK" dirty="0"/>
              <a:t>Lorem ipsum dolor sit amet</a:t>
            </a:r>
            <a:endParaRPr lang="ru-RU" dirty="0"/>
          </a:p>
        </p:txBody>
      </p:sp>
      <p:sp>
        <p:nvSpPr>
          <p:cNvPr id="3" name="Текст 2"/>
          <p:cNvSpPr>
            <a:spLocks noGrp="1"/>
          </p:cNvSpPr>
          <p:nvPr>
            <p:ph type="body" idx="1"/>
          </p:nvPr>
        </p:nvSpPr>
        <p:spPr>
          <a:xfrm>
            <a:off x="236765" y="2975647"/>
            <a:ext cx="6295382" cy="2146989"/>
          </a:xfrm>
          <a:prstGeom prst="rect">
            <a:avLst/>
          </a:prstGeom>
        </p:spPr>
        <p:txBody>
          <a:bodyPr vert="horz" lIns="91440" tIns="45720" rIns="91440" bIns="45720" rtlCol="0">
            <a:normAutofit/>
          </a:body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4EA0633-B9B7-4E2D-9024-B0FA0EAEEBBA}" type="datetime1">
              <a:rPr lang="ru-RU" smtClean="0"/>
              <a:t>26.08.2026</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11510081" y="6356350"/>
            <a:ext cx="536009" cy="365125"/>
          </a:xfrm>
          <a:prstGeom prst="rect">
            <a:avLst/>
          </a:prstGeom>
        </p:spPr>
        <p:txBody>
          <a:bodyPr vert="horz" lIns="91440" tIns="45720" rIns="91440" bIns="45720" rtlCol="0" anchor="ctr"/>
          <a:lstStyle>
            <a:lvl1pPr algn="r">
              <a:defRPr sz="2400" b="1">
                <a:solidFill>
                  <a:schemeClr val="bg1"/>
                </a:solidFill>
              </a:defRPr>
            </a:lvl1pPr>
          </a:lstStyle>
          <a:p>
            <a:fld id="{B7E6CA31-DA56-47CF-9891-B6D0296B6AEC}" type="slidenum">
              <a:rPr lang="ru-RU" smtClean="0"/>
              <a:pPr/>
              <a:t>‹Nr.›</a:t>
            </a:fld>
            <a:endParaRPr lang="ru-RU" dirty="0"/>
          </a:p>
        </p:txBody>
      </p:sp>
    </p:spTree>
    <p:extLst>
      <p:ext uri="{BB962C8B-B14F-4D97-AF65-F5344CB8AC3E}">
        <p14:creationId xmlns:p14="http://schemas.microsoft.com/office/powerpoint/2010/main" val="1714536039"/>
      </p:ext>
    </p:extLst>
  </p:cSld>
  <p:clrMap bg1="lt1" tx1="dk1" bg2="lt2" tx2="dk2" accent1="accent1" accent2="accent2" accent3="accent3" accent4="accent4" accent5="accent5" accent6="accent6" hlink="hlink" folHlink="folHlink"/>
  <p:sldLayoutIdLst>
    <p:sldLayoutId id="2147483717" r:id="rId1"/>
    <p:sldLayoutId id="2147483681" r:id="rId2"/>
    <p:sldLayoutId id="2147483839" r:id="rId3"/>
    <p:sldLayoutId id="2147483682" r:id="rId4"/>
    <p:sldLayoutId id="2147483683" r:id="rId5"/>
    <p:sldLayoutId id="2147483661" r:id="rId6"/>
    <p:sldLayoutId id="2147483672" r:id="rId7"/>
    <p:sldLayoutId id="2147483673" r:id="rId8"/>
    <p:sldLayoutId id="2147483662" r:id="rId9"/>
    <p:sldLayoutId id="2147483677" r:id="rId10"/>
    <p:sldLayoutId id="2147483663" r:id="rId11"/>
    <p:sldLayoutId id="2147483688" r:id="rId12"/>
    <p:sldLayoutId id="2147483691" r:id="rId13"/>
    <p:sldLayoutId id="2147483718" r:id="rId14"/>
    <p:sldLayoutId id="2147483689" r:id="rId15"/>
    <p:sldLayoutId id="2147483690" r:id="rId16"/>
    <p:sldLayoutId id="2147483692" r:id="rId17"/>
    <p:sldLayoutId id="2147483693" r:id="rId18"/>
    <p:sldLayoutId id="2147483712" r:id="rId19"/>
    <p:sldLayoutId id="2147483723" r:id="rId20"/>
    <p:sldLayoutId id="2147483674" r:id="rId21"/>
    <p:sldLayoutId id="2147483842" r:id="rId22"/>
    <p:sldLayoutId id="2147483694" r:id="rId23"/>
    <p:sldLayoutId id="2147483695" r:id="rId24"/>
    <p:sldLayoutId id="2147483719" r:id="rId25"/>
    <p:sldLayoutId id="2147483696" r:id="rId26"/>
    <p:sldLayoutId id="2147483697" r:id="rId27"/>
    <p:sldLayoutId id="2147483698" r:id="rId28"/>
    <p:sldLayoutId id="2147483699" r:id="rId29"/>
    <p:sldLayoutId id="2147483713" r:id="rId30"/>
    <p:sldLayoutId id="2147483724" r:id="rId31"/>
    <p:sldLayoutId id="2147483675" r:id="rId32"/>
    <p:sldLayoutId id="2147483766" r:id="rId33"/>
    <p:sldLayoutId id="2147483700" r:id="rId34"/>
    <p:sldLayoutId id="2147483767" r:id="rId35"/>
    <p:sldLayoutId id="2147483720" r:id="rId36"/>
    <p:sldLayoutId id="2147483701" r:id="rId37"/>
    <p:sldLayoutId id="2147483702" r:id="rId38"/>
    <p:sldLayoutId id="2147483703" r:id="rId39"/>
    <p:sldLayoutId id="2147483704" r:id="rId40"/>
    <p:sldLayoutId id="2147483705" r:id="rId41"/>
    <p:sldLayoutId id="2147483714" r:id="rId42"/>
    <p:sldLayoutId id="2147483765" r:id="rId43"/>
    <p:sldLayoutId id="2147483725" r:id="rId44"/>
    <p:sldLayoutId id="2147483676" r:id="rId45"/>
    <p:sldLayoutId id="2147483706" r:id="rId46"/>
    <p:sldLayoutId id="2147483707" r:id="rId47"/>
    <p:sldLayoutId id="2147483721" r:id="rId48"/>
    <p:sldLayoutId id="2147483708" r:id="rId49"/>
    <p:sldLayoutId id="2147483709" r:id="rId50"/>
    <p:sldLayoutId id="2147483710" r:id="rId51"/>
    <p:sldLayoutId id="2147483711" r:id="rId52"/>
    <p:sldLayoutId id="2147483715" r:id="rId53"/>
    <p:sldLayoutId id="2147483726" r:id="rId54"/>
    <p:sldLayoutId id="2147483728" r:id="rId55"/>
    <p:sldLayoutId id="2147483664" r:id="rId56"/>
    <p:sldLayoutId id="2147483665" r:id="rId57"/>
    <p:sldLayoutId id="2147483666" r:id="rId58"/>
    <p:sldLayoutId id="2147483722" r:id="rId59"/>
    <p:sldLayoutId id="2147483764" r:id="rId60"/>
    <p:sldLayoutId id="2147483727" r:id="rId61"/>
    <p:sldLayoutId id="2147483686" r:id="rId62"/>
    <p:sldLayoutId id="2147483841" r:id="rId63"/>
    <p:sldLayoutId id="2147483687" r:id="rId64"/>
    <p:sldLayoutId id="2147483678" r:id="rId65"/>
    <p:sldLayoutId id="2147483680" r:id="rId66"/>
    <p:sldLayoutId id="2147483667" r:id="rId67"/>
    <p:sldLayoutId id="2147483679" r:id="rId68"/>
    <p:sldLayoutId id="2147483684" r:id="rId69"/>
    <p:sldLayoutId id="2147483685" r:id="rId70"/>
    <p:sldLayoutId id="2147483668" r:id="rId71"/>
    <p:sldLayoutId id="2147483669" r:id="rId72"/>
    <p:sldLayoutId id="2147483716" r:id="rId73"/>
    <p:sldLayoutId id="2147483840" r:id="rId74"/>
    <p:sldLayoutId id="2147483670" r:id="rId75"/>
    <p:sldLayoutId id="2147483671" r:id="rId76"/>
    <p:sldLayoutId id="2147483870" r:id="rId77"/>
  </p:sldLayoutIdLst>
  <p:hf hdr="0" ftr="0" dt="0"/>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26" name="Группа 25"/>
          <p:cNvGrpSpPr/>
          <p:nvPr userDrawn="1"/>
        </p:nvGrpSpPr>
        <p:grpSpPr>
          <a:xfrm>
            <a:off x="0" y="-398436"/>
            <a:ext cx="12190413" cy="7256436"/>
            <a:chOff x="0" y="-398436"/>
            <a:chExt cx="12190413" cy="7256436"/>
          </a:xfrm>
        </p:grpSpPr>
        <p:pic>
          <p:nvPicPr>
            <p:cNvPr id="7" name="Рисунок 6"/>
            <p:cNvPicPr>
              <a:picLocks noChangeAspect="1"/>
            </p:cNvPicPr>
            <p:nvPr userDrawn="1"/>
          </p:nvPicPr>
          <p:blipFill>
            <a:blip r:embed="rId69" cstate="email">
              <a:extLst>
                <a:ext uri="{28A0092B-C50C-407E-A947-70E740481C1C}">
                  <a14:useLocalDpi xmlns:a14="http://schemas.microsoft.com/office/drawing/2010/main"/>
                </a:ext>
              </a:extLst>
            </a:blip>
            <a:stretch>
              <a:fillRect/>
            </a:stretch>
          </p:blipFill>
          <p:spPr>
            <a:xfrm flipV="1">
              <a:off x="3981696" y="405923"/>
              <a:ext cx="2746327" cy="142809"/>
            </a:xfrm>
            <a:prstGeom prst="rect">
              <a:avLst/>
            </a:prstGeom>
          </p:spPr>
        </p:pic>
        <p:pic>
          <p:nvPicPr>
            <p:cNvPr id="8" name="Рисунок 7"/>
            <p:cNvPicPr>
              <a:picLocks noChangeAspect="1"/>
            </p:cNvPicPr>
            <p:nvPr userDrawn="1"/>
          </p:nvPicPr>
          <p:blipFill>
            <a:blip r:embed="rId70" cstate="email">
              <a:extLst>
                <a:ext uri="{28A0092B-C50C-407E-A947-70E740481C1C}">
                  <a14:useLocalDpi xmlns:a14="http://schemas.microsoft.com/office/drawing/2010/main"/>
                </a:ext>
              </a:extLst>
            </a:blip>
            <a:stretch>
              <a:fillRect/>
            </a:stretch>
          </p:blipFill>
          <p:spPr>
            <a:xfrm>
              <a:off x="6460283" y="1587"/>
              <a:ext cx="5730130" cy="2135428"/>
            </a:xfrm>
            <a:prstGeom prst="rect">
              <a:avLst/>
            </a:prstGeom>
          </p:spPr>
        </p:pic>
        <p:grpSp>
          <p:nvGrpSpPr>
            <p:cNvPr id="9" name="Группа 8"/>
            <p:cNvGrpSpPr/>
            <p:nvPr userDrawn="1"/>
          </p:nvGrpSpPr>
          <p:grpSpPr>
            <a:xfrm>
              <a:off x="0" y="1587"/>
              <a:ext cx="12176092" cy="5856700"/>
              <a:chOff x="0" y="1587"/>
              <a:chExt cx="12176092" cy="5856700"/>
            </a:xfrm>
          </p:grpSpPr>
          <p:pic>
            <p:nvPicPr>
              <p:cNvPr id="10" name="Рисунок 9"/>
              <p:cNvPicPr>
                <a:picLocks noChangeAspect="1"/>
              </p:cNvPicPr>
              <p:nvPr/>
            </p:nvPicPr>
            <p:blipFill>
              <a:blip r:embed="rId71" cstate="email">
                <a:extLst>
                  <a:ext uri="{28A0092B-C50C-407E-A947-70E740481C1C}">
                    <a14:useLocalDpi xmlns:a14="http://schemas.microsoft.com/office/drawing/2010/main"/>
                  </a:ext>
                </a:extLst>
              </a:blip>
              <a:stretch>
                <a:fillRect/>
              </a:stretch>
            </p:blipFill>
            <p:spPr>
              <a:xfrm>
                <a:off x="0" y="1587"/>
                <a:ext cx="12176092" cy="5856700"/>
              </a:xfrm>
              <a:prstGeom prst="rect">
                <a:avLst/>
              </a:prstGeom>
            </p:spPr>
          </p:pic>
          <p:pic>
            <p:nvPicPr>
              <p:cNvPr id="11" name="Рисунок 10"/>
              <p:cNvPicPr>
                <a:picLocks noChangeAspect="1"/>
              </p:cNvPicPr>
              <p:nvPr/>
            </p:nvPicPr>
            <p:blipFill>
              <a:blip r:embed="rId72" cstate="email">
                <a:extLst>
                  <a:ext uri="{28A0092B-C50C-407E-A947-70E740481C1C}">
                    <a14:useLocalDpi xmlns:a14="http://schemas.microsoft.com/office/drawing/2010/main"/>
                  </a:ext>
                </a:extLst>
              </a:blip>
              <a:stretch>
                <a:fillRect/>
              </a:stretch>
            </p:blipFill>
            <p:spPr>
              <a:xfrm>
                <a:off x="2656824" y="1587"/>
                <a:ext cx="9389267" cy="5552186"/>
              </a:xfrm>
              <a:prstGeom prst="rect">
                <a:avLst/>
              </a:prstGeom>
            </p:spPr>
          </p:pic>
        </p:grpSp>
        <p:pic>
          <p:nvPicPr>
            <p:cNvPr id="12" name="Рисунок 11"/>
            <p:cNvPicPr>
              <a:picLocks noChangeAspect="1"/>
            </p:cNvPicPr>
            <p:nvPr userDrawn="1"/>
          </p:nvPicPr>
          <p:blipFill>
            <a:blip r:embed="rId73" cstate="email">
              <a:extLst>
                <a:ext uri="{28A0092B-C50C-407E-A947-70E740481C1C}">
                  <a14:useLocalDpi xmlns:a14="http://schemas.microsoft.com/office/drawing/2010/main"/>
                </a:ext>
              </a:extLst>
            </a:blip>
            <a:stretch>
              <a:fillRect/>
            </a:stretch>
          </p:blipFill>
          <p:spPr>
            <a:xfrm rot="847671">
              <a:off x="1910818" y="-398436"/>
              <a:ext cx="4354233" cy="4274405"/>
            </a:xfrm>
            <a:prstGeom prst="rect">
              <a:avLst/>
            </a:prstGeom>
          </p:spPr>
        </p:pic>
        <p:pic>
          <p:nvPicPr>
            <p:cNvPr id="13" name="Рисунок 12"/>
            <p:cNvPicPr>
              <a:picLocks noChangeAspect="1"/>
            </p:cNvPicPr>
            <p:nvPr userDrawn="1"/>
          </p:nvPicPr>
          <p:blipFill>
            <a:blip r:embed="rId74" cstate="email">
              <a:extLst>
                <a:ext uri="{28A0092B-C50C-407E-A947-70E740481C1C}">
                  <a14:useLocalDpi xmlns:a14="http://schemas.microsoft.com/office/drawing/2010/main"/>
                </a:ext>
              </a:extLst>
            </a:blip>
            <a:stretch>
              <a:fillRect/>
            </a:stretch>
          </p:blipFill>
          <p:spPr>
            <a:xfrm>
              <a:off x="2486511" y="3474791"/>
              <a:ext cx="3768633" cy="1982301"/>
            </a:xfrm>
            <a:prstGeom prst="rect">
              <a:avLst/>
            </a:prstGeom>
          </p:spPr>
        </p:pic>
        <p:pic>
          <p:nvPicPr>
            <p:cNvPr id="14" name="Рисунок 13"/>
            <p:cNvPicPr>
              <a:picLocks noChangeAspect="1"/>
            </p:cNvPicPr>
            <p:nvPr userDrawn="1"/>
          </p:nvPicPr>
          <p:blipFill>
            <a:blip r:embed="rId75" cstate="email">
              <a:extLst>
                <a:ext uri="{28A0092B-C50C-407E-A947-70E740481C1C}">
                  <a14:useLocalDpi xmlns:a14="http://schemas.microsoft.com/office/drawing/2010/main"/>
                </a:ext>
              </a:extLst>
            </a:blip>
            <a:stretch>
              <a:fillRect/>
            </a:stretch>
          </p:blipFill>
          <p:spPr>
            <a:xfrm>
              <a:off x="6320030" y="353039"/>
              <a:ext cx="4959752" cy="5688835"/>
            </a:xfrm>
            <a:prstGeom prst="rect">
              <a:avLst/>
            </a:prstGeom>
          </p:spPr>
        </p:pic>
        <p:sp>
          <p:nvSpPr>
            <p:cNvPr id="15"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16" name="Рисунок 15"/>
            <p:cNvPicPr>
              <a:picLocks noChangeAspect="1"/>
            </p:cNvPicPr>
            <p:nvPr userDrawn="1"/>
          </p:nvPicPr>
          <p:blipFill>
            <a:blip r:embed="rId76" cstate="email">
              <a:extLst>
                <a:ext uri="{28A0092B-C50C-407E-A947-70E740481C1C}">
                  <a14:useLocalDpi xmlns:a14="http://schemas.microsoft.com/office/drawing/2010/main"/>
                </a:ext>
              </a:extLst>
            </a:blip>
            <a:stretch>
              <a:fillRect/>
            </a:stretch>
          </p:blipFill>
          <p:spPr>
            <a:xfrm>
              <a:off x="10441334" y="95349"/>
              <a:ext cx="1458438" cy="1515155"/>
            </a:xfrm>
            <a:prstGeom prst="rect">
              <a:avLst/>
            </a:prstGeom>
          </p:spPr>
        </p:pic>
        <p:pic>
          <p:nvPicPr>
            <p:cNvPr id="17" name="Рисунок 16"/>
            <p:cNvPicPr>
              <a:picLocks noChangeAspect="1"/>
            </p:cNvPicPr>
            <p:nvPr userDrawn="1"/>
          </p:nvPicPr>
          <p:blipFill>
            <a:blip r:embed="rId69" cstate="email">
              <a:extLst>
                <a:ext uri="{28A0092B-C50C-407E-A947-70E740481C1C}">
                  <a14:useLocalDpi xmlns:a14="http://schemas.microsoft.com/office/drawing/2010/main"/>
                </a:ext>
              </a:extLst>
            </a:blip>
            <a:stretch>
              <a:fillRect/>
            </a:stretch>
          </p:blipFill>
          <p:spPr>
            <a:xfrm flipV="1">
              <a:off x="0" y="4829074"/>
              <a:ext cx="2746327" cy="142809"/>
            </a:xfrm>
            <a:prstGeom prst="rect">
              <a:avLst/>
            </a:prstGeom>
          </p:spPr>
        </p:pic>
        <p:pic>
          <p:nvPicPr>
            <p:cNvPr id="18" name="Рисунок 17"/>
            <p:cNvPicPr>
              <a:picLocks noChangeAspect="1"/>
            </p:cNvPicPr>
            <p:nvPr userDrawn="1"/>
          </p:nvPicPr>
          <p:blipFill>
            <a:blip r:embed="rId77" cstate="email">
              <a:extLst>
                <a:ext uri="{28A0092B-C50C-407E-A947-70E740481C1C}">
                  <a14:useLocalDpi xmlns:a14="http://schemas.microsoft.com/office/drawing/2010/main"/>
                </a:ext>
              </a:extLst>
            </a:blip>
            <a:stretch>
              <a:fillRect/>
            </a:stretch>
          </p:blipFill>
          <p:spPr>
            <a:xfrm flipH="1">
              <a:off x="4028374" y="540984"/>
              <a:ext cx="1416169" cy="2787284"/>
            </a:xfrm>
            <a:prstGeom prst="rect">
              <a:avLst/>
            </a:prstGeom>
          </p:spPr>
        </p:pic>
        <p:pic>
          <p:nvPicPr>
            <p:cNvPr id="19" name="Рисунок 18"/>
            <p:cNvPicPr>
              <a:picLocks noChangeAspect="1"/>
            </p:cNvPicPr>
            <p:nvPr userDrawn="1"/>
          </p:nvPicPr>
          <p:blipFill>
            <a:blip r:embed="rId78" cstate="email">
              <a:extLst>
                <a:ext uri="{28A0092B-C50C-407E-A947-70E740481C1C}">
                  <a14:useLocalDpi xmlns:a14="http://schemas.microsoft.com/office/drawing/2010/main"/>
                </a:ext>
              </a:extLst>
            </a:blip>
            <a:stretch>
              <a:fillRect/>
            </a:stretch>
          </p:blipFill>
          <p:spPr>
            <a:xfrm>
              <a:off x="6224785" y="904031"/>
              <a:ext cx="210077" cy="210077"/>
            </a:xfrm>
            <a:prstGeom prst="rect">
              <a:avLst/>
            </a:prstGeom>
          </p:spPr>
        </p:pic>
        <p:pic>
          <p:nvPicPr>
            <p:cNvPr id="20" name="Рисунок 19"/>
            <p:cNvPicPr>
              <a:picLocks noChangeAspect="1"/>
            </p:cNvPicPr>
            <p:nvPr userDrawn="1"/>
          </p:nvPicPr>
          <p:blipFill>
            <a:blip r:embed="rId78" cstate="email">
              <a:extLst>
                <a:ext uri="{28A0092B-C50C-407E-A947-70E740481C1C}">
                  <a14:useLocalDpi xmlns:a14="http://schemas.microsoft.com/office/drawing/2010/main"/>
                </a:ext>
              </a:extLst>
            </a:blip>
            <a:stretch>
              <a:fillRect/>
            </a:stretch>
          </p:blipFill>
          <p:spPr>
            <a:xfrm>
              <a:off x="11510081" y="4448891"/>
              <a:ext cx="210077" cy="210077"/>
            </a:xfrm>
            <a:prstGeom prst="rect">
              <a:avLst/>
            </a:prstGeom>
          </p:spPr>
        </p:pic>
        <p:pic>
          <p:nvPicPr>
            <p:cNvPr id="21" name="Рисунок 20"/>
            <p:cNvPicPr>
              <a:picLocks noChangeAspect="1"/>
            </p:cNvPicPr>
            <p:nvPr userDrawn="1"/>
          </p:nvPicPr>
          <p:blipFill>
            <a:blip r:embed="rId79" cstate="email">
              <a:extLst>
                <a:ext uri="{28A0092B-C50C-407E-A947-70E740481C1C}">
                  <a14:useLocalDpi xmlns:a14="http://schemas.microsoft.com/office/drawing/2010/main"/>
                </a:ext>
              </a:extLst>
            </a:blip>
            <a:stretch>
              <a:fillRect/>
            </a:stretch>
          </p:blipFill>
          <p:spPr>
            <a:xfrm>
              <a:off x="6405452" y="1208990"/>
              <a:ext cx="233464" cy="233464"/>
            </a:xfrm>
            <a:prstGeom prst="rect">
              <a:avLst/>
            </a:prstGeom>
          </p:spPr>
        </p:pic>
        <p:pic>
          <p:nvPicPr>
            <p:cNvPr id="22" name="Рисунок 21"/>
            <p:cNvPicPr>
              <a:picLocks noChangeAspect="1"/>
            </p:cNvPicPr>
            <p:nvPr userDrawn="1"/>
          </p:nvPicPr>
          <p:blipFill>
            <a:blip r:embed="rId79" cstate="email">
              <a:extLst>
                <a:ext uri="{28A0092B-C50C-407E-A947-70E740481C1C}">
                  <a14:useLocalDpi xmlns:a14="http://schemas.microsoft.com/office/drawing/2010/main"/>
                </a:ext>
              </a:extLst>
            </a:blip>
            <a:stretch>
              <a:fillRect/>
            </a:stretch>
          </p:blipFill>
          <p:spPr>
            <a:xfrm>
              <a:off x="11703056" y="3728389"/>
              <a:ext cx="233464" cy="233464"/>
            </a:xfrm>
            <a:prstGeom prst="rect">
              <a:avLst/>
            </a:prstGeom>
          </p:spPr>
        </p:pic>
        <p:pic>
          <p:nvPicPr>
            <p:cNvPr id="23" name="Рисунок 22"/>
            <p:cNvPicPr>
              <a:picLocks noChangeAspect="1"/>
            </p:cNvPicPr>
            <p:nvPr userDrawn="1"/>
          </p:nvPicPr>
          <p:blipFill>
            <a:blip r:embed="rId79" cstate="email">
              <a:extLst>
                <a:ext uri="{28A0092B-C50C-407E-A947-70E740481C1C}">
                  <a14:useLocalDpi xmlns:a14="http://schemas.microsoft.com/office/drawing/2010/main"/>
                </a:ext>
              </a:extLst>
            </a:blip>
            <a:stretch>
              <a:fillRect/>
            </a:stretch>
          </p:blipFill>
          <p:spPr>
            <a:xfrm>
              <a:off x="299622" y="404057"/>
              <a:ext cx="233464" cy="233464"/>
            </a:xfrm>
            <a:prstGeom prst="rect">
              <a:avLst/>
            </a:prstGeom>
          </p:spPr>
        </p:pic>
        <p:pic>
          <p:nvPicPr>
            <p:cNvPr id="24" name="Рисунок 23"/>
            <p:cNvPicPr>
              <a:picLocks noChangeAspect="1"/>
            </p:cNvPicPr>
            <p:nvPr userDrawn="1"/>
          </p:nvPicPr>
          <p:blipFill>
            <a:blip r:embed="rId80" cstate="email">
              <a:extLst>
                <a:ext uri="{28A0092B-C50C-407E-A947-70E740481C1C}">
                  <a14:useLocalDpi xmlns:a14="http://schemas.microsoft.com/office/drawing/2010/main"/>
                </a:ext>
              </a:extLst>
            </a:blip>
            <a:stretch>
              <a:fillRect/>
            </a:stretch>
          </p:blipFill>
          <p:spPr>
            <a:xfrm rot="17827223">
              <a:off x="6681181" y="3023484"/>
              <a:ext cx="269823" cy="253634"/>
            </a:xfrm>
            <a:prstGeom prst="rect">
              <a:avLst/>
            </a:prstGeom>
          </p:spPr>
        </p:pic>
        <p:pic>
          <p:nvPicPr>
            <p:cNvPr id="25" name="Рисунок 24"/>
            <p:cNvPicPr>
              <a:picLocks noChangeAspect="1"/>
            </p:cNvPicPr>
            <p:nvPr userDrawn="1"/>
          </p:nvPicPr>
          <p:blipFill>
            <a:blip r:embed="rId80" cstate="email">
              <a:extLst>
                <a:ext uri="{28A0092B-C50C-407E-A947-70E740481C1C}">
                  <a14:useLocalDpi xmlns:a14="http://schemas.microsoft.com/office/drawing/2010/main"/>
                </a:ext>
              </a:extLst>
            </a:blip>
            <a:stretch>
              <a:fillRect/>
            </a:stretch>
          </p:blipFill>
          <p:spPr>
            <a:xfrm rot="15425848">
              <a:off x="2351600" y="202530"/>
              <a:ext cx="269823" cy="253634"/>
            </a:xfrm>
            <a:prstGeom prst="rect">
              <a:avLst/>
            </a:prstGeom>
          </p:spPr>
        </p:pic>
      </p:grpSp>
      <p:sp>
        <p:nvSpPr>
          <p:cNvPr id="2" name="Заголовок 1"/>
          <p:cNvSpPr>
            <a:spLocks noGrp="1"/>
          </p:cNvSpPr>
          <p:nvPr>
            <p:ph type="title"/>
          </p:nvPr>
        </p:nvSpPr>
        <p:spPr>
          <a:xfrm>
            <a:off x="236764" y="365125"/>
            <a:ext cx="4049486" cy="3363264"/>
          </a:xfrm>
          <a:prstGeom prst="rect">
            <a:avLst/>
          </a:prstGeom>
        </p:spPr>
        <p:txBody>
          <a:bodyPr vert="horz" lIns="91440" tIns="45720" rIns="91440" bIns="45720" rtlCol="0" anchor="ctr">
            <a:normAutofit/>
          </a:bodyPr>
          <a:lstStyle/>
          <a:p>
            <a:r>
              <a:rPr lang="da-DK" dirty="0"/>
              <a:t>Lorem ipsum dolor sit amet</a:t>
            </a:r>
            <a:endParaRPr lang="ru-RU" dirty="0"/>
          </a:p>
        </p:txBody>
      </p:sp>
      <p:sp>
        <p:nvSpPr>
          <p:cNvPr id="3" name="Текст 2"/>
          <p:cNvSpPr>
            <a:spLocks noGrp="1"/>
          </p:cNvSpPr>
          <p:nvPr>
            <p:ph type="body" idx="1"/>
          </p:nvPr>
        </p:nvSpPr>
        <p:spPr>
          <a:xfrm>
            <a:off x="236765" y="2975647"/>
            <a:ext cx="6295382" cy="2146989"/>
          </a:xfrm>
          <a:prstGeom prst="rect">
            <a:avLst/>
          </a:prstGeom>
        </p:spPr>
        <p:txBody>
          <a:bodyPr vert="horz" lIns="91440" tIns="45720" rIns="91440" bIns="45720" rtlCol="0">
            <a:normAutofit/>
          </a:body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11510081" y="6356350"/>
            <a:ext cx="536009" cy="365125"/>
          </a:xfrm>
          <a:prstGeom prst="rect">
            <a:avLst/>
          </a:prstGeom>
        </p:spPr>
        <p:txBody>
          <a:bodyPr vert="horz" lIns="91440" tIns="45720" rIns="91440" bIns="45720" rtlCol="0" anchor="ctr"/>
          <a:lstStyle>
            <a:lvl1pPr algn="r">
              <a:defRPr sz="2400" b="1">
                <a:solidFill>
                  <a:schemeClr val="bg1"/>
                </a:solidFill>
              </a:defRPr>
            </a:lvl1pPr>
          </a:lstStyle>
          <a:p>
            <a:fld id="{B7E6CA31-DA56-47CF-9891-B6D0296B6AEC}" type="slidenum">
              <a:rPr lang="ru-RU" smtClean="0"/>
              <a:pPr/>
              <a:t>‹Nr.›</a:t>
            </a:fld>
            <a:endParaRPr lang="ru-RU" dirty="0"/>
          </a:p>
        </p:txBody>
      </p:sp>
    </p:spTree>
    <p:extLst>
      <p:ext uri="{BB962C8B-B14F-4D97-AF65-F5344CB8AC3E}">
        <p14:creationId xmlns:p14="http://schemas.microsoft.com/office/powerpoint/2010/main" val="1588151815"/>
      </p:ext>
    </p:extLst>
  </p:cSld>
  <p:clrMap bg1="lt1" tx1="dk1" bg2="lt2" tx2="dk2" accent1="accent1" accent2="accent2" accent3="accent3" accent4="accent4" accent5="accent5" accent6="accent6" hlink="hlink" folHlink="folHlink"/>
  <p:sldLayoutIdLst>
    <p:sldLayoutId id="2147483872" r:id="rId1"/>
    <p:sldLayoutId id="2147483873" r:id="rId2"/>
    <p:sldLayoutId id="2147483874" r:id="rId3"/>
    <p:sldLayoutId id="2147483875" r:id="rId4"/>
    <p:sldLayoutId id="2147483876" r:id="rId5"/>
    <p:sldLayoutId id="2147483877" r:id="rId6"/>
    <p:sldLayoutId id="2147483878" r:id="rId7"/>
    <p:sldLayoutId id="2147483879" r:id="rId8"/>
    <p:sldLayoutId id="2147483880" r:id="rId9"/>
    <p:sldLayoutId id="2147483881" r:id="rId10"/>
    <p:sldLayoutId id="2147483882" r:id="rId11"/>
    <p:sldLayoutId id="2147483883" r:id="rId12"/>
    <p:sldLayoutId id="2147483884" r:id="rId13"/>
    <p:sldLayoutId id="2147483885" r:id="rId14"/>
    <p:sldLayoutId id="2147483886" r:id="rId15"/>
    <p:sldLayoutId id="2147483887" r:id="rId16"/>
    <p:sldLayoutId id="2147483888" r:id="rId17"/>
    <p:sldLayoutId id="2147483889" r:id="rId18"/>
    <p:sldLayoutId id="2147483890" r:id="rId19"/>
    <p:sldLayoutId id="2147483891" r:id="rId20"/>
    <p:sldLayoutId id="2147483892" r:id="rId21"/>
    <p:sldLayoutId id="2147483893" r:id="rId22"/>
    <p:sldLayoutId id="2147483894" r:id="rId23"/>
    <p:sldLayoutId id="2147483895" r:id="rId24"/>
    <p:sldLayoutId id="2147483896" r:id="rId25"/>
    <p:sldLayoutId id="2147483897" r:id="rId26"/>
    <p:sldLayoutId id="2147483898" r:id="rId27"/>
    <p:sldLayoutId id="2147483899" r:id="rId28"/>
    <p:sldLayoutId id="2147483900" r:id="rId29"/>
    <p:sldLayoutId id="2147483901" r:id="rId30"/>
    <p:sldLayoutId id="2147483902" r:id="rId31"/>
    <p:sldLayoutId id="2147483903" r:id="rId32"/>
    <p:sldLayoutId id="2147483904" r:id="rId33"/>
    <p:sldLayoutId id="2147483905" r:id="rId34"/>
    <p:sldLayoutId id="2147483906" r:id="rId35"/>
    <p:sldLayoutId id="2147483907" r:id="rId36"/>
    <p:sldLayoutId id="2147483908" r:id="rId37"/>
    <p:sldLayoutId id="2147483909" r:id="rId38"/>
    <p:sldLayoutId id="2147483910" r:id="rId39"/>
    <p:sldLayoutId id="2147483911" r:id="rId40"/>
    <p:sldLayoutId id="2147483912" r:id="rId41"/>
    <p:sldLayoutId id="2147483913" r:id="rId42"/>
    <p:sldLayoutId id="2147483914" r:id="rId43"/>
    <p:sldLayoutId id="2147483915" r:id="rId44"/>
    <p:sldLayoutId id="2147483916" r:id="rId45"/>
    <p:sldLayoutId id="2147483917" r:id="rId46"/>
    <p:sldLayoutId id="2147483918" r:id="rId47"/>
    <p:sldLayoutId id="2147483919" r:id="rId48"/>
    <p:sldLayoutId id="2147483920" r:id="rId49"/>
    <p:sldLayoutId id="2147483921" r:id="rId50"/>
    <p:sldLayoutId id="2147483922" r:id="rId51"/>
    <p:sldLayoutId id="2147483923" r:id="rId52"/>
    <p:sldLayoutId id="2147483924" r:id="rId53"/>
    <p:sldLayoutId id="2147483925" r:id="rId54"/>
    <p:sldLayoutId id="2147483926" r:id="rId55"/>
    <p:sldLayoutId id="2147483927" r:id="rId56"/>
    <p:sldLayoutId id="2147483928" r:id="rId57"/>
    <p:sldLayoutId id="2147483929" r:id="rId58"/>
    <p:sldLayoutId id="2147483930" r:id="rId59"/>
    <p:sldLayoutId id="2147483931" r:id="rId60"/>
    <p:sldLayoutId id="2147483932" r:id="rId61"/>
    <p:sldLayoutId id="2147483933" r:id="rId62"/>
    <p:sldLayoutId id="2147483934" r:id="rId63"/>
    <p:sldLayoutId id="2147483935" r:id="rId64"/>
    <p:sldLayoutId id="2147483936" r:id="rId65"/>
    <p:sldLayoutId id="2147483937" r:id="rId66"/>
    <p:sldLayoutId id="2147483938" r:id="rId67"/>
  </p:sldLayoutIdLst>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26" name="Группа 25"/>
          <p:cNvGrpSpPr/>
          <p:nvPr userDrawn="1"/>
        </p:nvGrpSpPr>
        <p:grpSpPr>
          <a:xfrm>
            <a:off x="0" y="-398436"/>
            <a:ext cx="12190413" cy="7256436"/>
            <a:chOff x="0" y="-398436"/>
            <a:chExt cx="12190413" cy="7256436"/>
          </a:xfrm>
        </p:grpSpPr>
        <p:pic>
          <p:nvPicPr>
            <p:cNvPr id="7" name="Рисунок 6"/>
            <p:cNvPicPr>
              <a:picLocks noChangeAspect="1"/>
            </p:cNvPicPr>
            <p:nvPr userDrawn="1"/>
          </p:nvPicPr>
          <p:blipFill>
            <a:blip r:embed="rId71" cstate="email">
              <a:extLst>
                <a:ext uri="{28A0092B-C50C-407E-A947-70E740481C1C}">
                  <a14:useLocalDpi xmlns:a14="http://schemas.microsoft.com/office/drawing/2010/main"/>
                </a:ext>
              </a:extLst>
            </a:blip>
            <a:stretch>
              <a:fillRect/>
            </a:stretch>
          </p:blipFill>
          <p:spPr>
            <a:xfrm flipV="1">
              <a:off x="3981696" y="405923"/>
              <a:ext cx="2746327" cy="142809"/>
            </a:xfrm>
            <a:prstGeom prst="rect">
              <a:avLst/>
            </a:prstGeom>
          </p:spPr>
        </p:pic>
        <p:pic>
          <p:nvPicPr>
            <p:cNvPr id="8" name="Рисунок 7"/>
            <p:cNvPicPr>
              <a:picLocks noChangeAspect="1"/>
            </p:cNvPicPr>
            <p:nvPr userDrawn="1"/>
          </p:nvPicPr>
          <p:blipFill>
            <a:blip r:embed="rId72" cstate="email">
              <a:extLst>
                <a:ext uri="{28A0092B-C50C-407E-A947-70E740481C1C}">
                  <a14:useLocalDpi xmlns:a14="http://schemas.microsoft.com/office/drawing/2010/main"/>
                </a:ext>
              </a:extLst>
            </a:blip>
            <a:stretch>
              <a:fillRect/>
            </a:stretch>
          </p:blipFill>
          <p:spPr>
            <a:xfrm>
              <a:off x="6460283" y="1587"/>
              <a:ext cx="5730130" cy="2135428"/>
            </a:xfrm>
            <a:prstGeom prst="rect">
              <a:avLst/>
            </a:prstGeom>
          </p:spPr>
        </p:pic>
        <p:grpSp>
          <p:nvGrpSpPr>
            <p:cNvPr id="9" name="Группа 8"/>
            <p:cNvGrpSpPr/>
            <p:nvPr userDrawn="1"/>
          </p:nvGrpSpPr>
          <p:grpSpPr>
            <a:xfrm>
              <a:off x="0" y="1587"/>
              <a:ext cx="12176092" cy="5856700"/>
              <a:chOff x="0" y="1587"/>
              <a:chExt cx="12176092" cy="5856700"/>
            </a:xfrm>
          </p:grpSpPr>
          <p:pic>
            <p:nvPicPr>
              <p:cNvPr id="10" name="Рисунок 9"/>
              <p:cNvPicPr>
                <a:picLocks noChangeAspect="1"/>
              </p:cNvPicPr>
              <p:nvPr/>
            </p:nvPicPr>
            <p:blipFill>
              <a:blip r:embed="rId73" cstate="email">
                <a:extLst>
                  <a:ext uri="{28A0092B-C50C-407E-A947-70E740481C1C}">
                    <a14:useLocalDpi xmlns:a14="http://schemas.microsoft.com/office/drawing/2010/main"/>
                  </a:ext>
                </a:extLst>
              </a:blip>
              <a:stretch>
                <a:fillRect/>
              </a:stretch>
            </p:blipFill>
            <p:spPr>
              <a:xfrm>
                <a:off x="0" y="1587"/>
                <a:ext cx="12176092" cy="5856700"/>
              </a:xfrm>
              <a:prstGeom prst="rect">
                <a:avLst/>
              </a:prstGeom>
            </p:spPr>
          </p:pic>
          <p:pic>
            <p:nvPicPr>
              <p:cNvPr id="11" name="Рисунок 10"/>
              <p:cNvPicPr>
                <a:picLocks noChangeAspect="1"/>
              </p:cNvPicPr>
              <p:nvPr/>
            </p:nvPicPr>
            <p:blipFill>
              <a:blip r:embed="rId74" cstate="email">
                <a:extLst>
                  <a:ext uri="{28A0092B-C50C-407E-A947-70E740481C1C}">
                    <a14:useLocalDpi xmlns:a14="http://schemas.microsoft.com/office/drawing/2010/main"/>
                  </a:ext>
                </a:extLst>
              </a:blip>
              <a:stretch>
                <a:fillRect/>
              </a:stretch>
            </p:blipFill>
            <p:spPr>
              <a:xfrm>
                <a:off x="2656824" y="1587"/>
                <a:ext cx="9389267" cy="5552186"/>
              </a:xfrm>
              <a:prstGeom prst="rect">
                <a:avLst/>
              </a:prstGeom>
            </p:spPr>
          </p:pic>
        </p:grpSp>
        <p:pic>
          <p:nvPicPr>
            <p:cNvPr id="12" name="Рисунок 11"/>
            <p:cNvPicPr>
              <a:picLocks noChangeAspect="1"/>
            </p:cNvPicPr>
            <p:nvPr userDrawn="1"/>
          </p:nvPicPr>
          <p:blipFill>
            <a:blip r:embed="rId75" cstate="email">
              <a:extLst>
                <a:ext uri="{28A0092B-C50C-407E-A947-70E740481C1C}">
                  <a14:useLocalDpi xmlns:a14="http://schemas.microsoft.com/office/drawing/2010/main"/>
                </a:ext>
              </a:extLst>
            </a:blip>
            <a:stretch>
              <a:fillRect/>
            </a:stretch>
          </p:blipFill>
          <p:spPr>
            <a:xfrm rot="847671">
              <a:off x="1910818" y="-398436"/>
              <a:ext cx="4354233" cy="4274405"/>
            </a:xfrm>
            <a:prstGeom prst="rect">
              <a:avLst/>
            </a:prstGeom>
          </p:spPr>
        </p:pic>
        <p:pic>
          <p:nvPicPr>
            <p:cNvPr id="13" name="Рисунок 12"/>
            <p:cNvPicPr>
              <a:picLocks noChangeAspect="1"/>
            </p:cNvPicPr>
            <p:nvPr userDrawn="1"/>
          </p:nvPicPr>
          <p:blipFill>
            <a:blip r:embed="rId76" cstate="email">
              <a:extLst>
                <a:ext uri="{28A0092B-C50C-407E-A947-70E740481C1C}">
                  <a14:useLocalDpi xmlns:a14="http://schemas.microsoft.com/office/drawing/2010/main"/>
                </a:ext>
              </a:extLst>
            </a:blip>
            <a:stretch>
              <a:fillRect/>
            </a:stretch>
          </p:blipFill>
          <p:spPr>
            <a:xfrm>
              <a:off x="2486511" y="3474791"/>
              <a:ext cx="3768633" cy="1982301"/>
            </a:xfrm>
            <a:prstGeom prst="rect">
              <a:avLst/>
            </a:prstGeom>
          </p:spPr>
        </p:pic>
        <p:pic>
          <p:nvPicPr>
            <p:cNvPr id="14" name="Рисунок 13"/>
            <p:cNvPicPr>
              <a:picLocks noChangeAspect="1"/>
            </p:cNvPicPr>
            <p:nvPr userDrawn="1"/>
          </p:nvPicPr>
          <p:blipFill>
            <a:blip r:embed="rId77" cstate="email">
              <a:extLst>
                <a:ext uri="{28A0092B-C50C-407E-A947-70E740481C1C}">
                  <a14:useLocalDpi xmlns:a14="http://schemas.microsoft.com/office/drawing/2010/main"/>
                </a:ext>
              </a:extLst>
            </a:blip>
            <a:stretch>
              <a:fillRect/>
            </a:stretch>
          </p:blipFill>
          <p:spPr>
            <a:xfrm>
              <a:off x="6320030" y="353039"/>
              <a:ext cx="4959752" cy="5688835"/>
            </a:xfrm>
            <a:prstGeom prst="rect">
              <a:avLst/>
            </a:prstGeom>
          </p:spPr>
        </p:pic>
        <p:sp>
          <p:nvSpPr>
            <p:cNvPr id="15"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16" name="Рисунок 15"/>
            <p:cNvPicPr>
              <a:picLocks noChangeAspect="1"/>
            </p:cNvPicPr>
            <p:nvPr userDrawn="1"/>
          </p:nvPicPr>
          <p:blipFill>
            <a:blip r:embed="rId78" cstate="email">
              <a:extLst>
                <a:ext uri="{28A0092B-C50C-407E-A947-70E740481C1C}">
                  <a14:useLocalDpi xmlns:a14="http://schemas.microsoft.com/office/drawing/2010/main"/>
                </a:ext>
              </a:extLst>
            </a:blip>
            <a:stretch>
              <a:fillRect/>
            </a:stretch>
          </p:blipFill>
          <p:spPr>
            <a:xfrm>
              <a:off x="10441334" y="95349"/>
              <a:ext cx="1458438" cy="1515155"/>
            </a:xfrm>
            <a:prstGeom prst="rect">
              <a:avLst/>
            </a:prstGeom>
          </p:spPr>
        </p:pic>
        <p:pic>
          <p:nvPicPr>
            <p:cNvPr id="17" name="Рисунок 16"/>
            <p:cNvPicPr>
              <a:picLocks noChangeAspect="1"/>
            </p:cNvPicPr>
            <p:nvPr userDrawn="1"/>
          </p:nvPicPr>
          <p:blipFill>
            <a:blip r:embed="rId71" cstate="email">
              <a:extLst>
                <a:ext uri="{28A0092B-C50C-407E-A947-70E740481C1C}">
                  <a14:useLocalDpi xmlns:a14="http://schemas.microsoft.com/office/drawing/2010/main"/>
                </a:ext>
              </a:extLst>
            </a:blip>
            <a:stretch>
              <a:fillRect/>
            </a:stretch>
          </p:blipFill>
          <p:spPr>
            <a:xfrm flipV="1">
              <a:off x="0" y="4829074"/>
              <a:ext cx="2746327" cy="142809"/>
            </a:xfrm>
            <a:prstGeom prst="rect">
              <a:avLst/>
            </a:prstGeom>
          </p:spPr>
        </p:pic>
        <p:pic>
          <p:nvPicPr>
            <p:cNvPr id="18" name="Рисунок 17"/>
            <p:cNvPicPr>
              <a:picLocks noChangeAspect="1"/>
            </p:cNvPicPr>
            <p:nvPr userDrawn="1"/>
          </p:nvPicPr>
          <p:blipFill>
            <a:blip r:embed="rId79" cstate="email">
              <a:extLst>
                <a:ext uri="{28A0092B-C50C-407E-A947-70E740481C1C}">
                  <a14:useLocalDpi xmlns:a14="http://schemas.microsoft.com/office/drawing/2010/main"/>
                </a:ext>
              </a:extLst>
            </a:blip>
            <a:stretch>
              <a:fillRect/>
            </a:stretch>
          </p:blipFill>
          <p:spPr>
            <a:xfrm flipH="1">
              <a:off x="4028374" y="540984"/>
              <a:ext cx="1416169" cy="2787284"/>
            </a:xfrm>
            <a:prstGeom prst="rect">
              <a:avLst/>
            </a:prstGeom>
          </p:spPr>
        </p:pic>
        <p:pic>
          <p:nvPicPr>
            <p:cNvPr id="19" name="Рисунок 18"/>
            <p:cNvPicPr>
              <a:picLocks noChangeAspect="1"/>
            </p:cNvPicPr>
            <p:nvPr userDrawn="1"/>
          </p:nvPicPr>
          <p:blipFill>
            <a:blip r:embed="rId80" cstate="email">
              <a:extLst>
                <a:ext uri="{28A0092B-C50C-407E-A947-70E740481C1C}">
                  <a14:useLocalDpi xmlns:a14="http://schemas.microsoft.com/office/drawing/2010/main"/>
                </a:ext>
              </a:extLst>
            </a:blip>
            <a:stretch>
              <a:fillRect/>
            </a:stretch>
          </p:blipFill>
          <p:spPr>
            <a:xfrm>
              <a:off x="6224785" y="904031"/>
              <a:ext cx="210077" cy="210077"/>
            </a:xfrm>
            <a:prstGeom prst="rect">
              <a:avLst/>
            </a:prstGeom>
          </p:spPr>
        </p:pic>
        <p:pic>
          <p:nvPicPr>
            <p:cNvPr id="20" name="Рисунок 19"/>
            <p:cNvPicPr>
              <a:picLocks noChangeAspect="1"/>
            </p:cNvPicPr>
            <p:nvPr userDrawn="1"/>
          </p:nvPicPr>
          <p:blipFill>
            <a:blip r:embed="rId80" cstate="email">
              <a:extLst>
                <a:ext uri="{28A0092B-C50C-407E-A947-70E740481C1C}">
                  <a14:useLocalDpi xmlns:a14="http://schemas.microsoft.com/office/drawing/2010/main"/>
                </a:ext>
              </a:extLst>
            </a:blip>
            <a:stretch>
              <a:fillRect/>
            </a:stretch>
          </p:blipFill>
          <p:spPr>
            <a:xfrm>
              <a:off x="11510081" y="4448891"/>
              <a:ext cx="210077" cy="210077"/>
            </a:xfrm>
            <a:prstGeom prst="rect">
              <a:avLst/>
            </a:prstGeom>
          </p:spPr>
        </p:pic>
        <p:pic>
          <p:nvPicPr>
            <p:cNvPr id="21" name="Рисунок 20"/>
            <p:cNvPicPr>
              <a:picLocks noChangeAspect="1"/>
            </p:cNvPicPr>
            <p:nvPr userDrawn="1"/>
          </p:nvPicPr>
          <p:blipFill>
            <a:blip r:embed="rId81" cstate="email">
              <a:extLst>
                <a:ext uri="{28A0092B-C50C-407E-A947-70E740481C1C}">
                  <a14:useLocalDpi xmlns:a14="http://schemas.microsoft.com/office/drawing/2010/main"/>
                </a:ext>
              </a:extLst>
            </a:blip>
            <a:stretch>
              <a:fillRect/>
            </a:stretch>
          </p:blipFill>
          <p:spPr>
            <a:xfrm>
              <a:off x="6405452" y="1208990"/>
              <a:ext cx="233464" cy="233464"/>
            </a:xfrm>
            <a:prstGeom prst="rect">
              <a:avLst/>
            </a:prstGeom>
          </p:spPr>
        </p:pic>
        <p:pic>
          <p:nvPicPr>
            <p:cNvPr id="22" name="Рисунок 21"/>
            <p:cNvPicPr>
              <a:picLocks noChangeAspect="1"/>
            </p:cNvPicPr>
            <p:nvPr userDrawn="1"/>
          </p:nvPicPr>
          <p:blipFill>
            <a:blip r:embed="rId81" cstate="email">
              <a:extLst>
                <a:ext uri="{28A0092B-C50C-407E-A947-70E740481C1C}">
                  <a14:useLocalDpi xmlns:a14="http://schemas.microsoft.com/office/drawing/2010/main"/>
                </a:ext>
              </a:extLst>
            </a:blip>
            <a:stretch>
              <a:fillRect/>
            </a:stretch>
          </p:blipFill>
          <p:spPr>
            <a:xfrm>
              <a:off x="11703056" y="3728389"/>
              <a:ext cx="233464" cy="233464"/>
            </a:xfrm>
            <a:prstGeom prst="rect">
              <a:avLst/>
            </a:prstGeom>
          </p:spPr>
        </p:pic>
        <p:pic>
          <p:nvPicPr>
            <p:cNvPr id="23" name="Рисунок 22"/>
            <p:cNvPicPr>
              <a:picLocks noChangeAspect="1"/>
            </p:cNvPicPr>
            <p:nvPr userDrawn="1"/>
          </p:nvPicPr>
          <p:blipFill>
            <a:blip r:embed="rId81" cstate="email">
              <a:extLst>
                <a:ext uri="{28A0092B-C50C-407E-A947-70E740481C1C}">
                  <a14:useLocalDpi xmlns:a14="http://schemas.microsoft.com/office/drawing/2010/main"/>
                </a:ext>
              </a:extLst>
            </a:blip>
            <a:stretch>
              <a:fillRect/>
            </a:stretch>
          </p:blipFill>
          <p:spPr>
            <a:xfrm>
              <a:off x="299622" y="404057"/>
              <a:ext cx="233464" cy="233464"/>
            </a:xfrm>
            <a:prstGeom prst="rect">
              <a:avLst/>
            </a:prstGeom>
          </p:spPr>
        </p:pic>
        <p:pic>
          <p:nvPicPr>
            <p:cNvPr id="24" name="Рисунок 23"/>
            <p:cNvPicPr>
              <a:picLocks noChangeAspect="1"/>
            </p:cNvPicPr>
            <p:nvPr userDrawn="1"/>
          </p:nvPicPr>
          <p:blipFill>
            <a:blip r:embed="rId82" cstate="email">
              <a:extLst>
                <a:ext uri="{28A0092B-C50C-407E-A947-70E740481C1C}">
                  <a14:useLocalDpi xmlns:a14="http://schemas.microsoft.com/office/drawing/2010/main"/>
                </a:ext>
              </a:extLst>
            </a:blip>
            <a:stretch>
              <a:fillRect/>
            </a:stretch>
          </p:blipFill>
          <p:spPr>
            <a:xfrm rot="17827223">
              <a:off x="6681181" y="3023484"/>
              <a:ext cx="269823" cy="253634"/>
            </a:xfrm>
            <a:prstGeom prst="rect">
              <a:avLst/>
            </a:prstGeom>
          </p:spPr>
        </p:pic>
        <p:pic>
          <p:nvPicPr>
            <p:cNvPr id="25" name="Рисунок 24"/>
            <p:cNvPicPr>
              <a:picLocks noChangeAspect="1"/>
            </p:cNvPicPr>
            <p:nvPr userDrawn="1"/>
          </p:nvPicPr>
          <p:blipFill>
            <a:blip r:embed="rId82" cstate="email">
              <a:extLst>
                <a:ext uri="{28A0092B-C50C-407E-A947-70E740481C1C}">
                  <a14:useLocalDpi xmlns:a14="http://schemas.microsoft.com/office/drawing/2010/main"/>
                </a:ext>
              </a:extLst>
            </a:blip>
            <a:stretch>
              <a:fillRect/>
            </a:stretch>
          </p:blipFill>
          <p:spPr>
            <a:xfrm rot="15425848">
              <a:off x="2351600" y="202530"/>
              <a:ext cx="269823" cy="253634"/>
            </a:xfrm>
            <a:prstGeom prst="rect">
              <a:avLst/>
            </a:prstGeom>
          </p:spPr>
        </p:pic>
      </p:grpSp>
      <p:sp>
        <p:nvSpPr>
          <p:cNvPr id="2" name="Заголовок 1"/>
          <p:cNvSpPr>
            <a:spLocks noGrp="1"/>
          </p:cNvSpPr>
          <p:nvPr>
            <p:ph type="title"/>
          </p:nvPr>
        </p:nvSpPr>
        <p:spPr>
          <a:xfrm>
            <a:off x="236764" y="365125"/>
            <a:ext cx="4049486" cy="3363264"/>
          </a:xfrm>
          <a:prstGeom prst="rect">
            <a:avLst/>
          </a:prstGeom>
        </p:spPr>
        <p:txBody>
          <a:bodyPr vert="horz" lIns="91440" tIns="45720" rIns="91440" bIns="45720" rtlCol="0" anchor="ctr">
            <a:normAutofit/>
          </a:bodyPr>
          <a:lstStyle/>
          <a:p>
            <a:r>
              <a:rPr lang="da-DK" dirty="0"/>
              <a:t>Lorem ipsum dolor sit amet</a:t>
            </a:r>
            <a:endParaRPr lang="ru-RU" dirty="0"/>
          </a:p>
        </p:txBody>
      </p:sp>
      <p:sp>
        <p:nvSpPr>
          <p:cNvPr id="3" name="Текст 2"/>
          <p:cNvSpPr>
            <a:spLocks noGrp="1"/>
          </p:cNvSpPr>
          <p:nvPr>
            <p:ph type="body" idx="1"/>
          </p:nvPr>
        </p:nvSpPr>
        <p:spPr>
          <a:xfrm>
            <a:off x="236765" y="2975647"/>
            <a:ext cx="6295382" cy="2146989"/>
          </a:xfrm>
          <a:prstGeom prst="rect">
            <a:avLst/>
          </a:prstGeom>
        </p:spPr>
        <p:txBody>
          <a:bodyPr vert="horz" lIns="91440" tIns="45720" rIns="91440" bIns="45720" rtlCol="0">
            <a:normAutofit/>
          </a:bodyPr>
          <a:lstStyle/>
          <a:p>
            <a:pPr lvl="0"/>
            <a:r>
              <a:rPr lang="ru-RU" dirty="0"/>
              <a:t>Sample text</a:t>
            </a:r>
          </a:p>
          <a:p>
            <a:pPr lvl="1"/>
            <a:r>
              <a:rPr lang="ru-RU" dirty="0"/>
              <a:t>Second level</a:t>
            </a:r>
          </a:p>
          <a:p>
            <a:pPr lvl="2"/>
            <a:r>
              <a:rPr lang="ru-RU" dirty="0"/>
              <a:t>Third level</a:t>
            </a:r>
          </a:p>
          <a:p>
            <a:pPr lvl="3"/>
            <a:r>
              <a:rPr lang="ru-RU" dirty="0"/>
              <a:t>Fourth level</a:t>
            </a:r>
          </a:p>
          <a:p>
            <a:pPr lvl="4"/>
            <a:r>
              <a:rPr lang="ru-RU" dirty="0"/>
              <a:t>Fifth level</a:t>
            </a:r>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11510081" y="6356350"/>
            <a:ext cx="536009" cy="365125"/>
          </a:xfrm>
          <a:prstGeom prst="rect">
            <a:avLst/>
          </a:prstGeom>
        </p:spPr>
        <p:txBody>
          <a:bodyPr vert="horz" lIns="91440" tIns="45720" rIns="91440" bIns="45720" rtlCol="0" anchor="ctr"/>
          <a:lstStyle>
            <a:lvl1pPr algn="r">
              <a:defRPr sz="2400" b="1">
                <a:solidFill>
                  <a:schemeClr val="bg1"/>
                </a:solidFill>
              </a:defRPr>
            </a:lvl1pPr>
          </a:lstStyle>
          <a:p>
            <a:fld id="{B7E6CA31-DA56-47CF-9891-B6D0296B6AEC}" type="slidenum">
              <a:rPr lang="ru-RU" smtClean="0"/>
              <a:t>‹Nr.›</a:t>
            </a:fld>
            <a:endParaRPr lang="ru-RU" dirty="0"/>
          </a:p>
        </p:txBody>
      </p:sp>
    </p:spTree>
    <p:extLst>
      <p:ext uri="{BB962C8B-B14F-4D97-AF65-F5344CB8AC3E}">
        <p14:creationId xmlns:p14="http://schemas.microsoft.com/office/powerpoint/2010/main" val="1505740834"/>
      </p:ext>
    </p:extLst>
  </p:cSld>
  <p:clrMap bg1="lt1" tx1="dk1" bg2="lt2" tx2="dk2" accent1="accent1" accent2="accent2" accent3="accent3" accent4="accent4" accent5="accent5" accent6="accent6" hlink="hlink" folHlink="folHlink"/>
  <p:sldLayoutIdLst>
    <p:sldLayoutId id="2147483940" r:id="rId1"/>
    <p:sldLayoutId id="2147483941" r:id="rId2"/>
    <p:sldLayoutId id="2147483942" r:id="rId3"/>
    <p:sldLayoutId id="2147483943" r:id="rId4"/>
    <p:sldLayoutId id="2147483944" r:id="rId5"/>
    <p:sldLayoutId id="2147483945" r:id="rId6"/>
    <p:sldLayoutId id="2147483946" r:id="rId7"/>
    <p:sldLayoutId id="2147483947" r:id="rId8"/>
    <p:sldLayoutId id="2147483948" r:id="rId9"/>
    <p:sldLayoutId id="2147483949" r:id="rId10"/>
    <p:sldLayoutId id="2147483950" r:id="rId11"/>
    <p:sldLayoutId id="2147483951" r:id="rId12"/>
    <p:sldLayoutId id="2147483952" r:id="rId13"/>
    <p:sldLayoutId id="2147483953" r:id="rId14"/>
    <p:sldLayoutId id="2147483954" r:id="rId15"/>
    <p:sldLayoutId id="2147483955" r:id="rId16"/>
    <p:sldLayoutId id="2147483956" r:id="rId17"/>
    <p:sldLayoutId id="2147483957" r:id="rId18"/>
    <p:sldLayoutId id="2147483958" r:id="rId19"/>
    <p:sldLayoutId id="2147483959" r:id="rId20"/>
    <p:sldLayoutId id="2147483960" r:id="rId21"/>
    <p:sldLayoutId id="2147483961" r:id="rId22"/>
    <p:sldLayoutId id="2147483962" r:id="rId23"/>
    <p:sldLayoutId id="2147483963" r:id="rId24"/>
    <p:sldLayoutId id="2147483964" r:id="rId25"/>
    <p:sldLayoutId id="2147483965" r:id="rId26"/>
    <p:sldLayoutId id="2147483966" r:id="rId27"/>
    <p:sldLayoutId id="2147483967" r:id="rId28"/>
    <p:sldLayoutId id="2147483968" r:id="rId29"/>
    <p:sldLayoutId id="2147483969" r:id="rId30"/>
    <p:sldLayoutId id="2147483970" r:id="rId31"/>
    <p:sldLayoutId id="2147483971" r:id="rId32"/>
    <p:sldLayoutId id="2147483972" r:id="rId33"/>
    <p:sldLayoutId id="2147483973" r:id="rId34"/>
    <p:sldLayoutId id="2147483974" r:id="rId35"/>
    <p:sldLayoutId id="2147483975" r:id="rId36"/>
    <p:sldLayoutId id="2147483976" r:id="rId37"/>
    <p:sldLayoutId id="2147483977" r:id="rId38"/>
    <p:sldLayoutId id="2147483978" r:id="rId39"/>
    <p:sldLayoutId id="2147483979" r:id="rId40"/>
    <p:sldLayoutId id="2147483980" r:id="rId41"/>
    <p:sldLayoutId id="2147483981" r:id="rId42"/>
    <p:sldLayoutId id="2147483982" r:id="rId43"/>
    <p:sldLayoutId id="2147483983" r:id="rId44"/>
    <p:sldLayoutId id="2147483984" r:id="rId45"/>
    <p:sldLayoutId id="2147483985" r:id="rId46"/>
    <p:sldLayoutId id="2147483986" r:id="rId47"/>
    <p:sldLayoutId id="2147483987" r:id="rId48"/>
    <p:sldLayoutId id="2147483988" r:id="rId49"/>
    <p:sldLayoutId id="2147483989" r:id="rId50"/>
    <p:sldLayoutId id="2147483990" r:id="rId51"/>
    <p:sldLayoutId id="2147483991" r:id="rId52"/>
    <p:sldLayoutId id="2147483992" r:id="rId53"/>
    <p:sldLayoutId id="2147483993" r:id="rId54"/>
    <p:sldLayoutId id="2147483994" r:id="rId55"/>
    <p:sldLayoutId id="2147483995" r:id="rId56"/>
    <p:sldLayoutId id="2147483996" r:id="rId57"/>
    <p:sldLayoutId id="2147483997" r:id="rId58"/>
    <p:sldLayoutId id="2147483998" r:id="rId59"/>
    <p:sldLayoutId id="2147483999" r:id="rId60"/>
    <p:sldLayoutId id="2147484000" r:id="rId61"/>
    <p:sldLayoutId id="2147484001" r:id="rId62"/>
    <p:sldLayoutId id="2147484002" r:id="rId63"/>
    <p:sldLayoutId id="2147484003" r:id="rId64"/>
    <p:sldLayoutId id="2147484004" r:id="rId65"/>
    <p:sldLayoutId id="2147484005" r:id="rId66"/>
    <p:sldLayoutId id="2147484006" r:id="rId67"/>
    <p:sldLayoutId id="2147484007" r:id="rId68"/>
    <p:sldLayoutId id="2147484008" r:id="rId69"/>
  </p:sldLayoutIdLst>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28.png"/><Relationship Id="rId2" Type="http://schemas.openxmlformats.org/officeDocument/2006/relationships/notesSlide" Target="../notesSlides/notesSlide1.xml"/><Relationship Id="rId1" Type="http://schemas.openxmlformats.org/officeDocument/2006/relationships/slideLayout" Target="../slideLayouts/slideLayout81.xml"/><Relationship Id="rId4" Type="http://schemas.openxmlformats.org/officeDocument/2006/relationships/image" Target="../media/image429.jpeg"/></Relationships>
</file>

<file path=ppt/slides/_rels/slide2.xml.rels><?xml version="1.0" encoding="UTF-8" standalone="yes"?>
<Relationships xmlns="http://schemas.openxmlformats.org/package/2006/relationships"><Relationship Id="rId3" Type="http://schemas.openxmlformats.org/officeDocument/2006/relationships/hyperlink" Target="mailto:susan.mueller@bfh.ch" TargetMode="External"/><Relationship Id="rId2" Type="http://schemas.openxmlformats.org/officeDocument/2006/relationships/notesSlide" Target="../notesSlides/notesSlide2.xml"/><Relationship Id="rId1" Type="http://schemas.openxmlformats.org/officeDocument/2006/relationships/slideLayout" Target="../slideLayouts/slideLayout197.xml"/><Relationship Id="rId4" Type="http://schemas.openxmlformats.org/officeDocument/2006/relationships/image" Target="../media/image430.jpeg"/></Relationships>
</file>

<file path=ppt/slides/_rels/slide3.xml.rels><?xml version="1.0" encoding="UTF-8" standalone="yes"?>
<Relationships xmlns="http://schemas.openxmlformats.org/package/2006/relationships"><Relationship Id="rId3" Type="http://schemas.openxmlformats.org/officeDocument/2006/relationships/image" Target="../media/image428.png"/><Relationship Id="rId2" Type="http://schemas.openxmlformats.org/officeDocument/2006/relationships/notesSlide" Target="../notesSlides/notesSlide3.xml"/><Relationship Id="rId1" Type="http://schemas.openxmlformats.org/officeDocument/2006/relationships/slideLayout" Target="../slideLayouts/slideLayout8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08.xml"/></Relationships>
</file>

<file path=ppt/slides/_rels/slide5.xml.rels><?xml version="1.0" encoding="UTF-8" standalone="yes"?>
<Relationships xmlns="http://schemas.openxmlformats.org/package/2006/relationships"><Relationship Id="rId3" Type="http://schemas.openxmlformats.org/officeDocument/2006/relationships/image" Target="../media/image431.jpeg"/><Relationship Id="rId2" Type="http://schemas.openxmlformats.org/officeDocument/2006/relationships/notesSlide" Target="../notesSlides/notesSlide5.xml"/><Relationship Id="rId1" Type="http://schemas.openxmlformats.org/officeDocument/2006/relationships/slideLayout" Target="../slideLayouts/slideLayout36.xml"/></Relationships>
</file>

<file path=ppt/slides/_rels/slide6.xml.rels><?xml version="1.0" encoding="UTF-8" standalone="yes"?>
<Relationships xmlns="http://schemas.openxmlformats.org/package/2006/relationships"><Relationship Id="rId3" Type="http://schemas.openxmlformats.org/officeDocument/2006/relationships/image" Target="../media/image432.png"/><Relationship Id="rId2" Type="http://schemas.openxmlformats.org/officeDocument/2006/relationships/notesSlide" Target="../notesSlides/notesSlide6.xml"/><Relationship Id="rId1" Type="http://schemas.openxmlformats.org/officeDocument/2006/relationships/slideLayout" Target="../slideLayouts/slideLayout36.xml"/><Relationship Id="rId5" Type="http://schemas.openxmlformats.org/officeDocument/2006/relationships/image" Target="../media/image434.png"/><Relationship Id="rId4" Type="http://schemas.openxmlformats.org/officeDocument/2006/relationships/image" Target="../media/image433.png"/></Relationships>
</file>

<file path=ppt/slides/_rels/slide7.xml.rels><?xml version="1.0" encoding="UTF-8" standalone="yes"?>
<Relationships xmlns="http://schemas.openxmlformats.org/package/2006/relationships"><Relationship Id="rId3" Type="http://schemas.openxmlformats.org/officeDocument/2006/relationships/image" Target="../media/image435.png"/><Relationship Id="rId2" Type="http://schemas.openxmlformats.org/officeDocument/2006/relationships/notesSlide" Target="../notesSlides/notesSlide7.xml"/><Relationship Id="rId1" Type="http://schemas.openxmlformats.org/officeDocument/2006/relationships/slideLayout" Target="../slideLayouts/slideLayout36.xml"/></Relationships>
</file>

<file path=ppt/slides/_rels/slide8.xml.rels><?xml version="1.0" encoding="UTF-8" standalone="yes"?>
<Relationships xmlns="http://schemas.openxmlformats.org/package/2006/relationships"><Relationship Id="rId3" Type="http://schemas.openxmlformats.org/officeDocument/2006/relationships/image" Target="../media/image436.png"/><Relationship Id="rId2" Type="http://schemas.openxmlformats.org/officeDocument/2006/relationships/notesSlide" Target="../notesSlides/notesSlide8.xml"/><Relationship Id="rId1" Type="http://schemas.openxmlformats.org/officeDocument/2006/relationships/slideLayout" Target="../slideLayouts/slideLayout36.xml"/></Relationships>
</file>

<file path=ppt/slides/_rels/slide9.xml.rels><?xml version="1.0" encoding="UTF-8" standalone="yes"?>
<Relationships xmlns="http://schemas.openxmlformats.org/package/2006/relationships"><Relationship Id="rId3" Type="http://schemas.openxmlformats.org/officeDocument/2006/relationships/image" Target="../media/image437.png"/><Relationship Id="rId2" Type="http://schemas.openxmlformats.org/officeDocument/2006/relationships/notesSlide" Target="../notesSlides/notesSlide9.xml"/><Relationship Id="rId1" Type="http://schemas.openxmlformats.org/officeDocument/2006/relationships/slideLayout" Target="../slideLayouts/slideLayout36.xml"/><Relationship Id="rId4" Type="http://schemas.openxmlformats.org/officeDocument/2006/relationships/image" Target="../media/image43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rafik 5">
            <a:extLst>
              <a:ext uri="{FF2B5EF4-FFF2-40B4-BE49-F238E27FC236}">
                <a16:creationId xmlns:a16="http://schemas.microsoft.com/office/drawing/2014/main" id="{E22434B1-6DF2-61BB-7847-1D5B6A457AE8}"/>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1510729" y="0"/>
            <a:ext cx="2176672" cy="1043578"/>
          </a:xfrm>
          <a:prstGeom prst="rect">
            <a:avLst/>
          </a:prstGeom>
        </p:spPr>
      </p:pic>
      <p:sp>
        <p:nvSpPr>
          <p:cNvPr id="7" name="Titel 1">
            <a:extLst>
              <a:ext uri="{FF2B5EF4-FFF2-40B4-BE49-F238E27FC236}">
                <a16:creationId xmlns:a16="http://schemas.microsoft.com/office/drawing/2014/main" id="{7BCE883B-BFCE-4258-A307-77A544A10374}"/>
              </a:ext>
            </a:extLst>
          </p:cNvPr>
          <p:cNvSpPr>
            <a:spLocks noGrp="1"/>
          </p:cNvSpPr>
          <p:nvPr>
            <p:ph type="title"/>
          </p:nvPr>
        </p:nvSpPr>
        <p:spPr>
          <a:xfrm>
            <a:off x="7652084" y="3827039"/>
            <a:ext cx="4331369" cy="846756"/>
          </a:xfrm>
        </p:spPr>
        <p:txBody>
          <a:bodyPr>
            <a:noAutofit/>
          </a:bodyPr>
          <a:lstStyle/>
          <a:p>
            <a:r>
              <a:rPr lang="en-GB" sz="3600" noProof="0" dirty="0">
                <a:solidFill>
                  <a:srgbClr val="0B4874"/>
                </a:solidFill>
              </a:rPr>
              <a:t>Recurring Topics</a:t>
            </a:r>
          </a:p>
        </p:txBody>
      </p:sp>
      <p:sp>
        <p:nvSpPr>
          <p:cNvPr id="8" name="Titel 1">
            <a:extLst>
              <a:ext uri="{FF2B5EF4-FFF2-40B4-BE49-F238E27FC236}">
                <a16:creationId xmlns:a16="http://schemas.microsoft.com/office/drawing/2014/main" id="{649225DA-B0F5-B7B6-D3E3-E3E26009112C}"/>
              </a:ext>
            </a:extLst>
          </p:cNvPr>
          <p:cNvSpPr txBox="1">
            <a:spLocks/>
          </p:cNvSpPr>
          <p:nvPr/>
        </p:nvSpPr>
        <p:spPr>
          <a:xfrm>
            <a:off x="935834" y="5883964"/>
            <a:ext cx="8168410" cy="636104"/>
          </a:xfrm>
          <a:prstGeom prst="rect">
            <a:avLst/>
          </a:prstGeom>
        </p:spPr>
        <p:txBody>
          <a:bodyPr vert="horz" lIns="91440" tIns="45720" rIns="91440" bIns="45720" rtlCol="0" anchor="ctr">
            <a:noAutofit/>
          </a:bodyPr>
          <a:lstStyle>
            <a:lvl1pPr algn="r"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algn="l"/>
            <a:r>
              <a:rPr lang="en-GB" sz="2800" b="0" noProof="0" dirty="0">
                <a:solidFill>
                  <a:srgbClr val="8EB403"/>
                </a:solidFill>
              </a:rPr>
              <a:t>Entrepreneurial Thinking and Acting</a:t>
            </a:r>
          </a:p>
        </p:txBody>
      </p:sp>
      <p:sp>
        <p:nvSpPr>
          <p:cNvPr id="9" name="Rechteck 8">
            <a:extLst>
              <a:ext uri="{FF2B5EF4-FFF2-40B4-BE49-F238E27FC236}">
                <a16:creationId xmlns:a16="http://schemas.microsoft.com/office/drawing/2014/main" id="{07A64030-BEEE-F49E-3FDE-63683A65BE68}"/>
              </a:ext>
            </a:extLst>
          </p:cNvPr>
          <p:cNvSpPr/>
          <p:nvPr/>
        </p:nvSpPr>
        <p:spPr>
          <a:xfrm>
            <a:off x="925894" y="5302254"/>
            <a:ext cx="3886000" cy="738664"/>
          </a:xfrm>
          <a:prstGeom prst="rect">
            <a:avLst/>
          </a:prstGeom>
        </p:spPr>
        <p:txBody>
          <a:bodyPr wrap="none">
            <a:spAutoFit/>
          </a:bodyPr>
          <a:lstStyle/>
          <a:p>
            <a:r>
              <a:rPr lang="en-GB" sz="4200" noProof="0" dirty="0">
                <a:solidFill>
                  <a:srgbClr val="8EB403"/>
                </a:solidFill>
              </a:rPr>
              <a:t>my</a:t>
            </a:r>
            <a:r>
              <a:rPr lang="en-GB" sz="4200" b="1" noProof="0" dirty="0">
                <a:solidFill>
                  <a:srgbClr val="8EB403"/>
                </a:solidFill>
              </a:rPr>
              <a:t>idea.</a:t>
            </a:r>
            <a:r>
              <a:rPr lang="en-GB" sz="4200" noProof="0" dirty="0">
                <a:solidFill>
                  <a:srgbClr val="8EB403"/>
                </a:solidFill>
              </a:rPr>
              <a:t>ch 2.0</a:t>
            </a:r>
          </a:p>
        </p:txBody>
      </p:sp>
      <p:sp>
        <p:nvSpPr>
          <p:cNvPr id="10" name="Ellipse 16">
            <a:extLst>
              <a:ext uri="{FF2B5EF4-FFF2-40B4-BE49-F238E27FC236}">
                <a16:creationId xmlns:a16="http://schemas.microsoft.com/office/drawing/2014/main" id="{4450165A-BC44-E98E-90B6-10DFF709CB95}"/>
              </a:ext>
            </a:extLst>
          </p:cNvPr>
          <p:cNvSpPr/>
          <p:nvPr/>
        </p:nvSpPr>
        <p:spPr>
          <a:xfrm>
            <a:off x="9348253" y="1884840"/>
            <a:ext cx="1260000" cy="1260000"/>
          </a:xfrm>
          <a:prstGeom prst="ellipse">
            <a:avLst/>
          </a:prstGeom>
          <a:solidFill>
            <a:srgbClr val="0B4874"/>
          </a:solidFill>
          <a:ln w="38100" cap="flat" cmpd="sng" algn="ctr">
            <a:solidFill>
              <a:schemeClr val="bg1"/>
            </a:solidFill>
            <a:prstDash val="solid"/>
          </a:ln>
          <a:effectLst/>
        </p:spPr>
        <p:txBody>
          <a:bodyPr rtlCol="0" anchor="ctr"/>
          <a:lstStyle/>
          <a:p>
            <a:pPr marL="0" marR="0" lvl="0" indent="0" algn="ctr" defTabSz="1632741" eaLnBrk="1" fontAlgn="auto" latinLnBrk="0" hangingPunct="1">
              <a:lnSpc>
                <a:spcPct val="100000"/>
              </a:lnSpc>
              <a:spcBef>
                <a:spcPts val="0"/>
              </a:spcBef>
              <a:spcAft>
                <a:spcPts val="0"/>
              </a:spcAft>
              <a:buClrTx/>
              <a:buSzTx/>
              <a:buFontTx/>
              <a:buNone/>
              <a:tabLst/>
              <a:defRPr/>
            </a:pPr>
            <a:endParaRPr kumimoji="0" lang="en-GB" sz="2000" b="0" i="0" u="none" strike="noStrike" kern="0" cap="none" spc="0" normalizeH="0" baseline="0" noProof="0" dirty="0">
              <a:ln>
                <a:noFill/>
              </a:ln>
              <a:solidFill>
                <a:prstClr val="white"/>
              </a:solidFill>
              <a:effectLst/>
              <a:uLnTx/>
              <a:uFillTx/>
              <a:latin typeface="Roboto"/>
              <a:ea typeface="+mn-ea"/>
              <a:cs typeface="+mn-cs"/>
            </a:endParaRPr>
          </a:p>
        </p:txBody>
      </p:sp>
      <p:sp>
        <p:nvSpPr>
          <p:cNvPr id="11" name="Freeform 5">
            <a:extLst>
              <a:ext uri="{FF2B5EF4-FFF2-40B4-BE49-F238E27FC236}">
                <a16:creationId xmlns:a16="http://schemas.microsoft.com/office/drawing/2014/main" id="{B833D50E-B8E9-F177-C10D-9B091BCE63B1}"/>
              </a:ext>
            </a:extLst>
          </p:cNvPr>
          <p:cNvSpPr>
            <a:spLocks noEditPoints="1"/>
          </p:cNvSpPr>
          <p:nvPr/>
        </p:nvSpPr>
        <p:spPr bwMode="auto">
          <a:xfrm>
            <a:off x="9599926" y="2136513"/>
            <a:ext cx="756655" cy="756655"/>
          </a:xfrm>
          <a:custGeom>
            <a:avLst/>
            <a:gdLst>
              <a:gd name="T0" fmla="*/ 1155 w 1568"/>
              <a:gd name="T1" fmla="*/ 426 h 1568"/>
              <a:gd name="T2" fmla="*/ 1485 w 1568"/>
              <a:gd name="T3" fmla="*/ 512 h 1568"/>
              <a:gd name="T4" fmla="*/ 1568 w 1568"/>
              <a:gd name="T5" fmla="*/ 182 h 1568"/>
              <a:gd name="T6" fmla="*/ 1505 w 1568"/>
              <a:gd name="T7" fmla="*/ 166 h 1568"/>
              <a:gd name="T8" fmla="*/ 1451 w 1568"/>
              <a:gd name="T9" fmla="*/ 372 h 1568"/>
              <a:gd name="T10" fmla="*/ 784 w 1568"/>
              <a:gd name="T11" fmla="*/ 0 h 1568"/>
              <a:gd name="T12" fmla="*/ 0 w 1568"/>
              <a:gd name="T13" fmla="*/ 784 h 1568"/>
              <a:gd name="T14" fmla="*/ 784 w 1568"/>
              <a:gd name="T15" fmla="*/ 1568 h 1568"/>
              <a:gd name="T16" fmla="*/ 1461 w 1568"/>
              <a:gd name="T17" fmla="*/ 1179 h 1568"/>
              <a:gd name="T18" fmla="*/ 1404 w 1568"/>
              <a:gd name="T19" fmla="*/ 1148 h 1568"/>
              <a:gd name="T20" fmla="*/ 784 w 1568"/>
              <a:gd name="T21" fmla="*/ 1504 h 1568"/>
              <a:gd name="T22" fmla="*/ 64 w 1568"/>
              <a:gd name="T23" fmla="*/ 784 h 1568"/>
              <a:gd name="T24" fmla="*/ 784 w 1568"/>
              <a:gd name="T25" fmla="*/ 64 h 1568"/>
              <a:gd name="T26" fmla="*/ 1408 w 1568"/>
              <a:gd name="T27" fmla="*/ 425 h 1568"/>
              <a:gd name="T28" fmla="*/ 1172 w 1568"/>
              <a:gd name="T29" fmla="*/ 362 h 1568"/>
              <a:gd name="T30" fmla="*/ 1155 w 1568"/>
              <a:gd name="T31" fmla="*/ 426 h 1568"/>
              <a:gd name="T32" fmla="*/ 1155 w 1568"/>
              <a:gd name="T33" fmla="*/ 426 h 1568"/>
              <a:gd name="T34" fmla="*/ 1155 w 1568"/>
              <a:gd name="T35" fmla="*/ 426 h 15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568" h="1568">
                <a:moveTo>
                  <a:pt x="1155" y="426"/>
                </a:moveTo>
                <a:cubicBezTo>
                  <a:pt x="1485" y="512"/>
                  <a:pt x="1485" y="512"/>
                  <a:pt x="1485" y="512"/>
                </a:cubicBezTo>
                <a:cubicBezTo>
                  <a:pt x="1568" y="182"/>
                  <a:pt x="1568" y="182"/>
                  <a:pt x="1568" y="182"/>
                </a:cubicBezTo>
                <a:cubicBezTo>
                  <a:pt x="1505" y="166"/>
                  <a:pt x="1505" y="166"/>
                  <a:pt x="1505" y="166"/>
                </a:cubicBezTo>
                <a:cubicBezTo>
                  <a:pt x="1451" y="372"/>
                  <a:pt x="1451" y="372"/>
                  <a:pt x="1451" y="372"/>
                </a:cubicBezTo>
                <a:cubicBezTo>
                  <a:pt x="1312" y="148"/>
                  <a:pt x="1066" y="0"/>
                  <a:pt x="784" y="0"/>
                </a:cubicBezTo>
                <a:cubicBezTo>
                  <a:pt x="351" y="0"/>
                  <a:pt x="0" y="351"/>
                  <a:pt x="0" y="784"/>
                </a:cubicBezTo>
                <a:cubicBezTo>
                  <a:pt x="0" y="1217"/>
                  <a:pt x="351" y="1568"/>
                  <a:pt x="784" y="1568"/>
                </a:cubicBezTo>
                <a:cubicBezTo>
                  <a:pt x="1073" y="1568"/>
                  <a:pt x="1325" y="1412"/>
                  <a:pt x="1461" y="1179"/>
                </a:cubicBezTo>
                <a:cubicBezTo>
                  <a:pt x="1404" y="1148"/>
                  <a:pt x="1404" y="1148"/>
                  <a:pt x="1404" y="1148"/>
                </a:cubicBezTo>
                <a:cubicBezTo>
                  <a:pt x="1279" y="1361"/>
                  <a:pt x="1048" y="1504"/>
                  <a:pt x="784" y="1504"/>
                </a:cubicBezTo>
                <a:cubicBezTo>
                  <a:pt x="387" y="1504"/>
                  <a:pt x="64" y="1181"/>
                  <a:pt x="64" y="784"/>
                </a:cubicBezTo>
                <a:cubicBezTo>
                  <a:pt x="64" y="387"/>
                  <a:pt x="387" y="64"/>
                  <a:pt x="784" y="64"/>
                </a:cubicBezTo>
                <a:cubicBezTo>
                  <a:pt x="1051" y="64"/>
                  <a:pt x="1284" y="209"/>
                  <a:pt x="1408" y="425"/>
                </a:cubicBezTo>
                <a:cubicBezTo>
                  <a:pt x="1172" y="362"/>
                  <a:pt x="1172" y="362"/>
                  <a:pt x="1172" y="362"/>
                </a:cubicBezTo>
                <a:lnTo>
                  <a:pt x="1155" y="426"/>
                </a:lnTo>
                <a:close/>
                <a:moveTo>
                  <a:pt x="1155" y="426"/>
                </a:moveTo>
                <a:cubicBezTo>
                  <a:pt x="1155" y="426"/>
                  <a:pt x="1155" y="426"/>
                  <a:pt x="1155" y="426"/>
                </a:cubicBezTo>
              </a:path>
            </a:pathLst>
          </a:custGeom>
          <a:solidFill>
            <a:schemeClr val="bg1"/>
          </a:solidFill>
          <a:ln w="9525">
            <a:solidFill>
              <a:schemeClr val="bg1"/>
            </a:solidFill>
            <a:round/>
            <a:headEnd/>
            <a:tailEnd/>
          </a:ln>
        </p:spPr>
        <p:txBody>
          <a:bodyPr vert="horz" wrap="square" lIns="91440" tIns="45720" rIns="91440" bIns="45720" numCol="1" anchor="t" anchorCtr="0" compatLnSpc="1">
            <a:prstTxWarp prst="textNoShape">
              <a:avLst/>
            </a:prstTxWarp>
          </a:bodyPr>
          <a:lstStyle/>
          <a:p>
            <a:pPr marL="0" marR="0" lvl="0" indent="0" defTabSz="1632741" eaLnBrk="1" fontAlgn="auto" latinLnBrk="0" hangingPunct="1">
              <a:lnSpc>
                <a:spcPct val="100000"/>
              </a:lnSpc>
              <a:spcBef>
                <a:spcPts val="0"/>
              </a:spcBef>
              <a:spcAft>
                <a:spcPts val="0"/>
              </a:spcAft>
              <a:buClrTx/>
              <a:buSzTx/>
              <a:buFontTx/>
              <a:buNone/>
              <a:tabLst/>
              <a:defRPr/>
            </a:pPr>
            <a:endParaRPr kumimoji="0" lang="en-GB" sz="3225" b="0" i="0" u="none" strike="noStrike" kern="0" cap="none" spc="0" normalizeH="0" baseline="0" noProof="0" dirty="0">
              <a:ln>
                <a:noFill/>
              </a:ln>
              <a:solidFill>
                <a:srgbClr val="445469"/>
              </a:solidFill>
              <a:effectLst/>
              <a:uLnTx/>
              <a:uFillTx/>
              <a:latin typeface="Roboto"/>
            </a:endParaRPr>
          </a:p>
        </p:txBody>
      </p:sp>
      <p:pic>
        <p:nvPicPr>
          <p:cNvPr id="3" name="Grafik 2">
            <a:extLst>
              <a:ext uri="{FF2B5EF4-FFF2-40B4-BE49-F238E27FC236}">
                <a16:creationId xmlns:a16="http://schemas.microsoft.com/office/drawing/2014/main" id="{EF4F6B3E-C186-F284-93D1-1BF8920C8360}"/>
              </a:ext>
            </a:extLst>
          </p:cNvPr>
          <p:cNvPicPr>
            <a:picLocks noChangeAspect="1"/>
          </p:cNvPicPr>
          <p:nvPr/>
        </p:nvPicPr>
        <p:blipFill>
          <a:blip r:embed="rId4" cstate="email">
            <a:extLst>
              <a:ext uri="{28A0092B-C50C-407E-A947-70E740481C1C}">
                <a14:useLocalDpi xmlns:a14="http://schemas.microsoft.com/office/drawing/2010/main"/>
              </a:ext>
            </a:extLst>
          </a:blip>
          <a:srcRect r="16716"/>
          <a:stretch>
            <a:fillRect/>
          </a:stretch>
        </p:blipFill>
        <p:spPr>
          <a:xfrm>
            <a:off x="9148681" y="5236341"/>
            <a:ext cx="3043319" cy="1314603"/>
          </a:xfrm>
          <a:prstGeom prst="rect">
            <a:avLst/>
          </a:prstGeom>
        </p:spPr>
      </p:pic>
    </p:spTree>
    <p:extLst>
      <p:ext uri="{BB962C8B-B14F-4D97-AF65-F5344CB8AC3E}">
        <p14:creationId xmlns:p14="http://schemas.microsoft.com/office/powerpoint/2010/main" val="29018589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2CCE7B-9657-4D90-A7FD-252A8B681780}"/>
            </a:ext>
          </a:extLst>
        </p:cNvPr>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128CB693-CB75-0186-3103-02F08E1E1E7A}"/>
              </a:ext>
            </a:extLst>
          </p:cNvPr>
          <p:cNvSpPr>
            <a:spLocks noGrp="1"/>
          </p:cNvSpPr>
          <p:nvPr>
            <p:ph type="sldNum" sz="quarter" idx="12"/>
          </p:nvPr>
        </p:nvSpPr>
        <p:spPr>
          <a:xfrm>
            <a:off x="11586281" y="6356350"/>
            <a:ext cx="53600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en-GB" sz="2400" b="1" i="0" u="none" strike="noStrike" kern="1200" cap="none" spc="0" normalizeH="0" baseline="0" noProof="0" smtClean="0">
                <a:ln>
                  <a:noFill/>
                </a:ln>
                <a:solidFill>
                  <a:prstClr val="white"/>
                </a:solidFill>
                <a:effectLst/>
                <a:uLnTx/>
                <a:uFillTx/>
                <a:latin typeface="Century Gothic"/>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GB" sz="2400" b="1" i="0" u="none" strike="noStrike" kern="1200" cap="none" spc="0" normalizeH="0" baseline="0" noProof="0" dirty="0">
              <a:ln>
                <a:noFill/>
              </a:ln>
              <a:solidFill>
                <a:prstClr val="white"/>
              </a:solidFill>
              <a:effectLst/>
              <a:uLnTx/>
              <a:uFillTx/>
              <a:latin typeface="Century Gothic"/>
              <a:ea typeface="+mn-ea"/>
              <a:cs typeface="+mn-cs"/>
            </a:endParaRPr>
          </a:p>
        </p:txBody>
      </p:sp>
      <p:sp>
        <p:nvSpPr>
          <p:cNvPr id="4" name="Textplatzhalter 2">
            <a:extLst>
              <a:ext uri="{FF2B5EF4-FFF2-40B4-BE49-F238E27FC236}">
                <a16:creationId xmlns:a16="http://schemas.microsoft.com/office/drawing/2014/main" id="{C3C73E00-21C3-D284-6455-0A7C37DD8470}"/>
              </a:ext>
            </a:extLst>
          </p:cNvPr>
          <p:cNvSpPr txBox="1">
            <a:spLocks/>
          </p:cNvSpPr>
          <p:nvPr/>
        </p:nvSpPr>
        <p:spPr>
          <a:xfrm>
            <a:off x="946851" y="400197"/>
            <a:ext cx="9619488" cy="101564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ts val="1220"/>
              </a:lnSpc>
              <a:spcBef>
                <a:spcPts val="1000"/>
              </a:spcBef>
              <a:spcAft>
                <a:spcPts val="0"/>
              </a:spcAft>
              <a:buClrTx/>
              <a:buSzTx/>
              <a:buFont typeface="Arial" panose="020B0604020202020204" pitchFamily="34" charset="0"/>
              <a:buNone/>
              <a:tabLst/>
              <a:defRPr/>
            </a:pPr>
            <a:r>
              <a:rPr kumimoji="0" lang="en-GB" sz="2300" b="1" i="0" u="none" strike="noStrike" kern="0" cap="none" spc="0" normalizeH="0" baseline="0" noProof="0" dirty="0">
                <a:ln>
                  <a:noFill/>
                </a:ln>
                <a:solidFill>
                  <a:srgbClr val="6C0A63"/>
                </a:solidFill>
                <a:effectLst/>
                <a:uLnTx/>
                <a:uFillTx/>
                <a:latin typeface="Century Gothic" panose="020B0502020202020204" pitchFamily="34" charset="0"/>
                <a:ea typeface="Times New Roman" panose="02020603050405020304" pitchFamily="18" charset="0"/>
                <a:cs typeface="Times New Roman" panose="02020603050405020304" pitchFamily="18" charset="0"/>
              </a:rPr>
              <a:t>Terms of use for the </a:t>
            </a:r>
            <a:r>
              <a:rPr kumimoji="0" lang="en-GB" sz="2300" b="1" i="1" u="none" strike="noStrike" kern="0" cap="none" spc="0" normalizeH="0" baseline="0" noProof="0" dirty="0">
                <a:ln>
                  <a:noFill/>
                </a:ln>
                <a:solidFill>
                  <a:srgbClr val="6C0A63"/>
                </a:solidFill>
                <a:effectLst/>
                <a:uLnTx/>
                <a:uFillTx/>
                <a:latin typeface="Century Gothic" panose="020B0502020202020204" pitchFamily="34" charset="0"/>
                <a:ea typeface="Times New Roman" panose="02020603050405020304" pitchFamily="18" charset="0"/>
                <a:cs typeface="Times New Roman" panose="02020603050405020304" pitchFamily="18" charset="0"/>
              </a:rPr>
              <a:t>myidea</a:t>
            </a:r>
            <a:r>
              <a:rPr kumimoji="0" lang="en-GB" sz="2300" b="1" i="0" u="none" strike="noStrike" kern="0" cap="none" spc="0" normalizeH="0" baseline="0" noProof="0" dirty="0">
                <a:ln>
                  <a:noFill/>
                </a:ln>
                <a:solidFill>
                  <a:srgbClr val="6C0A63"/>
                </a:solidFill>
                <a:effectLst/>
                <a:uLnTx/>
                <a:uFillTx/>
                <a:latin typeface="Century Gothic" panose="020B0502020202020204" pitchFamily="34" charset="0"/>
                <a:ea typeface="Times New Roman" panose="02020603050405020304" pitchFamily="18" charset="0"/>
                <a:cs typeface="Times New Roman" panose="02020603050405020304" pitchFamily="18" charset="0"/>
              </a:rPr>
              <a:t> learning programme</a:t>
            </a:r>
            <a:endParaRPr kumimoji="0" lang="en-GB" sz="2300" b="0" i="1" u="none" strike="noStrike" kern="1200" cap="none" spc="0" normalizeH="0" baseline="0" noProof="0" dirty="0">
              <a:ln>
                <a:noFill/>
              </a:ln>
              <a:solidFill>
                <a:srgbClr val="6C0A63"/>
              </a:solidFill>
              <a:effectLst/>
              <a:uLnTx/>
              <a:uFillTx/>
              <a:latin typeface="Century Gothic"/>
              <a:ea typeface="+mn-ea"/>
              <a:cs typeface="+mn-cs"/>
            </a:endParaRPr>
          </a:p>
        </p:txBody>
      </p:sp>
      <p:sp>
        <p:nvSpPr>
          <p:cNvPr id="8" name="Textfeld 7">
            <a:extLst>
              <a:ext uri="{FF2B5EF4-FFF2-40B4-BE49-F238E27FC236}">
                <a16:creationId xmlns:a16="http://schemas.microsoft.com/office/drawing/2014/main" id="{485A417D-FBF7-798C-35BF-58BB9081912F}"/>
              </a:ext>
            </a:extLst>
          </p:cNvPr>
          <p:cNvSpPr txBox="1"/>
          <p:nvPr/>
        </p:nvSpPr>
        <p:spPr>
          <a:xfrm>
            <a:off x="956683" y="1728853"/>
            <a:ext cx="4960041" cy="470898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200" b="0" i="0" u="none" strike="noStrike" kern="100" cap="none" spc="0" normalizeH="0" baseline="0" noProof="0" dirty="0">
              <a:ln>
                <a:noFill/>
              </a:ln>
              <a:solidFill>
                <a:srgbClr val="073450"/>
              </a:solidFill>
              <a:effectLst/>
              <a:uLnTx/>
              <a:uFillTx/>
              <a:latin typeface="Century Gothic"/>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00" cap="none" spc="0" normalizeH="0" baseline="0" noProof="0" dirty="0">
                <a:ln>
                  <a:noFill/>
                </a:ln>
                <a:solidFill>
                  <a:srgbClr val="6C0A63"/>
                </a:solidFill>
                <a:effectLst/>
                <a:uLnTx/>
                <a:uFillTx/>
                <a:latin typeface="Century Gothic"/>
                <a:ea typeface="Calibri" panose="020F0502020204030204" pitchFamily="34" charset="0"/>
                <a:cs typeface="Times New Roman" panose="02020603050405020304" pitchFamily="18" charset="0"/>
              </a:rPr>
              <a:t>Open access: </a:t>
            </a:r>
            <a:r>
              <a:rPr kumimoji="0" lang="en-GB" sz="1200" b="0" i="0" u="none" strike="noStrike" kern="1200" cap="none" spc="0" normalizeH="0" baseline="0" noProof="0" dirty="0">
                <a:ln>
                  <a:noFill/>
                </a:ln>
                <a:solidFill>
                  <a:srgbClr val="073450"/>
                </a:solidFill>
                <a:effectLst/>
                <a:uLnTx/>
                <a:uFillTx/>
                <a:latin typeface="Century Gothic"/>
                <a:ea typeface="+mn-ea"/>
                <a:cs typeface="+mn-cs"/>
              </a:rPr>
              <a:t>The documents are freely accessible and may, in principle, be used by anyone.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00" cap="none" spc="0" normalizeH="0" baseline="0" noProof="0" dirty="0">
              <a:ln>
                <a:noFill/>
              </a:ln>
              <a:solidFill>
                <a:srgbClr val="073450"/>
              </a:solidFill>
              <a:effectLst/>
              <a:uLnTx/>
              <a:uFillTx/>
              <a:latin typeface="Century Gothic"/>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00" cap="none" spc="0" normalizeH="0" baseline="0" noProof="0" dirty="0">
                <a:ln>
                  <a:noFill/>
                </a:ln>
                <a:solidFill>
                  <a:srgbClr val="6C0A63"/>
                </a:solidFill>
                <a:effectLst/>
                <a:uLnTx/>
                <a:uFillTx/>
                <a:latin typeface="Century Gothic"/>
                <a:ea typeface="Calibri" panose="020F0502020204030204" pitchFamily="34" charset="0"/>
                <a:cs typeface="Times New Roman" panose="02020603050405020304" pitchFamily="18" charset="0"/>
              </a:rPr>
              <a:t>Who are these materials intended for? </a:t>
            </a:r>
            <a:r>
              <a:rPr kumimoji="0" lang="en-GB" sz="1200" b="0" i="0" u="none" strike="noStrike" kern="1200" cap="none" spc="0" normalizeH="0" baseline="0" noProof="0" dirty="0">
                <a:ln>
                  <a:noFill/>
                </a:ln>
                <a:solidFill>
                  <a:srgbClr val="073450"/>
                </a:solidFill>
                <a:effectLst/>
                <a:uLnTx/>
                <a:uFillTx/>
                <a:latin typeface="Century Gothic"/>
                <a:ea typeface="+mn-ea"/>
                <a:cs typeface="+mn-cs"/>
              </a:rPr>
              <a:t>These materials have been produced for use in vocational schools. They are primarily aimed at teachers who have completed a four-day basic training course on the </a:t>
            </a:r>
            <a:r>
              <a:rPr kumimoji="0" lang="en-GB" sz="1200" b="0" i="1" u="none" strike="noStrike" kern="1200" cap="none" spc="0" normalizeH="0" baseline="0" noProof="0" dirty="0">
                <a:ln>
                  <a:noFill/>
                </a:ln>
                <a:solidFill>
                  <a:srgbClr val="073450"/>
                </a:solidFill>
                <a:effectLst/>
                <a:uLnTx/>
                <a:uFillTx/>
                <a:latin typeface="Century Gothic"/>
                <a:ea typeface="+mn-ea"/>
                <a:cs typeface="+mn-cs"/>
              </a:rPr>
              <a:t>myidea</a:t>
            </a:r>
            <a:r>
              <a:rPr kumimoji="0" lang="en-GB" sz="1200" b="0" i="0" u="none" strike="noStrike" kern="1200" cap="none" spc="0" normalizeH="0" baseline="0" noProof="0" dirty="0">
                <a:ln>
                  <a:noFill/>
                </a:ln>
                <a:solidFill>
                  <a:srgbClr val="073450"/>
                </a:solidFill>
                <a:effectLst/>
                <a:uLnTx/>
                <a:uFillTx/>
                <a:latin typeface="Century Gothic"/>
                <a:ea typeface="+mn-ea"/>
                <a:cs typeface="+mn-cs"/>
              </a:rPr>
              <a:t> learning programme. If you wish to use the materials without having completed this training, you are welcome to do so. In that case, we would ask you to let us know. We would also be happy to discuss this with you:</a:t>
            </a:r>
            <a:br>
              <a:rPr kumimoji="0" lang="en-GB" sz="1200" b="0" i="0" u="none" strike="noStrike" kern="1200" cap="none" spc="0" normalizeH="0" baseline="0" noProof="0" dirty="0">
                <a:ln>
                  <a:noFill/>
                </a:ln>
                <a:solidFill>
                  <a:srgbClr val="073450"/>
                </a:solidFill>
                <a:effectLst/>
                <a:uLnTx/>
                <a:uFillTx/>
                <a:latin typeface="Century Gothic"/>
                <a:ea typeface="+mn-ea"/>
                <a:cs typeface="+mn-cs"/>
              </a:rPr>
            </a:br>
            <a:r>
              <a:rPr kumimoji="0" lang="en-GB" sz="1200" b="0" i="0" u="sng" strike="noStrike" kern="1200" cap="none" spc="0" normalizeH="0" baseline="0" noProof="0" dirty="0">
                <a:ln>
                  <a:noFill/>
                </a:ln>
                <a:solidFill>
                  <a:srgbClr val="073450"/>
                </a:solidFill>
                <a:effectLst/>
                <a:uLnTx/>
                <a:uFillTx/>
                <a:latin typeface="Century Gothic"/>
                <a:ea typeface="+mn-ea"/>
                <a:cs typeface="+mn-cs"/>
                <a:hlinkClick r:id="rId3"/>
              </a:rPr>
              <a:t>Susan Müller</a:t>
            </a:r>
            <a:endParaRPr kumimoji="0" lang="en-GB" sz="1200" b="0" i="0" u="sng" strike="noStrike" kern="1200" cap="none" spc="0" normalizeH="0" baseline="0" noProof="0" dirty="0">
              <a:ln>
                <a:noFill/>
              </a:ln>
              <a:solidFill>
                <a:srgbClr val="073450"/>
              </a:solidFill>
              <a:effectLst/>
              <a:uLnTx/>
              <a:uFillTx/>
              <a:latin typeface="Century Gothic"/>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00" cap="none" spc="0" normalizeH="0" baseline="0" noProof="0" dirty="0">
              <a:ln>
                <a:noFill/>
              </a:ln>
              <a:solidFill>
                <a:srgbClr val="073450"/>
              </a:solidFill>
              <a:effectLst/>
              <a:highlight>
                <a:srgbClr val="00FFFF"/>
              </a:highlight>
              <a:uLnTx/>
              <a:uFillTx/>
              <a:latin typeface="Century Gothic"/>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00" cap="none" spc="0" normalizeH="0" baseline="0" noProof="0" dirty="0">
                <a:ln>
                  <a:noFill/>
                </a:ln>
                <a:solidFill>
                  <a:srgbClr val="6C0A63"/>
                </a:solidFill>
                <a:effectLst/>
                <a:uLnTx/>
                <a:uFillTx/>
                <a:latin typeface="Century Gothic"/>
                <a:ea typeface="Calibri" panose="020F0502020204030204" pitchFamily="34" charset="0"/>
                <a:cs typeface="Times New Roman" panose="02020603050405020304" pitchFamily="18" charset="0"/>
              </a:rPr>
              <a:t>Attribution: </a:t>
            </a:r>
            <a:r>
              <a:rPr kumimoji="0" lang="en-GB" sz="1200" b="0" i="0" u="none" strike="noStrike" kern="1200" cap="none" spc="0" normalizeH="0" baseline="0" noProof="0" dirty="0">
                <a:ln>
                  <a:noFill/>
                </a:ln>
                <a:solidFill>
                  <a:srgbClr val="073450"/>
                </a:solidFill>
                <a:effectLst/>
                <a:uLnTx/>
                <a:uFillTx/>
                <a:latin typeface="Century Gothic"/>
                <a:ea typeface="+mn-ea"/>
                <a:cs typeface="+mn-cs"/>
              </a:rPr>
              <a:t>Whenever the materials are used, the «Swiss </a:t>
            </a:r>
            <a:r>
              <a:rPr kumimoji="0" lang="en-GB" sz="1200" b="0" i="0" u="none" strike="noStrike" kern="1200" cap="none" spc="0" normalizeH="0" baseline="0" noProof="0" dirty="0" err="1">
                <a:ln>
                  <a:noFill/>
                </a:ln>
                <a:solidFill>
                  <a:srgbClr val="073450"/>
                </a:solidFill>
                <a:effectLst/>
                <a:uLnTx/>
                <a:uFillTx/>
                <a:latin typeface="Century Gothic"/>
                <a:ea typeface="+mn-ea"/>
                <a:cs typeface="+mn-cs"/>
              </a:rPr>
              <a:t>Center</a:t>
            </a:r>
            <a:r>
              <a:rPr kumimoji="0" lang="en-GB" sz="1200" b="0" i="0" u="none" strike="noStrike" kern="1200" cap="none" spc="0" normalizeH="0" baseline="0" noProof="0" dirty="0">
                <a:ln>
                  <a:noFill/>
                </a:ln>
                <a:solidFill>
                  <a:srgbClr val="073450"/>
                </a:solidFill>
                <a:effectLst/>
                <a:uLnTx/>
                <a:uFillTx/>
                <a:latin typeface="Century Gothic"/>
                <a:ea typeface="+mn-ea"/>
                <a:cs typeface="+mn-cs"/>
              </a:rPr>
              <a:t> for Entrepreneurial Thinking and Acting </a:t>
            </a:r>
            <a:r>
              <a:rPr kumimoji="0" lang="en-GB" sz="1200" b="0" i="0" u="none" strike="noStrike" kern="1200" cap="none" spc="0" normalizeH="0" baseline="0" noProof="0" dirty="0" err="1">
                <a:ln>
                  <a:noFill/>
                </a:ln>
                <a:solidFill>
                  <a:srgbClr val="073450"/>
                </a:solidFill>
                <a:effectLst/>
                <a:uLnTx/>
                <a:uFillTx/>
                <a:latin typeface="Century Gothic"/>
                <a:ea typeface="+mn-ea"/>
                <a:cs typeface="+mn-cs"/>
              </a:rPr>
              <a:t>scETA</a:t>
            </a:r>
            <a:r>
              <a:rPr kumimoji="0" lang="en-GB" sz="1200" b="0" i="0" u="none" strike="noStrike" kern="1200" cap="none" spc="0" normalizeH="0" baseline="0" noProof="0" dirty="0">
                <a:ln>
                  <a:noFill/>
                </a:ln>
                <a:solidFill>
                  <a:srgbClr val="073450"/>
                </a:solidFill>
                <a:effectLst/>
                <a:uLnTx/>
                <a:uFillTx/>
                <a:latin typeface="Century Gothic"/>
                <a:ea typeface="+mn-ea"/>
                <a:cs typeface="+mn-cs"/>
              </a:rPr>
              <a:t>» must be identified as the creator of the documents. This can be done using the following wording: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073450"/>
                </a:solidFill>
                <a:effectLst/>
                <a:uLnTx/>
                <a:uFillTx/>
                <a:latin typeface="Century Gothic"/>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1" u="none" strike="noStrike" kern="1200" cap="none" spc="0" normalizeH="0" baseline="0" noProof="0" dirty="0">
                <a:ln>
                  <a:noFill/>
                </a:ln>
                <a:solidFill>
                  <a:srgbClr val="073450"/>
                </a:solidFill>
                <a:effectLst/>
                <a:uLnTx/>
                <a:uFillTx/>
                <a:latin typeface="Century Gothic"/>
                <a:ea typeface="+mn-ea"/>
                <a:cs typeface="+mn-cs"/>
              </a:rPr>
              <a:t>«Documents created by: Swiss </a:t>
            </a:r>
            <a:r>
              <a:rPr kumimoji="0" lang="en-GB" sz="1200" b="0" i="1" u="none" strike="noStrike" kern="1200" cap="none" spc="0" normalizeH="0" baseline="0" noProof="0" dirty="0" err="1">
                <a:ln>
                  <a:noFill/>
                </a:ln>
                <a:solidFill>
                  <a:srgbClr val="073450"/>
                </a:solidFill>
                <a:effectLst/>
                <a:uLnTx/>
                <a:uFillTx/>
                <a:latin typeface="Century Gothic"/>
                <a:ea typeface="+mn-ea"/>
                <a:cs typeface="+mn-cs"/>
              </a:rPr>
              <a:t>Center</a:t>
            </a:r>
            <a:r>
              <a:rPr kumimoji="0" lang="en-GB" sz="1200" b="0" i="1" u="none" strike="noStrike" kern="1200" cap="none" spc="0" normalizeH="0" baseline="0" noProof="0" dirty="0">
                <a:ln>
                  <a:noFill/>
                </a:ln>
                <a:solidFill>
                  <a:srgbClr val="073450"/>
                </a:solidFill>
                <a:effectLst/>
                <a:uLnTx/>
                <a:uFillTx/>
                <a:latin typeface="Century Gothic"/>
                <a:ea typeface="+mn-ea"/>
                <a:cs typeface="+mn-cs"/>
              </a:rPr>
              <a:t> for Entrepreneurial Thinking and Acting </a:t>
            </a:r>
            <a:r>
              <a:rPr kumimoji="0" lang="en-GB" sz="1200" b="0" i="1" u="none" strike="noStrike" kern="1200" cap="none" spc="0" normalizeH="0" baseline="0" noProof="0" dirty="0" err="1">
                <a:ln>
                  <a:noFill/>
                </a:ln>
                <a:solidFill>
                  <a:srgbClr val="073450"/>
                </a:solidFill>
                <a:effectLst/>
                <a:uLnTx/>
                <a:uFillTx/>
                <a:latin typeface="Century Gothic"/>
                <a:ea typeface="+mn-ea"/>
                <a:cs typeface="+mn-cs"/>
              </a:rPr>
              <a:t>scETA</a:t>
            </a:r>
            <a:r>
              <a:rPr kumimoji="0" lang="en-GB" sz="1200" b="0" i="1" u="none" strike="noStrike" kern="1200" cap="none" spc="0" normalizeH="0" baseline="0" noProof="0" dirty="0">
                <a:ln>
                  <a:noFill/>
                </a:ln>
                <a:solidFill>
                  <a:srgbClr val="073450"/>
                </a:solidFill>
                <a:effectLst/>
                <a:uLnTx/>
                <a:uFillTx/>
                <a:latin typeface="Century Gothic"/>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srgbClr val="073450"/>
              </a:solidFill>
              <a:effectLst/>
              <a:uLnTx/>
              <a:uFillTx/>
              <a:latin typeface="Century Gothic"/>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073450"/>
                </a:solidFill>
                <a:effectLst/>
                <a:uLnTx/>
                <a:uFillTx/>
                <a:latin typeface="Century Gothic"/>
                <a:ea typeface="+mn-ea"/>
                <a:cs typeface="+mn-cs"/>
              </a:rPr>
              <a:t>If you are using entire documents (e.g. PowerPoint slides or Word documents such as the mini business plan), please leave the myidea logo in the relevant places.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200" b="0" i="0" u="none" strike="noStrike" kern="100" cap="none" spc="0" normalizeH="0" baseline="0" noProof="0" dirty="0">
              <a:ln>
                <a:noFill/>
              </a:ln>
              <a:solidFill>
                <a:srgbClr val="073450"/>
              </a:solidFill>
              <a:effectLst/>
              <a:uLnTx/>
              <a:uFillTx/>
              <a:latin typeface="Century Gothic"/>
              <a:ea typeface="Calibri" panose="020F0502020204030204" pitchFamily="34" charset="0"/>
              <a:cs typeface="Times New Roman" panose="02020603050405020304" pitchFamily="18" charset="0"/>
            </a:endParaRPr>
          </a:p>
        </p:txBody>
      </p:sp>
      <p:sp>
        <p:nvSpPr>
          <p:cNvPr id="5" name="Textfeld 4">
            <a:extLst>
              <a:ext uri="{FF2B5EF4-FFF2-40B4-BE49-F238E27FC236}">
                <a16:creationId xmlns:a16="http://schemas.microsoft.com/office/drawing/2014/main" id="{53026507-38AF-3DF5-3454-3751E23EA0A5}"/>
              </a:ext>
            </a:extLst>
          </p:cNvPr>
          <p:cNvSpPr txBox="1"/>
          <p:nvPr/>
        </p:nvSpPr>
        <p:spPr>
          <a:xfrm>
            <a:off x="5992047" y="1916817"/>
            <a:ext cx="5028967" cy="423192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rgbClr val="6C0A63"/>
                </a:solidFill>
                <a:effectLst/>
                <a:uLnTx/>
                <a:uFillTx/>
                <a:latin typeface="Century Gothic"/>
                <a:ea typeface="+mn-ea"/>
                <a:cs typeface="+mn-cs"/>
              </a:rPr>
              <a:t>No commercial use: </a:t>
            </a:r>
            <a:r>
              <a:rPr kumimoji="0" lang="en-GB" sz="1200" b="0" i="0" u="none" strike="noStrike" kern="1200" cap="none" spc="0" normalizeH="0" baseline="0" noProof="0" dirty="0">
                <a:ln>
                  <a:noFill/>
                </a:ln>
                <a:solidFill>
                  <a:srgbClr val="073450"/>
                </a:solidFill>
                <a:effectLst/>
                <a:uLnTx/>
                <a:uFillTx/>
                <a:latin typeface="Century Gothic"/>
                <a:ea typeface="+mn-ea"/>
                <a:cs typeface="+mn-cs"/>
              </a:rPr>
              <a:t>The materials must not be used for commercial purposes. They may only be used for educational purposes.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srgbClr val="073450"/>
              </a:solidFill>
              <a:effectLst/>
              <a:uLnTx/>
              <a:uFillTx/>
              <a:latin typeface="Century Gothic"/>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rgbClr val="6C0A63"/>
                </a:solidFill>
                <a:effectLst/>
                <a:uLnTx/>
                <a:uFillTx/>
                <a:latin typeface="Century Gothic"/>
                <a:ea typeface="+mn-ea"/>
                <a:cs typeface="+mn-cs"/>
              </a:rPr>
              <a:t>Adaptations and further developments: </a:t>
            </a:r>
            <a:r>
              <a:rPr kumimoji="0" lang="en-GB" sz="1200" b="0" i="0" u="none" strike="noStrike" kern="1200" cap="none" spc="0" normalizeH="0" baseline="0" noProof="0" dirty="0">
                <a:ln>
                  <a:noFill/>
                </a:ln>
                <a:solidFill>
                  <a:srgbClr val="073450"/>
                </a:solidFill>
                <a:effectLst/>
                <a:uLnTx/>
                <a:uFillTx/>
                <a:latin typeface="Century Gothic"/>
                <a:ea typeface="+mn-ea"/>
                <a:cs typeface="+mn-cs"/>
              </a:rPr>
              <a:t>It is a fundamental principle that teachers using the </a:t>
            </a:r>
            <a:r>
              <a:rPr kumimoji="0" lang="en-GB" sz="1200" b="0" i="1" u="none" strike="noStrike" kern="1200" cap="none" spc="0" normalizeH="0" baseline="0" noProof="0" dirty="0">
                <a:ln>
                  <a:noFill/>
                </a:ln>
                <a:solidFill>
                  <a:srgbClr val="073450"/>
                </a:solidFill>
                <a:effectLst/>
                <a:uLnTx/>
                <a:uFillTx/>
                <a:latin typeface="Century Gothic"/>
                <a:ea typeface="+mn-ea"/>
                <a:cs typeface="+mn-cs"/>
              </a:rPr>
              <a:t>myidea</a:t>
            </a:r>
            <a:r>
              <a:rPr kumimoji="0" lang="en-GB" sz="1200" b="0" i="0" u="none" strike="noStrike" kern="1200" cap="none" spc="0" normalizeH="0" baseline="0" noProof="0" dirty="0">
                <a:ln>
                  <a:noFill/>
                </a:ln>
                <a:solidFill>
                  <a:srgbClr val="073450"/>
                </a:solidFill>
                <a:effectLst/>
                <a:uLnTx/>
                <a:uFillTx/>
                <a:latin typeface="Century Gothic"/>
                <a:ea typeface="+mn-ea"/>
                <a:cs typeface="+mn-cs"/>
              </a:rPr>
              <a:t> teaching materials may adapt and further develop them. However, even when making changes to the materials, please credit the Swiss </a:t>
            </a:r>
            <a:r>
              <a:rPr kumimoji="0" lang="en-GB" sz="1200" b="0" i="0" u="none" strike="noStrike" kern="1200" cap="none" spc="0" normalizeH="0" baseline="0" noProof="0" dirty="0" err="1">
                <a:ln>
                  <a:noFill/>
                </a:ln>
                <a:solidFill>
                  <a:srgbClr val="073450"/>
                </a:solidFill>
                <a:effectLst/>
                <a:uLnTx/>
                <a:uFillTx/>
                <a:latin typeface="Century Gothic"/>
                <a:ea typeface="+mn-ea"/>
                <a:cs typeface="+mn-cs"/>
              </a:rPr>
              <a:t>Center</a:t>
            </a:r>
            <a:r>
              <a:rPr kumimoji="0" lang="en-GB" sz="1200" b="0" i="0" u="none" strike="noStrike" kern="1200" cap="none" spc="0" normalizeH="0" baseline="0" noProof="0" dirty="0">
                <a:ln>
                  <a:noFill/>
                </a:ln>
                <a:solidFill>
                  <a:srgbClr val="073450"/>
                </a:solidFill>
                <a:effectLst/>
                <a:uLnTx/>
                <a:uFillTx/>
                <a:latin typeface="Century Gothic"/>
                <a:ea typeface="+mn-ea"/>
                <a:cs typeface="+mn-cs"/>
              </a:rPr>
              <a:t> for Entrepreneurial Thinking and Acting as the original creator. In this case, please add a note stating that changes have been made, e.g.: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073450"/>
                </a:solidFill>
                <a:effectLst/>
                <a:uLnTx/>
                <a:uFillTx/>
                <a:latin typeface="Century Gothic"/>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1" u="none" strike="noStrike" kern="1200" cap="none" spc="0" normalizeH="0" baseline="0" noProof="0" dirty="0">
                <a:ln>
                  <a:noFill/>
                </a:ln>
                <a:solidFill>
                  <a:srgbClr val="073450"/>
                </a:solidFill>
                <a:effectLst/>
                <a:uLnTx/>
                <a:uFillTx/>
                <a:latin typeface="Century Gothic"/>
                <a:ea typeface="+mn-ea"/>
                <a:cs typeface="+mn-cs"/>
              </a:rPr>
              <a:t>«Based on material from the Swiss </a:t>
            </a:r>
            <a:r>
              <a:rPr kumimoji="0" lang="en-GB" sz="1200" b="0" i="1" u="none" strike="noStrike" kern="1200" cap="none" spc="0" normalizeH="0" baseline="0" noProof="0" dirty="0" err="1">
                <a:ln>
                  <a:noFill/>
                </a:ln>
                <a:solidFill>
                  <a:srgbClr val="073450"/>
                </a:solidFill>
                <a:effectLst/>
                <a:uLnTx/>
                <a:uFillTx/>
                <a:latin typeface="Century Gothic"/>
                <a:ea typeface="+mn-ea"/>
                <a:cs typeface="+mn-cs"/>
              </a:rPr>
              <a:t>Center</a:t>
            </a:r>
            <a:r>
              <a:rPr kumimoji="0" lang="en-GB" sz="1200" b="0" i="1" u="none" strike="noStrike" kern="1200" cap="none" spc="0" normalizeH="0" baseline="0" noProof="0" dirty="0">
                <a:ln>
                  <a:noFill/>
                </a:ln>
                <a:solidFill>
                  <a:srgbClr val="073450"/>
                </a:solidFill>
                <a:effectLst/>
                <a:uLnTx/>
                <a:uFillTx/>
                <a:latin typeface="Century Gothic"/>
                <a:ea typeface="+mn-ea"/>
                <a:cs typeface="+mn-cs"/>
              </a:rPr>
              <a:t> for Entrepreneurial Thinking and Acting </a:t>
            </a:r>
            <a:r>
              <a:rPr kumimoji="0" lang="en-GB" sz="1200" b="0" i="1" u="none" strike="noStrike" kern="1200" cap="none" spc="0" normalizeH="0" baseline="0" noProof="0" dirty="0" err="1">
                <a:ln>
                  <a:noFill/>
                </a:ln>
                <a:solidFill>
                  <a:srgbClr val="073450"/>
                </a:solidFill>
                <a:effectLst/>
                <a:uLnTx/>
                <a:uFillTx/>
                <a:latin typeface="Century Gothic"/>
                <a:ea typeface="+mn-ea"/>
                <a:cs typeface="+mn-cs"/>
              </a:rPr>
              <a:t>scETA</a:t>
            </a:r>
            <a:r>
              <a:rPr kumimoji="0" lang="en-GB" sz="1200" b="0" i="1" u="none" strike="noStrike" kern="1200" cap="none" spc="0" normalizeH="0" baseline="0" noProof="0" dirty="0">
                <a:ln>
                  <a:noFill/>
                </a:ln>
                <a:solidFill>
                  <a:srgbClr val="073450"/>
                </a:solidFill>
                <a:effectLst/>
                <a:uLnTx/>
                <a:uFillTx/>
                <a:latin typeface="Century Gothic"/>
                <a:ea typeface="+mn-ea"/>
                <a:cs typeface="+mn-cs"/>
              </a:rPr>
              <a:t>, adapted by [your name/organisation]»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sng" strike="noStrike" kern="1200" cap="none" spc="0" normalizeH="0" baseline="0" noProof="0" dirty="0">
              <a:ln>
                <a:noFill/>
              </a:ln>
              <a:solidFill>
                <a:srgbClr val="073450"/>
              </a:solidFill>
              <a:effectLst/>
              <a:uLnTx/>
              <a:uFillTx/>
              <a:latin typeface="Century Gothic"/>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rgbClr val="6C0A63"/>
                </a:solidFill>
                <a:effectLst/>
                <a:uLnTx/>
                <a:uFillTx/>
                <a:latin typeface="Century Gothic"/>
                <a:ea typeface="+mn-ea"/>
                <a:cs typeface="+mn-cs"/>
              </a:rPr>
              <a:t>Contact: </a:t>
            </a:r>
            <a:r>
              <a:rPr kumimoji="0" lang="en-GB" sz="1200" b="0" i="0" u="none" strike="noStrike" kern="1200" cap="none" spc="0" normalizeH="0" baseline="0" noProof="0" dirty="0">
                <a:ln>
                  <a:noFill/>
                </a:ln>
                <a:solidFill>
                  <a:srgbClr val="073450"/>
                </a:solidFill>
                <a:effectLst/>
                <a:uLnTx/>
                <a:uFillTx/>
                <a:latin typeface="Century Gothic"/>
                <a:ea typeface="+mn-ea"/>
                <a:cs typeface="+mn-cs"/>
              </a:rPr>
              <a:t>If you have any questions or would like further information, please do not hesitate to contact us: </a:t>
            </a:r>
            <a:r>
              <a:rPr kumimoji="0" lang="en-GB" sz="1200" b="0" i="0" u="sng" strike="noStrike" kern="1200" cap="none" spc="0" normalizeH="0" baseline="0" noProof="0" dirty="0">
                <a:ln>
                  <a:noFill/>
                </a:ln>
                <a:solidFill>
                  <a:srgbClr val="073450"/>
                </a:solidFill>
                <a:effectLst/>
                <a:uLnTx/>
                <a:uFillTx/>
                <a:latin typeface="Century Gothic"/>
                <a:ea typeface="+mn-ea"/>
                <a:cs typeface="+mn-cs"/>
                <a:hlinkClick r:id="rId3"/>
              </a:rPr>
              <a:t>Susan Müller</a:t>
            </a:r>
            <a:endParaRPr kumimoji="0" lang="en-GB" sz="1200" b="0" i="0" u="sng" strike="noStrike" kern="1200" cap="none" spc="0" normalizeH="0" baseline="0" noProof="0" dirty="0">
              <a:ln>
                <a:noFill/>
              </a:ln>
              <a:solidFill>
                <a:srgbClr val="073450"/>
              </a:solidFill>
              <a:effectLst/>
              <a:uLnTx/>
              <a:uFillTx/>
              <a:latin typeface="Century Gothic"/>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srgbClr val="073450"/>
              </a:solidFill>
              <a:effectLst/>
              <a:uLnTx/>
              <a:uFillTx/>
              <a:latin typeface="Century Gothic"/>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1" u="none" strike="noStrike" kern="1200" cap="none" spc="0" normalizeH="0" baseline="0" noProof="0" dirty="0">
                <a:ln>
                  <a:noFill/>
                </a:ln>
                <a:solidFill>
                  <a:srgbClr val="6C0A63"/>
                </a:solidFill>
                <a:effectLst/>
                <a:uLnTx/>
                <a:uFillTx/>
                <a:latin typeface="Century Gothic"/>
                <a:ea typeface="+mn-ea"/>
                <a:cs typeface="+mn-cs"/>
              </a:rPr>
              <a:t>Thank you very much, and we wish you every success with the launch of myidea !</a:t>
            </a:r>
          </a:p>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GB" sz="1200" b="1" i="1" u="none" strike="noStrike" kern="1200" cap="none" spc="0" normalizeH="0" baseline="0" noProof="0" dirty="0">
                <a:ln>
                  <a:noFill/>
                </a:ln>
                <a:solidFill>
                  <a:srgbClr val="6C0A63"/>
                </a:solidFill>
                <a:effectLst/>
                <a:uLnTx/>
                <a:uFillTx/>
                <a:latin typeface="Century Gothic"/>
                <a:ea typeface="+mn-ea"/>
                <a:cs typeface="+mn-cs"/>
              </a:rPr>
              <a:t>Swiss </a:t>
            </a:r>
            <a:r>
              <a:rPr kumimoji="0" lang="en-GB" sz="1200" b="1" i="1" u="none" strike="noStrike" kern="1200" cap="none" spc="0" normalizeH="0" baseline="0" noProof="0" dirty="0" err="1">
                <a:ln>
                  <a:noFill/>
                </a:ln>
                <a:solidFill>
                  <a:srgbClr val="6C0A63"/>
                </a:solidFill>
                <a:effectLst/>
                <a:uLnTx/>
                <a:uFillTx/>
                <a:latin typeface="Century Gothic"/>
                <a:ea typeface="+mn-ea"/>
                <a:cs typeface="+mn-cs"/>
              </a:rPr>
              <a:t>Center</a:t>
            </a:r>
            <a:r>
              <a:rPr kumimoji="0" lang="en-GB" sz="1200" b="1" i="1" u="none" strike="noStrike" kern="1200" cap="none" spc="0" normalizeH="0" baseline="0" noProof="0" dirty="0">
                <a:ln>
                  <a:noFill/>
                </a:ln>
                <a:solidFill>
                  <a:srgbClr val="6C0A63"/>
                </a:solidFill>
                <a:effectLst/>
                <a:uLnTx/>
                <a:uFillTx/>
                <a:latin typeface="Century Gothic"/>
                <a:ea typeface="+mn-ea"/>
                <a:cs typeface="+mn-cs"/>
              </a:rPr>
              <a:t> for Entrepreneurial Thinking and Acting </a:t>
            </a:r>
            <a:r>
              <a:rPr kumimoji="0" lang="en-GB" sz="1200" b="1" i="1" u="none" strike="noStrike" kern="1200" cap="none" spc="0" normalizeH="0" baseline="0" noProof="0" dirty="0" err="1">
                <a:ln>
                  <a:noFill/>
                </a:ln>
                <a:solidFill>
                  <a:srgbClr val="6C0A63"/>
                </a:solidFill>
                <a:effectLst/>
                <a:uLnTx/>
                <a:uFillTx/>
                <a:latin typeface="Century Gothic"/>
                <a:ea typeface="+mn-ea"/>
                <a:cs typeface="+mn-cs"/>
              </a:rPr>
              <a:t>scETA</a:t>
            </a:r>
            <a:endParaRPr kumimoji="0" lang="en-GB" sz="1200" b="1" i="1" u="none" strike="noStrike" kern="1200" cap="none" spc="0" normalizeH="0" baseline="0" noProof="0" dirty="0">
              <a:ln>
                <a:noFill/>
              </a:ln>
              <a:solidFill>
                <a:srgbClr val="6C0A63"/>
              </a:solidFill>
              <a:effectLst/>
              <a:uLnTx/>
              <a:uFillTx/>
              <a:latin typeface="Century Gothic"/>
              <a:ea typeface="+mn-ea"/>
              <a:cs typeface="+mn-cs"/>
            </a:endParaRPr>
          </a:p>
        </p:txBody>
      </p:sp>
      <p:sp>
        <p:nvSpPr>
          <p:cNvPr id="7" name="Textfeld 6">
            <a:extLst>
              <a:ext uri="{FF2B5EF4-FFF2-40B4-BE49-F238E27FC236}">
                <a16:creationId xmlns:a16="http://schemas.microsoft.com/office/drawing/2014/main" id="{584FF290-3988-E352-DA9D-C1E79FABBA21}"/>
              </a:ext>
            </a:extLst>
          </p:cNvPr>
          <p:cNvSpPr txBox="1"/>
          <p:nvPr/>
        </p:nvSpPr>
        <p:spPr>
          <a:xfrm>
            <a:off x="956683" y="1186454"/>
            <a:ext cx="10064331" cy="52322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00" cap="none" spc="0" normalizeH="0" baseline="0" noProof="0">
                <a:ln>
                  <a:noFill/>
                </a:ln>
                <a:solidFill>
                  <a:srgbClr val="6C0A63"/>
                </a:solidFill>
                <a:effectLst/>
                <a:uLnTx/>
                <a:uFillTx/>
                <a:latin typeface="Century Gothic" panose="020B0502020202020204" pitchFamily="34" charset="0"/>
                <a:ea typeface="+mn-ea"/>
                <a:cs typeface="+mn-cs"/>
              </a:rPr>
              <a:t>We are delighted that you wish to use the </a:t>
            </a:r>
            <a:r>
              <a:rPr kumimoji="0" lang="en-GB" sz="1400" b="1" i="1" u="none" strike="noStrike" kern="100" cap="none" spc="0" normalizeH="0" baseline="0" noProof="0">
                <a:ln>
                  <a:noFill/>
                </a:ln>
                <a:solidFill>
                  <a:srgbClr val="6C0A63"/>
                </a:solidFill>
                <a:effectLst/>
                <a:uLnTx/>
                <a:uFillTx/>
                <a:latin typeface="Century Gothic" panose="020B0502020202020204" pitchFamily="34" charset="0"/>
                <a:ea typeface="+mn-ea"/>
                <a:cs typeface="+mn-cs"/>
              </a:rPr>
              <a:t>myidea</a:t>
            </a:r>
            <a:r>
              <a:rPr kumimoji="0" lang="en-GB" sz="1400" b="1" i="0" u="none" strike="noStrike" kern="100" cap="none" spc="0" normalizeH="0" baseline="0" noProof="0">
                <a:ln>
                  <a:noFill/>
                </a:ln>
                <a:solidFill>
                  <a:srgbClr val="6C0A63"/>
                </a:solidFill>
                <a:effectLst/>
                <a:uLnTx/>
                <a:uFillTx/>
                <a:latin typeface="Century Gothic" panose="020B0502020202020204" pitchFamily="34" charset="0"/>
                <a:ea typeface="+mn-ea"/>
                <a:cs typeface="+mn-cs"/>
              </a:rPr>
              <a:t> learning materials in your lessons. </a:t>
            </a:r>
            <a:r>
              <a:rPr kumimoji="0" lang="en-GB" sz="1400" b="1" i="0" u="none" strike="noStrike" kern="100" cap="none" spc="0" normalizeH="0" baseline="0" noProof="0" dirty="0">
                <a:ln>
                  <a:noFill/>
                </a:ln>
                <a:solidFill>
                  <a:srgbClr val="6C0A63"/>
                </a:solidFill>
                <a:effectLst/>
                <a:uLnTx/>
                <a:uFillTx/>
                <a:latin typeface="Century Gothic" panose="020B0502020202020204" pitchFamily="34" charset="0"/>
                <a:ea typeface="+mn-ea"/>
                <a:cs typeface="+mn-cs"/>
              </a:rPr>
              <a:t>The materials are designed to teach entrepreneurial thinking and acting. Please note the following terms of use:</a:t>
            </a:r>
            <a:endParaRPr kumimoji="0" lang="en-GB" sz="1350" b="1" i="0" u="none" strike="noStrike" kern="100" cap="none" spc="0" normalizeH="0" baseline="0" noProof="0" dirty="0">
              <a:ln>
                <a:noFill/>
              </a:ln>
              <a:solidFill>
                <a:srgbClr val="6C0A63"/>
              </a:solidFill>
              <a:effectLst/>
              <a:uLnTx/>
              <a:uFillTx/>
              <a:latin typeface="Century Gothic"/>
              <a:ea typeface="Calibri" panose="020F0502020204030204" pitchFamily="34" charset="0"/>
              <a:cs typeface="Times New Roman" panose="02020603050405020304" pitchFamily="18" charset="0"/>
            </a:endParaRPr>
          </a:p>
        </p:txBody>
      </p:sp>
      <p:pic>
        <p:nvPicPr>
          <p:cNvPr id="12" name="Grafik 11">
            <a:extLst>
              <a:ext uri="{FF2B5EF4-FFF2-40B4-BE49-F238E27FC236}">
                <a16:creationId xmlns:a16="http://schemas.microsoft.com/office/drawing/2014/main" id="{57921AF4-5DCB-4AD2-A8CC-F95F71EAFAEA}"/>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9073221" y="43228"/>
            <a:ext cx="2065777" cy="1034405"/>
          </a:xfrm>
          <a:prstGeom prst="rect">
            <a:avLst/>
          </a:prstGeom>
        </p:spPr>
      </p:pic>
    </p:spTree>
    <p:extLst>
      <p:ext uri="{BB962C8B-B14F-4D97-AF65-F5344CB8AC3E}">
        <p14:creationId xmlns:p14="http://schemas.microsoft.com/office/powerpoint/2010/main" val="23392788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F2AF07B8-FE56-A24B-3C17-5744DE298E1A}"/>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7225749" y="0"/>
            <a:ext cx="2176672" cy="1043578"/>
          </a:xfrm>
          <a:prstGeom prst="rect">
            <a:avLst/>
          </a:prstGeom>
        </p:spPr>
      </p:pic>
      <p:sp>
        <p:nvSpPr>
          <p:cNvPr id="10" name="Ellipse 16">
            <a:extLst>
              <a:ext uri="{FF2B5EF4-FFF2-40B4-BE49-F238E27FC236}">
                <a16:creationId xmlns:a16="http://schemas.microsoft.com/office/drawing/2014/main" id="{E62AD2C4-A293-98A3-CBC7-BAE4DA89F446}"/>
              </a:ext>
            </a:extLst>
          </p:cNvPr>
          <p:cNvSpPr/>
          <p:nvPr/>
        </p:nvSpPr>
        <p:spPr>
          <a:xfrm>
            <a:off x="5425953" y="2606736"/>
            <a:ext cx="1260000" cy="1260000"/>
          </a:xfrm>
          <a:prstGeom prst="ellipse">
            <a:avLst/>
          </a:prstGeom>
          <a:solidFill>
            <a:srgbClr val="0B4874"/>
          </a:solidFill>
          <a:ln w="38100" cap="flat" cmpd="sng" algn="ctr">
            <a:solidFill>
              <a:schemeClr val="bg1"/>
            </a:solidFill>
            <a:prstDash val="solid"/>
          </a:ln>
          <a:effectLst/>
        </p:spPr>
        <p:txBody>
          <a:bodyPr rtlCol="0" anchor="ctr"/>
          <a:lstStyle/>
          <a:p>
            <a:pPr marL="0" marR="0" lvl="0" indent="0" algn="ctr" defTabSz="1632741" eaLnBrk="1" fontAlgn="auto" latinLnBrk="0" hangingPunct="1">
              <a:lnSpc>
                <a:spcPct val="100000"/>
              </a:lnSpc>
              <a:spcBef>
                <a:spcPts val="0"/>
              </a:spcBef>
              <a:spcAft>
                <a:spcPts val="0"/>
              </a:spcAft>
              <a:buClrTx/>
              <a:buSzTx/>
              <a:buFontTx/>
              <a:buNone/>
              <a:tabLst/>
              <a:defRPr/>
            </a:pPr>
            <a:endParaRPr kumimoji="0" lang="fr-FR" sz="2000" b="0" i="0" u="none" strike="noStrike" kern="0" cap="none" spc="0" normalizeH="0" baseline="0" noProof="0" dirty="0">
              <a:ln>
                <a:noFill/>
              </a:ln>
              <a:solidFill>
                <a:prstClr val="white"/>
              </a:solidFill>
              <a:effectLst/>
              <a:uLnTx/>
              <a:uFillTx/>
              <a:latin typeface="Roboto"/>
              <a:ea typeface="+mn-ea"/>
              <a:cs typeface="+mn-cs"/>
            </a:endParaRPr>
          </a:p>
        </p:txBody>
      </p:sp>
      <p:sp>
        <p:nvSpPr>
          <p:cNvPr id="11" name="Freeform 5">
            <a:extLst>
              <a:ext uri="{FF2B5EF4-FFF2-40B4-BE49-F238E27FC236}">
                <a16:creationId xmlns:a16="http://schemas.microsoft.com/office/drawing/2014/main" id="{983EDD37-61CE-BDC6-E7B3-7B682E17C8D1}"/>
              </a:ext>
            </a:extLst>
          </p:cNvPr>
          <p:cNvSpPr>
            <a:spLocks noEditPoints="1"/>
          </p:cNvSpPr>
          <p:nvPr/>
        </p:nvSpPr>
        <p:spPr bwMode="auto">
          <a:xfrm>
            <a:off x="5677626" y="2858409"/>
            <a:ext cx="756655" cy="756655"/>
          </a:xfrm>
          <a:custGeom>
            <a:avLst/>
            <a:gdLst>
              <a:gd name="T0" fmla="*/ 1155 w 1568"/>
              <a:gd name="T1" fmla="*/ 426 h 1568"/>
              <a:gd name="T2" fmla="*/ 1485 w 1568"/>
              <a:gd name="T3" fmla="*/ 512 h 1568"/>
              <a:gd name="T4" fmla="*/ 1568 w 1568"/>
              <a:gd name="T5" fmla="*/ 182 h 1568"/>
              <a:gd name="T6" fmla="*/ 1505 w 1568"/>
              <a:gd name="T7" fmla="*/ 166 h 1568"/>
              <a:gd name="T8" fmla="*/ 1451 w 1568"/>
              <a:gd name="T9" fmla="*/ 372 h 1568"/>
              <a:gd name="T10" fmla="*/ 784 w 1568"/>
              <a:gd name="T11" fmla="*/ 0 h 1568"/>
              <a:gd name="T12" fmla="*/ 0 w 1568"/>
              <a:gd name="T13" fmla="*/ 784 h 1568"/>
              <a:gd name="T14" fmla="*/ 784 w 1568"/>
              <a:gd name="T15" fmla="*/ 1568 h 1568"/>
              <a:gd name="T16" fmla="*/ 1461 w 1568"/>
              <a:gd name="T17" fmla="*/ 1179 h 1568"/>
              <a:gd name="T18" fmla="*/ 1404 w 1568"/>
              <a:gd name="T19" fmla="*/ 1148 h 1568"/>
              <a:gd name="T20" fmla="*/ 784 w 1568"/>
              <a:gd name="T21" fmla="*/ 1504 h 1568"/>
              <a:gd name="T22" fmla="*/ 64 w 1568"/>
              <a:gd name="T23" fmla="*/ 784 h 1568"/>
              <a:gd name="T24" fmla="*/ 784 w 1568"/>
              <a:gd name="T25" fmla="*/ 64 h 1568"/>
              <a:gd name="T26" fmla="*/ 1408 w 1568"/>
              <a:gd name="T27" fmla="*/ 425 h 1568"/>
              <a:gd name="T28" fmla="*/ 1172 w 1568"/>
              <a:gd name="T29" fmla="*/ 362 h 1568"/>
              <a:gd name="T30" fmla="*/ 1155 w 1568"/>
              <a:gd name="T31" fmla="*/ 426 h 1568"/>
              <a:gd name="T32" fmla="*/ 1155 w 1568"/>
              <a:gd name="T33" fmla="*/ 426 h 1568"/>
              <a:gd name="T34" fmla="*/ 1155 w 1568"/>
              <a:gd name="T35" fmla="*/ 426 h 15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568" h="1568">
                <a:moveTo>
                  <a:pt x="1155" y="426"/>
                </a:moveTo>
                <a:cubicBezTo>
                  <a:pt x="1485" y="512"/>
                  <a:pt x="1485" y="512"/>
                  <a:pt x="1485" y="512"/>
                </a:cubicBezTo>
                <a:cubicBezTo>
                  <a:pt x="1568" y="182"/>
                  <a:pt x="1568" y="182"/>
                  <a:pt x="1568" y="182"/>
                </a:cubicBezTo>
                <a:cubicBezTo>
                  <a:pt x="1505" y="166"/>
                  <a:pt x="1505" y="166"/>
                  <a:pt x="1505" y="166"/>
                </a:cubicBezTo>
                <a:cubicBezTo>
                  <a:pt x="1451" y="372"/>
                  <a:pt x="1451" y="372"/>
                  <a:pt x="1451" y="372"/>
                </a:cubicBezTo>
                <a:cubicBezTo>
                  <a:pt x="1312" y="148"/>
                  <a:pt x="1066" y="0"/>
                  <a:pt x="784" y="0"/>
                </a:cubicBezTo>
                <a:cubicBezTo>
                  <a:pt x="351" y="0"/>
                  <a:pt x="0" y="351"/>
                  <a:pt x="0" y="784"/>
                </a:cubicBezTo>
                <a:cubicBezTo>
                  <a:pt x="0" y="1217"/>
                  <a:pt x="351" y="1568"/>
                  <a:pt x="784" y="1568"/>
                </a:cubicBezTo>
                <a:cubicBezTo>
                  <a:pt x="1073" y="1568"/>
                  <a:pt x="1325" y="1412"/>
                  <a:pt x="1461" y="1179"/>
                </a:cubicBezTo>
                <a:cubicBezTo>
                  <a:pt x="1404" y="1148"/>
                  <a:pt x="1404" y="1148"/>
                  <a:pt x="1404" y="1148"/>
                </a:cubicBezTo>
                <a:cubicBezTo>
                  <a:pt x="1279" y="1361"/>
                  <a:pt x="1048" y="1504"/>
                  <a:pt x="784" y="1504"/>
                </a:cubicBezTo>
                <a:cubicBezTo>
                  <a:pt x="387" y="1504"/>
                  <a:pt x="64" y="1181"/>
                  <a:pt x="64" y="784"/>
                </a:cubicBezTo>
                <a:cubicBezTo>
                  <a:pt x="64" y="387"/>
                  <a:pt x="387" y="64"/>
                  <a:pt x="784" y="64"/>
                </a:cubicBezTo>
                <a:cubicBezTo>
                  <a:pt x="1051" y="64"/>
                  <a:pt x="1284" y="209"/>
                  <a:pt x="1408" y="425"/>
                </a:cubicBezTo>
                <a:cubicBezTo>
                  <a:pt x="1172" y="362"/>
                  <a:pt x="1172" y="362"/>
                  <a:pt x="1172" y="362"/>
                </a:cubicBezTo>
                <a:lnTo>
                  <a:pt x="1155" y="426"/>
                </a:lnTo>
                <a:close/>
                <a:moveTo>
                  <a:pt x="1155" y="426"/>
                </a:moveTo>
                <a:cubicBezTo>
                  <a:pt x="1155" y="426"/>
                  <a:pt x="1155" y="426"/>
                  <a:pt x="1155" y="426"/>
                </a:cubicBezTo>
              </a:path>
            </a:pathLst>
          </a:custGeom>
          <a:solidFill>
            <a:schemeClr val="bg1"/>
          </a:solidFill>
          <a:ln w="9525">
            <a:solidFill>
              <a:schemeClr val="bg1"/>
            </a:solidFill>
            <a:round/>
            <a:headEnd/>
            <a:tailEnd/>
          </a:ln>
        </p:spPr>
        <p:txBody>
          <a:bodyPr vert="horz" wrap="square" lIns="91440" tIns="45720" rIns="91440" bIns="45720" numCol="1" anchor="t" anchorCtr="0" compatLnSpc="1">
            <a:prstTxWarp prst="textNoShape">
              <a:avLst/>
            </a:prstTxWarp>
          </a:bodyPr>
          <a:lstStyle/>
          <a:p>
            <a:pPr marL="0" marR="0" lvl="0" indent="0" defTabSz="1632741" eaLnBrk="1" fontAlgn="auto" latinLnBrk="0" hangingPunct="1">
              <a:lnSpc>
                <a:spcPct val="100000"/>
              </a:lnSpc>
              <a:spcBef>
                <a:spcPts val="0"/>
              </a:spcBef>
              <a:spcAft>
                <a:spcPts val="0"/>
              </a:spcAft>
              <a:buClrTx/>
              <a:buSzTx/>
              <a:buFontTx/>
              <a:buNone/>
              <a:tabLst/>
              <a:defRPr/>
            </a:pPr>
            <a:endParaRPr kumimoji="0" lang="fr-FR" sz="3225" b="0" i="0" u="none" strike="noStrike" kern="0" cap="none" spc="0" normalizeH="0" baseline="0" noProof="0">
              <a:ln>
                <a:noFill/>
              </a:ln>
              <a:solidFill>
                <a:srgbClr val="445469"/>
              </a:solidFill>
              <a:effectLst/>
              <a:uLnTx/>
              <a:uFillTx/>
              <a:latin typeface="Roboto"/>
            </a:endParaRPr>
          </a:p>
        </p:txBody>
      </p:sp>
      <p:sp>
        <p:nvSpPr>
          <p:cNvPr id="12" name="Rechteck 11">
            <a:extLst>
              <a:ext uri="{FF2B5EF4-FFF2-40B4-BE49-F238E27FC236}">
                <a16:creationId xmlns:a16="http://schemas.microsoft.com/office/drawing/2014/main" id="{5E071E20-F44F-5F09-BE4A-9B6FF0F99F78}"/>
              </a:ext>
            </a:extLst>
          </p:cNvPr>
          <p:cNvSpPr/>
          <p:nvPr/>
        </p:nvSpPr>
        <p:spPr>
          <a:xfrm>
            <a:off x="6937626" y="2642406"/>
            <a:ext cx="4701096" cy="1077218"/>
          </a:xfrm>
          <a:prstGeom prst="rect">
            <a:avLst/>
          </a:prstGeom>
        </p:spPr>
        <p:txBody>
          <a:bodyPr wrap="square">
            <a:spAutoFit/>
          </a:bodyPr>
          <a:lstStyle/>
          <a:p>
            <a:r>
              <a:rPr lang="en-GB" sz="3200" b="1" noProof="0" dirty="0">
                <a:solidFill>
                  <a:srgbClr val="0B4874"/>
                </a:solidFill>
              </a:rPr>
              <a:t>Recurring Topic</a:t>
            </a:r>
          </a:p>
          <a:p>
            <a:r>
              <a:rPr lang="en-GB" sz="3200" noProof="0" dirty="0">
                <a:solidFill>
                  <a:srgbClr val="0B4874"/>
                </a:solidFill>
              </a:rPr>
              <a:t>Persona</a:t>
            </a:r>
          </a:p>
        </p:txBody>
      </p:sp>
      <p:sp>
        <p:nvSpPr>
          <p:cNvPr id="3" name="Textfeld 2">
            <a:extLst>
              <a:ext uri="{FF2B5EF4-FFF2-40B4-BE49-F238E27FC236}">
                <a16:creationId xmlns:a16="http://schemas.microsoft.com/office/drawing/2014/main" id="{547D4F4D-3869-C84E-3D58-8B85FEFDC845}"/>
              </a:ext>
            </a:extLst>
          </p:cNvPr>
          <p:cNvSpPr txBox="1"/>
          <p:nvPr/>
        </p:nvSpPr>
        <p:spPr>
          <a:xfrm>
            <a:off x="6695892" y="6229181"/>
            <a:ext cx="3707530" cy="430887"/>
          </a:xfrm>
          <a:prstGeom prst="rect">
            <a:avLst/>
          </a:prstGeom>
          <a:noFill/>
        </p:spPr>
        <p:txBody>
          <a:bodyPr wrap="square">
            <a:spAutoFit/>
          </a:bodyPr>
          <a:lstStyle/>
          <a:p>
            <a:pPr algn="ctr">
              <a:spcBef>
                <a:spcPts val="600"/>
              </a:spcBef>
            </a:pPr>
            <a:r>
              <a:rPr lang="en-US" sz="1100" b="1" dirty="0">
                <a:solidFill>
                  <a:srgbClr val="5F5F5F"/>
                </a:solidFill>
                <a:latin typeface="+mj-lt"/>
              </a:rPr>
              <a:t>Documents created by: Swiss Center for Entrepreneurial Thinking and Acting </a:t>
            </a:r>
            <a:r>
              <a:rPr lang="en-US" sz="1100" b="1" dirty="0" err="1">
                <a:solidFill>
                  <a:srgbClr val="5F5F5F"/>
                </a:solidFill>
                <a:latin typeface="+mj-lt"/>
              </a:rPr>
              <a:t>scETA</a:t>
            </a:r>
            <a:endParaRPr lang="de-CH" sz="1100" b="1" dirty="0">
              <a:solidFill>
                <a:srgbClr val="5F5F5F"/>
              </a:solidFill>
              <a:latin typeface="+mj-lt"/>
            </a:endParaRPr>
          </a:p>
        </p:txBody>
      </p:sp>
    </p:spTree>
    <p:extLst>
      <p:ext uri="{BB962C8B-B14F-4D97-AF65-F5344CB8AC3E}">
        <p14:creationId xmlns:p14="http://schemas.microsoft.com/office/powerpoint/2010/main" val="33094575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E402EB-40B5-D225-54A7-9940CBB053C4}"/>
            </a:ext>
          </a:extLst>
        </p:cNvPr>
        <p:cNvGrpSpPr/>
        <p:nvPr/>
      </p:nvGrpSpPr>
      <p:grpSpPr>
        <a:xfrm>
          <a:off x="0" y="0"/>
          <a:ext cx="0" cy="0"/>
          <a:chOff x="0" y="0"/>
          <a:chExt cx="0" cy="0"/>
        </a:xfrm>
      </p:grpSpPr>
      <p:sp>
        <p:nvSpPr>
          <p:cNvPr id="4" name="Foliennummernplatzhalter 1">
            <a:extLst>
              <a:ext uri="{FF2B5EF4-FFF2-40B4-BE49-F238E27FC236}">
                <a16:creationId xmlns:a16="http://schemas.microsoft.com/office/drawing/2014/main" id="{5DB0020D-26F9-7495-6205-6438569AA95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ru-RU" sz="2400" b="1" i="0" u="none" strike="noStrike" kern="1200" cap="none" spc="0" normalizeH="0" baseline="0" noProof="0" dirty="0">
              <a:ln>
                <a:noFill/>
              </a:ln>
              <a:solidFill>
                <a:prstClr val="white"/>
              </a:solidFill>
              <a:effectLst/>
              <a:uLnTx/>
              <a:uFillTx/>
              <a:latin typeface="Century Gothic"/>
              <a:ea typeface="+mn-ea"/>
              <a:cs typeface="+mn-cs"/>
            </a:endParaRPr>
          </a:p>
        </p:txBody>
      </p:sp>
      <p:sp>
        <p:nvSpPr>
          <p:cNvPr id="2" name="Titolo 1">
            <a:extLst>
              <a:ext uri="{FF2B5EF4-FFF2-40B4-BE49-F238E27FC236}">
                <a16:creationId xmlns:a16="http://schemas.microsoft.com/office/drawing/2014/main" id="{5936EC3E-9899-C60C-9354-8455D6E5031F}"/>
              </a:ext>
            </a:extLst>
          </p:cNvPr>
          <p:cNvSpPr>
            <a:spLocks noGrp="1"/>
          </p:cNvSpPr>
          <p:nvPr>
            <p:ph type="title"/>
          </p:nvPr>
        </p:nvSpPr>
        <p:spPr/>
        <p:txBody>
          <a:bodyPr>
            <a:noAutofit/>
          </a:bodyPr>
          <a:lstStyle/>
          <a:p>
            <a:r>
              <a:rPr lang="de-CH" sz="3600" dirty="0">
                <a:solidFill>
                  <a:srgbClr val="0B4874"/>
                </a:solidFill>
              </a:rPr>
              <a:t>Persona</a:t>
            </a:r>
            <a:br>
              <a:rPr lang="de-CH" sz="2400" dirty="0">
                <a:solidFill>
                  <a:srgbClr val="0B4874"/>
                </a:solidFill>
              </a:rPr>
            </a:br>
            <a:r>
              <a:rPr lang="en-GB" sz="2400" i="1" noProof="0" dirty="0">
                <a:solidFill>
                  <a:srgbClr val="0B4874"/>
                </a:solidFill>
              </a:rPr>
              <a:t>Who are you really designing for?</a:t>
            </a:r>
            <a:endParaRPr lang="it-CH" sz="2400" dirty="0"/>
          </a:p>
        </p:txBody>
      </p:sp>
      <p:sp>
        <p:nvSpPr>
          <p:cNvPr id="7" name="Textplatzhalter 6">
            <a:extLst>
              <a:ext uri="{FF2B5EF4-FFF2-40B4-BE49-F238E27FC236}">
                <a16:creationId xmlns:a16="http://schemas.microsoft.com/office/drawing/2014/main" id="{0861C103-F229-446A-2AF8-3ED954E17EE1}"/>
              </a:ext>
            </a:extLst>
          </p:cNvPr>
          <p:cNvSpPr>
            <a:spLocks noGrp="1"/>
          </p:cNvSpPr>
          <p:nvPr>
            <p:ph type="body" idx="1"/>
          </p:nvPr>
        </p:nvSpPr>
        <p:spPr>
          <a:xfrm>
            <a:off x="2282598" y="2156549"/>
            <a:ext cx="7223352" cy="2697301"/>
          </a:xfrm>
        </p:spPr>
        <p:txBody>
          <a:bodyPr>
            <a:normAutofit fontScale="70000" lnSpcReduction="20000"/>
          </a:bodyPr>
          <a:lstStyle/>
          <a:p>
            <a:endParaRPr lang="de-CH" sz="3200" b="1" dirty="0">
              <a:solidFill>
                <a:srgbClr val="0B4874"/>
              </a:solidFill>
            </a:endParaRPr>
          </a:p>
          <a:p>
            <a:pPr algn="l"/>
            <a:r>
              <a:rPr lang="en-US" sz="3200" dirty="0">
                <a:solidFill>
                  <a:srgbClr val="0B4874"/>
                </a:solidFill>
              </a:rPr>
              <a:t>A persona helps you:</a:t>
            </a:r>
          </a:p>
          <a:p>
            <a:pPr marL="457200" indent="-457200" algn="l">
              <a:buFont typeface="Arial" panose="020B0604020202020204" pitchFamily="34" charset="0"/>
              <a:buChar char="•"/>
            </a:pPr>
            <a:r>
              <a:rPr lang="en-US" sz="3200" dirty="0">
                <a:solidFill>
                  <a:srgbClr val="0B4874"/>
                </a:solidFill>
              </a:rPr>
              <a:t>focus on real needs, not general assumptions</a:t>
            </a:r>
          </a:p>
          <a:p>
            <a:pPr marL="457200" indent="-457200" algn="l">
              <a:buFont typeface="Arial" panose="020B0604020202020204" pitchFamily="34" charset="0"/>
              <a:buChar char="•"/>
            </a:pPr>
            <a:r>
              <a:rPr lang="en-US" sz="3200" dirty="0">
                <a:solidFill>
                  <a:srgbClr val="0B4874"/>
                </a:solidFill>
              </a:rPr>
              <a:t>understand motivations and frustrations</a:t>
            </a:r>
          </a:p>
          <a:p>
            <a:pPr marL="457200" indent="-457200" algn="l">
              <a:buFont typeface="Arial" panose="020B0604020202020204" pitchFamily="34" charset="0"/>
              <a:buChar char="•"/>
            </a:pPr>
            <a:r>
              <a:rPr lang="en-US" sz="3200" dirty="0">
                <a:solidFill>
                  <a:srgbClr val="0B4874"/>
                </a:solidFill>
              </a:rPr>
              <a:t>avoid designing «for everyone»</a:t>
            </a:r>
          </a:p>
          <a:p>
            <a:pPr marL="457200" indent="-457200" algn="l">
              <a:buFont typeface="Arial" panose="020B0604020202020204" pitchFamily="34" charset="0"/>
              <a:buChar char="•"/>
            </a:pPr>
            <a:r>
              <a:rPr lang="en-US" sz="3200" dirty="0">
                <a:solidFill>
                  <a:srgbClr val="0B4874"/>
                </a:solidFill>
              </a:rPr>
              <a:t>keep your customer in mind during all project phases</a:t>
            </a:r>
            <a:endParaRPr lang="de-CH" sz="3200" dirty="0">
              <a:solidFill>
                <a:srgbClr val="0B4874"/>
              </a:solidFill>
            </a:endParaRPr>
          </a:p>
        </p:txBody>
      </p:sp>
    </p:spTree>
    <p:extLst>
      <p:ext uri="{BB962C8B-B14F-4D97-AF65-F5344CB8AC3E}">
        <p14:creationId xmlns:p14="http://schemas.microsoft.com/office/powerpoint/2010/main" val="82580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6CB986-9529-CD30-4A06-358015D1D077}"/>
            </a:ext>
          </a:extLst>
        </p:cNvPr>
        <p:cNvGrpSpPr/>
        <p:nvPr/>
      </p:nvGrpSpPr>
      <p:grpSpPr>
        <a:xfrm>
          <a:off x="0" y="0"/>
          <a:ext cx="0" cy="0"/>
          <a:chOff x="0" y="0"/>
          <a:chExt cx="0" cy="0"/>
        </a:xfrm>
      </p:grpSpPr>
      <p:sp>
        <p:nvSpPr>
          <p:cNvPr id="10" name="Titel 1">
            <a:extLst>
              <a:ext uri="{FF2B5EF4-FFF2-40B4-BE49-F238E27FC236}">
                <a16:creationId xmlns:a16="http://schemas.microsoft.com/office/drawing/2014/main" id="{EEDB37CB-48CD-271D-F8B2-A6C7C91652CE}"/>
              </a:ext>
            </a:extLst>
          </p:cNvPr>
          <p:cNvSpPr txBox="1">
            <a:spLocks/>
          </p:cNvSpPr>
          <p:nvPr/>
        </p:nvSpPr>
        <p:spPr>
          <a:xfrm>
            <a:off x="929586" y="260758"/>
            <a:ext cx="9566963" cy="719970"/>
          </a:xfrm>
          <a:prstGeom prst="rect">
            <a:avLst/>
          </a:prstGeom>
        </p:spPr>
        <p:txBody>
          <a:bodyPr>
            <a:no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de-DE" altLang="fr-FR" sz="2400" b="1" i="0" u="none" strike="noStrike" kern="1200" cap="none" spc="0" normalizeH="0" baseline="0" noProof="0" dirty="0" err="1">
                <a:ln>
                  <a:noFill/>
                </a:ln>
                <a:solidFill>
                  <a:srgbClr val="0B4874"/>
                </a:solidFill>
                <a:effectLst/>
                <a:uLnTx/>
                <a:uFillTx/>
                <a:latin typeface="Century Gothic"/>
                <a:ea typeface="ＭＳ Ｐゴシック" charset="0"/>
                <a:cs typeface="Arial"/>
              </a:rPr>
              <a:t>Why</a:t>
            </a:r>
            <a:r>
              <a:rPr kumimoji="0" lang="de-DE" altLang="fr-FR" sz="2400" b="1" i="0" u="none" strike="noStrike" kern="1200" cap="none" spc="0" normalizeH="0" baseline="0" noProof="0" dirty="0">
                <a:ln>
                  <a:noFill/>
                </a:ln>
                <a:solidFill>
                  <a:srgbClr val="0B4874"/>
                </a:solidFill>
                <a:effectLst/>
                <a:uLnTx/>
                <a:uFillTx/>
                <a:latin typeface="Century Gothic"/>
                <a:ea typeface="ＭＳ Ｐゴシック" charset="0"/>
                <a:cs typeface="Arial"/>
              </a:rPr>
              <a:t> </a:t>
            </a:r>
            <a:r>
              <a:rPr kumimoji="0" lang="de-DE" altLang="fr-FR" sz="2400" b="1" i="0" u="none" strike="noStrike" kern="1200" cap="none" spc="0" normalizeH="0" baseline="0" noProof="0" dirty="0" err="1">
                <a:ln>
                  <a:noFill/>
                </a:ln>
                <a:solidFill>
                  <a:srgbClr val="0B4874"/>
                </a:solidFill>
                <a:effectLst/>
                <a:uLnTx/>
                <a:uFillTx/>
                <a:latin typeface="Century Gothic"/>
                <a:ea typeface="ＭＳ Ｐゴシック" charset="0"/>
                <a:cs typeface="Arial"/>
              </a:rPr>
              <a:t>use</a:t>
            </a:r>
            <a:r>
              <a:rPr kumimoji="0" lang="de-DE" altLang="fr-FR" sz="2400" b="1" i="0" u="none" strike="noStrike" kern="1200" cap="none" spc="0" normalizeH="0" baseline="0" noProof="0" dirty="0">
                <a:ln>
                  <a:noFill/>
                </a:ln>
                <a:solidFill>
                  <a:srgbClr val="0B4874"/>
                </a:solidFill>
                <a:effectLst/>
                <a:uLnTx/>
                <a:uFillTx/>
                <a:latin typeface="Century Gothic"/>
                <a:ea typeface="ＭＳ Ｐゴシック" charset="0"/>
                <a:cs typeface="Arial"/>
              </a:rPr>
              <a:t> personas?</a:t>
            </a:r>
          </a:p>
        </p:txBody>
      </p:sp>
      <p:sp>
        <p:nvSpPr>
          <p:cNvPr id="21" name="Inhaltsplatzhalter 2">
            <a:extLst>
              <a:ext uri="{FF2B5EF4-FFF2-40B4-BE49-F238E27FC236}">
                <a16:creationId xmlns:a16="http://schemas.microsoft.com/office/drawing/2014/main" id="{6134CDA4-3753-49B2-3BE8-EF5456BD76BC}"/>
              </a:ext>
            </a:extLst>
          </p:cNvPr>
          <p:cNvSpPr txBox="1">
            <a:spLocks/>
          </p:cNvSpPr>
          <p:nvPr/>
        </p:nvSpPr>
        <p:spPr>
          <a:xfrm>
            <a:off x="929586" y="721181"/>
            <a:ext cx="7846889" cy="68318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58775" marR="0" lvl="0" indent="-358775"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000" b="1" i="0" u="none" strike="noStrike" kern="1200" cap="none" spc="0" normalizeH="0" baseline="0" noProof="0" dirty="0">
                <a:ln>
                  <a:noFill/>
                </a:ln>
                <a:solidFill>
                  <a:srgbClr val="0B4874"/>
                </a:solidFill>
                <a:effectLst/>
                <a:uLnTx/>
                <a:uFillTx/>
                <a:latin typeface="Century Gothic"/>
                <a:ea typeface="+mn-ea"/>
                <a:cs typeface="Arial" pitchFamily="34" charset="0"/>
              </a:rPr>
              <a:t>Personas make users visible, memorable, and human.</a:t>
            </a:r>
            <a:endParaRPr kumimoji="0" lang="de-DE" sz="2000" b="0" i="0" u="none" strike="noStrike" kern="1200" cap="none" spc="0" normalizeH="0" baseline="0" noProof="0" dirty="0">
              <a:ln>
                <a:noFill/>
              </a:ln>
              <a:solidFill>
                <a:srgbClr val="0B4874"/>
              </a:solidFill>
              <a:effectLst/>
              <a:uLnTx/>
              <a:uFillTx/>
              <a:latin typeface="Century Gothic"/>
              <a:ea typeface="+mn-ea"/>
              <a:cs typeface="Arial" pitchFamily="34" charset="0"/>
            </a:endParaRPr>
          </a:p>
          <a:p>
            <a:pPr marL="631825" marR="0" lvl="1" indent="-358775" algn="l" defTabSz="914400" rtl="0" eaLnBrk="1" fontAlgn="auto" latinLnBrk="0" hangingPunct="1">
              <a:lnSpc>
                <a:spcPct val="90000"/>
              </a:lnSpc>
              <a:spcBef>
                <a:spcPts val="500"/>
              </a:spcBef>
              <a:spcAft>
                <a:spcPts val="0"/>
              </a:spcAft>
              <a:buClr>
                <a:srgbClr val="0E6E36"/>
              </a:buClr>
              <a:buSzTx/>
              <a:buFont typeface="Wingdings" pitchFamily="2" charset="2"/>
              <a:buChar char="§"/>
              <a:tabLst/>
              <a:defRPr/>
            </a:pPr>
            <a:endParaRPr kumimoji="0" lang="de-DE" sz="2000" b="0" i="0" u="none" strike="noStrike" kern="1200" cap="none" spc="0" normalizeH="0" baseline="0" noProof="0" dirty="0">
              <a:ln>
                <a:noFill/>
              </a:ln>
              <a:solidFill>
                <a:srgbClr val="0B4874"/>
              </a:solidFill>
              <a:effectLst/>
              <a:uLnTx/>
              <a:uFillTx/>
              <a:latin typeface="Century Gothic"/>
              <a:ea typeface="+mn-ea"/>
              <a:cs typeface="Arial" pitchFamily="34" charset="0"/>
            </a:endParaRPr>
          </a:p>
          <a:p>
            <a:pPr marL="631825" marR="0" lvl="1" indent="-358775" algn="l" defTabSz="914400" rtl="0" eaLnBrk="1" fontAlgn="auto" latinLnBrk="0" hangingPunct="1">
              <a:lnSpc>
                <a:spcPct val="90000"/>
              </a:lnSpc>
              <a:spcBef>
                <a:spcPts val="500"/>
              </a:spcBef>
              <a:spcAft>
                <a:spcPts val="0"/>
              </a:spcAft>
              <a:buClr>
                <a:srgbClr val="0E6E36"/>
              </a:buClr>
              <a:buSzTx/>
              <a:buFont typeface="Wingdings" pitchFamily="2" charset="2"/>
              <a:buChar char="§"/>
              <a:tabLst/>
              <a:defRPr/>
            </a:pPr>
            <a:endParaRPr kumimoji="0" lang="de-DE" sz="2000" b="0" i="0" u="none" strike="noStrike" kern="1200" cap="none" spc="0" normalizeH="0" baseline="0" noProof="0" dirty="0">
              <a:ln>
                <a:noFill/>
              </a:ln>
              <a:solidFill>
                <a:srgbClr val="0B4874"/>
              </a:solidFill>
              <a:effectLst/>
              <a:uLnTx/>
              <a:uFillTx/>
              <a:latin typeface="Century Gothic"/>
              <a:ea typeface="+mn-ea"/>
              <a:cs typeface="Arial" pitchFamily="34" charset="0"/>
            </a:endParaRPr>
          </a:p>
          <a:p>
            <a:pPr marL="631825" marR="0" lvl="1" indent="-358775" algn="l" defTabSz="914400" rtl="0" eaLnBrk="1" fontAlgn="auto" latinLnBrk="0" hangingPunct="1">
              <a:lnSpc>
                <a:spcPct val="90000"/>
              </a:lnSpc>
              <a:spcBef>
                <a:spcPts val="500"/>
              </a:spcBef>
              <a:spcAft>
                <a:spcPts val="0"/>
              </a:spcAft>
              <a:buClr>
                <a:srgbClr val="0E6E36"/>
              </a:buClr>
              <a:buSzTx/>
              <a:buFont typeface="Wingdings" pitchFamily="2" charset="2"/>
              <a:buChar char="§"/>
              <a:tabLst/>
              <a:defRPr/>
            </a:pPr>
            <a:endParaRPr kumimoji="0" lang="de-DE" sz="2000" b="0" i="0" u="none" strike="noStrike" kern="1200" cap="none" spc="0" normalizeH="0" baseline="0" noProof="0" dirty="0">
              <a:ln>
                <a:noFill/>
              </a:ln>
              <a:solidFill>
                <a:srgbClr val="0B4874"/>
              </a:solidFill>
              <a:effectLst/>
              <a:uLnTx/>
              <a:uFillTx/>
              <a:latin typeface="Century Gothic"/>
              <a:ea typeface="+mn-ea"/>
              <a:cs typeface="Arial" pitchFamily="34" charset="0"/>
            </a:endParaRPr>
          </a:p>
          <a:p>
            <a:pPr marL="631825" marR="0" lvl="1" indent="-358775" algn="l" defTabSz="914400" rtl="0" eaLnBrk="1" fontAlgn="auto" latinLnBrk="0" hangingPunct="1">
              <a:lnSpc>
                <a:spcPct val="90000"/>
              </a:lnSpc>
              <a:spcBef>
                <a:spcPts val="500"/>
              </a:spcBef>
              <a:spcAft>
                <a:spcPts val="0"/>
              </a:spcAft>
              <a:buClr>
                <a:srgbClr val="0E6E36"/>
              </a:buClr>
              <a:buSzTx/>
              <a:buFont typeface="Wingdings" pitchFamily="2" charset="2"/>
              <a:buChar char="§"/>
              <a:tabLst/>
              <a:defRPr/>
            </a:pPr>
            <a:endParaRPr kumimoji="0" lang="de-DE" sz="2000" b="0" i="0" u="none" strike="noStrike" kern="1200" cap="none" spc="0" normalizeH="0" baseline="0" noProof="0" dirty="0">
              <a:ln>
                <a:noFill/>
              </a:ln>
              <a:solidFill>
                <a:srgbClr val="0B4874"/>
              </a:solidFill>
              <a:effectLst/>
              <a:uLnTx/>
              <a:uFillTx/>
              <a:latin typeface="Century Gothic"/>
              <a:ea typeface="+mn-ea"/>
              <a:cs typeface="Arial" pitchFamily="34" charset="0"/>
            </a:endParaRPr>
          </a:p>
          <a:p>
            <a:pPr marL="631825" marR="0" lvl="1" indent="-358775" algn="l" defTabSz="914400" rtl="0" eaLnBrk="1" fontAlgn="auto" latinLnBrk="0" hangingPunct="1">
              <a:lnSpc>
                <a:spcPct val="90000"/>
              </a:lnSpc>
              <a:spcBef>
                <a:spcPts val="500"/>
              </a:spcBef>
              <a:spcAft>
                <a:spcPts val="0"/>
              </a:spcAft>
              <a:buClr>
                <a:srgbClr val="0E6E36"/>
              </a:buClr>
              <a:buSzTx/>
              <a:buFont typeface="Wingdings" pitchFamily="2" charset="2"/>
              <a:buChar char="§"/>
              <a:tabLst/>
              <a:defRPr/>
            </a:pPr>
            <a:endParaRPr kumimoji="0" lang="de-DE" sz="2000" b="0" i="0" u="none" strike="noStrike" kern="1200" cap="none" spc="0" normalizeH="0" baseline="0" noProof="0" dirty="0">
              <a:ln>
                <a:noFill/>
              </a:ln>
              <a:solidFill>
                <a:srgbClr val="0B4874"/>
              </a:solidFill>
              <a:effectLst/>
              <a:uLnTx/>
              <a:uFillTx/>
              <a:latin typeface="Century Gothic"/>
              <a:ea typeface="+mn-ea"/>
              <a:cs typeface="Arial" pitchFamily="34" charset="0"/>
            </a:endParaRPr>
          </a:p>
          <a:p>
            <a:pPr marL="631825" marR="0" lvl="1" indent="-358775" algn="l" defTabSz="914400" rtl="0" eaLnBrk="1" fontAlgn="auto" latinLnBrk="0" hangingPunct="1">
              <a:lnSpc>
                <a:spcPct val="90000"/>
              </a:lnSpc>
              <a:spcBef>
                <a:spcPts val="500"/>
              </a:spcBef>
              <a:spcAft>
                <a:spcPts val="0"/>
              </a:spcAft>
              <a:buClr>
                <a:srgbClr val="0E6E36"/>
              </a:buClr>
              <a:buSzTx/>
              <a:buFont typeface="Wingdings" pitchFamily="2" charset="2"/>
              <a:buChar char="§"/>
              <a:tabLst/>
              <a:defRPr/>
            </a:pPr>
            <a:endParaRPr kumimoji="0" lang="de-DE" sz="2000" b="0" i="0" u="none" strike="noStrike" kern="1200" cap="none" spc="0" normalizeH="0" baseline="0" noProof="0" dirty="0">
              <a:ln>
                <a:noFill/>
              </a:ln>
              <a:solidFill>
                <a:srgbClr val="0B4874"/>
              </a:solidFill>
              <a:effectLst/>
              <a:uLnTx/>
              <a:uFillTx/>
              <a:latin typeface="Century Gothic"/>
              <a:ea typeface="+mn-ea"/>
              <a:cs typeface="Arial" pitchFamily="34" charset="0"/>
            </a:endParaRPr>
          </a:p>
          <a:p>
            <a:pPr marL="631825" marR="0" lvl="1" indent="-358775" algn="l" defTabSz="914400" rtl="0" eaLnBrk="1" fontAlgn="auto" latinLnBrk="0" hangingPunct="1">
              <a:lnSpc>
                <a:spcPct val="90000"/>
              </a:lnSpc>
              <a:spcBef>
                <a:spcPts val="500"/>
              </a:spcBef>
              <a:spcAft>
                <a:spcPts val="0"/>
              </a:spcAft>
              <a:buClr>
                <a:srgbClr val="0E6E36"/>
              </a:buClr>
              <a:buSzTx/>
              <a:buFont typeface="Arial" panose="020B0604020202020204" pitchFamily="34" charset="0"/>
              <a:buNone/>
              <a:tabLst/>
              <a:defRPr/>
            </a:pPr>
            <a:endParaRPr kumimoji="0" lang="de-DE" sz="2000" b="1" i="0" u="none" strike="noStrike" kern="1200" cap="none" spc="0" normalizeH="0" baseline="0" noProof="0" dirty="0">
              <a:ln>
                <a:noFill/>
              </a:ln>
              <a:solidFill>
                <a:srgbClr val="0B4874"/>
              </a:solidFill>
              <a:effectLst/>
              <a:uLnTx/>
              <a:uFillTx/>
              <a:latin typeface="Century Gothic"/>
              <a:ea typeface="+mn-ea"/>
              <a:cs typeface="Arial" pitchFamily="34" charset="0"/>
            </a:endParaRPr>
          </a:p>
          <a:p>
            <a:pPr marL="631825" marR="0" lvl="1" indent="-358775" algn="l" defTabSz="914400" rtl="0" eaLnBrk="1" fontAlgn="auto" latinLnBrk="0" hangingPunct="1">
              <a:lnSpc>
                <a:spcPct val="90000"/>
              </a:lnSpc>
              <a:spcBef>
                <a:spcPts val="500"/>
              </a:spcBef>
              <a:spcAft>
                <a:spcPts val="0"/>
              </a:spcAft>
              <a:buClr>
                <a:srgbClr val="0E6E36"/>
              </a:buClr>
              <a:buSzTx/>
              <a:buFont typeface="Arial" panose="020B0604020202020204" pitchFamily="34" charset="0"/>
              <a:buNone/>
              <a:tabLst/>
              <a:defRPr/>
            </a:pPr>
            <a:r>
              <a:rPr kumimoji="0" lang="de-DE" sz="2000" b="1" i="0" u="none" strike="noStrike" kern="1200" cap="none" spc="0" normalizeH="0" baseline="0" noProof="0" dirty="0">
                <a:ln>
                  <a:noFill/>
                </a:ln>
                <a:solidFill>
                  <a:srgbClr val="0B4874"/>
                </a:solidFill>
                <a:effectLst/>
                <a:uLnTx/>
                <a:uFillTx/>
                <a:latin typeface="Century Gothic"/>
                <a:ea typeface="+mn-ea"/>
                <a:cs typeface="Arial" pitchFamily="34" charset="0"/>
              </a:rPr>
              <a:t>				</a:t>
            </a:r>
          </a:p>
        </p:txBody>
      </p:sp>
      <p:sp>
        <p:nvSpPr>
          <p:cNvPr id="6" name="Foliennummernplatzhalter 1">
            <a:extLst>
              <a:ext uri="{FF2B5EF4-FFF2-40B4-BE49-F238E27FC236}">
                <a16:creationId xmlns:a16="http://schemas.microsoft.com/office/drawing/2014/main" id="{27288457-B44B-71D0-4150-FEADCCD4CD50}"/>
              </a:ext>
            </a:extLst>
          </p:cNvPr>
          <p:cNvSpPr>
            <a:spLocks noGrp="1"/>
          </p:cNvSpPr>
          <p:nvPr>
            <p:ph type="sldNum" sz="quarter" idx="12"/>
          </p:nvPr>
        </p:nvSpPr>
        <p:spPr>
          <a:xfrm>
            <a:off x="11510081" y="6356350"/>
            <a:ext cx="53600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ru-RU" sz="2400" b="1" i="0" u="none" strike="noStrike" kern="1200" cap="none" spc="0" normalizeH="0" baseline="0" noProof="0" dirty="0">
              <a:ln>
                <a:noFill/>
              </a:ln>
              <a:solidFill>
                <a:prstClr val="white"/>
              </a:solidFill>
              <a:effectLst/>
              <a:uLnTx/>
              <a:uFillTx/>
              <a:latin typeface="Century Gothic"/>
              <a:ea typeface="+mn-ea"/>
              <a:cs typeface="+mn-cs"/>
            </a:endParaRPr>
          </a:p>
        </p:txBody>
      </p:sp>
      <p:sp>
        <p:nvSpPr>
          <p:cNvPr id="2" name="Textplatzhalter 6">
            <a:extLst>
              <a:ext uri="{FF2B5EF4-FFF2-40B4-BE49-F238E27FC236}">
                <a16:creationId xmlns:a16="http://schemas.microsoft.com/office/drawing/2014/main" id="{0F7F1187-E10F-8F51-81CD-5D746A21FF4A}"/>
              </a:ext>
            </a:extLst>
          </p:cNvPr>
          <p:cNvSpPr>
            <a:spLocks noGrp="1"/>
          </p:cNvSpPr>
          <p:nvPr>
            <p:ph type="body" idx="1"/>
          </p:nvPr>
        </p:nvSpPr>
        <p:spPr>
          <a:xfrm>
            <a:off x="929586" y="1796561"/>
            <a:ext cx="2642457" cy="434601"/>
          </a:xfrm>
        </p:spPr>
        <p:txBody>
          <a:bodyPr>
            <a:normAutofit/>
          </a:bodyPr>
          <a:lstStyle/>
          <a:p>
            <a:pPr algn="l"/>
            <a:r>
              <a:rPr lang="de-CH" b="1" dirty="0">
                <a:solidFill>
                  <a:schemeClr val="accent6">
                    <a:lumMod val="50000"/>
                  </a:schemeClr>
                </a:solidFill>
              </a:rPr>
              <a:t>Target Customer</a:t>
            </a:r>
            <a:endParaRPr lang="de-CH" dirty="0">
              <a:solidFill>
                <a:srgbClr val="92D050"/>
              </a:solidFill>
            </a:endParaRPr>
          </a:p>
        </p:txBody>
      </p:sp>
      <p:sp>
        <p:nvSpPr>
          <p:cNvPr id="3" name="Textplatzhalter 6">
            <a:extLst>
              <a:ext uri="{FF2B5EF4-FFF2-40B4-BE49-F238E27FC236}">
                <a16:creationId xmlns:a16="http://schemas.microsoft.com/office/drawing/2014/main" id="{16A34397-4247-4EE6-75FB-9D382A22F991}"/>
              </a:ext>
            </a:extLst>
          </p:cNvPr>
          <p:cNvSpPr txBox="1">
            <a:spLocks/>
          </p:cNvSpPr>
          <p:nvPr/>
        </p:nvSpPr>
        <p:spPr>
          <a:xfrm>
            <a:off x="6291220" y="1793353"/>
            <a:ext cx="1364030" cy="434601"/>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tint val="75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algn="l"/>
            <a:r>
              <a:rPr lang="de-CH" b="1" dirty="0">
                <a:solidFill>
                  <a:schemeClr val="accent6">
                    <a:lumMod val="50000"/>
                  </a:schemeClr>
                </a:solidFill>
              </a:rPr>
              <a:t>Persona</a:t>
            </a:r>
            <a:endParaRPr lang="de-CH" dirty="0">
              <a:solidFill>
                <a:srgbClr val="92D050"/>
              </a:solidFill>
            </a:endParaRPr>
          </a:p>
        </p:txBody>
      </p:sp>
      <p:sp>
        <p:nvSpPr>
          <p:cNvPr id="7" name="CasellaDiTesto 6">
            <a:extLst>
              <a:ext uri="{FF2B5EF4-FFF2-40B4-BE49-F238E27FC236}">
                <a16:creationId xmlns:a16="http://schemas.microsoft.com/office/drawing/2014/main" id="{3C664078-B746-1789-00C6-30420AF3C437}"/>
              </a:ext>
            </a:extLst>
          </p:cNvPr>
          <p:cNvSpPr txBox="1"/>
          <p:nvPr/>
        </p:nvSpPr>
        <p:spPr>
          <a:xfrm>
            <a:off x="2719259" y="2155086"/>
            <a:ext cx="3247548" cy="4031873"/>
          </a:xfrm>
          <a:prstGeom prst="rect">
            <a:avLst/>
          </a:prstGeom>
          <a:noFill/>
        </p:spPr>
        <p:txBody>
          <a:bodyPr wrap="square">
            <a:spAutoFit/>
          </a:bodyPr>
          <a:lstStyle/>
          <a:p>
            <a:pPr marL="285750" indent="-285750">
              <a:buFont typeface="Arial" panose="020B0604020202020204" pitchFamily="34" charset="0"/>
              <a:buChar char="•"/>
            </a:pPr>
            <a:r>
              <a:rPr lang="en-US" sz="1600" dirty="0"/>
              <a:t>Age range: 17–35</a:t>
            </a:r>
          </a:p>
          <a:p>
            <a:pPr marL="285750" indent="-285750">
              <a:buFont typeface="Arial" panose="020B0604020202020204" pitchFamily="34" charset="0"/>
              <a:buChar char="•"/>
            </a:pPr>
            <a:r>
              <a:rPr lang="en-US" sz="1600" dirty="0"/>
              <a:t>Location: Urban areas in Switzerland (e.g., Zurich, Basel, Lausanne)</a:t>
            </a:r>
          </a:p>
          <a:p>
            <a:pPr marL="285750" indent="-285750">
              <a:buFont typeface="Arial" panose="020B0604020202020204" pitchFamily="34" charset="0"/>
              <a:buChar char="•"/>
            </a:pPr>
            <a:r>
              <a:rPr lang="en-US" sz="1600" dirty="0"/>
              <a:t>Life situation: Students, apprentices, or young professionals</a:t>
            </a:r>
          </a:p>
          <a:p>
            <a:pPr marL="285750" indent="-285750">
              <a:buFont typeface="Arial" panose="020B0604020202020204" pitchFamily="34" charset="0"/>
              <a:buChar char="•"/>
            </a:pPr>
            <a:r>
              <a:rPr lang="en-US" sz="1600" dirty="0"/>
              <a:t>Income level: low to medium (pocket money or starting salary)</a:t>
            </a:r>
          </a:p>
          <a:p>
            <a:pPr marL="285750" indent="-285750">
              <a:buFont typeface="Arial" panose="020B0604020202020204" pitchFamily="34" charset="0"/>
              <a:buChar char="•"/>
            </a:pPr>
            <a:r>
              <a:rPr lang="en-US" sz="1600" dirty="0"/>
              <a:t>Lifestyle traits:</a:t>
            </a:r>
          </a:p>
          <a:p>
            <a:pPr marL="742950" lvl="1" indent="-285750">
              <a:buFont typeface="Arial" panose="020B0604020202020204" pitchFamily="34" charset="0"/>
              <a:buChar char="•"/>
            </a:pPr>
            <a:r>
              <a:rPr lang="en-US" sz="1600" dirty="0"/>
              <a:t>Uses public transport or bikes</a:t>
            </a:r>
          </a:p>
          <a:p>
            <a:pPr marL="742950" lvl="1" indent="-285750">
              <a:buFont typeface="Arial" panose="020B0604020202020204" pitchFamily="34" charset="0"/>
              <a:buChar char="•"/>
            </a:pPr>
            <a:r>
              <a:rPr lang="en-US" sz="1600" dirty="0"/>
              <a:t>Frequently buys take-away food</a:t>
            </a:r>
          </a:p>
          <a:p>
            <a:pPr marL="742950" lvl="1" indent="-285750">
              <a:buFont typeface="Arial" panose="020B0604020202020204" pitchFamily="34" charset="0"/>
              <a:buChar char="•"/>
            </a:pPr>
            <a:r>
              <a:rPr lang="en-US" sz="1600" dirty="0"/>
              <a:t>Active on social media </a:t>
            </a:r>
          </a:p>
        </p:txBody>
      </p:sp>
      <p:sp>
        <p:nvSpPr>
          <p:cNvPr id="8" name="CasellaDiTesto 7">
            <a:extLst>
              <a:ext uri="{FF2B5EF4-FFF2-40B4-BE49-F238E27FC236}">
                <a16:creationId xmlns:a16="http://schemas.microsoft.com/office/drawing/2014/main" id="{B4CC8321-9BDF-1E21-11B9-545FE904ED87}"/>
              </a:ext>
            </a:extLst>
          </p:cNvPr>
          <p:cNvSpPr txBox="1"/>
          <p:nvPr/>
        </p:nvSpPr>
        <p:spPr>
          <a:xfrm>
            <a:off x="8151312" y="1864790"/>
            <a:ext cx="3549039" cy="4524315"/>
          </a:xfrm>
          <a:prstGeom prst="rect">
            <a:avLst/>
          </a:prstGeom>
          <a:noFill/>
        </p:spPr>
        <p:txBody>
          <a:bodyPr wrap="square">
            <a:spAutoFit/>
          </a:bodyPr>
          <a:lstStyle/>
          <a:p>
            <a:r>
              <a:rPr lang="en-US" sz="1600" b="1" dirty="0"/>
              <a:t>Lea Bauer, 19</a:t>
            </a:r>
          </a:p>
          <a:p>
            <a:pPr marL="285750" indent="-285750">
              <a:buFont typeface="Arial" panose="020B0604020202020204" pitchFamily="34" charset="0"/>
              <a:buChar char="•"/>
            </a:pPr>
            <a:r>
              <a:rPr lang="en-US" sz="1600" dirty="0"/>
              <a:t>Apprentice in retail, living in Winterthur</a:t>
            </a:r>
          </a:p>
          <a:p>
            <a:pPr marL="285750" indent="-285750">
              <a:buFont typeface="Arial" panose="020B0604020202020204" pitchFamily="34" charset="0"/>
              <a:buChar char="•"/>
            </a:pPr>
            <a:r>
              <a:rPr lang="en-US" sz="1600" dirty="0"/>
              <a:t>Takes the train every morning and often feels stressed about time</a:t>
            </a:r>
          </a:p>
          <a:p>
            <a:pPr marL="285750" indent="-285750">
              <a:buFont typeface="Arial" panose="020B0604020202020204" pitchFamily="34" charset="0"/>
              <a:buChar char="•"/>
            </a:pPr>
            <a:r>
              <a:rPr lang="en-US" sz="1600" dirty="0"/>
              <a:t>Wants to use her free time better, but struggles with motivation</a:t>
            </a:r>
          </a:p>
          <a:p>
            <a:pPr marL="285750" indent="-285750">
              <a:buFont typeface="Arial" panose="020B0604020202020204" pitchFamily="34" charset="0"/>
              <a:buChar char="•"/>
            </a:pPr>
            <a:r>
              <a:rPr lang="en-US" sz="1600" dirty="0"/>
              <a:t>Loves meeting friends, listening to music, and doing short creative activities</a:t>
            </a:r>
          </a:p>
          <a:p>
            <a:pPr marL="285750" indent="-285750">
              <a:buFont typeface="Arial" panose="020B0604020202020204" pitchFamily="34" charset="0"/>
              <a:buChar char="•"/>
            </a:pPr>
            <a:r>
              <a:rPr lang="en-US" sz="1600" dirty="0"/>
              <a:t>Gets frustrated when tools or products are too complicated or time-consuming</a:t>
            </a:r>
          </a:p>
          <a:p>
            <a:pPr marL="285750" indent="-285750">
              <a:buFont typeface="Arial" panose="020B0604020202020204" pitchFamily="34" charset="0"/>
              <a:buChar char="•"/>
            </a:pPr>
            <a:r>
              <a:rPr lang="en-US" sz="1600" dirty="0"/>
              <a:t>Says things like: «I start new things but then I stop after a week.»</a:t>
            </a:r>
            <a:endParaRPr lang="it-CH" sz="1600" dirty="0"/>
          </a:p>
        </p:txBody>
      </p:sp>
      <p:sp>
        <p:nvSpPr>
          <p:cNvPr id="11" name="CasellaDiTesto 10">
            <a:extLst>
              <a:ext uri="{FF2B5EF4-FFF2-40B4-BE49-F238E27FC236}">
                <a16:creationId xmlns:a16="http://schemas.microsoft.com/office/drawing/2014/main" id="{C182D30C-1C44-AB1D-7BFA-D171F8606FFA}"/>
              </a:ext>
            </a:extLst>
          </p:cNvPr>
          <p:cNvSpPr txBox="1"/>
          <p:nvPr/>
        </p:nvSpPr>
        <p:spPr>
          <a:xfrm>
            <a:off x="929586" y="1014036"/>
            <a:ext cx="6097604" cy="646331"/>
          </a:xfrm>
          <a:prstGeom prst="rect">
            <a:avLst/>
          </a:prstGeom>
          <a:noFill/>
        </p:spPr>
        <p:txBody>
          <a:bodyPr wrap="square">
            <a:spAutoFit/>
          </a:bodyPr>
          <a:lstStyle/>
          <a:p>
            <a:r>
              <a:rPr lang="en-US" i="1" dirty="0"/>
              <a:t>A target customer gives you data.</a:t>
            </a:r>
          </a:p>
          <a:p>
            <a:r>
              <a:rPr lang="en-US" i="1" dirty="0"/>
              <a:t>A persona gives you a story and empathy.</a:t>
            </a:r>
            <a:endParaRPr lang="it-CH" i="1" dirty="0"/>
          </a:p>
        </p:txBody>
      </p:sp>
      <p:pic>
        <p:nvPicPr>
          <p:cNvPr id="14" name="Immagine 13">
            <a:extLst>
              <a:ext uri="{FF2B5EF4-FFF2-40B4-BE49-F238E27FC236}">
                <a16:creationId xmlns:a16="http://schemas.microsoft.com/office/drawing/2014/main" id="{A59C279B-F7B3-F463-1BA0-9D4562CF09D7}"/>
              </a:ext>
            </a:extLst>
          </p:cNvPr>
          <p:cNvPicPr>
            <a:picLocks noChangeAspect="1"/>
          </p:cNvPicPr>
          <p:nvPr/>
        </p:nvPicPr>
        <p:blipFill>
          <a:blip r:embed="rId3" cstate="email">
            <a:extLst>
              <a:ext uri="{28A0092B-C50C-407E-A947-70E740481C1C}">
                <a14:useLocalDpi xmlns:a14="http://schemas.microsoft.com/office/drawing/2010/main"/>
              </a:ext>
            </a:extLst>
          </a:blip>
          <a:srcRect t="25991" r="51180"/>
          <a:stretch>
            <a:fillRect/>
          </a:stretch>
        </p:blipFill>
        <p:spPr>
          <a:xfrm>
            <a:off x="978254" y="2194813"/>
            <a:ext cx="1780701" cy="1799655"/>
          </a:xfrm>
          <a:prstGeom prst="rect">
            <a:avLst/>
          </a:prstGeom>
        </p:spPr>
      </p:pic>
      <p:pic>
        <p:nvPicPr>
          <p:cNvPr id="16" name="Immagine 15">
            <a:extLst>
              <a:ext uri="{FF2B5EF4-FFF2-40B4-BE49-F238E27FC236}">
                <a16:creationId xmlns:a16="http://schemas.microsoft.com/office/drawing/2014/main" id="{EFD4EC5B-A2F1-BFC4-CEA7-1F8BE3ED1B41}"/>
              </a:ext>
            </a:extLst>
          </p:cNvPr>
          <p:cNvPicPr>
            <a:picLocks noChangeAspect="1"/>
          </p:cNvPicPr>
          <p:nvPr/>
        </p:nvPicPr>
        <p:blipFill>
          <a:blip r:embed="rId3" cstate="email">
            <a:extLst>
              <a:ext uri="{28A0092B-C50C-407E-A947-70E740481C1C}">
                <a14:useLocalDpi xmlns:a14="http://schemas.microsoft.com/office/drawing/2010/main"/>
              </a:ext>
            </a:extLst>
          </a:blip>
          <a:srcRect l="50000" t="24478" r="1180" b="1513"/>
          <a:stretch>
            <a:fillRect/>
          </a:stretch>
        </p:blipFill>
        <p:spPr>
          <a:xfrm>
            <a:off x="6291220" y="2253071"/>
            <a:ext cx="1780701" cy="1799655"/>
          </a:xfrm>
          <a:prstGeom prst="rect">
            <a:avLst/>
          </a:prstGeom>
        </p:spPr>
      </p:pic>
      <p:sp>
        <p:nvSpPr>
          <p:cNvPr id="17" name="CasellaDiTesto 16">
            <a:extLst>
              <a:ext uri="{FF2B5EF4-FFF2-40B4-BE49-F238E27FC236}">
                <a16:creationId xmlns:a16="http://schemas.microsoft.com/office/drawing/2014/main" id="{A103D68B-870D-49B1-E50E-7E914B12014B}"/>
              </a:ext>
            </a:extLst>
          </p:cNvPr>
          <p:cNvSpPr txBox="1"/>
          <p:nvPr/>
        </p:nvSpPr>
        <p:spPr>
          <a:xfrm>
            <a:off x="872532" y="4017134"/>
            <a:ext cx="1846727" cy="553998"/>
          </a:xfrm>
          <a:prstGeom prst="rect">
            <a:avLst/>
          </a:prstGeom>
          <a:noFill/>
        </p:spPr>
        <p:txBody>
          <a:bodyPr wrap="square">
            <a:spAutoFit/>
          </a:bodyPr>
          <a:lstStyle/>
          <a:p>
            <a:r>
              <a:rPr lang="en-US" sz="1000" b="1" dirty="0">
                <a:solidFill>
                  <a:srgbClr val="909090"/>
                </a:solidFill>
              </a:rPr>
              <a:t>Source: </a:t>
            </a:r>
            <a:r>
              <a:rPr lang="en-US" sz="1000" dirty="0">
                <a:solidFill>
                  <a:srgbClr val="909090"/>
                </a:solidFill>
              </a:rPr>
              <a:t>Own elaboration using ChatGPT (OpenAI, 2025).</a:t>
            </a:r>
          </a:p>
        </p:txBody>
      </p:sp>
      <p:sp>
        <p:nvSpPr>
          <p:cNvPr id="18" name="CasellaDiTesto 17">
            <a:extLst>
              <a:ext uri="{FF2B5EF4-FFF2-40B4-BE49-F238E27FC236}">
                <a16:creationId xmlns:a16="http://schemas.microsoft.com/office/drawing/2014/main" id="{AFF02BB0-3077-40CB-333C-C29125790731}"/>
              </a:ext>
            </a:extLst>
          </p:cNvPr>
          <p:cNvSpPr txBox="1"/>
          <p:nvPr/>
        </p:nvSpPr>
        <p:spPr>
          <a:xfrm>
            <a:off x="6225194" y="4077843"/>
            <a:ext cx="1846727" cy="553998"/>
          </a:xfrm>
          <a:prstGeom prst="rect">
            <a:avLst/>
          </a:prstGeom>
          <a:noFill/>
        </p:spPr>
        <p:txBody>
          <a:bodyPr wrap="square">
            <a:spAutoFit/>
          </a:bodyPr>
          <a:lstStyle/>
          <a:p>
            <a:r>
              <a:rPr lang="en-US" sz="1000" b="1" dirty="0">
                <a:solidFill>
                  <a:srgbClr val="909090"/>
                </a:solidFill>
              </a:rPr>
              <a:t>Source: </a:t>
            </a:r>
            <a:r>
              <a:rPr lang="en-US" sz="1000" dirty="0">
                <a:solidFill>
                  <a:srgbClr val="909090"/>
                </a:solidFill>
              </a:rPr>
              <a:t>Own elaboration using ChatGPT (OpenAI, 2025).</a:t>
            </a:r>
          </a:p>
        </p:txBody>
      </p:sp>
    </p:spTree>
    <p:extLst>
      <p:ext uri="{BB962C8B-B14F-4D97-AF65-F5344CB8AC3E}">
        <p14:creationId xmlns:p14="http://schemas.microsoft.com/office/powerpoint/2010/main" val="40712493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8C475A-2E5F-46EB-88ED-44A52099DA18}"/>
            </a:ext>
          </a:extLst>
        </p:cNvPr>
        <p:cNvGrpSpPr/>
        <p:nvPr/>
      </p:nvGrpSpPr>
      <p:grpSpPr>
        <a:xfrm>
          <a:off x="0" y="0"/>
          <a:ext cx="0" cy="0"/>
          <a:chOff x="0" y="0"/>
          <a:chExt cx="0" cy="0"/>
        </a:xfrm>
      </p:grpSpPr>
      <p:sp>
        <p:nvSpPr>
          <p:cNvPr id="10" name="Titel 1">
            <a:extLst>
              <a:ext uri="{FF2B5EF4-FFF2-40B4-BE49-F238E27FC236}">
                <a16:creationId xmlns:a16="http://schemas.microsoft.com/office/drawing/2014/main" id="{AAD3A25E-33E8-88B4-DDB5-17F99C2996E5}"/>
              </a:ext>
            </a:extLst>
          </p:cNvPr>
          <p:cNvSpPr txBox="1">
            <a:spLocks/>
          </p:cNvSpPr>
          <p:nvPr/>
        </p:nvSpPr>
        <p:spPr>
          <a:xfrm>
            <a:off x="929586" y="260758"/>
            <a:ext cx="9566963" cy="719970"/>
          </a:xfrm>
          <a:prstGeom prst="rect">
            <a:avLst/>
          </a:prstGeom>
        </p:spPr>
        <p:txBody>
          <a:bodyPr>
            <a:no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2400" b="1" i="0" u="none" strike="noStrike" kern="1200" cap="none" spc="0" normalizeH="0" baseline="0" noProof="0" dirty="0">
                <a:ln>
                  <a:noFill/>
                </a:ln>
                <a:solidFill>
                  <a:srgbClr val="0B4874"/>
                </a:solidFill>
                <a:effectLst/>
                <a:uLnTx/>
                <a:uFillTx/>
                <a:latin typeface="Century Gothic"/>
                <a:ea typeface="ＭＳ Ｐゴシック" charset="0"/>
                <a:cs typeface="Arial"/>
              </a:rPr>
              <a:t>How to create a persona</a:t>
            </a:r>
          </a:p>
        </p:txBody>
      </p:sp>
      <p:sp>
        <p:nvSpPr>
          <p:cNvPr id="6" name="Foliennummernplatzhalter 1">
            <a:extLst>
              <a:ext uri="{FF2B5EF4-FFF2-40B4-BE49-F238E27FC236}">
                <a16:creationId xmlns:a16="http://schemas.microsoft.com/office/drawing/2014/main" id="{3566F50E-D200-195A-FD53-76262FCD7A32}"/>
              </a:ext>
            </a:extLst>
          </p:cNvPr>
          <p:cNvSpPr>
            <a:spLocks noGrp="1"/>
          </p:cNvSpPr>
          <p:nvPr>
            <p:ph type="sldNum" sz="quarter" idx="12"/>
          </p:nvPr>
        </p:nvSpPr>
        <p:spPr>
          <a:xfrm>
            <a:off x="11510081" y="6356350"/>
            <a:ext cx="53600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ru-RU" sz="2400" b="1" i="0" u="none" strike="noStrike" kern="1200" cap="none" spc="0" normalizeH="0" baseline="0" noProof="0" dirty="0">
              <a:ln>
                <a:noFill/>
              </a:ln>
              <a:solidFill>
                <a:prstClr val="white"/>
              </a:solidFill>
              <a:effectLst/>
              <a:uLnTx/>
              <a:uFillTx/>
              <a:latin typeface="Century Gothic"/>
              <a:ea typeface="+mn-ea"/>
              <a:cs typeface="+mn-cs"/>
            </a:endParaRPr>
          </a:p>
        </p:txBody>
      </p:sp>
      <p:sp>
        <p:nvSpPr>
          <p:cNvPr id="2" name="Textplatzhalter 6">
            <a:extLst>
              <a:ext uri="{FF2B5EF4-FFF2-40B4-BE49-F238E27FC236}">
                <a16:creationId xmlns:a16="http://schemas.microsoft.com/office/drawing/2014/main" id="{63EA21B8-A7D9-9B35-6BD3-D3A9CE6626A6}"/>
              </a:ext>
            </a:extLst>
          </p:cNvPr>
          <p:cNvSpPr>
            <a:spLocks noGrp="1"/>
          </p:cNvSpPr>
          <p:nvPr>
            <p:ph type="body" idx="1"/>
          </p:nvPr>
        </p:nvSpPr>
        <p:spPr>
          <a:xfrm>
            <a:off x="1315812" y="4891029"/>
            <a:ext cx="2642457" cy="434601"/>
          </a:xfrm>
        </p:spPr>
        <p:txBody>
          <a:bodyPr>
            <a:normAutofit/>
          </a:bodyPr>
          <a:lstStyle/>
          <a:p>
            <a:r>
              <a:rPr lang="en-GB" b="1" noProof="0" dirty="0">
                <a:solidFill>
                  <a:schemeClr val="accent6">
                    <a:lumMod val="50000"/>
                  </a:schemeClr>
                </a:solidFill>
              </a:rPr>
              <a:t>Collect data</a:t>
            </a:r>
            <a:endParaRPr lang="en-GB" noProof="0" dirty="0">
              <a:solidFill>
                <a:srgbClr val="92D050"/>
              </a:solidFill>
            </a:endParaRPr>
          </a:p>
        </p:txBody>
      </p:sp>
      <p:pic>
        <p:nvPicPr>
          <p:cNvPr id="2050" name="Picture 2" descr="Lookup icon | Free SVG">
            <a:extLst>
              <a:ext uri="{FF2B5EF4-FFF2-40B4-BE49-F238E27FC236}">
                <a16:creationId xmlns:a16="http://schemas.microsoft.com/office/drawing/2014/main" id="{B1FB8F92-68CE-4AA5-65E1-EA46EE05AB29}"/>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078854" y="1100244"/>
            <a:ext cx="3599850" cy="3599850"/>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a:extLst>
              <a:ext uri="{FF2B5EF4-FFF2-40B4-BE49-F238E27FC236}">
                <a16:creationId xmlns:a16="http://schemas.microsoft.com/office/drawing/2014/main" id="{882D02F4-6D73-2D94-CE2C-D114FDF69E3E}"/>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7743249" y="917850"/>
            <a:ext cx="4348371" cy="4036057"/>
          </a:xfrm>
          <a:prstGeom prst="rect">
            <a:avLst/>
          </a:prstGeom>
          <a:noFill/>
          <a:extLst>
            <a:ext uri="{909E8E84-426E-40DD-AFC4-6F175D3DCCD1}">
              <a14:hiddenFill xmlns:a14="http://schemas.microsoft.com/office/drawing/2010/main">
                <a:solidFill>
                  <a:srgbClr val="FFFFFF"/>
                </a:solidFill>
              </a14:hiddenFill>
            </a:ext>
          </a:extLst>
        </p:spPr>
      </p:pic>
      <p:sp>
        <p:nvSpPr>
          <p:cNvPr id="5" name="Textplatzhalter 6">
            <a:extLst>
              <a:ext uri="{FF2B5EF4-FFF2-40B4-BE49-F238E27FC236}">
                <a16:creationId xmlns:a16="http://schemas.microsoft.com/office/drawing/2014/main" id="{2EEBA604-E7A5-7551-BEE4-E161F1F8D098}"/>
              </a:ext>
            </a:extLst>
          </p:cNvPr>
          <p:cNvSpPr txBox="1">
            <a:spLocks/>
          </p:cNvSpPr>
          <p:nvPr/>
        </p:nvSpPr>
        <p:spPr>
          <a:xfrm>
            <a:off x="8885772" y="4891029"/>
            <a:ext cx="2642457" cy="434601"/>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tint val="75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r>
              <a:rPr lang="en-GB" b="1" noProof="0" dirty="0">
                <a:solidFill>
                  <a:schemeClr val="accent6">
                    <a:lumMod val="50000"/>
                  </a:schemeClr>
                </a:solidFill>
              </a:rPr>
              <a:t>Build a persona</a:t>
            </a:r>
            <a:endParaRPr lang="en-GB" noProof="0" dirty="0">
              <a:solidFill>
                <a:srgbClr val="92D050"/>
              </a:solidFill>
            </a:endParaRPr>
          </a:p>
        </p:txBody>
      </p:sp>
      <p:pic>
        <p:nvPicPr>
          <p:cNvPr id="2058" name="Picture 10">
            <a:extLst>
              <a:ext uri="{FF2B5EF4-FFF2-40B4-BE49-F238E27FC236}">
                <a16:creationId xmlns:a16="http://schemas.microsoft.com/office/drawing/2014/main" id="{FDDE2351-859A-1637-458C-5D27B02B7193}"/>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4707520" y="1185669"/>
            <a:ext cx="3429000" cy="3429000"/>
          </a:xfrm>
          <a:prstGeom prst="rect">
            <a:avLst/>
          </a:prstGeom>
          <a:noFill/>
          <a:extLst>
            <a:ext uri="{909E8E84-426E-40DD-AFC4-6F175D3DCCD1}">
              <a14:hiddenFill xmlns:a14="http://schemas.microsoft.com/office/drawing/2010/main">
                <a:solidFill>
                  <a:srgbClr val="FFFFFF"/>
                </a:solidFill>
              </a14:hiddenFill>
            </a:ext>
          </a:extLst>
        </p:spPr>
      </p:pic>
      <p:sp>
        <p:nvSpPr>
          <p:cNvPr id="9" name="Textplatzhalter 6">
            <a:extLst>
              <a:ext uri="{FF2B5EF4-FFF2-40B4-BE49-F238E27FC236}">
                <a16:creationId xmlns:a16="http://schemas.microsoft.com/office/drawing/2014/main" id="{4E2BD551-48B0-E674-87C0-2284D5E313E4}"/>
              </a:ext>
            </a:extLst>
          </p:cNvPr>
          <p:cNvSpPr txBox="1">
            <a:spLocks/>
          </p:cNvSpPr>
          <p:nvPr/>
        </p:nvSpPr>
        <p:spPr>
          <a:xfrm>
            <a:off x="5100792" y="4891029"/>
            <a:ext cx="2642457" cy="434601"/>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tint val="75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r>
              <a:rPr lang="en-GB" b="1" noProof="0" dirty="0">
                <a:solidFill>
                  <a:schemeClr val="accent6">
                    <a:lumMod val="50000"/>
                  </a:schemeClr>
                </a:solidFill>
              </a:rPr>
              <a:t>Find patterns</a:t>
            </a:r>
            <a:endParaRPr lang="en-GB" noProof="0" dirty="0">
              <a:solidFill>
                <a:srgbClr val="92D050"/>
              </a:solidFill>
            </a:endParaRPr>
          </a:p>
        </p:txBody>
      </p:sp>
      <p:sp>
        <p:nvSpPr>
          <p:cNvPr id="3" name="CasellaDiTesto 2">
            <a:extLst>
              <a:ext uri="{FF2B5EF4-FFF2-40B4-BE49-F238E27FC236}">
                <a16:creationId xmlns:a16="http://schemas.microsoft.com/office/drawing/2014/main" id="{277398A9-DDB1-5DE2-633E-EDA7996A1EC5}"/>
              </a:ext>
            </a:extLst>
          </p:cNvPr>
          <p:cNvSpPr txBox="1"/>
          <p:nvPr/>
        </p:nvSpPr>
        <p:spPr>
          <a:xfrm>
            <a:off x="1107300" y="5296091"/>
            <a:ext cx="3059479" cy="923330"/>
          </a:xfrm>
          <a:prstGeom prst="rect">
            <a:avLst/>
          </a:prstGeom>
          <a:noFill/>
        </p:spPr>
        <p:txBody>
          <a:bodyPr wrap="square">
            <a:spAutoFit/>
          </a:bodyPr>
          <a:lstStyle/>
          <a:p>
            <a:pPr algn="ctr"/>
            <a:r>
              <a:rPr lang="en-GB" noProof="0" dirty="0"/>
              <a:t>Use desk and field research to understand people</a:t>
            </a:r>
          </a:p>
        </p:txBody>
      </p:sp>
      <p:sp>
        <p:nvSpPr>
          <p:cNvPr id="7" name="CasellaDiTesto 6">
            <a:extLst>
              <a:ext uri="{FF2B5EF4-FFF2-40B4-BE49-F238E27FC236}">
                <a16:creationId xmlns:a16="http://schemas.microsoft.com/office/drawing/2014/main" id="{93F175C8-480F-18A3-4D05-C4457A096C55}"/>
              </a:ext>
            </a:extLst>
          </p:cNvPr>
          <p:cNvSpPr txBox="1"/>
          <p:nvPr/>
        </p:nvSpPr>
        <p:spPr>
          <a:xfrm>
            <a:off x="4892280" y="5296091"/>
            <a:ext cx="3059479" cy="923330"/>
          </a:xfrm>
          <a:prstGeom prst="rect">
            <a:avLst/>
          </a:prstGeom>
          <a:noFill/>
        </p:spPr>
        <p:txBody>
          <a:bodyPr wrap="square">
            <a:spAutoFit/>
          </a:bodyPr>
          <a:lstStyle/>
          <a:p>
            <a:pPr algn="ctr"/>
            <a:r>
              <a:rPr lang="en-US" dirty="0"/>
              <a:t>Identify common behaviors, goals, frustrations</a:t>
            </a:r>
            <a:endParaRPr lang="it-CH" dirty="0"/>
          </a:p>
        </p:txBody>
      </p:sp>
      <p:sp>
        <p:nvSpPr>
          <p:cNvPr id="8" name="CasellaDiTesto 7">
            <a:extLst>
              <a:ext uri="{FF2B5EF4-FFF2-40B4-BE49-F238E27FC236}">
                <a16:creationId xmlns:a16="http://schemas.microsoft.com/office/drawing/2014/main" id="{C42A1A8F-C620-AF22-315B-4DB3ECA54EA1}"/>
              </a:ext>
            </a:extLst>
          </p:cNvPr>
          <p:cNvSpPr txBox="1"/>
          <p:nvPr/>
        </p:nvSpPr>
        <p:spPr>
          <a:xfrm>
            <a:off x="8677260" y="5325630"/>
            <a:ext cx="3059479" cy="923330"/>
          </a:xfrm>
          <a:prstGeom prst="rect">
            <a:avLst/>
          </a:prstGeom>
          <a:noFill/>
        </p:spPr>
        <p:txBody>
          <a:bodyPr wrap="square">
            <a:spAutoFit/>
          </a:bodyPr>
          <a:lstStyle/>
          <a:p>
            <a:pPr algn="ctr"/>
            <a:r>
              <a:rPr lang="en-US" dirty="0"/>
              <a:t>Create a fictional person representing these patterns</a:t>
            </a:r>
            <a:endParaRPr lang="it-CH" dirty="0"/>
          </a:p>
        </p:txBody>
      </p:sp>
      <p:grpSp>
        <p:nvGrpSpPr>
          <p:cNvPr id="11" name="Gruppo 10">
            <a:extLst>
              <a:ext uri="{FF2B5EF4-FFF2-40B4-BE49-F238E27FC236}">
                <a16:creationId xmlns:a16="http://schemas.microsoft.com/office/drawing/2014/main" id="{9A471B3C-6205-8397-3730-6D7EF88DBCD5}"/>
              </a:ext>
            </a:extLst>
          </p:cNvPr>
          <p:cNvGrpSpPr/>
          <p:nvPr/>
        </p:nvGrpSpPr>
        <p:grpSpPr>
          <a:xfrm>
            <a:off x="10496549" y="110590"/>
            <a:ext cx="687128" cy="687744"/>
            <a:chOff x="11145319" y="1306408"/>
            <a:chExt cx="1135146" cy="1136163"/>
          </a:xfrm>
        </p:grpSpPr>
        <p:sp>
          <p:nvSpPr>
            <p:cNvPr id="12" name="Oval 11">
              <a:extLst>
                <a:ext uri="{FF2B5EF4-FFF2-40B4-BE49-F238E27FC236}">
                  <a16:creationId xmlns:a16="http://schemas.microsoft.com/office/drawing/2014/main" id="{AD8B5336-1C67-EEB5-C148-F14F70332368}"/>
                </a:ext>
              </a:extLst>
            </p:cNvPr>
            <p:cNvSpPr>
              <a:spLocks noChangeArrowheads="1"/>
            </p:cNvSpPr>
            <p:nvPr/>
          </p:nvSpPr>
          <p:spPr bwMode="auto">
            <a:xfrm>
              <a:off x="11145319" y="1306408"/>
              <a:ext cx="1135146" cy="1136163"/>
            </a:xfrm>
            <a:prstGeom prst="ellipse">
              <a:avLst/>
            </a:prstGeom>
            <a:solidFill>
              <a:srgbClr val="0B4874"/>
            </a:solidFill>
            <a:ln>
              <a:solidFill>
                <a:schemeClr val="bg1"/>
              </a:solidFill>
            </a:ln>
          </p:spPr>
          <p:txBody>
            <a:bodyPr vert="horz" wrap="square" lIns="91440" tIns="45720" rIns="91440" bIns="45720" numCol="1" anchor="t" anchorCtr="0" compatLnSpc="1">
              <a:prstTxWarp prst="textNoShape">
                <a:avLst/>
              </a:prstTxWarp>
            </a:bodyP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fr-FR" dirty="0"/>
            </a:p>
          </p:txBody>
        </p:sp>
        <p:sp>
          <p:nvSpPr>
            <p:cNvPr id="13" name="Freeform 51">
              <a:extLst>
                <a:ext uri="{FF2B5EF4-FFF2-40B4-BE49-F238E27FC236}">
                  <a16:creationId xmlns:a16="http://schemas.microsoft.com/office/drawing/2014/main" id="{EB688053-ACE6-1C55-11EA-0052658AC4A7}"/>
                </a:ext>
              </a:extLst>
            </p:cNvPr>
            <p:cNvSpPr>
              <a:spLocks noEditPoints="1"/>
            </p:cNvSpPr>
            <p:nvPr/>
          </p:nvSpPr>
          <p:spPr bwMode="auto">
            <a:xfrm>
              <a:off x="11346179" y="1497455"/>
              <a:ext cx="733425" cy="754068"/>
            </a:xfrm>
            <a:custGeom>
              <a:avLst/>
              <a:gdLst>
                <a:gd name="T0" fmla="*/ 138 w 176"/>
                <a:gd name="T1" fmla="*/ 19 h 176"/>
                <a:gd name="T2" fmla="*/ 108 w 176"/>
                <a:gd name="T3" fmla="*/ 60 h 176"/>
                <a:gd name="T4" fmla="*/ 77 w 176"/>
                <a:gd name="T5" fmla="*/ 60 h 176"/>
                <a:gd name="T6" fmla="*/ 54 w 176"/>
                <a:gd name="T7" fmla="*/ 29 h 176"/>
                <a:gd name="T8" fmla="*/ 29 w 176"/>
                <a:gd name="T9" fmla="*/ 29 h 176"/>
                <a:gd name="T10" fmla="*/ 48 w 176"/>
                <a:gd name="T11" fmla="*/ 40 h 176"/>
                <a:gd name="T12" fmla="*/ 67 w 176"/>
                <a:gd name="T13" fmla="*/ 80 h 176"/>
                <a:gd name="T14" fmla="*/ 32 w 176"/>
                <a:gd name="T15" fmla="*/ 136 h 176"/>
                <a:gd name="T16" fmla="*/ 0 w 176"/>
                <a:gd name="T17" fmla="*/ 150 h 176"/>
                <a:gd name="T18" fmla="*/ 38 w 176"/>
                <a:gd name="T19" fmla="*/ 150 h 176"/>
                <a:gd name="T20" fmla="*/ 77 w 176"/>
                <a:gd name="T21" fmla="*/ 100 h 176"/>
                <a:gd name="T22" fmla="*/ 90 w 176"/>
                <a:gd name="T23" fmla="*/ 138 h 176"/>
                <a:gd name="T24" fmla="*/ 93 w 176"/>
                <a:gd name="T25" fmla="*/ 176 h 176"/>
                <a:gd name="T26" fmla="*/ 96 w 176"/>
                <a:gd name="T27" fmla="*/ 138 h 176"/>
                <a:gd name="T28" fmla="*/ 108 w 176"/>
                <a:gd name="T29" fmla="*/ 100 h 176"/>
                <a:gd name="T30" fmla="*/ 131 w 176"/>
                <a:gd name="T31" fmla="*/ 131 h 176"/>
                <a:gd name="T32" fmla="*/ 157 w 176"/>
                <a:gd name="T33" fmla="*/ 131 h 176"/>
                <a:gd name="T34" fmla="*/ 138 w 176"/>
                <a:gd name="T35" fmla="*/ 120 h 176"/>
                <a:gd name="T36" fmla="*/ 118 w 176"/>
                <a:gd name="T37" fmla="*/ 80 h 176"/>
                <a:gd name="T38" fmla="*/ 144 w 176"/>
                <a:gd name="T39" fmla="*/ 33 h 176"/>
                <a:gd name="T40" fmla="*/ 176 w 176"/>
                <a:gd name="T41" fmla="*/ 19 h 176"/>
                <a:gd name="T42" fmla="*/ 35 w 176"/>
                <a:gd name="T43" fmla="*/ 29 h 176"/>
                <a:gd name="T44" fmla="*/ 48 w 176"/>
                <a:gd name="T45" fmla="*/ 29 h 176"/>
                <a:gd name="T46" fmla="*/ 35 w 176"/>
                <a:gd name="T47" fmla="*/ 29 h 176"/>
                <a:gd name="T48" fmla="*/ 6 w 176"/>
                <a:gd name="T49" fmla="*/ 150 h 176"/>
                <a:gd name="T50" fmla="*/ 32 w 176"/>
                <a:gd name="T51" fmla="*/ 150 h 176"/>
                <a:gd name="T52" fmla="*/ 106 w 176"/>
                <a:gd name="T53" fmla="*/ 157 h 176"/>
                <a:gd name="T54" fmla="*/ 80 w 176"/>
                <a:gd name="T55" fmla="*/ 157 h 176"/>
                <a:gd name="T56" fmla="*/ 106 w 176"/>
                <a:gd name="T57" fmla="*/ 157 h 176"/>
                <a:gd name="T58" fmla="*/ 74 w 176"/>
                <a:gd name="T59" fmla="*/ 80 h 176"/>
                <a:gd name="T60" fmla="*/ 112 w 176"/>
                <a:gd name="T61" fmla="*/ 80 h 176"/>
                <a:gd name="T62" fmla="*/ 150 w 176"/>
                <a:gd name="T63" fmla="*/ 131 h 176"/>
                <a:gd name="T64" fmla="*/ 138 w 176"/>
                <a:gd name="T65" fmla="*/ 131 h 176"/>
                <a:gd name="T66" fmla="*/ 150 w 176"/>
                <a:gd name="T67" fmla="*/ 131 h 176"/>
                <a:gd name="T68" fmla="*/ 144 w 176"/>
                <a:gd name="T69" fmla="*/ 19 h 176"/>
                <a:gd name="T70" fmla="*/ 170 w 176"/>
                <a:gd name="T71" fmla="*/ 19 h 176"/>
                <a:gd name="T72" fmla="*/ 157 w 176"/>
                <a:gd name="T73" fmla="*/ 32 h 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76" h="176">
                  <a:moveTo>
                    <a:pt x="157" y="0"/>
                  </a:moveTo>
                  <a:cubicBezTo>
                    <a:pt x="146" y="0"/>
                    <a:pt x="138" y="9"/>
                    <a:pt x="138" y="19"/>
                  </a:cubicBezTo>
                  <a:cubicBezTo>
                    <a:pt x="138" y="23"/>
                    <a:pt x="138" y="26"/>
                    <a:pt x="140" y="28"/>
                  </a:cubicBezTo>
                  <a:cubicBezTo>
                    <a:pt x="108" y="60"/>
                    <a:pt x="108" y="60"/>
                    <a:pt x="108" y="60"/>
                  </a:cubicBezTo>
                  <a:cubicBezTo>
                    <a:pt x="104" y="56"/>
                    <a:pt x="99" y="54"/>
                    <a:pt x="93" y="54"/>
                  </a:cubicBezTo>
                  <a:cubicBezTo>
                    <a:pt x="87" y="54"/>
                    <a:pt x="81" y="56"/>
                    <a:pt x="77" y="60"/>
                  </a:cubicBezTo>
                  <a:cubicBezTo>
                    <a:pt x="53" y="35"/>
                    <a:pt x="53" y="35"/>
                    <a:pt x="53" y="35"/>
                  </a:cubicBezTo>
                  <a:cubicBezTo>
                    <a:pt x="54" y="33"/>
                    <a:pt x="54" y="31"/>
                    <a:pt x="54" y="29"/>
                  </a:cubicBezTo>
                  <a:cubicBezTo>
                    <a:pt x="54" y="22"/>
                    <a:pt x="49" y="16"/>
                    <a:pt x="42" y="16"/>
                  </a:cubicBezTo>
                  <a:cubicBezTo>
                    <a:pt x="35" y="16"/>
                    <a:pt x="29" y="22"/>
                    <a:pt x="29" y="29"/>
                  </a:cubicBezTo>
                  <a:cubicBezTo>
                    <a:pt x="29" y="36"/>
                    <a:pt x="35" y="42"/>
                    <a:pt x="42" y="42"/>
                  </a:cubicBezTo>
                  <a:cubicBezTo>
                    <a:pt x="44" y="42"/>
                    <a:pt x="46" y="41"/>
                    <a:pt x="48" y="40"/>
                  </a:cubicBezTo>
                  <a:cubicBezTo>
                    <a:pt x="73" y="64"/>
                    <a:pt x="73" y="64"/>
                    <a:pt x="73" y="64"/>
                  </a:cubicBezTo>
                  <a:cubicBezTo>
                    <a:pt x="69" y="69"/>
                    <a:pt x="67" y="74"/>
                    <a:pt x="67" y="80"/>
                  </a:cubicBezTo>
                  <a:cubicBezTo>
                    <a:pt x="67" y="86"/>
                    <a:pt x="69" y="91"/>
                    <a:pt x="73" y="96"/>
                  </a:cubicBezTo>
                  <a:cubicBezTo>
                    <a:pt x="32" y="136"/>
                    <a:pt x="32" y="136"/>
                    <a:pt x="32" y="136"/>
                  </a:cubicBezTo>
                  <a:cubicBezTo>
                    <a:pt x="29" y="133"/>
                    <a:pt x="24" y="131"/>
                    <a:pt x="19" y="131"/>
                  </a:cubicBezTo>
                  <a:cubicBezTo>
                    <a:pt x="9" y="131"/>
                    <a:pt x="0" y="140"/>
                    <a:pt x="0" y="150"/>
                  </a:cubicBezTo>
                  <a:cubicBezTo>
                    <a:pt x="0" y="161"/>
                    <a:pt x="9" y="170"/>
                    <a:pt x="19" y="170"/>
                  </a:cubicBezTo>
                  <a:cubicBezTo>
                    <a:pt x="30" y="170"/>
                    <a:pt x="38" y="161"/>
                    <a:pt x="38" y="150"/>
                  </a:cubicBezTo>
                  <a:cubicBezTo>
                    <a:pt x="38" y="147"/>
                    <a:pt x="38" y="144"/>
                    <a:pt x="36" y="141"/>
                  </a:cubicBezTo>
                  <a:cubicBezTo>
                    <a:pt x="77" y="100"/>
                    <a:pt x="77" y="100"/>
                    <a:pt x="77" y="100"/>
                  </a:cubicBezTo>
                  <a:cubicBezTo>
                    <a:pt x="81" y="103"/>
                    <a:pt x="85" y="105"/>
                    <a:pt x="90" y="105"/>
                  </a:cubicBezTo>
                  <a:cubicBezTo>
                    <a:pt x="90" y="138"/>
                    <a:pt x="90" y="138"/>
                    <a:pt x="90" y="138"/>
                  </a:cubicBezTo>
                  <a:cubicBezTo>
                    <a:pt x="81" y="139"/>
                    <a:pt x="74" y="147"/>
                    <a:pt x="74" y="157"/>
                  </a:cubicBezTo>
                  <a:cubicBezTo>
                    <a:pt x="74" y="167"/>
                    <a:pt x="82" y="176"/>
                    <a:pt x="93" y="176"/>
                  </a:cubicBezTo>
                  <a:cubicBezTo>
                    <a:pt x="103" y="176"/>
                    <a:pt x="112" y="167"/>
                    <a:pt x="112" y="157"/>
                  </a:cubicBezTo>
                  <a:cubicBezTo>
                    <a:pt x="112" y="147"/>
                    <a:pt x="105" y="139"/>
                    <a:pt x="96" y="138"/>
                  </a:cubicBezTo>
                  <a:cubicBezTo>
                    <a:pt x="96" y="105"/>
                    <a:pt x="96" y="105"/>
                    <a:pt x="96" y="105"/>
                  </a:cubicBezTo>
                  <a:cubicBezTo>
                    <a:pt x="101" y="105"/>
                    <a:pt x="105" y="103"/>
                    <a:pt x="108" y="100"/>
                  </a:cubicBezTo>
                  <a:cubicBezTo>
                    <a:pt x="133" y="125"/>
                    <a:pt x="133" y="125"/>
                    <a:pt x="133" y="125"/>
                  </a:cubicBezTo>
                  <a:cubicBezTo>
                    <a:pt x="132" y="127"/>
                    <a:pt x="131" y="129"/>
                    <a:pt x="131" y="131"/>
                  </a:cubicBezTo>
                  <a:cubicBezTo>
                    <a:pt x="131" y="138"/>
                    <a:pt x="137" y="144"/>
                    <a:pt x="144" y="144"/>
                  </a:cubicBezTo>
                  <a:cubicBezTo>
                    <a:pt x="151" y="144"/>
                    <a:pt x="157" y="138"/>
                    <a:pt x="157" y="131"/>
                  </a:cubicBezTo>
                  <a:cubicBezTo>
                    <a:pt x="157" y="124"/>
                    <a:pt x="151" y="118"/>
                    <a:pt x="144" y="118"/>
                  </a:cubicBezTo>
                  <a:cubicBezTo>
                    <a:pt x="142" y="118"/>
                    <a:pt x="139" y="119"/>
                    <a:pt x="138" y="120"/>
                  </a:cubicBezTo>
                  <a:cubicBezTo>
                    <a:pt x="113" y="96"/>
                    <a:pt x="113" y="96"/>
                    <a:pt x="113" y="96"/>
                  </a:cubicBezTo>
                  <a:cubicBezTo>
                    <a:pt x="116" y="91"/>
                    <a:pt x="118" y="86"/>
                    <a:pt x="118" y="80"/>
                  </a:cubicBezTo>
                  <a:cubicBezTo>
                    <a:pt x="118" y="74"/>
                    <a:pt x="116" y="69"/>
                    <a:pt x="113" y="64"/>
                  </a:cubicBezTo>
                  <a:cubicBezTo>
                    <a:pt x="144" y="33"/>
                    <a:pt x="144" y="33"/>
                    <a:pt x="144" y="33"/>
                  </a:cubicBezTo>
                  <a:cubicBezTo>
                    <a:pt x="147" y="36"/>
                    <a:pt x="152" y="38"/>
                    <a:pt x="157" y="38"/>
                  </a:cubicBezTo>
                  <a:cubicBezTo>
                    <a:pt x="167" y="38"/>
                    <a:pt x="176" y="30"/>
                    <a:pt x="176" y="19"/>
                  </a:cubicBezTo>
                  <a:cubicBezTo>
                    <a:pt x="176" y="9"/>
                    <a:pt x="167" y="0"/>
                    <a:pt x="157" y="0"/>
                  </a:cubicBezTo>
                  <a:close/>
                  <a:moveTo>
                    <a:pt x="35" y="29"/>
                  </a:moveTo>
                  <a:cubicBezTo>
                    <a:pt x="35" y="25"/>
                    <a:pt x="38" y="22"/>
                    <a:pt x="42" y="22"/>
                  </a:cubicBezTo>
                  <a:cubicBezTo>
                    <a:pt x="45" y="22"/>
                    <a:pt x="48" y="25"/>
                    <a:pt x="48" y="29"/>
                  </a:cubicBezTo>
                  <a:cubicBezTo>
                    <a:pt x="48" y="32"/>
                    <a:pt x="45" y="35"/>
                    <a:pt x="42" y="35"/>
                  </a:cubicBezTo>
                  <a:cubicBezTo>
                    <a:pt x="38" y="35"/>
                    <a:pt x="35" y="32"/>
                    <a:pt x="35" y="29"/>
                  </a:cubicBezTo>
                  <a:close/>
                  <a:moveTo>
                    <a:pt x="19" y="163"/>
                  </a:moveTo>
                  <a:cubicBezTo>
                    <a:pt x="12" y="163"/>
                    <a:pt x="6" y="157"/>
                    <a:pt x="6" y="150"/>
                  </a:cubicBezTo>
                  <a:cubicBezTo>
                    <a:pt x="6" y="143"/>
                    <a:pt x="12" y="138"/>
                    <a:pt x="19" y="138"/>
                  </a:cubicBezTo>
                  <a:cubicBezTo>
                    <a:pt x="26" y="138"/>
                    <a:pt x="32" y="143"/>
                    <a:pt x="32" y="150"/>
                  </a:cubicBezTo>
                  <a:cubicBezTo>
                    <a:pt x="32" y="157"/>
                    <a:pt x="26" y="163"/>
                    <a:pt x="19" y="163"/>
                  </a:cubicBezTo>
                  <a:close/>
                  <a:moveTo>
                    <a:pt x="106" y="157"/>
                  </a:moveTo>
                  <a:cubicBezTo>
                    <a:pt x="106" y="164"/>
                    <a:pt x="100" y="170"/>
                    <a:pt x="93" y="170"/>
                  </a:cubicBezTo>
                  <a:cubicBezTo>
                    <a:pt x="86" y="170"/>
                    <a:pt x="80" y="164"/>
                    <a:pt x="80" y="157"/>
                  </a:cubicBezTo>
                  <a:cubicBezTo>
                    <a:pt x="80" y="150"/>
                    <a:pt x="86" y="144"/>
                    <a:pt x="93" y="144"/>
                  </a:cubicBezTo>
                  <a:cubicBezTo>
                    <a:pt x="100" y="144"/>
                    <a:pt x="106" y="150"/>
                    <a:pt x="106" y="157"/>
                  </a:cubicBezTo>
                  <a:close/>
                  <a:moveTo>
                    <a:pt x="93" y="99"/>
                  </a:moveTo>
                  <a:cubicBezTo>
                    <a:pt x="82" y="99"/>
                    <a:pt x="74" y="91"/>
                    <a:pt x="74" y="80"/>
                  </a:cubicBezTo>
                  <a:cubicBezTo>
                    <a:pt x="74" y="69"/>
                    <a:pt x="82" y="61"/>
                    <a:pt x="93" y="61"/>
                  </a:cubicBezTo>
                  <a:cubicBezTo>
                    <a:pt x="103" y="61"/>
                    <a:pt x="112" y="69"/>
                    <a:pt x="112" y="80"/>
                  </a:cubicBezTo>
                  <a:cubicBezTo>
                    <a:pt x="112" y="91"/>
                    <a:pt x="103" y="99"/>
                    <a:pt x="93" y="99"/>
                  </a:cubicBezTo>
                  <a:close/>
                  <a:moveTo>
                    <a:pt x="150" y="131"/>
                  </a:moveTo>
                  <a:cubicBezTo>
                    <a:pt x="150" y="135"/>
                    <a:pt x="148" y="138"/>
                    <a:pt x="144" y="138"/>
                  </a:cubicBezTo>
                  <a:cubicBezTo>
                    <a:pt x="140" y="138"/>
                    <a:pt x="138" y="135"/>
                    <a:pt x="138" y="131"/>
                  </a:cubicBezTo>
                  <a:cubicBezTo>
                    <a:pt x="138" y="128"/>
                    <a:pt x="140" y="125"/>
                    <a:pt x="144" y="125"/>
                  </a:cubicBezTo>
                  <a:cubicBezTo>
                    <a:pt x="148" y="125"/>
                    <a:pt x="150" y="128"/>
                    <a:pt x="150" y="131"/>
                  </a:cubicBezTo>
                  <a:close/>
                  <a:moveTo>
                    <a:pt x="157" y="32"/>
                  </a:moveTo>
                  <a:cubicBezTo>
                    <a:pt x="150" y="32"/>
                    <a:pt x="144" y="26"/>
                    <a:pt x="144" y="19"/>
                  </a:cubicBezTo>
                  <a:cubicBezTo>
                    <a:pt x="144" y="12"/>
                    <a:pt x="150" y="6"/>
                    <a:pt x="157" y="6"/>
                  </a:cubicBezTo>
                  <a:cubicBezTo>
                    <a:pt x="164" y="6"/>
                    <a:pt x="170" y="12"/>
                    <a:pt x="170" y="19"/>
                  </a:cubicBezTo>
                  <a:cubicBezTo>
                    <a:pt x="170" y="26"/>
                    <a:pt x="164" y="32"/>
                    <a:pt x="157" y="32"/>
                  </a:cubicBezTo>
                  <a:close/>
                  <a:moveTo>
                    <a:pt x="157" y="32"/>
                  </a:moveTo>
                  <a:cubicBezTo>
                    <a:pt x="157" y="32"/>
                    <a:pt x="157" y="32"/>
                    <a:pt x="157" y="32"/>
                  </a:cubicBezTo>
                </a:path>
              </a:pathLst>
            </a:custGeom>
            <a:solidFill>
              <a:schemeClr val="bg1"/>
            </a:solidFill>
            <a:ln>
              <a:noFill/>
            </a:ln>
          </p:spPr>
          <p:txBody>
            <a:bodyPr vert="horz" wrap="square" lIns="91440" tIns="45720" rIns="91440" bIns="45720" numCol="1" anchor="t" anchorCtr="0" compatLnSpc="1">
              <a:prstTxWarp prst="textNoShape">
                <a:avLst/>
              </a:prstTxWarp>
            </a:bodyP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fr-FR"/>
            </a:p>
          </p:txBody>
        </p:sp>
      </p:grpSp>
      <p:sp>
        <p:nvSpPr>
          <p:cNvPr id="14" name="Textfeld 6">
            <a:extLst>
              <a:ext uri="{FF2B5EF4-FFF2-40B4-BE49-F238E27FC236}">
                <a16:creationId xmlns:a16="http://schemas.microsoft.com/office/drawing/2014/main" id="{5C4A7F09-6479-4C20-32DD-94DB1C2C3E1A}"/>
              </a:ext>
            </a:extLst>
          </p:cNvPr>
          <p:cNvSpPr txBox="1"/>
          <p:nvPr/>
        </p:nvSpPr>
        <p:spPr>
          <a:xfrm>
            <a:off x="9916062" y="824143"/>
            <a:ext cx="1848102" cy="369332"/>
          </a:xfrm>
          <a:prstGeom prst="rect">
            <a:avLst/>
          </a:prstGeom>
          <a:noFill/>
        </p:spPr>
        <p:txBody>
          <a:bodyPr wrap="square" rtlCol="0">
            <a:spAutoFit/>
          </a:bodyPr>
          <a:lstStyle/>
          <a:p>
            <a:pPr algn="ctr"/>
            <a:r>
              <a:rPr lang="en-GB" b="1" noProof="0" dirty="0">
                <a:solidFill>
                  <a:srgbClr val="0B4874"/>
                </a:solidFill>
                <a:latin typeface="Century Gothic" panose="020B0502020202020204" pitchFamily="34" charset="0"/>
              </a:rPr>
              <a:t>Module 1.2</a:t>
            </a:r>
          </a:p>
        </p:txBody>
      </p:sp>
    </p:spTree>
    <p:extLst>
      <p:ext uri="{BB962C8B-B14F-4D97-AF65-F5344CB8AC3E}">
        <p14:creationId xmlns:p14="http://schemas.microsoft.com/office/powerpoint/2010/main" val="36312191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41A6B8-094B-2798-5E2C-F2D440A633B0}"/>
            </a:ext>
          </a:extLst>
        </p:cNvPr>
        <p:cNvGrpSpPr/>
        <p:nvPr/>
      </p:nvGrpSpPr>
      <p:grpSpPr>
        <a:xfrm>
          <a:off x="0" y="0"/>
          <a:ext cx="0" cy="0"/>
          <a:chOff x="0" y="0"/>
          <a:chExt cx="0" cy="0"/>
        </a:xfrm>
      </p:grpSpPr>
      <p:sp>
        <p:nvSpPr>
          <p:cNvPr id="10" name="Titel 1">
            <a:extLst>
              <a:ext uri="{FF2B5EF4-FFF2-40B4-BE49-F238E27FC236}">
                <a16:creationId xmlns:a16="http://schemas.microsoft.com/office/drawing/2014/main" id="{B48284DE-36BE-C587-B8A6-19A7804C2208}"/>
              </a:ext>
            </a:extLst>
          </p:cNvPr>
          <p:cNvSpPr txBox="1">
            <a:spLocks/>
          </p:cNvSpPr>
          <p:nvPr/>
        </p:nvSpPr>
        <p:spPr>
          <a:xfrm>
            <a:off x="929586" y="260758"/>
            <a:ext cx="9566963" cy="719970"/>
          </a:xfrm>
          <a:prstGeom prst="rect">
            <a:avLst/>
          </a:prstGeom>
        </p:spPr>
        <p:txBody>
          <a:bodyPr>
            <a:no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2400" b="1" i="0" u="none" strike="noStrike" kern="1200" cap="none" spc="0" normalizeH="0" baseline="0" noProof="0">
                <a:ln>
                  <a:noFill/>
                </a:ln>
                <a:solidFill>
                  <a:srgbClr val="0B4874"/>
                </a:solidFill>
                <a:effectLst/>
                <a:uLnTx/>
                <a:uFillTx/>
                <a:latin typeface="Century Gothic"/>
                <a:ea typeface="ＭＳ Ｐゴシック" charset="0"/>
                <a:cs typeface="Arial"/>
              </a:rPr>
              <a:t>Step 1 – Collect data</a:t>
            </a:r>
          </a:p>
        </p:txBody>
      </p:sp>
      <p:sp>
        <p:nvSpPr>
          <p:cNvPr id="6" name="Foliennummernplatzhalter 1">
            <a:extLst>
              <a:ext uri="{FF2B5EF4-FFF2-40B4-BE49-F238E27FC236}">
                <a16:creationId xmlns:a16="http://schemas.microsoft.com/office/drawing/2014/main" id="{30186692-0F86-A3A8-9767-E77DE685195D}"/>
              </a:ext>
            </a:extLst>
          </p:cNvPr>
          <p:cNvSpPr>
            <a:spLocks noGrp="1"/>
          </p:cNvSpPr>
          <p:nvPr>
            <p:ph type="sldNum" sz="quarter" idx="12"/>
          </p:nvPr>
        </p:nvSpPr>
        <p:spPr>
          <a:xfrm>
            <a:off x="11510081" y="6356350"/>
            <a:ext cx="53600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ru-RU" sz="2400" b="1" i="0" u="none" strike="noStrike" kern="1200" cap="none" spc="0" normalizeH="0" baseline="0" noProof="0" dirty="0">
              <a:ln>
                <a:noFill/>
              </a:ln>
              <a:solidFill>
                <a:prstClr val="white"/>
              </a:solidFill>
              <a:effectLst/>
              <a:uLnTx/>
              <a:uFillTx/>
              <a:latin typeface="Century Gothic"/>
              <a:ea typeface="+mn-ea"/>
              <a:cs typeface="+mn-cs"/>
            </a:endParaRPr>
          </a:p>
        </p:txBody>
      </p:sp>
      <p:pic>
        <p:nvPicPr>
          <p:cNvPr id="2050" name="Picture 2" descr="Lookup icon | Free SVG">
            <a:extLst>
              <a:ext uri="{FF2B5EF4-FFF2-40B4-BE49-F238E27FC236}">
                <a16:creationId xmlns:a16="http://schemas.microsoft.com/office/drawing/2014/main" id="{C651CCEE-98DF-18A9-66BF-23AD73A6062A}"/>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166779" y="57347"/>
            <a:ext cx="923381" cy="923381"/>
          </a:xfrm>
          <a:prstGeom prst="rect">
            <a:avLst/>
          </a:prstGeom>
          <a:noFill/>
          <a:extLst>
            <a:ext uri="{909E8E84-426E-40DD-AFC4-6F175D3DCCD1}">
              <a14:hiddenFill xmlns:a14="http://schemas.microsoft.com/office/drawing/2010/main">
                <a:solidFill>
                  <a:srgbClr val="FFFFFF"/>
                </a:solidFill>
              </a14:hiddenFill>
            </a:ext>
          </a:extLst>
        </p:spPr>
      </p:pic>
      <p:grpSp>
        <p:nvGrpSpPr>
          <p:cNvPr id="11" name="Gruppo 10">
            <a:extLst>
              <a:ext uri="{FF2B5EF4-FFF2-40B4-BE49-F238E27FC236}">
                <a16:creationId xmlns:a16="http://schemas.microsoft.com/office/drawing/2014/main" id="{8DF9A3A1-A0CA-EFC8-E88C-9CC8FE94993D}"/>
              </a:ext>
            </a:extLst>
          </p:cNvPr>
          <p:cNvGrpSpPr/>
          <p:nvPr/>
        </p:nvGrpSpPr>
        <p:grpSpPr>
          <a:xfrm>
            <a:off x="10496549" y="110590"/>
            <a:ext cx="687128" cy="687744"/>
            <a:chOff x="11145319" y="1306408"/>
            <a:chExt cx="1135146" cy="1136163"/>
          </a:xfrm>
        </p:grpSpPr>
        <p:sp>
          <p:nvSpPr>
            <p:cNvPr id="12" name="Oval 11">
              <a:extLst>
                <a:ext uri="{FF2B5EF4-FFF2-40B4-BE49-F238E27FC236}">
                  <a16:creationId xmlns:a16="http://schemas.microsoft.com/office/drawing/2014/main" id="{6C41AAF0-627D-51E9-C762-82EB68379B7E}"/>
                </a:ext>
              </a:extLst>
            </p:cNvPr>
            <p:cNvSpPr>
              <a:spLocks noChangeArrowheads="1"/>
            </p:cNvSpPr>
            <p:nvPr/>
          </p:nvSpPr>
          <p:spPr bwMode="auto">
            <a:xfrm>
              <a:off x="11145319" y="1306408"/>
              <a:ext cx="1135146" cy="1136163"/>
            </a:xfrm>
            <a:prstGeom prst="ellipse">
              <a:avLst/>
            </a:prstGeom>
            <a:solidFill>
              <a:srgbClr val="0B4874"/>
            </a:solidFill>
            <a:ln>
              <a:solidFill>
                <a:schemeClr val="bg1"/>
              </a:solidFill>
            </a:ln>
          </p:spPr>
          <p:txBody>
            <a:bodyPr vert="horz" wrap="square" lIns="91440" tIns="45720" rIns="91440" bIns="45720" numCol="1" anchor="t" anchorCtr="0" compatLnSpc="1">
              <a:prstTxWarp prst="textNoShape">
                <a:avLst/>
              </a:prstTxWarp>
            </a:bodyP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fr-FR" dirty="0"/>
            </a:p>
          </p:txBody>
        </p:sp>
        <p:sp>
          <p:nvSpPr>
            <p:cNvPr id="13" name="Freeform 51">
              <a:extLst>
                <a:ext uri="{FF2B5EF4-FFF2-40B4-BE49-F238E27FC236}">
                  <a16:creationId xmlns:a16="http://schemas.microsoft.com/office/drawing/2014/main" id="{C720556D-F461-622F-C494-700BC6FD2A63}"/>
                </a:ext>
              </a:extLst>
            </p:cNvPr>
            <p:cNvSpPr>
              <a:spLocks noEditPoints="1"/>
            </p:cNvSpPr>
            <p:nvPr/>
          </p:nvSpPr>
          <p:spPr bwMode="auto">
            <a:xfrm>
              <a:off x="11346179" y="1497455"/>
              <a:ext cx="733425" cy="754068"/>
            </a:xfrm>
            <a:custGeom>
              <a:avLst/>
              <a:gdLst>
                <a:gd name="T0" fmla="*/ 138 w 176"/>
                <a:gd name="T1" fmla="*/ 19 h 176"/>
                <a:gd name="T2" fmla="*/ 108 w 176"/>
                <a:gd name="T3" fmla="*/ 60 h 176"/>
                <a:gd name="T4" fmla="*/ 77 w 176"/>
                <a:gd name="T5" fmla="*/ 60 h 176"/>
                <a:gd name="T6" fmla="*/ 54 w 176"/>
                <a:gd name="T7" fmla="*/ 29 h 176"/>
                <a:gd name="T8" fmla="*/ 29 w 176"/>
                <a:gd name="T9" fmla="*/ 29 h 176"/>
                <a:gd name="T10" fmla="*/ 48 w 176"/>
                <a:gd name="T11" fmla="*/ 40 h 176"/>
                <a:gd name="T12" fmla="*/ 67 w 176"/>
                <a:gd name="T13" fmla="*/ 80 h 176"/>
                <a:gd name="T14" fmla="*/ 32 w 176"/>
                <a:gd name="T15" fmla="*/ 136 h 176"/>
                <a:gd name="T16" fmla="*/ 0 w 176"/>
                <a:gd name="T17" fmla="*/ 150 h 176"/>
                <a:gd name="T18" fmla="*/ 38 w 176"/>
                <a:gd name="T19" fmla="*/ 150 h 176"/>
                <a:gd name="T20" fmla="*/ 77 w 176"/>
                <a:gd name="T21" fmla="*/ 100 h 176"/>
                <a:gd name="T22" fmla="*/ 90 w 176"/>
                <a:gd name="T23" fmla="*/ 138 h 176"/>
                <a:gd name="T24" fmla="*/ 93 w 176"/>
                <a:gd name="T25" fmla="*/ 176 h 176"/>
                <a:gd name="T26" fmla="*/ 96 w 176"/>
                <a:gd name="T27" fmla="*/ 138 h 176"/>
                <a:gd name="T28" fmla="*/ 108 w 176"/>
                <a:gd name="T29" fmla="*/ 100 h 176"/>
                <a:gd name="T30" fmla="*/ 131 w 176"/>
                <a:gd name="T31" fmla="*/ 131 h 176"/>
                <a:gd name="T32" fmla="*/ 157 w 176"/>
                <a:gd name="T33" fmla="*/ 131 h 176"/>
                <a:gd name="T34" fmla="*/ 138 w 176"/>
                <a:gd name="T35" fmla="*/ 120 h 176"/>
                <a:gd name="T36" fmla="*/ 118 w 176"/>
                <a:gd name="T37" fmla="*/ 80 h 176"/>
                <a:gd name="T38" fmla="*/ 144 w 176"/>
                <a:gd name="T39" fmla="*/ 33 h 176"/>
                <a:gd name="T40" fmla="*/ 176 w 176"/>
                <a:gd name="T41" fmla="*/ 19 h 176"/>
                <a:gd name="T42" fmla="*/ 35 w 176"/>
                <a:gd name="T43" fmla="*/ 29 h 176"/>
                <a:gd name="T44" fmla="*/ 48 w 176"/>
                <a:gd name="T45" fmla="*/ 29 h 176"/>
                <a:gd name="T46" fmla="*/ 35 w 176"/>
                <a:gd name="T47" fmla="*/ 29 h 176"/>
                <a:gd name="T48" fmla="*/ 6 w 176"/>
                <a:gd name="T49" fmla="*/ 150 h 176"/>
                <a:gd name="T50" fmla="*/ 32 w 176"/>
                <a:gd name="T51" fmla="*/ 150 h 176"/>
                <a:gd name="T52" fmla="*/ 106 w 176"/>
                <a:gd name="T53" fmla="*/ 157 h 176"/>
                <a:gd name="T54" fmla="*/ 80 w 176"/>
                <a:gd name="T55" fmla="*/ 157 h 176"/>
                <a:gd name="T56" fmla="*/ 106 w 176"/>
                <a:gd name="T57" fmla="*/ 157 h 176"/>
                <a:gd name="T58" fmla="*/ 74 w 176"/>
                <a:gd name="T59" fmla="*/ 80 h 176"/>
                <a:gd name="T60" fmla="*/ 112 w 176"/>
                <a:gd name="T61" fmla="*/ 80 h 176"/>
                <a:gd name="T62" fmla="*/ 150 w 176"/>
                <a:gd name="T63" fmla="*/ 131 h 176"/>
                <a:gd name="T64" fmla="*/ 138 w 176"/>
                <a:gd name="T65" fmla="*/ 131 h 176"/>
                <a:gd name="T66" fmla="*/ 150 w 176"/>
                <a:gd name="T67" fmla="*/ 131 h 176"/>
                <a:gd name="T68" fmla="*/ 144 w 176"/>
                <a:gd name="T69" fmla="*/ 19 h 176"/>
                <a:gd name="T70" fmla="*/ 170 w 176"/>
                <a:gd name="T71" fmla="*/ 19 h 176"/>
                <a:gd name="T72" fmla="*/ 157 w 176"/>
                <a:gd name="T73" fmla="*/ 32 h 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76" h="176">
                  <a:moveTo>
                    <a:pt x="157" y="0"/>
                  </a:moveTo>
                  <a:cubicBezTo>
                    <a:pt x="146" y="0"/>
                    <a:pt x="138" y="9"/>
                    <a:pt x="138" y="19"/>
                  </a:cubicBezTo>
                  <a:cubicBezTo>
                    <a:pt x="138" y="23"/>
                    <a:pt x="138" y="26"/>
                    <a:pt x="140" y="28"/>
                  </a:cubicBezTo>
                  <a:cubicBezTo>
                    <a:pt x="108" y="60"/>
                    <a:pt x="108" y="60"/>
                    <a:pt x="108" y="60"/>
                  </a:cubicBezTo>
                  <a:cubicBezTo>
                    <a:pt x="104" y="56"/>
                    <a:pt x="99" y="54"/>
                    <a:pt x="93" y="54"/>
                  </a:cubicBezTo>
                  <a:cubicBezTo>
                    <a:pt x="87" y="54"/>
                    <a:pt x="81" y="56"/>
                    <a:pt x="77" y="60"/>
                  </a:cubicBezTo>
                  <a:cubicBezTo>
                    <a:pt x="53" y="35"/>
                    <a:pt x="53" y="35"/>
                    <a:pt x="53" y="35"/>
                  </a:cubicBezTo>
                  <a:cubicBezTo>
                    <a:pt x="54" y="33"/>
                    <a:pt x="54" y="31"/>
                    <a:pt x="54" y="29"/>
                  </a:cubicBezTo>
                  <a:cubicBezTo>
                    <a:pt x="54" y="22"/>
                    <a:pt x="49" y="16"/>
                    <a:pt x="42" y="16"/>
                  </a:cubicBezTo>
                  <a:cubicBezTo>
                    <a:pt x="35" y="16"/>
                    <a:pt x="29" y="22"/>
                    <a:pt x="29" y="29"/>
                  </a:cubicBezTo>
                  <a:cubicBezTo>
                    <a:pt x="29" y="36"/>
                    <a:pt x="35" y="42"/>
                    <a:pt x="42" y="42"/>
                  </a:cubicBezTo>
                  <a:cubicBezTo>
                    <a:pt x="44" y="42"/>
                    <a:pt x="46" y="41"/>
                    <a:pt x="48" y="40"/>
                  </a:cubicBezTo>
                  <a:cubicBezTo>
                    <a:pt x="73" y="64"/>
                    <a:pt x="73" y="64"/>
                    <a:pt x="73" y="64"/>
                  </a:cubicBezTo>
                  <a:cubicBezTo>
                    <a:pt x="69" y="69"/>
                    <a:pt x="67" y="74"/>
                    <a:pt x="67" y="80"/>
                  </a:cubicBezTo>
                  <a:cubicBezTo>
                    <a:pt x="67" y="86"/>
                    <a:pt x="69" y="91"/>
                    <a:pt x="73" y="96"/>
                  </a:cubicBezTo>
                  <a:cubicBezTo>
                    <a:pt x="32" y="136"/>
                    <a:pt x="32" y="136"/>
                    <a:pt x="32" y="136"/>
                  </a:cubicBezTo>
                  <a:cubicBezTo>
                    <a:pt x="29" y="133"/>
                    <a:pt x="24" y="131"/>
                    <a:pt x="19" y="131"/>
                  </a:cubicBezTo>
                  <a:cubicBezTo>
                    <a:pt x="9" y="131"/>
                    <a:pt x="0" y="140"/>
                    <a:pt x="0" y="150"/>
                  </a:cubicBezTo>
                  <a:cubicBezTo>
                    <a:pt x="0" y="161"/>
                    <a:pt x="9" y="170"/>
                    <a:pt x="19" y="170"/>
                  </a:cubicBezTo>
                  <a:cubicBezTo>
                    <a:pt x="30" y="170"/>
                    <a:pt x="38" y="161"/>
                    <a:pt x="38" y="150"/>
                  </a:cubicBezTo>
                  <a:cubicBezTo>
                    <a:pt x="38" y="147"/>
                    <a:pt x="38" y="144"/>
                    <a:pt x="36" y="141"/>
                  </a:cubicBezTo>
                  <a:cubicBezTo>
                    <a:pt x="77" y="100"/>
                    <a:pt x="77" y="100"/>
                    <a:pt x="77" y="100"/>
                  </a:cubicBezTo>
                  <a:cubicBezTo>
                    <a:pt x="81" y="103"/>
                    <a:pt x="85" y="105"/>
                    <a:pt x="90" y="105"/>
                  </a:cubicBezTo>
                  <a:cubicBezTo>
                    <a:pt x="90" y="138"/>
                    <a:pt x="90" y="138"/>
                    <a:pt x="90" y="138"/>
                  </a:cubicBezTo>
                  <a:cubicBezTo>
                    <a:pt x="81" y="139"/>
                    <a:pt x="74" y="147"/>
                    <a:pt x="74" y="157"/>
                  </a:cubicBezTo>
                  <a:cubicBezTo>
                    <a:pt x="74" y="167"/>
                    <a:pt x="82" y="176"/>
                    <a:pt x="93" y="176"/>
                  </a:cubicBezTo>
                  <a:cubicBezTo>
                    <a:pt x="103" y="176"/>
                    <a:pt x="112" y="167"/>
                    <a:pt x="112" y="157"/>
                  </a:cubicBezTo>
                  <a:cubicBezTo>
                    <a:pt x="112" y="147"/>
                    <a:pt x="105" y="139"/>
                    <a:pt x="96" y="138"/>
                  </a:cubicBezTo>
                  <a:cubicBezTo>
                    <a:pt x="96" y="105"/>
                    <a:pt x="96" y="105"/>
                    <a:pt x="96" y="105"/>
                  </a:cubicBezTo>
                  <a:cubicBezTo>
                    <a:pt x="101" y="105"/>
                    <a:pt x="105" y="103"/>
                    <a:pt x="108" y="100"/>
                  </a:cubicBezTo>
                  <a:cubicBezTo>
                    <a:pt x="133" y="125"/>
                    <a:pt x="133" y="125"/>
                    <a:pt x="133" y="125"/>
                  </a:cubicBezTo>
                  <a:cubicBezTo>
                    <a:pt x="132" y="127"/>
                    <a:pt x="131" y="129"/>
                    <a:pt x="131" y="131"/>
                  </a:cubicBezTo>
                  <a:cubicBezTo>
                    <a:pt x="131" y="138"/>
                    <a:pt x="137" y="144"/>
                    <a:pt x="144" y="144"/>
                  </a:cubicBezTo>
                  <a:cubicBezTo>
                    <a:pt x="151" y="144"/>
                    <a:pt x="157" y="138"/>
                    <a:pt x="157" y="131"/>
                  </a:cubicBezTo>
                  <a:cubicBezTo>
                    <a:pt x="157" y="124"/>
                    <a:pt x="151" y="118"/>
                    <a:pt x="144" y="118"/>
                  </a:cubicBezTo>
                  <a:cubicBezTo>
                    <a:pt x="142" y="118"/>
                    <a:pt x="139" y="119"/>
                    <a:pt x="138" y="120"/>
                  </a:cubicBezTo>
                  <a:cubicBezTo>
                    <a:pt x="113" y="96"/>
                    <a:pt x="113" y="96"/>
                    <a:pt x="113" y="96"/>
                  </a:cubicBezTo>
                  <a:cubicBezTo>
                    <a:pt x="116" y="91"/>
                    <a:pt x="118" y="86"/>
                    <a:pt x="118" y="80"/>
                  </a:cubicBezTo>
                  <a:cubicBezTo>
                    <a:pt x="118" y="74"/>
                    <a:pt x="116" y="69"/>
                    <a:pt x="113" y="64"/>
                  </a:cubicBezTo>
                  <a:cubicBezTo>
                    <a:pt x="144" y="33"/>
                    <a:pt x="144" y="33"/>
                    <a:pt x="144" y="33"/>
                  </a:cubicBezTo>
                  <a:cubicBezTo>
                    <a:pt x="147" y="36"/>
                    <a:pt x="152" y="38"/>
                    <a:pt x="157" y="38"/>
                  </a:cubicBezTo>
                  <a:cubicBezTo>
                    <a:pt x="167" y="38"/>
                    <a:pt x="176" y="30"/>
                    <a:pt x="176" y="19"/>
                  </a:cubicBezTo>
                  <a:cubicBezTo>
                    <a:pt x="176" y="9"/>
                    <a:pt x="167" y="0"/>
                    <a:pt x="157" y="0"/>
                  </a:cubicBezTo>
                  <a:close/>
                  <a:moveTo>
                    <a:pt x="35" y="29"/>
                  </a:moveTo>
                  <a:cubicBezTo>
                    <a:pt x="35" y="25"/>
                    <a:pt x="38" y="22"/>
                    <a:pt x="42" y="22"/>
                  </a:cubicBezTo>
                  <a:cubicBezTo>
                    <a:pt x="45" y="22"/>
                    <a:pt x="48" y="25"/>
                    <a:pt x="48" y="29"/>
                  </a:cubicBezTo>
                  <a:cubicBezTo>
                    <a:pt x="48" y="32"/>
                    <a:pt x="45" y="35"/>
                    <a:pt x="42" y="35"/>
                  </a:cubicBezTo>
                  <a:cubicBezTo>
                    <a:pt x="38" y="35"/>
                    <a:pt x="35" y="32"/>
                    <a:pt x="35" y="29"/>
                  </a:cubicBezTo>
                  <a:close/>
                  <a:moveTo>
                    <a:pt x="19" y="163"/>
                  </a:moveTo>
                  <a:cubicBezTo>
                    <a:pt x="12" y="163"/>
                    <a:pt x="6" y="157"/>
                    <a:pt x="6" y="150"/>
                  </a:cubicBezTo>
                  <a:cubicBezTo>
                    <a:pt x="6" y="143"/>
                    <a:pt x="12" y="138"/>
                    <a:pt x="19" y="138"/>
                  </a:cubicBezTo>
                  <a:cubicBezTo>
                    <a:pt x="26" y="138"/>
                    <a:pt x="32" y="143"/>
                    <a:pt x="32" y="150"/>
                  </a:cubicBezTo>
                  <a:cubicBezTo>
                    <a:pt x="32" y="157"/>
                    <a:pt x="26" y="163"/>
                    <a:pt x="19" y="163"/>
                  </a:cubicBezTo>
                  <a:close/>
                  <a:moveTo>
                    <a:pt x="106" y="157"/>
                  </a:moveTo>
                  <a:cubicBezTo>
                    <a:pt x="106" y="164"/>
                    <a:pt x="100" y="170"/>
                    <a:pt x="93" y="170"/>
                  </a:cubicBezTo>
                  <a:cubicBezTo>
                    <a:pt x="86" y="170"/>
                    <a:pt x="80" y="164"/>
                    <a:pt x="80" y="157"/>
                  </a:cubicBezTo>
                  <a:cubicBezTo>
                    <a:pt x="80" y="150"/>
                    <a:pt x="86" y="144"/>
                    <a:pt x="93" y="144"/>
                  </a:cubicBezTo>
                  <a:cubicBezTo>
                    <a:pt x="100" y="144"/>
                    <a:pt x="106" y="150"/>
                    <a:pt x="106" y="157"/>
                  </a:cubicBezTo>
                  <a:close/>
                  <a:moveTo>
                    <a:pt x="93" y="99"/>
                  </a:moveTo>
                  <a:cubicBezTo>
                    <a:pt x="82" y="99"/>
                    <a:pt x="74" y="91"/>
                    <a:pt x="74" y="80"/>
                  </a:cubicBezTo>
                  <a:cubicBezTo>
                    <a:pt x="74" y="69"/>
                    <a:pt x="82" y="61"/>
                    <a:pt x="93" y="61"/>
                  </a:cubicBezTo>
                  <a:cubicBezTo>
                    <a:pt x="103" y="61"/>
                    <a:pt x="112" y="69"/>
                    <a:pt x="112" y="80"/>
                  </a:cubicBezTo>
                  <a:cubicBezTo>
                    <a:pt x="112" y="91"/>
                    <a:pt x="103" y="99"/>
                    <a:pt x="93" y="99"/>
                  </a:cubicBezTo>
                  <a:close/>
                  <a:moveTo>
                    <a:pt x="150" y="131"/>
                  </a:moveTo>
                  <a:cubicBezTo>
                    <a:pt x="150" y="135"/>
                    <a:pt x="148" y="138"/>
                    <a:pt x="144" y="138"/>
                  </a:cubicBezTo>
                  <a:cubicBezTo>
                    <a:pt x="140" y="138"/>
                    <a:pt x="138" y="135"/>
                    <a:pt x="138" y="131"/>
                  </a:cubicBezTo>
                  <a:cubicBezTo>
                    <a:pt x="138" y="128"/>
                    <a:pt x="140" y="125"/>
                    <a:pt x="144" y="125"/>
                  </a:cubicBezTo>
                  <a:cubicBezTo>
                    <a:pt x="148" y="125"/>
                    <a:pt x="150" y="128"/>
                    <a:pt x="150" y="131"/>
                  </a:cubicBezTo>
                  <a:close/>
                  <a:moveTo>
                    <a:pt x="157" y="32"/>
                  </a:moveTo>
                  <a:cubicBezTo>
                    <a:pt x="150" y="32"/>
                    <a:pt x="144" y="26"/>
                    <a:pt x="144" y="19"/>
                  </a:cubicBezTo>
                  <a:cubicBezTo>
                    <a:pt x="144" y="12"/>
                    <a:pt x="150" y="6"/>
                    <a:pt x="157" y="6"/>
                  </a:cubicBezTo>
                  <a:cubicBezTo>
                    <a:pt x="164" y="6"/>
                    <a:pt x="170" y="12"/>
                    <a:pt x="170" y="19"/>
                  </a:cubicBezTo>
                  <a:cubicBezTo>
                    <a:pt x="170" y="26"/>
                    <a:pt x="164" y="32"/>
                    <a:pt x="157" y="32"/>
                  </a:cubicBezTo>
                  <a:close/>
                  <a:moveTo>
                    <a:pt x="157" y="32"/>
                  </a:moveTo>
                  <a:cubicBezTo>
                    <a:pt x="157" y="32"/>
                    <a:pt x="157" y="32"/>
                    <a:pt x="157" y="32"/>
                  </a:cubicBezTo>
                </a:path>
              </a:pathLst>
            </a:custGeom>
            <a:solidFill>
              <a:schemeClr val="bg1"/>
            </a:solidFill>
            <a:ln>
              <a:noFill/>
            </a:ln>
          </p:spPr>
          <p:txBody>
            <a:bodyPr vert="horz" wrap="square" lIns="91440" tIns="45720" rIns="91440" bIns="45720" numCol="1" anchor="t" anchorCtr="0" compatLnSpc="1">
              <a:prstTxWarp prst="textNoShape">
                <a:avLst/>
              </a:prstTxWarp>
            </a:bodyP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fr-FR"/>
            </a:p>
          </p:txBody>
        </p:sp>
      </p:grpSp>
      <p:sp>
        <p:nvSpPr>
          <p:cNvPr id="14" name="Textfeld 6">
            <a:extLst>
              <a:ext uri="{FF2B5EF4-FFF2-40B4-BE49-F238E27FC236}">
                <a16:creationId xmlns:a16="http://schemas.microsoft.com/office/drawing/2014/main" id="{6AEBFCE1-139C-B877-9E0E-41B247787A28}"/>
              </a:ext>
            </a:extLst>
          </p:cNvPr>
          <p:cNvSpPr txBox="1"/>
          <p:nvPr/>
        </p:nvSpPr>
        <p:spPr>
          <a:xfrm>
            <a:off x="9916062" y="824143"/>
            <a:ext cx="1848102" cy="369332"/>
          </a:xfrm>
          <a:prstGeom prst="rect">
            <a:avLst/>
          </a:prstGeom>
          <a:noFill/>
        </p:spPr>
        <p:txBody>
          <a:bodyPr wrap="square" rtlCol="0">
            <a:spAutoFit/>
          </a:bodyPr>
          <a:lstStyle/>
          <a:p>
            <a:pPr algn="ctr"/>
            <a:r>
              <a:rPr lang="en-GB" b="1" noProof="0" dirty="0">
                <a:solidFill>
                  <a:srgbClr val="0B4874"/>
                </a:solidFill>
                <a:latin typeface="Century Gothic" panose="020B0502020202020204" pitchFamily="34" charset="0"/>
              </a:rPr>
              <a:t>Module 1.2</a:t>
            </a:r>
          </a:p>
        </p:txBody>
      </p:sp>
      <p:sp>
        <p:nvSpPr>
          <p:cNvPr id="16" name="Inhaltsplatzhalter 2">
            <a:extLst>
              <a:ext uri="{FF2B5EF4-FFF2-40B4-BE49-F238E27FC236}">
                <a16:creationId xmlns:a16="http://schemas.microsoft.com/office/drawing/2014/main" id="{09217CCD-60F1-263E-83C0-B0B84AC531A8}"/>
              </a:ext>
            </a:extLst>
          </p:cNvPr>
          <p:cNvSpPr txBox="1">
            <a:spLocks/>
          </p:cNvSpPr>
          <p:nvPr/>
        </p:nvSpPr>
        <p:spPr>
          <a:xfrm>
            <a:off x="1251670" y="1361719"/>
            <a:ext cx="9688659" cy="5242461"/>
          </a:xfrm>
          <a:prstGeom prst="rect">
            <a:avLst/>
          </a:prstGeom>
          <a:noFill/>
        </p:spPr>
        <p:txBody>
          <a:bodyPr vert="horz" wrap="square" lIns="91440" tIns="45720" rIns="91440" bIns="45720" rtlCol="0">
            <a:spAutoFit/>
          </a:bodyPr>
          <a:lstStyle>
            <a:defPPr>
              <a:defRPr lang="ru-RU"/>
            </a:defPPr>
            <a:lvl1pPr indent="0">
              <a:lnSpc>
                <a:spcPct val="90000"/>
              </a:lnSpc>
              <a:spcBef>
                <a:spcPts val="1000"/>
              </a:spcBef>
              <a:buFont typeface="Arial" panose="020B0604020202020204" pitchFamily="34" charset="0"/>
              <a:buNone/>
              <a:defRPr b="1"/>
            </a:lvl1pPr>
            <a:lvl2pPr marL="742950" lvl="1" indent="-285750">
              <a:lnSpc>
                <a:spcPct val="90000"/>
              </a:lnSpc>
              <a:spcBef>
                <a:spcPts val="500"/>
              </a:spcBef>
              <a:buFont typeface="Arial" panose="020B0604020202020204" pitchFamily="34" charset="0"/>
              <a:buChar char="•"/>
              <a:defRPr b="1"/>
            </a:lvl2pPr>
            <a:lvl3pPr indent="0">
              <a:lnSpc>
                <a:spcPct val="90000"/>
              </a:lnSpc>
              <a:spcBef>
                <a:spcPts val="500"/>
              </a:spcBef>
              <a:buFont typeface="Arial" panose="020B0604020202020204" pitchFamily="34" charset="0"/>
              <a:buNone/>
              <a:defRPr>
                <a:solidFill>
                  <a:schemeClr val="tx1">
                    <a:tint val="75000"/>
                  </a:schemeClr>
                </a:solidFill>
              </a:defRPr>
            </a:lvl3pPr>
            <a:lvl4pPr indent="0">
              <a:lnSpc>
                <a:spcPct val="90000"/>
              </a:lnSpc>
              <a:spcBef>
                <a:spcPts val="500"/>
              </a:spcBef>
              <a:buFont typeface="Arial" panose="020B0604020202020204" pitchFamily="34" charset="0"/>
              <a:buNone/>
              <a:defRPr sz="1600">
                <a:solidFill>
                  <a:schemeClr val="tx1">
                    <a:tint val="75000"/>
                  </a:schemeClr>
                </a:solidFill>
              </a:defRPr>
            </a:lvl4pPr>
            <a:lvl5pPr indent="0">
              <a:lnSpc>
                <a:spcPct val="90000"/>
              </a:lnSpc>
              <a:spcBef>
                <a:spcPts val="500"/>
              </a:spcBef>
              <a:buFont typeface="Arial" panose="020B0604020202020204" pitchFamily="34" charset="0"/>
              <a:buNone/>
              <a:defRPr sz="1600">
                <a:solidFill>
                  <a:schemeClr val="tx1">
                    <a:tint val="75000"/>
                  </a:schemeClr>
                </a:solidFill>
              </a:defRPr>
            </a:lvl5pPr>
            <a:lvl6pPr indent="0">
              <a:lnSpc>
                <a:spcPct val="90000"/>
              </a:lnSpc>
              <a:spcBef>
                <a:spcPts val="500"/>
              </a:spcBef>
              <a:buFont typeface="Arial" panose="020B0604020202020204" pitchFamily="34" charset="0"/>
              <a:buNone/>
              <a:defRPr sz="1600">
                <a:solidFill>
                  <a:schemeClr val="tx1">
                    <a:tint val="75000"/>
                  </a:schemeClr>
                </a:solidFill>
              </a:defRPr>
            </a:lvl6pPr>
            <a:lvl7pPr indent="0">
              <a:lnSpc>
                <a:spcPct val="90000"/>
              </a:lnSpc>
              <a:spcBef>
                <a:spcPts val="500"/>
              </a:spcBef>
              <a:buFont typeface="Arial" panose="020B0604020202020204" pitchFamily="34" charset="0"/>
              <a:buNone/>
              <a:defRPr sz="1600">
                <a:solidFill>
                  <a:schemeClr val="tx1">
                    <a:tint val="75000"/>
                  </a:schemeClr>
                </a:solidFill>
              </a:defRPr>
            </a:lvl7pPr>
            <a:lvl8pPr indent="0">
              <a:lnSpc>
                <a:spcPct val="90000"/>
              </a:lnSpc>
              <a:spcBef>
                <a:spcPts val="500"/>
              </a:spcBef>
              <a:buFont typeface="Arial" panose="020B0604020202020204" pitchFamily="34" charset="0"/>
              <a:buNone/>
              <a:defRPr sz="1600">
                <a:solidFill>
                  <a:schemeClr val="tx1">
                    <a:tint val="75000"/>
                  </a:schemeClr>
                </a:solidFill>
              </a:defRPr>
            </a:lvl8pPr>
            <a:lvl9pPr indent="0">
              <a:lnSpc>
                <a:spcPct val="90000"/>
              </a:lnSpc>
              <a:spcBef>
                <a:spcPts val="500"/>
              </a:spcBef>
              <a:buFont typeface="Arial" panose="020B0604020202020204" pitchFamily="34" charset="0"/>
              <a:buNone/>
              <a:defRPr sz="1600">
                <a:solidFill>
                  <a:schemeClr val="tx1">
                    <a:tint val="75000"/>
                  </a:schemeClr>
                </a:solidFill>
              </a:defRPr>
            </a:lvl9pPr>
          </a:lstStyle>
          <a:p>
            <a:r>
              <a:rPr lang="en-US" b="0" dirty="0"/>
              <a:t>To build a useful persona, start by collecting real information about the types of people you want to design for.</a:t>
            </a:r>
            <a:br>
              <a:rPr lang="en-US" b="0" dirty="0"/>
            </a:br>
            <a:endParaRPr lang="en-US" b="0" dirty="0"/>
          </a:p>
          <a:p>
            <a:r>
              <a:rPr lang="en-US" b="0" dirty="0"/>
              <a:t>Use both desk research and field research to gather facts, habits, needs, and frustrations.</a:t>
            </a:r>
          </a:p>
          <a:p>
            <a:endParaRPr lang="en-US" b="0" dirty="0"/>
          </a:p>
          <a:p>
            <a:r>
              <a:rPr lang="en-US" dirty="0"/>
              <a:t>What to look for:</a:t>
            </a:r>
          </a:p>
          <a:p>
            <a:pPr marL="285750" indent="-285750">
              <a:buFont typeface="Arial" panose="020B0604020202020204" pitchFamily="34" charset="0"/>
              <a:buChar char="•"/>
            </a:pPr>
            <a:r>
              <a:rPr lang="en-US" b="0" dirty="0"/>
              <a:t>Basic demographics (age, education, job situation)</a:t>
            </a:r>
          </a:p>
          <a:p>
            <a:pPr marL="285750" indent="-285750">
              <a:buFont typeface="Arial" panose="020B0604020202020204" pitchFamily="34" charset="0"/>
              <a:buChar char="•"/>
            </a:pPr>
            <a:r>
              <a:rPr lang="en-US" b="0" dirty="0"/>
              <a:t>Daily routines and lifestyle patterns</a:t>
            </a:r>
          </a:p>
          <a:p>
            <a:pPr marL="285750" indent="-285750">
              <a:buFont typeface="Arial" panose="020B0604020202020204" pitchFamily="34" charset="0"/>
              <a:buChar char="•"/>
            </a:pPr>
            <a:r>
              <a:rPr lang="en-US" b="0" dirty="0"/>
              <a:t>Interests, motivations, goals</a:t>
            </a:r>
          </a:p>
          <a:p>
            <a:pPr marL="285750" indent="-285750">
              <a:buFont typeface="Arial" panose="020B0604020202020204" pitchFamily="34" charset="0"/>
              <a:buChar char="•"/>
            </a:pPr>
            <a:r>
              <a:rPr lang="en-US" b="0" dirty="0"/>
              <a:t>Challenges and frustrations related to your topic</a:t>
            </a:r>
          </a:p>
          <a:p>
            <a:pPr marL="285750" indent="-285750">
              <a:buFont typeface="Arial" panose="020B0604020202020204" pitchFamily="34" charset="0"/>
              <a:buChar char="•"/>
            </a:pPr>
            <a:r>
              <a:rPr lang="en-US" b="0" dirty="0"/>
              <a:t>How they currently solve the problem (if they do)</a:t>
            </a:r>
          </a:p>
          <a:p>
            <a:pPr marL="285750" indent="-285750">
              <a:buFont typeface="Arial" panose="020B0604020202020204" pitchFamily="34" charset="0"/>
              <a:buChar char="•"/>
            </a:pPr>
            <a:r>
              <a:rPr lang="en-US" b="0" dirty="0"/>
              <a:t>Digital habits (apps they use, how they communicate)</a:t>
            </a:r>
          </a:p>
          <a:p>
            <a:pPr marL="285750" indent="-285750">
              <a:buFont typeface="Arial" panose="020B0604020202020204" pitchFamily="34" charset="0"/>
              <a:buChar char="•"/>
            </a:pPr>
            <a:r>
              <a:rPr lang="en-US" b="0" dirty="0"/>
              <a:t>Relevant environmental factors (workplace, family, mobility, budget)</a:t>
            </a:r>
          </a:p>
          <a:p>
            <a:pPr marL="285750" indent="-285750">
              <a:buFont typeface="Arial" panose="020B0604020202020204" pitchFamily="34" charset="0"/>
              <a:buChar char="•"/>
            </a:pPr>
            <a:endParaRPr lang="de-CH" dirty="0"/>
          </a:p>
        </p:txBody>
      </p:sp>
    </p:spTree>
    <p:extLst>
      <p:ext uri="{BB962C8B-B14F-4D97-AF65-F5344CB8AC3E}">
        <p14:creationId xmlns:p14="http://schemas.microsoft.com/office/powerpoint/2010/main" val="7165933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9A3001-40C2-1785-13DA-7C1B2B2C1F2E}"/>
            </a:ext>
          </a:extLst>
        </p:cNvPr>
        <p:cNvGrpSpPr/>
        <p:nvPr/>
      </p:nvGrpSpPr>
      <p:grpSpPr>
        <a:xfrm>
          <a:off x="0" y="0"/>
          <a:ext cx="0" cy="0"/>
          <a:chOff x="0" y="0"/>
          <a:chExt cx="0" cy="0"/>
        </a:xfrm>
      </p:grpSpPr>
      <p:sp>
        <p:nvSpPr>
          <p:cNvPr id="10" name="Titel 1">
            <a:extLst>
              <a:ext uri="{FF2B5EF4-FFF2-40B4-BE49-F238E27FC236}">
                <a16:creationId xmlns:a16="http://schemas.microsoft.com/office/drawing/2014/main" id="{CD2CB8B1-7A3B-BDCB-2368-F9527EB98253}"/>
              </a:ext>
            </a:extLst>
          </p:cNvPr>
          <p:cNvSpPr txBox="1">
            <a:spLocks/>
          </p:cNvSpPr>
          <p:nvPr/>
        </p:nvSpPr>
        <p:spPr>
          <a:xfrm>
            <a:off x="929586" y="260758"/>
            <a:ext cx="9566963" cy="719970"/>
          </a:xfrm>
          <a:prstGeom prst="rect">
            <a:avLst/>
          </a:prstGeom>
        </p:spPr>
        <p:txBody>
          <a:bodyPr>
            <a:no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2400" b="1" i="0" u="none" strike="noStrike" kern="1200" cap="none" spc="0" normalizeH="0" baseline="0" noProof="0" dirty="0">
                <a:ln>
                  <a:noFill/>
                </a:ln>
                <a:solidFill>
                  <a:srgbClr val="0B4874"/>
                </a:solidFill>
                <a:effectLst/>
                <a:uLnTx/>
                <a:uFillTx/>
                <a:latin typeface="Century Gothic"/>
                <a:ea typeface="ＭＳ Ｐゴシック" charset="0"/>
                <a:cs typeface="Arial"/>
              </a:rPr>
              <a:t>Step 2 – Find patterns</a:t>
            </a:r>
          </a:p>
        </p:txBody>
      </p:sp>
      <p:sp>
        <p:nvSpPr>
          <p:cNvPr id="6" name="Foliennummernplatzhalter 1">
            <a:extLst>
              <a:ext uri="{FF2B5EF4-FFF2-40B4-BE49-F238E27FC236}">
                <a16:creationId xmlns:a16="http://schemas.microsoft.com/office/drawing/2014/main" id="{A9495F12-DBC3-4464-9AA6-E9C6ACA742C9}"/>
              </a:ext>
            </a:extLst>
          </p:cNvPr>
          <p:cNvSpPr>
            <a:spLocks noGrp="1"/>
          </p:cNvSpPr>
          <p:nvPr>
            <p:ph type="sldNum" sz="quarter" idx="12"/>
          </p:nvPr>
        </p:nvSpPr>
        <p:spPr>
          <a:xfrm>
            <a:off x="11510081" y="6356350"/>
            <a:ext cx="53600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ru-RU" sz="2400" b="1" i="0" u="none" strike="noStrike" kern="1200" cap="none" spc="0" normalizeH="0" baseline="0" noProof="0" dirty="0">
              <a:ln>
                <a:noFill/>
              </a:ln>
              <a:solidFill>
                <a:prstClr val="white"/>
              </a:solidFill>
              <a:effectLst/>
              <a:uLnTx/>
              <a:uFillTx/>
              <a:latin typeface="Century Gothic"/>
              <a:ea typeface="+mn-ea"/>
              <a:cs typeface="+mn-cs"/>
            </a:endParaRPr>
          </a:p>
        </p:txBody>
      </p:sp>
      <p:pic>
        <p:nvPicPr>
          <p:cNvPr id="2058" name="Picture 10">
            <a:extLst>
              <a:ext uri="{FF2B5EF4-FFF2-40B4-BE49-F238E27FC236}">
                <a16:creationId xmlns:a16="http://schemas.microsoft.com/office/drawing/2014/main" id="{FC0668E1-AE64-DBF1-1B9C-D73C825ABD56}"/>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281970" y="57347"/>
            <a:ext cx="923381" cy="923381"/>
          </a:xfrm>
          <a:prstGeom prst="rect">
            <a:avLst/>
          </a:prstGeom>
          <a:noFill/>
          <a:extLst>
            <a:ext uri="{909E8E84-426E-40DD-AFC4-6F175D3DCCD1}">
              <a14:hiddenFill xmlns:a14="http://schemas.microsoft.com/office/drawing/2010/main">
                <a:solidFill>
                  <a:srgbClr val="FFFFFF"/>
                </a:solidFill>
              </a14:hiddenFill>
            </a:ext>
          </a:extLst>
        </p:spPr>
      </p:pic>
      <p:sp>
        <p:nvSpPr>
          <p:cNvPr id="16" name="Inhaltsplatzhalter 2">
            <a:extLst>
              <a:ext uri="{FF2B5EF4-FFF2-40B4-BE49-F238E27FC236}">
                <a16:creationId xmlns:a16="http://schemas.microsoft.com/office/drawing/2014/main" id="{08708850-A3AA-8F0C-C938-DDCAB18055AB}"/>
              </a:ext>
            </a:extLst>
          </p:cNvPr>
          <p:cNvSpPr txBox="1">
            <a:spLocks/>
          </p:cNvSpPr>
          <p:nvPr/>
        </p:nvSpPr>
        <p:spPr>
          <a:xfrm>
            <a:off x="1251670" y="1361719"/>
            <a:ext cx="9688659" cy="4238083"/>
          </a:xfrm>
          <a:prstGeom prst="rect">
            <a:avLst/>
          </a:prstGeom>
          <a:noFill/>
        </p:spPr>
        <p:txBody>
          <a:bodyPr vert="horz" wrap="square" lIns="91440" tIns="45720" rIns="91440" bIns="45720" rtlCol="0">
            <a:spAutoFit/>
          </a:bodyPr>
          <a:lstStyle>
            <a:defPPr>
              <a:defRPr lang="ru-RU"/>
            </a:defPPr>
            <a:lvl1pPr indent="0">
              <a:lnSpc>
                <a:spcPct val="90000"/>
              </a:lnSpc>
              <a:spcBef>
                <a:spcPts val="1000"/>
              </a:spcBef>
              <a:buFont typeface="Arial" panose="020B0604020202020204" pitchFamily="34" charset="0"/>
              <a:buNone/>
              <a:defRPr b="1"/>
            </a:lvl1pPr>
            <a:lvl2pPr marL="742950" lvl="1" indent="-285750">
              <a:lnSpc>
                <a:spcPct val="90000"/>
              </a:lnSpc>
              <a:spcBef>
                <a:spcPts val="500"/>
              </a:spcBef>
              <a:buFont typeface="Arial" panose="020B0604020202020204" pitchFamily="34" charset="0"/>
              <a:buChar char="•"/>
              <a:defRPr b="1"/>
            </a:lvl2pPr>
            <a:lvl3pPr indent="0">
              <a:lnSpc>
                <a:spcPct val="90000"/>
              </a:lnSpc>
              <a:spcBef>
                <a:spcPts val="500"/>
              </a:spcBef>
              <a:buFont typeface="Arial" panose="020B0604020202020204" pitchFamily="34" charset="0"/>
              <a:buNone/>
              <a:defRPr>
                <a:solidFill>
                  <a:schemeClr val="tx1">
                    <a:tint val="75000"/>
                  </a:schemeClr>
                </a:solidFill>
              </a:defRPr>
            </a:lvl3pPr>
            <a:lvl4pPr indent="0">
              <a:lnSpc>
                <a:spcPct val="90000"/>
              </a:lnSpc>
              <a:spcBef>
                <a:spcPts val="500"/>
              </a:spcBef>
              <a:buFont typeface="Arial" panose="020B0604020202020204" pitchFamily="34" charset="0"/>
              <a:buNone/>
              <a:defRPr sz="1600">
                <a:solidFill>
                  <a:schemeClr val="tx1">
                    <a:tint val="75000"/>
                  </a:schemeClr>
                </a:solidFill>
              </a:defRPr>
            </a:lvl4pPr>
            <a:lvl5pPr indent="0">
              <a:lnSpc>
                <a:spcPct val="90000"/>
              </a:lnSpc>
              <a:spcBef>
                <a:spcPts val="500"/>
              </a:spcBef>
              <a:buFont typeface="Arial" panose="020B0604020202020204" pitchFamily="34" charset="0"/>
              <a:buNone/>
              <a:defRPr sz="1600">
                <a:solidFill>
                  <a:schemeClr val="tx1">
                    <a:tint val="75000"/>
                  </a:schemeClr>
                </a:solidFill>
              </a:defRPr>
            </a:lvl5pPr>
            <a:lvl6pPr indent="0">
              <a:lnSpc>
                <a:spcPct val="90000"/>
              </a:lnSpc>
              <a:spcBef>
                <a:spcPts val="500"/>
              </a:spcBef>
              <a:buFont typeface="Arial" panose="020B0604020202020204" pitchFamily="34" charset="0"/>
              <a:buNone/>
              <a:defRPr sz="1600">
                <a:solidFill>
                  <a:schemeClr val="tx1">
                    <a:tint val="75000"/>
                  </a:schemeClr>
                </a:solidFill>
              </a:defRPr>
            </a:lvl6pPr>
            <a:lvl7pPr indent="0">
              <a:lnSpc>
                <a:spcPct val="90000"/>
              </a:lnSpc>
              <a:spcBef>
                <a:spcPts val="500"/>
              </a:spcBef>
              <a:buFont typeface="Arial" panose="020B0604020202020204" pitchFamily="34" charset="0"/>
              <a:buNone/>
              <a:defRPr sz="1600">
                <a:solidFill>
                  <a:schemeClr val="tx1">
                    <a:tint val="75000"/>
                  </a:schemeClr>
                </a:solidFill>
              </a:defRPr>
            </a:lvl7pPr>
            <a:lvl8pPr indent="0">
              <a:lnSpc>
                <a:spcPct val="90000"/>
              </a:lnSpc>
              <a:spcBef>
                <a:spcPts val="500"/>
              </a:spcBef>
              <a:buFont typeface="Arial" panose="020B0604020202020204" pitchFamily="34" charset="0"/>
              <a:buNone/>
              <a:defRPr sz="1600">
                <a:solidFill>
                  <a:schemeClr val="tx1">
                    <a:tint val="75000"/>
                  </a:schemeClr>
                </a:solidFill>
              </a:defRPr>
            </a:lvl8pPr>
            <a:lvl9pPr indent="0">
              <a:lnSpc>
                <a:spcPct val="90000"/>
              </a:lnSpc>
              <a:spcBef>
                <a:spcPts val="500"/>
              </a:spcBef>
              <a:buFont typeface="Arial" panose="020B0604020202020204" pitchFamily="34" charset="0"/>
              <a:buNone/>
              <a:defRPr sz="1600">
                <a:solidFill>
                  <a:schemeClr val="tx1">
                    <a:tint val="75000"/>
                  </a:schemeClr>
                </a:solidFill>
              </a:defRPr>
            </a:lvl9pPr>
          </a:lstStyle>
          <a:p>
            <a:r>
              <a:rPr lang="en-US" b="0" dirty="0"/>
              <a:t>Group the information you collected and look for common themes.</a:t>
            </a:r>
          </a:p>
          <a:p>
            <a:br>
              <a:rPr lang="en-US" b="0" dirty="0"/>
            </a:br>
            <a:r>
              <a:rPr lang="en-US" b="0" dirty="0"/>
              <a:t>Patterns help you understand what several people have in common, rather than focusing on one individual.</a:t>
            </a:r>
          </a:p>
          <a:p>
            <a:endParaRPr lang="en-US" b="0" dirty="0"/>
          </a:p>
          <a:p>
            <a:r>
              <a:rPr lang="en-US" dirty="0"/>
              <a:t>Look for patterns in:</a:t>
            </a:r>
          </a:p>
          <a:p>
            <a:pPr marL="285750" indent="-285750">
              <a:buFont typeface="Arial" panose="020B0604020202020204" pitchFamily="34" charset="0"/>
              <a:buChar char="•"/>
            </a:pPr>
            <a:r>
              <a:rPr lang="en-US" b="0" dirty="0"/>
              <a:t>Goals and motivations</a:t>
            </a:r>
          </a:p>
          <a:p>
            <a:pPr marL="285750" indent="-285750">
              <a:buFont typeface="Arial" panose="020B0604020202020204" pitchFamily="34" charset="0"/>
              <a:buChar char="•"/>
            </a:pPr>
            <a:r>
              <a:rPr lang="en-US" b="0" dirty="0"/>
              <a:t>Behaviors and routines</a:t>
            </a:r>
          </a:p>
          <a:p>
            <a:pPr marL="285750" indent="-285750">
              <a:buFont typeface="Arial" panose="020B0604020202020204" pitchFamily="34" charset="0"/>
              <a:buChar char="•"/>
            </a:pPr>
            <a:r>
              <a:rPr lang="en-US" b="0" dirty="0"/>
              <a:t>Repeated frustrations</a:t>
            </a:r>
          </a:p>
          <a:p>
            <a:pPr marL="285750" indent="-285750">
              <a:buFont typeface="Arial" panose="020B0604020202020204" pitchFamily="34" charset="0"/>
              <a:buChar char="•"/>
            </a:pPr>
            <a:r>
              <a:rPr lang="en-US" b="0" dirty="0"/>
              <a:t>Shared constraints (time, money, access, skills)</a:t>
            </a:r>
          </a:p>
          <a:p>
            <a:pPr marL="285750" indent="-285750">
              <a:buFont typeface="Arial" panose="020B0604020202020204" pitchFamily="34" charset="0"/>
              <a:buChar char="•"/>
            </a:pPr>
            <a:r>
              <a:rPr lang="en-US" b="0" dirty="0"/>
              <a:t>Attitudes (e.g., «I want to be healthy, but I’m overwhelmed»)</a:t>
            </a:r>
          </a:p>
          <a:p>
            <a:endParaRPr lang="de-CH" dirty="0"/>
          </a:p>
        </p:txBody>
      </p:sp>
    </p:spTree>
    <p:extLst>
      <p:ext uri="{BB962C8B-B14F-4D97-AF65-F5344CB8AC3E}">
        <p14:creationId xmlns:p14="http://schemas.microsoft.com/office/powerpoint/2010/main" val="15267653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3144F2-85D9-2A43-4999-EF42373EF6E5}"/>
            </a:ext>
          </a:extLst>
        </p:cNvPr>
        <p:cNvGrpSpPr/>
        <p:nvPr/>
      </p:nvGrpSpPr>
      <p:grpSpPr>
        <a:xfrm>
          <a:off x="0" y="0"/>
          <a:ext cx="0" cy="0"/>
          <a:chOff x="0" y="0"/>
          <a:chExt cx="0" cy="0"/>
        </a:xfrm>
      </p:grpSpPr>
      <p:sp>
        <p:nvSpPr>
          <p:cNvPr id="10" name="Titel 1">
            <a:extLst>
              <a:ext uri="{FF2B5EF4-FFF2-40B4-BE49-F238E27FC236}">
                <a16:creationId xmlns:a16="http://schemas.microsoft.com/office/drawing/2014/main" id="{AD839E20-D38A-8732-C47C-94DFC8227A97}"/>
              </a:ext>
            </a:extLst>
          </p:cNvPr>
          <p:cNvSpPr txBox="1">
            <a:spLocks/>
          </p:cNvSpPr>
          <p:nvPr/>
        </p:nvSpPr>
        <p:spPr>
          <a:xfrm>
            <a:off x="929586" y="260758"/>
            <a:ext cx="9566963" cy="719970"/>
          </a:xfrm>
          <a:prstGeom prst="rect">
            <a:avLst/>
          </a:prstGeom>
        </p:spPr>
        <p:txBody>
          <a:bodyPr>
            <a:no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2400" b="1" i="0" u="none" strike="noStrike" kern="1200" cap="none" spc="0" normalizeH="0" baseline="0" noProof="0" dirty="0">
                <a:ln>
                  <a:noFill/>
                </a:ln>
                <a:solidFill>
                  <a:srgbClr val="0B4874"/>
                </a:solidFill>
                <a:effectLst/>
                <a:uLnTx/>
                <a:uFillTx/>
                <a:latin typeface="Century Gothic"/>
                <a:ea typeface="ＭＳ Ｐゴシック" charset="0"/>
                <a:cs typeface="Arial"/>
              </a:rPr>
              <a:t>Step 3 – Build the Persona</a:t>
            </a:r>
          </a:p>
        </p:txBody>
      </p:sp>
      <p:sp>
        <p:nvSpPr>
          <p:cNvPr id="6" name="Foliennummernplatzhalter 1">
            <a:extLst>
              <a:ext uri="{FF2B5EF4-FFF2-40B4-BE49-F238E27FC236}">
                <a16:creationId xmlns:a16="http://schemas.microsoft.com/office/drawing/2014/main" id="{560103BA-A434-4FB7-5ED0-DAEF64D2861D}"/>
              </a:ext>
            </a:extLst>
          </p:cNvPr>
          <p:cNvSpPr>
            <a:spLocks noGrp="1"/>
          </p:cNvSpPr>
          <p:nvPr>
            <p:ph type="sldNum" sz="quarter" idx="12"/>
          </p:nvPr>
        </p:nvSpPr>
        <p:spPr>
          <a:xfrm>
            <a:off x="11510081" y="6356350"/>
            <a:ext cx="53600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ru-RU" sz="2400" b="1" i="0" u="none" strike="noStrike" kern="1200" cap="none" spc="0" normalizeH="0" baseline="0" noProof="0" dirty="0">
              <a:ln>
                <a:noFill/>
              </a:ln>
              <a:solidFill>
                <a:prstClr val="white"/>
              </a:solidFill>
              <a:effectLst/>
              <a:uLnTx/>
              <a:uFillTx/>
              <a:latin typeface="Century Gothic"/>
              <a:ea typeface="+mn-ea"/>
              <a:cs typeface="+mn-cs"/>
            </a:endParaRPr>
          </a:p>
        </p:txBody>
      </p:sp>
      <p:pic>
        <p:nvPicPr>
          <p:cNvPr id="2056" name="Picture 8">
            <a:extLst>
              <a:ext uri="{FF2B5EF4-FFF2-40B4-BE49-F238E27FC236}">
                <a16:creationId xmlns:a16="http://schemas.microsoft.com/office/drawing/2014/main" id="{51AF9767-CB65-C062-5AF1-D5E2D0188483}"/>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659755" y="0"/>
            <a:ext cx="1281692" cy="1189637"/>
          </a:xfrm>
          <a:prstGeom prst="rect">
            <a:avLst/>
          </a:prstGeom>
          <a:noFill/>
          <a:extLst>
            <a:ext uri="{909E8E84-426E-40DD-AFC4-6F175D3DCCD1}">
              <a14:hiddenFill xmlns:a14="http://schemas.microsoft.com/office/drawing/2010/main">
                <a:solidFill>
                  <a:srgbClr val="FFFFFF"/>
                </a:solidFill>
              </a14:hiddenFill>
            </a:ext>
          </a:extLst>
        </p:spPr>
      </p:pic>
      <p:sp>
        <p:nvSpPr>
          <p:cNvPr id="16" name="Inhaltsplatzhalter 2">
            <a:extLst>
              <a:ext uri="{FF2B5EF4-FFF2-40B4-BE49-F238E27FC236}">
                <a16:creationId xmlns:a16="http://schemas.microsoft.com/office/drawing/2014/main" id="{5D984901-3882-702A-1111-AC9F496CFA6A}"/>
              </a:ext>
            </a:extLst>
          </p:cNvPr>
          <p:cNvSpPr txBox="1">
            <a:spLocks/>
          </p:cNvSpPr>
          <p:nvPr/>
        </p:nvSpPr>
        <p:spPr>
          <a:xfrm>
            <a:off x="1251670" y="1361719"/>
            <a:ext cx="9688659" cy="3988784"/>
          </a:xfrm>
          <a:prstGeom prst="rect">
            <a:avLst/>
          </a:prstGeom>
          <a:noFill/>
        </p:spPr>
        <p:txBody>
          <a:bodyPr vert="horz" wrap="square" lIns="91440" tIns="45720" rIns="91440" bIns="45720" rtlCol="0">
            <a:spAutoFit/>
          </a:bodyPr>
          <a:lstStyle>
            <a:defPPr>
              <a:defRPr lang="ru-RU"/>
            </a:defPPr>
            <a:lvl1pPr indent="0">
              <a:lnSpc>
                <a:spcPct val="90000"/>
              </a:lnSpc>
              <a:spcBef>
                <a:spcPts val="1000"/>
              </a:spcBef>
              <a:buFont typeface="Arial" panose="020B0604020202020204" pitchFamily="34" charset="0"/>
              <a:buNone/>
              <a:defRPr b="1"/>
            </a:lvl1pPr>
            <a:lvl2pPr marL="742950" lvl="1" indent="-285750">
              <a:lnSpc>
                <a:spcPct val="90000"/>
              </a:lnSpc>
              <a:spcBef>
                <a:spcPts val="500"/>
              </a:spcBef>
              <a:buFont typeface="Arial" panose="020B0604020202020204" pitchFamily="34" charset="0"/>
              <a:buChar char="•"/>
              <a:defRPr b="1"/>
            </a:lvl2pPr>
            <a:lvl3pPr indent="0">
              <a:lnSpc>
                <a:spcPct val="90000"/>
              </a:lnSpc>
              <a:spcBef>
                <a:spcPts val="500"/>
              </a:spcBef>
              <a:buFont typeface="Arial" panose="020B0604020202020204" pitchFamily="34" charset="0"/>
              <a:buNone/>
              <a:defRPr>
                <a:solidFill>
                  <a:schemeClr val="tx1">
                    <a:tint val="75000"/>
                  </a:schemeClr>
                </a:solidFill>
              </a:defRPr>
            </a:lvl3pPr>
            <a:lvl4pPr indent="0">
              <a:lnSpc>
                <a:spcPct val="90000"/>
              </a:lnSpc>
              <a:spcBef>
                <a:spcPts val="500"/>
              </a:spcBef>
              <a:buFont typeface="Arial" panose="020B0604020202020204" pitchFamily="34" charset="0"/>
              <a:buNone/>
              <a:defRPr sz="1600">
                <a:solidFill>
                  <a:schemeClr val="tx1">
                    <a:tint val="75000"/>
                  </a:schemeClr>
                </a:solidFill>
              </a:defRPr>
            </a:lvl4pPr>
            <a:lvl5pPr indent="0">
              <a:lnSpc>
                <a:spcPct val="90000"/>
              </a:lnSpc>
              <a:spcBef>
                <a:spcPts val="500"/>
              </a:spcBef>
              <a:buFont typeface="Arial" panose="020B0604020202020204" pitchFamily="34" charset="0"/>
              <a:buNone/>
              <a:defRPr sz="1600">
                <a:solidFill>
                  <a:schemeClr val="tx1">
                    <a:tint val="75000"/>
                  </a:schemeClr>
                </a:solidFill>
              </a:defRPr>
            </a:lvl5pPr>
            <a:lvl6pPr indent="0">
              <a:lnSpc>
                <a:spcPct val="90000"/>
              </a:lnSpc>
              <a:spcBef>
                <a:spcPts val="500"/>
              </a:spcBef>
              <a:buFont typeface="Arial" panose="020B0604020202020204" pitchFamily="34" charset="0"/>
              <a:buNone/>
              <a:defRPr sz="1600">
                <a:solidFill>
                  <a:schemeClr val="tx1">
                    <a:tint val="75000"/>
                  </a:schemeClr>
                </a:solidFill>
              </a:defRPr>
            </a:lvl6pPr>
            <a:lvl7pPr indent="0">
              <a:lnSpc>
                <a:spcPct val="90000"/>
              </a:lnSpc>
              <a:spcBef>
                <a:spcPts val="500"/>
              </a:spcBef>
              <a:buFont typeface="Arial" panose="020B0604020202020204" pitchFamily="34" charset="0"/>
              <a:buNone/>
              <a:defRPr sz="1600">
                <a:solidFill>
                  <a:schemeClr val="tx1">
                    <a:tint val="75000"/>
                  </a:schemeClr>
                </a:solidFill>
              </a:defRPr>
            </a:lvl7pPr>
            <a:lvl8pPr indent="0">
              <a:lnSpc>
                <a:spcPct val="90000"/>
              </a:lnSpc>
              <a:spcBef>
                <a:spcPts val="500"/>
              </a:spcBef>
              <a:buFont typeface="Arial" panose="020B0604020202020204" pitchFamily="34" charset="0"/>
              <a:buNone/>
              <a:defRPr sz="1600">
                <a:solidFill>
                  <a:schemeClr val="tx1">
                    <a:tint val="75000"/>
                  </a:schemeClr>
                </a:solidFill>
              </a:defRPr>
            </a:lvl8pPr>
            <a:lvl9pPr indent="0">
              <a:lnSpc>
                <a:spcPct val="90000"/>
              </a:lnSpc>
              <a:spcBef>
                <a:spcPts val="500"/>
              </a:spcBef>
              <a:buFont typeface="Arial" panose="020B0604020202020204" pitchFamily="34" charset="0"/>
              <a:buNone/>
              <a:defRPr sz="1600">
                <a:solidFill>
                  <a:schemeClr val="tx1">
                    <a:tint val="75000"/>
                  </a:schemeClr>
                </a:solidFill>
              </a:defRPr>
            </a:lvl9pPr>
          </a:lstStyle>
          <a:p>
            <a:r>
              <a:rPr lang="en-GB" b="0" noProof="0" dirty="0"/>
              <a:t>Combine your patterns into a clear, human-like profile. A persona should feel real enough to design for, but it represents a group, not one individual.</a:t>
            </a:r>
          </a:p>
          <a:p>
            <a:endParaRPr lang="en-GB" b="0" noProof="0" dirty="0"/>
          </a:p>
          <a:p>
            <a:r>
              <a:rPr lang="en-GB" noProof="0" dirty="0"/>
              <a:t>Your persona should include:</a:t>
            </a:r>
          </a:p>
          <a:p>
            <a:pPr marL="285750" indent="-285750">
              <a:buFont typeface="Arial" panose="020B0604020202020204" pitchFamily="34" charset="0"/>
              <a:buChar char="•"/>
            </a:pPr>
            <a:r>
              <a:rPr lang="en-GB" b="0" noProof="0" dirty="0"/>
              <a:t>Name &amp; age</a:t>
            </a:r>
          </a:p>
          <a:p>
            <a:pPr marL="285750" indent="-285750">
              <a:buFont typeface="Arial" panose="020B0604020202020204" pitchFamily="34" charset="0"/>
              <a:buChar char="•"/>
            </a:pPr>
            <a:r>
              <a:rPr lang="en-GB" b="0" noProof="0" dirty="0"/>
              <a:t>Education / job</a:t>
            </a:r>
          </a:p>
          <a:p>
            <a:pPr marL="285750" indent="-285750">
              <a:buFont typeface="Arial" panose="020B0604020202020204" pitchFamily="34" charset="0"/>
              <a:buChar char="•"/>
            </a:pPr>
            <a:r>
              <a:rPr lang="en-GB" b="0" noProof="0" dirty="0"/>
              <a:t>Daily routine &amp; lifestyle</a:t>
            </a:r>
          </a:p>
          <a:p>
            <a:pPr marL="285750" indent="-285750">
              <a:buFont typeface="Arial" panose="020B0604020202020204" pitchFamily="34" charset="0"/>
              <a:buChar char="•"/>
            </a:pPr>
            <a:r>
              <a:rPr lang="en-GB" b="0" noProof="0" dirty="0"/>
              <a:t>Goals and motivations</a:t>
            </a:r>
          </a:p>
          <a:p>
            <a:pPr marL="285750" indent="-285750">
              <a:buFont typeface="Arial" panose="020B0604020202020204" pitchFamily="34" charset="0"/>
              <a:buChar char="•"/>
            </a:pPr>
            <a:r>
              <a:rPr lang="en-GB" b="0" noProof="0" dirty="0"/>
              <a:t>Frustrations and pain points</a:t>
            </a:r>
          </a:p>
          <a:p>
            <a:pPr marL="285750" indent="-285750">
              <a:buFont typeface="Arial" panose="020B0604020202020204" pitchFamily="34" charset="0"/>
              <a:buChar char="•"/>
            </a:pPr>
            <a:r>
              <a:rPr lang="en-GB" b="0" noProof="0" dirty="0"/>
              <a:t>A short quote that captures their mindset</a:t>
            </a:r>
          </a:p>
          <a:p>
            <a:endParaRPr lang="de-CH" dirty="0"/>
          </a:p>
        </p:txBody>
      </p:sp>
      <p:sp>
        <p:nvSpPr>
          <p:cNvPr id="5" name="CasellaDiTesto 4">
            <a:extLst>
              <a:ext uri="{FF2B5EF4-FFF2-40B4-BE49-F238E27FC236}">
                <a16:creationId xmlns:a16="http://schemas.microsoft.com/office/drawing/2014/main" id="{5630DED8-0CA4-0EC3-D2B6-F14EA9FB0C82}"/>
              </a:ext>
            </a:extLst>
          </p:cNvPr>
          <p:cNvSpPr txBox="1"/>
          <p:nvPr/>
        </p:nvSpPr>
        <p:spPr>
          <a:xfrm>
            <a:off x="8238329" y="2130521"/>
            <a:ext cx="3549039" cy="3785652"/>
          </a:xfrm>
          <a:prstGeom prst="rect">
            <a:avLst/>
          </a:prstGeom>
          <a:noFill/>
        </p:spPr>
        <p:txBody>
          <a:bodyPr wrap="square">
            <a:spAutoFit/>
          </a:bodyPr>
          <a:lstStyle/>
          <a:p>
            <a:r>
              <a:rPr lang="en-GB" sz="1500" b="1" noProof="0" dirty="0"/>
              <a:t>Lea Bauer, 19</a:t>
            </a:r>
          </a:p>
          <a:p>
            <a:pPr marL="285750" indent="-285750">
              <a:buFont typeface="Arial" panose="020B0604020202020204" pitchFamily="34" charset="0"/>
              <a:buChar char="•"/>
            </a:pPr>
            <a:r>
              <a:rPr lang="en-GB" sz="1500" noProof="0" dirty="0"/>
              <a:t>Apprentice in retail, living in Winterthur</a:t>
            </a:r>
          </a:p>
          <a:p>
            <a:pPr marL="285750" indent="-285750">
              <a:buFont typeface="Arial" panose="020B0604020202020204" pitchFamily="34" charset="0"/>
              <a:buChar char="•"/>
            </a:pPr>
            <a:r>
              <a:rPr lang="en-GB" sz="1500" noProof="0" dirty="0"/>
              <a:t>Takes the train every morning and often feels stressed about time</a:t>
            </a:r>
          </a:p>
          <a:p>
            <a:pPr marL="285750" indent="-285750">
              <a:buFont typeface="Arial" panose="020B0604020202020204" pitchFamily="34" charset="0"/>
              <a:buChar char="•"/>
            </a:pPr>
            <a:r>
              <a:rPr lang="en-GB" sz="1500" noProof="0" dirty="0"/>
              <a:t>Wants to use her free time better, but struggles with motivation</a:t>
            </a:r>
          </a:p>
          <a:p>
            <a:pPr marL="285750" indent="-285750">
              <a:buFont typeface="Arial" panose="020B0604020202020204" pitchFamily="34" charset="0"/>
              <a:buChar char="•"/>
            </a:pPr>
            <a:r>
              <a:rPr lang="en-GB" sz="1500" noProof="0" dirty="0"/>
              <a:t>Loves meeting friends, listening to music, and doing short creative activities</a:t>
            </a:r>
          </a:p>
          <a:p>
            <a:pPr marL="285750" indent="-285750">
              <a:buFont typeface="Arial" panose="020B0604020202020204" pitchFamily="34" charset="0"/>
              <a:buChar char="•"/>
            </a:pPr>
            <a:r>
              <a:rPr lang="en-GB" sz="1500" noProof="0" dirty="0"/>
              <a:t>Gets frustrated when tools or products are too complicated or time-consuming</a:t>
            </a:r>
          </a:p>
          <a:p>
            <a:pPr marL="285750" indent="-285750">
              <a:buFont typeface="Arial" panose="020B0604020202020204" pitchFamily="34" charset="0"/>
              <a:buChar char="•"/>
            </a:pPr>
            <a:r>
              <a:rPr lang="en-GB" sz="1500" noProof="0" dirty="0"/>
              <a:t>Says things like: «I start new things but then I stop after a week.»</a:t>
            </a:r>
          </a:p>
        </p:txBody>
      </p:sp>
      <p:pic>
        <p:nvPicPr>
          <p:cNvPr id="8" name="Immagine 7" descr="Immagine che contiene disegno, schizzo, Cartoni animati, illustrazione&#10;&#10;Il contenuto generato dall&amp;#39;IA potrebbe non essere corretto.">
            <a:extLst>
              <a:ext uri="{FF2B5EF4-FFF2-40B4-BE49-F238E27FC236}">
                <a16:creationId xmlns:a16="http://schemas.microsoft.com/office/drawing/2014/main" id="{2FCD8F18-ABBD-A3A3-AEA6-1BC4F68D551F}"/>
              </a:ext>
            </a:extLst>
          </p:cNvPr>
          <p:cNvPicPr>
            <a:picLocks noChangeAspect="1"/>
          </p:cNvPicPr>
          <p:nvPr/>
        </p:nvPicPr>
        <p:blipFill>
          <a:blip r:embed="rId4" cstate="email">
            <a:extLst>
              <a:ext uri="{28A0092B-C50C-407E-A947-70E740481C1C}">
                <a14:useLocalDpi xmlns:a14="http://schemas.microsoft.com/office/drawing/2010/main"/>
              </a:ext>
            </a:extLst>
          </a:blip>
          <a:srcRect l="50000" t="24478" r="1180" b="1513"/>
          <a:stretch>
            <a:fillRect/>
          </a:stretch>
        </p:blipFill>
        <p:spPr>
          <a:xfrm>
            <a:off x="6389053" y="2188495"/>
            <a:ext cx="1780701" cy="1799655"/>
          </a:xfrm>
          <a:prstGeom prst="rect">
            <a:avLst/>
          </a:prstGeom>
        </p:spPr>
      </p:pic>
      <p:sp>
        <p:nvSpPr>
          <p:cNvPr id="11" name="CasellaDiTesto 10">
            <a:extLst>
              <a:ext uri="{FF2B5EF4-FFF2-40B4-BE49-F238E27FC236}">
                <a16:creationId xmlns:a16="http://schemas.microsoft.com/office/drawing/2014/main" id="{DCEC63C4-071A-3CE6-E1D6-6D0D32A45530}"/>
              </a:ext>
            </a:extLst>
          </p:cNvPr>
          <p:cNvSpPr txBox="1"/>
          <p:nvPr/>
        </p:nvSpPr>
        <p:spPr>
          <a:xfrm>
            <a:off x="6397128" y="4077843"/>
            <a:ext cx="1846727" cy="553998"/>
          </a:xfrm>
          <a:prstGeom prst="rect">
            <a:avLst/>
          </a:prstGeom>
          <a:noFill/>
        </p:spPr>
        <p:txBody>
          <a:bodyPr wrap="square">
            <a:spAutoFit/>
          </a:bodyPr>
          <a:lstStyle/>
          <a:p>
            <a:r>
              <a:rPr lang="en-US" sz="1000" b="1" dirty="0">
                <a:solidFill>
                  <a:srgbClr val="909090"/>
                </a:solidFill>
              </a:rPr>
              <a:t>Source: </a:t>
            </a:r>
            <a:r>
              <a:rPr lang="en-US" sz="1000" dirty="0">
                <a:solidFill>
                  <a:srgbClr val="909090"/>
                </a:solidFill>
              </a:rPr>
              <a:t>Own elaboration using ChatGPT (OpenAI, 2025).</a:t>
            </a:r>
          </a:p>
        </p:txBody>
      </p:sp>
      <p:sp>
        <p:nvSpPr>
          <p:cNvPr id="3" name="Textfeld 2">
            <a:extLst>
              <a:ext uri="{FF2B5EF4-FFF2-40B4-BE49-F238E27FC236}">
                <a16:creationId xmlns:a16="http://schemas.microsoft.com/office/drawing/2014/main" id="{AD2BB997-F87F-CDCD-3E16-ABFB1771409A}"/>
              </a:ext>
            </a:extLst>
          </p:cNvPr>
          <p:cNvSpPr txBox="1"/>
          <p:nvPr/>
        </p:nvSpPr>
        <p:spPr>
          <a:xfrm>
            <a:off x="3230881" y="6487598"/>
            <a:ext cx="5754327" cy="261610"/>
          </a:xfrm>
          <a:prstGeom prst="rect">
            <a:avLst/>
          </a:prstGeom>
          <a:noFill/>
        </p:spPr>
        <p:txBody>
          <a:bodyPr wrap="square">
            <a:spAutoFit/>
          </a:bodyPr>
          <a:lstStyle/>
          <a:p>
            <a:pPr algn="ctr">
              <a:spcBef>
                <a:spcPts val="600"/>
              </a:spcBef>
            </a:pPr>
            <a:r>
              <a:rPr lang="en-US" sz="1100" b="1" dirty="0">
                <a:solidFill>
                  <a:srgbClr val="5F5F5F"/>
                </a:solidFill>
                <a:latin typeface="+mj-lt"/>
              </a:rPr>
              <a:t>Documents created by: Swiss Center for Entrepreneurial Thinking and Acting </a:t>
            </a:r>
            <a:r>
              <a:rPr lang="en-US" sz="1100" b="1" dirty="0" err="1">
                <a:solidFill>
                  <a:srgbClr val="5F5F5F"/>
                </a:solidFill>
                <a:latin typeface="+mj-lt"/>
              </a:rPr>
              <a:t>scETA</a:t>
            </a:r>
            <a:endParaRPr lang="de-CH" sz="1100" b="1" dirty="0">
              <a:solidFill>
                <a:srgbClr val="5F5F5F"/>
              </a:solidFill>
              <a:latin typeface="+mj-lt"/>
            </a:endParaRPr>
          </a:p>
        </p:txBody>
      </p:sp>
    </p:spTree>
    <p:extLst>
      <p:ext uri="{BB962C8B-B14F-4D97-AF65-F5344CB8AC3E}">
        <p14:creationId xmlns:p14="http://schemas.microsoft.com/office/powerpoint/2010/main" val="3845528521"/>
      </p:ext>
    </p:extLst>
  </p:cSld>
  <p:clrMapOvr>
    <a:masterClrMapping/>
  </p:clrMapOvr>
</p:sld>
</file>

<file path=ppt/theme/theme1.xml><?xml version="1.0" encoding="utf-8"?>
<a:theme xmlns:a="http://schemas.openxmlformats.org/drawingml/2006/main" name="myidea">
  <a:themeElements>
    <a:clrScheme name="myidea-01">
      <a:dk1>
        <a:srgbClr val="073450"/>
      </a:dk1>
      <a:lt1>
        <a:sysClr val="window" lastClr="FFFFFF"/>
      </a:lt1>
      <a:dk2>
        <a:srgbClr val="135B87"/>
      </a:dk2>
      <a:lt2>
        <a:srgbClr val="D0D0D0"/>
      </a:lt2>
      <a:accent1>
        <a:srgbClr val="8EB403"/>
      </a:accent1>
      <a:accent2>
        <a:srgbClr val="FFC424"/>
      </a:accent2>
      <a:accent3>
        <a:srgbClr val="E7AB14"/>
      </a:accent3>
      <a:accent4>
        <a:srgbClr val="FF9E61"/>
      </a:accent4>
      <a:accent5>
        <a:srgbClr val="D17930"/>
      </a:accent5>
      <a:accent6>
        <a:srgbClr val="D0D0D0"/>
      </a:accent6>
      <a:hlink>
        <a:srgbClr val="96CB00"/>
      </a:hlink>
      <a:folHlink>
        <a:srgbClr val="B11B96"/>
      </a:folHlink>
    </a:clrScheme>
    <a:fontScheme name="myidea">
      <a:majorFont>
        <a:latin typeface="Century Gothic"/>
        <a:ea typeface=""/>
        <a:cs typeface=""/>
      </a:majorFont>
      <a:minorFont>
        <a:latin typeface="Century Gothic"/>
        <a:ea typeface=""/>
        <a:cs typeface=""/>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yidea" id="{188F9B45-897C-40C9-85A2-A9C2BA700BD4}" vid="{19FBC268-E0C9-463F-9190-6FDD742A0217}"/>
    </a:ext>
  </a:extLst>
</a:theme>
</file>

<file path=ppt/theme/theme2.xml><?xml version="1.0" encoding="utf-8"?>
<a:theme xmlns:a="http://schemas.openxmlformats.org/drawingml/2006/main" name="1_myidea">
  <a:themeElements>
    <a:clrScheme name="myidea-01">
      <a:dk1>
        <a:srgbClr val="073450"/>
      </a:dk1>
      <a:lt1>
        <a:sysClr val="window" lastClr="FFFFFF"/>
      </a:lt1>
      <a:dk2>
        <a:srgbClr val="135B87"/>
      </a:dk2>
      <a:lt2>
        <a:srgbClr val="D0D0D0"/>
      </a:lt2>
      <a:accent1>
        <a:srgbClr val="8EB403"/>
      </a:accent1>
      <a:accent2>
        <a:srgbClr val="FFC424"/>
      </a:accent2>
      <a:accent3>
        <a:srgbClr val="E7AB14"/>
      </a:accent3>
      <a:accent4>
        <a:srgbClr val="FF9E61"/>
      </a:accent4>
      <a:accent5>
        <a:srgbClr val="D17930"/>
      </a:accent5>
      <a:accent6>
        <a:srgbClr val="D0D0D0"/>
      </a:accent6>
      <a:hlink>
        <a:srgbClr val="96CB00"/>
      </a:hlink>
      <a:folHlink>
        <a:srgbClr val="B11B96"/>
      </a:folHlink>
    </a:clrScheme>
    <a:fontScheme name="myidea">
      <a:majorFont>
        <a:latin typeface="Century Gothic"/>
        <a:ea typeface=""/>
        <a:cs typeface=""/>
      </a:majorFont>
      <a:minorFont>
        <a:latin typeface="Century Gothic"/>
        <a:ea typeface=""/>
        <a:cs typeface=""/>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yidea" id="{188F9B45-897C-40C9-85A2-A9C2BA700BD4}" vid="{19FBC268-E0C9-463F-9190-6FDD742A0217}"/>
    </a:ext>
  </a:extLst>
</a:theme>
</file>

<file path=ppt/theme/theme3.xml><?xml version="1.0" encoding="utf-8"?>
<a:theme xmlns:a="http://schemas.openxmlformats.org/drawingml/2006/main" name="2_myidea">
  <a:themeElements>
    <a:clrScheme name="myidea-01">
      <a:dk1>
        <a:srgbClr val="073450"/>
      </a:dk1>
      <a:lt1>
        <a:sysClr val="window" lastClr="FFFFFF"/>
      </a:lt1>
      <a:dk2>
        <a:srgbClr val="135B87"/>
      </a:dk2>
      <a:lt2>
        <a:srgbClr val="D0D0D0"/>
      </a:lt2>
      <a:accent1>
        <a:srgbClr val="8EB403"/>
      </a:accent1>
      <a:accent2>
        <a:srgbClr val="FFC424"/>
      </a:accent2>
      <a:accent3>
        <a:srgbClr val="E7AB14"/>
      </a:accent3>
      <a:accent4>
        <a:srgbClr val="FF9E61"/>
      </a:accent4>
      <a:accent5>
        <a:srgbClr val="D17930"/>
      </a:accent5>
      <a:accent6>
        <a:srgbClr val="D0D0D0"/>
      </a:accent6>
      <a:hlink>
        <a:srgbClr val="96CB00"/>
      </a:hlink>
      <a:folHlink>
        <a:srgbClr val="B11B96"/>
      </a:folHlink>
    </a:clrScheme>
    <a:fontScheme name="myidea">
      <a:majorFont>
        <a:latin typeface="Century Gothic"/>
        <a:ea typeface=""/>
        <a:cs typeface=""/>
      </a:majorFont>
      <a:minorFont>
        <a:latin typeface="Century Gothic"/>
        <a:ea typeface=""/>
        <a:cs typeface=""/>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yidea" id="{188F9B45-897C-40C9-85A2-A9C2BA700BD4}" vid="{19FBC268-E0C9-463F-9190-6FDD742A0217}"/>
    </a:ext>
  </a:extLst>
</a:theme>
</file>

<file path=ppt/theme/theme4.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0</TotalTime>
  <Words>2809</Words>
  <Application>Microsoft Office PowerPoint</Application>
  <PresentationFormat>Breitbild</PresentationFormat>
  <Paragraphs>228</Paragraphs>
  <Slides>9</Slides>
  <Notes>9</Notes>
  <HiddenSlides>0</HiddenSlides>
  <MMClips>0</MMClips>
  <ScaleCrop>false</ScaleCrop>
  <HeadingPairs>
    <vt:vector size="6" baseType="variant">
      <vt:variant>
        <vt:lpstr>Verwendete Schriftarten</vt:lpstr>
      </vt:variant>
      <vt:variant>
        <vt:i4>6</vt:i4>
      </vt:variant>
      <vt:variant>
        <vt:lpstr>Design</vt:lpstr>
      </vt:variant>
      <vt:variant>
        <vt:i4>3</vt:i4>
      </vt:variant>
      <vt:variant>
        <vt:lpstr>Folientitel</vt:lpstr>
      </vt:variant>
      <vt:variant>
        <vt:i4>9</vt:i4>
      </vt:variant>
    </vt:vector>
  </HeadingPairs>
  <TitlesOfParts>
    <vt:vector size="18" baseType="lpstr">
      <vt:lpstr>Malgun Gothic</vt:lpstr>
      <vt:lpstr>Arial</vt:lpstr>
      <vt:lpstr>Calibri</vt:lpstr>
      <vt:lpstr>Century Gothic</vt:lpstr>
      <vt:lpstr>Roboto</vt:lpstr>
      <vt:lpstr>Wingdings</vt:lpstr>
      <vt:lpstr>myidea</vt:lpstr>
      <vt:lpstr>1_myidea</vt:lpstr>
      <vt:lpstr>2_myidea</vt:lpstr>
      <vt:lpstr>Recurring Topics</vt:lpstr>
      <vt:lpstr>PowerPoint-Präsentation</vt:lpstr>
      <vt:lpstr>PowerPoint-Präsentation</vt:lpstr>
      <vt:lpstr>Persona Who are you really designing for?</vt:lpstr>
      <vt:lpstr>PowerPoint-Präsentation</vt:lpstr>
      <vt:lpstr>PowerPoint-Präsentation</vt:lpstr>
      <vt:lpstr>PowerPoint-Präsentation</vt:lpstr>
      <vt:lpstr>PowerPoint-Präsentation</vt:lpstr>
      <vt:lpstr>PowerPoint-Präsentation</vt:lpstr>
    </vt:vector>
  </TitlesOfParts>
  <Company>SPecialiST RePack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Вертинская Елена</dc:creator>
  <cp:lastModifiedBy>Stucki Jana</cp:lastModifiedBy>
  <cp:revision>1341</cp:revision>
  <cp:lastPrinted>2021-01-20T19:01:33Z</cp:lastPrinted>
  <dcterms:created xsi:type="dcterms:W3CDTF">2020-11-11T18:04:37Z</dcterms:created>
  <dcterms:modified xsi:type="dcterms:W3CDTF">2026-08-26T15:40:54Z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89eb5799-d0fd-4e27-b9df-61ef8d68c68c_Enabled">
    <vt:lpwstr>true</vt:lpwstr>
  </property>
  <property fmtid="{D5CDD505-2E9C-101B-9397-08002B2CF9AE}" pid="3" name="MSIP_Label_89eb5799-d0fd-4e27-b9df-61ef8d68c68c_SetDate">
    <vt:lpwstr>2020-12-27T13:36:00Z</vt:lpwstr>
  </property>
  <property fmtid="{D5CDD505-2E9C-101B-9397-08002B2CF9AE}" pid="4" name="MSIP_Label_89eb5799-d0fd-4e27-b9df-61ef8d68c68c_Method">
    <vt:lpwstr>Privileged</vt:lpwstr>
  </property>
  <property fmtid="{D5CDD505-2E9C-101B-9397-08002B2CF9AE}" pid="5" name="MSIP_Label_89eb5799-d0fd-4e27-b9df-61ef8d68c68c_Name">
    <vt:lpwstr>89eb5799-d0fd-4e27-b9df-61ef8d68c68c</vt:lpwstr>
  </property>
  <property fmtid="{D5CDD505-2E9C-101B-9397-08002B2CF9AE}" pid="6" name="MSIP_Label_89eb5799-d0fd-4e27-b9df-61ef8d68c68c_SiteId">
    <vt:lpwstr>d6a1cf8c-768e-4187-a738-b6e50c4deb4a</vt:lpwstr>
  </property>
  <property fmtid="{D5CDD505-2E9C-101B-9397-08002B2CF9AE}" pid="7" name="MSIP_Label_89eb5799-d0fd-4e27-b9df-61ef8d68c68c_ActionId">
    <vt:lpwstr>389c2b07-49a2-45df-bd3a-f01433ce34e9</vt:lpwstr>
  </property>
  <property fmtid="{D5CDD505-2E9C-101B-9397-08002B2CF9AE}" pid="8" name="MSIP_Label_89eb5799-d0fd-4e27-b9df-61ef8d68c68c_ContentBits">
    <vt:lpwstr>0</vt:lpwstr>
  </property>
</Properties>
</file>